
<file path=[Content_Types].xml><?xml version="1.0" encoding="utf-8"?>
<Types xmlns="http://schemas.openxmlformats.org/package/2006/content-types">
  <Default Extension="emf" ContentType="image/x-emf"/>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trictFirstAndLastChars="0" embedTrueTypeFonts="1" saveSubsetFonts="1" autoCompressPictures="0">
  <p:sldMasterIdLst>
    <p:sldMasterId id="2147483677" r:id="rId1"/>
  </p:sldMasterIdLst>
  <p:notesMasterIdLst>
    <p:notesMasterId r:id="rId46"/>
  </p:notesMasterIdLst>
  <p:sldIdLst>
    <p:sldId id="256" r:id="rId2"/>
    <p:sldId id="258" r:id="rId3"/>
    <p:sldId id="259" r:id="rId4"/>
    <p:sldId id="260" r:id="rId5"/>
    <p:sldId id="261" r:id="rId6"/>
    <p:sldId id="262" r:id="rId7"/>
    <p:sldId id="263" r:id="rId8"/>
    <p:sldId id="264" r:id="rId9"/>
    <p:sldId id="265" r:id="rId10"/>
    <p:sldId id="266" r:id="rId11"/>
    <p:sldId id="267" r:id="rId12"/>
    <p:sldId id="268" r:id="rId13"/>
    <p:sldId id="269" r:id="rId14"/>
    <p:sldId id="270" r:id="rId15"/>
    <p:sldId id="271" r:id="rId16"/>
    <p:sldId id="272" r:id="rId17"/>
    <p:sldId id="273" r:id="rId18"/>
    <p:sldId id="274" r:id="rId19"/>
    <p:sldId id="275" r:id="rId20"/>
    <p:sldId id="276" r:id="rId21"/>
    <p:sldId id="277" r:id="rId22"/>
    <p:sldId id="278" r:id="rId23"/>
    <p:sldId id="279" r:id="rId24"/>
    <p:sldId id="280" r:id="rId25"/>
    <p:sldId id="281" r:id="rId26"/>
    <p:sldId id="282" r:id="rId27"/>
    <p:sldId id="283" r:id="rId28"/>
    <p:sldId id="284" r:id="rId29"/>
    <p:sldId id="436" r:id="rId30"/>
    <p:sldId id="437" r:id="rId31"/>
    <p:sldId id="438" r:id="rId32"/>
    <p:sldId id="292" r:id="rId33"/>
    <p:sldId id="293" r:id="rId34"/>
    <p:sldId id="287" r:id="rId35"/>
    <p:sldId id="288" r:id="rId36"/>
    <p:sldId id="294" r:id="rId37"/>
    <p:sldId id="295" r:id="rId38"/>
    <p:sldId id="296" r:id="rId39"/>
    <p:sldId id="297" r:id="rId40"/>
    <p:sldId id="1744" r:id="rId41"/>
    <p:sldId id="298" r:id="rId42"/>
    <p:sldId id="291" r:id="rId43"/>
    <p:sldId id="305" r:id="rId44"/>
    <p:sldId id="306" r:id="rId45"/>
  </p:sldIdLst>
  <p:sldSz cx="9144000" cy="5143500" type="screen16x9"/>
  <p:notesSz cx="6858000" cy="9144000"/>
  <p:embeddedFontLst>
    <p:embeddedFont>
      <p:font typeface="Amatic SC" panose="00000500000000000000" pitchFamily="2" charset="-79"/>
      <p:regular r:id="rId47"/>
      <p:bold r:id="rId48"/>
    </p:embeddedFont>
    <p:embeddedFont>
      <p:font typeface="Archivo Black" panose="020B0604020202020204" charset="0"/>
      <p:regular r:id="rId49"/>
    </p:embeddedFont>
    <p:embeddedFont>
      <p:font typeface="Barlow" panose="00000500000000000000" pitchFamily="2" charset="0"/>
      <p:regular r:id="rId50"/>
      <p:bold r:id="rId51"/>
      <p:italic r:id="rId52"/>
      <p:boldItalic r:id="rId53"/>
    </p:embeddedFont>
    <p:embeddedFont>
      <p:font typeface="Bebas Neue" panose="020B0606020202050201" pitchFamily="34" charset="0"/>
      <p:regular r:id="rId54"/>
    </p:embeddedFont>
    <p:embeddedFont>
      <p:font typeface="Calibri" panose="020F0502020204030204" pitchFamily="34" charset="0"/>
      <p:regular r:id="rId55"/>
      <p:bold r:id="rId56"/>
      <p:italic r:id="rId57"/>
      <p:boldItalic r:id="rId58"/>
    </p:embeddedFont>
    <p:embeddedFont>
      <p:font typeface="Lato" panose="020F0502020204030203" pitchFamily="34" charset="0"/>
      <p:regular r:id="rId59"/>
      <p:bold r:id="rId60"/>
      <p:italic r:id="rId61"/>
      <p:boldItalic r:id="rId62"/>
    </p:embeddedFont>
    <p:embeddedFont>
      <p:font typeface="Lato Black" panose="020F0502020204030203" pitchFamily="34" charset="0"/>
      <p:bold r:id="rId63"/>
      <p:boldItalic r:id="rId64"/>
    </p:embeddedFont>
    <p:embeddedFont>
      <p:font typeface="Open Sans Light" panose="020B0306030504020204" pitchFamily="34" charset="0"/>
      <p:regular r:id="rId65"/>
      <p:italic r:id="rId66"/>
    </p:embeddedFont>
    <p:embeddedFont>
      <p:font typeface="Roboto Condensed Light" panose="02000000000000000000" pitchFamily="2" charset="0"/>
      <p:regular r:id="rId67"/>
      <p:italic r:id="rId68"/>
    </p:embeddedFont>
    <p:embeddedFont>
      <p:font typeface="Roboto Medium" panose="02000000000000000000" pitchFamily="2" charset="0"/>
      <p:regular r:id="rId69"/>
      <p:italic r:id="rId70"/>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23BD209A-2738-46B8-A6B3-118292096DDF}">
  <a:tblStyle styleId="{23BD209A-2738-46B8-A6B3-118292096DDF}"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191" autoAdjust="0"/>
    <p:restoredTop sz="90650" autoAdjust="0"/>
  </p:normalViewPr>
  <p:slideViewPr>
    <p:cSldViewPr snapToGrid="0">
      <p:cViewPr varScale="1">
        <p:scale>
          <a:sx n="79" d="100"/>
          <a:sy n="79" d="100"/>
        </p:scale>
        <p:origin x="1302" y="37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font" Target="fonts/font1.fntdata"/><Relationship Id="rId63" Type="http://schemas.openxmlformats.org/officeDocument/2006/relationships/font" Target="fonts/font17.fntdata"/><Relationship Id="rId68" Type="http://schemas.openxmlformats.org/officeDocument/2006/relationships/font" Target="fonts/font22.fntdata"/><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font" Target="fonts/font7.fntdata"/><Relationship Id="rId58" Type="http://schemas.openxmlformats.org/officeDocument/2006/relationships/font" Target="fonts/font12.fntdata"/><Relationship Id="rId66" Type="http://schemas.openxmlformats.org/officeDocument/2006/relationships/font" Target="fonts/font20.fntdata"/><Relationship Id="rId74" Type="http://schemas.openxmlformats.org/officeDocument/2006/relationships/tableStyles" Target="tableStyles.xml"/><Relationship Id="rId5" Type="http://schemas.openxmlformats.org/officeDocument/2006/relationships/slide" Target="slides/slide4.xml"/><Relationship Id="rId61" Type="http://schemas.openxmlformats.org/officeDocument/2006/relationships/font" Target="fonts/font15.fntdata"/><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font" Target="fonts/font2.fntdata"/><Relationship Id="rId56" Type="http://schemas.openxmlformats.org/officeDocument/2006/relationships/font" Target="fonts/font10.fntdata"/><Relationship Id="rId64" Type="http://schemas.openxmlformats.org/officeDocument/2006/relationships/font" Target="fonts/font18.fntdata"/><Relationship Id="rId69" Type="http://schemas.openxmlformats.org/officeDocument/2006/relationships/font" Target="fonts/font23.fntdata"/><Relationship Id="rId8" Type="http://schemas.openxmlformats.org/officeDocument/2006/relationships/slide" Target="slides/slide7.xml"/><Relationship Id="rId51" Type="http://schemas.openxmlformats.org/officeDocument/2006/relationships/font" Target="fonts/font5.fntdata"/><Relationship Id="rId72" Type="http://schemas.openxmlformats.org/officeDocument/2006/relationships/viewProps" Target="viewProp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notesMaster" Target="notesMasters/notesMaster1.xml"/><Relationship Id="rId59" Type="http://schemas.openxmlformats.org/officeDocument/2006/relationships/font" Target="fonts/font13.fntdata"/><Relationship Id="rId67" Type="http://schemas.openxmlformats.org/officeDocument/2006/relationships/font" Target="fonts/font21.fntdata"/><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font" Target="fonts/font8.fntdata"/><Relationship Id="rId62" Type="http://schemas.openxmlformats.org/officeDocument/2006/relationships/font" Target="fonts/font16.fntdata"/><Relationship Id="rId70" Type="http://schemas.openxmlformats.org/officeDocument/2006/relationships/font" Target="fonts/font24.fntdata"/><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font" Target="fonts/font3.fntdata"/><Relationship Id="rId57" Type="http://schemas.openxmlformats.org/officeDocument/2006/relationships/font" Target="fonts/font11.fntdata"/><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font" Target="fonts/font6.fntdata"/><Relationship Id="rId60" Type="http://schemas.openxmlformats.org/officeDocument/2006/relationships/font" Target="fonts/font14.fntdata"/><Relationship Id="rId65" Type="http://schemas.openxmlformats.org/officeDocument/2006/relationships/font" Target="fonts/font19.fntdata"/><Relationship Id="rId73"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font" Target="fonts/font4.fntdata"/><Relationship Id="rId55" Type="http://schemas.openxmlformats.org/officeDocument/2006/relationships/font" Target="fonts/font9.fntdata"/><Relationship Id="rId7" Type="http://schemas.openxmlformats.org/officeDocument/2006/relationships/slide" Target="slides/slide6.xml"/><Relationship Id="rId71"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
        <p:cNvGrpSpPr/>
        <p:nvPr/>
      </p:nvGrpSpPr>
      <p:grpSpPr>
        <a:xfrm>
          <a:off x="0" y="0"/>
          <a:ext cx="0" cy="0"/>
          <a:chOff x="0" y="0"/>
          <a:chExt cx="0" cy="0"/>
        </a:xfrm>
      </p:grpSpPr>
      <p:sp>
        <p:nvSpPr>
          <p:cNvPr id="320" name="Google Shape;320;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1" name="Google Shape;321;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5"/>
        <p:cNvGrpSpPr/>
        <p:nvPr/>
      </p:nvGrpSpPr>
      <p:grpSpPr>
        <a:xfrm>
          <a:off x="0" y="0"/>
          <a:ext cx="0" cy="0"/>
          <a:chOff x="0" y="0"/>
          <a:chExt cx="0" cy="0"/>
        </a:xfrm>
      </p:grpSpPr>
      <p:sp>
        <p:nvSpPr>
          <p:cNvPr id="506" name="Google Shape;506;g1b67e87ac3a_0_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7" name="Google Shape;507;g1b67e87ac3a_0_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4"/>
        <p:cNvGrpSpPr/>
        <p:nvPr/>
      </p:nvGrpSpPr>
      <p:grpSpPr>
        <a:xfrm>
          <a:off x="0" y="0"/>
          <a:ext cx="0" cy="0"/>
          <a:chOff x="0" y="0"/>
          <a:chExt cx="0" cy="0"/>
        </a:xfrm>
      </p:grpSpPr>
      <p:sp>
        <p:nvSpPr>
          <p:cNvPr id="525" name="Google Shape;525;g1b67e87ac3a_0_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6" name="Google Shape;526;g1b67e87ac3a_0_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0"/>
        <p:cNvGrpSpPr/>
        <p:nvPr/>
      </p:nvGrpSpPr>
      <p:grpSpPr>
        <a:xfrm>
          <a:off x="0" y="0"/>
          <a:ext cx="0" cy="0"/>
          <a:chOff x="0" y="0"/>
          <a:chExt cx="0" cy="0"/>
        </a:xfrm>
      </p:grpSpPr>
      <p:sp>
        <p:nvSpPr>
          <p:cNvPr id="531" name="Google Shape;531;g1b67e87ac3a_0_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2" name="Google Shape;532;g1b67e87ac3a_0_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4"/>
        <p:cNvGrpSpPr/>
        <p:nvPr/>
      </p:nvGrpSpPr>
      <p:grpSpPr>
        <a:xfrm>
          <a:off x="0" y="0"/>
          <a:ext cx="0" cy="0"/>
          <a:chOff x="0" y="0"/>
          <a:chExt cx="0" cy="0"/>
        </a:xfrm>
      </p:grpSpPr>
      <p:sp>
        <p:nvSpPr>
          <p:cNvPr id="545" name="Google Shape;545;g1b67e87ac3a_0_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6" name="Google Shape;546;g1b67e87ac3a_0_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0"/>
        <p:cNvGrpSpPr/>
        <p:nvPr/>
      </p:nvGrpSpPr>
      <p:grpSpPr>
        <a:xfrm>
          <a:off x="0" y="0"/>
          <a:ext cx="0" cy="0"/>
          <a:chOff x="0" y="0"/>
          <a:chExt cx="0" cy="0"/>
        </a:xfrm>
      </p:grpSpPr>
      <p:sp>
        <p:nvSpPr>
          <p:cNvPr id="551" name="Google Shape;551;g1b67e87ac3a_0_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2" name="Google Shape;552;g1b67e87ac3a_0_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8"/>
        <p:cNvGrpSpPr/>
        <p:nvPr/>
      </p:nvGrpSpPr>
      <p:grpSpPr>
        <a:xfrm>
          <a:off x="0" y="0"/>
          <a:ext cx="0" cy="0"/>
          <a:chOff x="0" y="0"/>
          <a:chExt cx="0" cy="0"/>
        </a:xfrm>
      </p:grpSpPr>
      <p:sp>
        <p:nvSpPr>
          <p:cNvPr id="569" name="Google Shape;569;g1b67e87ac3a_0_2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0" name="Google Shape;570;g1b67e87ac3a_0_2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7"/>
        <p:cNvGrpSpPr/>
        <p:nvPr/>
      </p:nvGrpSpPr>
      <p:grpSpPr>
        <a:xfrm>
          <a:off x="0" y="0"/>
          <a:ext cx="0" cy="0"/>
          <a:chOff x="0" y="0"/>
          <a:chExt cx="0" cy="0"/>
        </a:xfrm>
      </p:grpSpPr>
      <p:sp>
        <p:nvSpPr>
          <p:cNvPr id="578" name="Google Shape;578;g1b67e87ac3a_0_4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9" name="Google Shape;579;g1b67e87ac3a_0_4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3"/>
        <p:cNvGrpSpPr/>
        <p:nvPr/>
      </p:nvGrpSpPr>
      <p:grpSpPr>
        <a:xfrm>
          <a:off x="0" y="0"/>
          <a:ext cx="0" cy="0"/>
          <a:chOff x="0" y="0"/>
          <a:chExt cx="0" cy="0"/>
        </a:xfrm>
      </p:grpSpPr>
      <p:sp>
        <p:nvSpPr>
          <p:cNvPr id="584" name="Google Shape;584;g1b67e87ac3a_0_4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5" name="Google Shape;585;g1b67e87ac3a_0_4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2"/>
        <p:cNvGrpSpPr/>
        <p:nvPr/>
      </p:nvGrpSpPr>
      <p:grpSpPr>
        <a:xfrm>
          <a:off x="0" y="0"/>
          <a:ext cx="0" cy="0"/>
          <a:chOff x="0" y="0"/>
          <a:chExt cx="0" cy="0"/>
        </a:xfrm>
      </p:grpSpPr>
      <p:sp>
        <p:nvSpPr>
          <p:cNvPr id="633" name="Google Shape;633;g1b67e87ac3a_0_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4" name="Google Shape;634;g1b67e87ac3a_0_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7"/>
        <p:cNvGrpSpPr/>
        <p:nvPr/>
      </p:nvGrpSpPr>
      <p:grpSpPr>
        <a:xfrm>
          <a:off x="0" y="0"/>
          <a:ext cx="0" cy="0"/>
          <a:chOff x="0" y="0"/>
          <a:chExt cx="0" cy="0"/>
        </a:xfrm>
      </p:grpSpPr>
      <p:sp>
        <p:nvSpPr>
          <p:cNvPr id="638" name="Google Shape;638;g1b67e87ac3a_0_4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9" name="Google Shape;639;g1b67e87ac3a_0_4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4"/>
        <p:cNvGrpSpPr/>
        <p:nvPr/>
      </p:nvGrpSpPr>
      <p:grpSpPr>
        <a:xfrm>
          <a:off x="0" y="0"/>
          <a:ext cx="0" cy="0"/>
          <a:chOff x="0" y="0"/>
          <a:chExt cx="0" cy="0"/>
        </a:xfrm>
      </p:grpSpPr>
      <p:sp>
        <p:nvSpPr>
          <p:cNvPr id="335" name="Google Shape;335;g99f2f57a71_0_2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6" name="Google Shape;336;g99f2f57a71_0_2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0"/>
        <p:cNvGrpSpPr/>
        <p:nvPr/>
      </p:nvGrpSpPr>
      <p:grpSpPr>
        <a:xfrm>
          <a:off x="0" y="0"/>
          <a:ext cx="0" cy="0"/>
          <a:chOff x="0" y="0"/>
          <a:chExt cx="0" cy="0"/>
        </a:xfrm>
      </p:grpSpPr>
      <p:sp>
        <p:nvSpPr>
          <p:cNvPr id="711" name="Google Shape;711;g1b67e87ac3a_0_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2" name="Google Shape;712;g1b67e87ac3a_0_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7"/>
        <p:cNvGrpSpPr/>
        <p:nvPr/>
      </p:nvGrpSpPr>
      <p:grpSpPr>
        <a:xfrm>
          <a:off x="0" y="0"/>
          <a:ext cx="0" cy="0"/>
          <a:chOff x="0" y="0"/>
          <a:chExt cx="0" cy="0"/>
        </a:xfrm>
      </p:grpSpPr>
      <p:sp>
        <p:nvSpPr>
          <p:cNvPr id="718" name="Google Shape;718;g1b67e87ac3a_0_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9" name="Google Shape;719;g1b67e87ac3a_0_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2"/>
        <p:cNvGrpSpPr/>
        <p:nvPr/>
      </p:nvGrpSpPr>
      <p:grpSpPr>
        <a:xfrm>
          <a:off x="0" y="0"/>
          <a:ext cx="0" cy="0"/>
          <a:chOff x="0" y="0"/>
          <a:chExt cx="0" cy="0"/>
        </a:xfrm>
      </p:grpSpPr>
      <p:sp>
        <p:nvSpPr>
          <p:cNvPr id="723" name="Google Shape;723;g1b67e87ac3a_0_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4" name="Google Shape;724;g1b67e87ac3a_0_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9"/>
        <p:cNvGrpSpPr/>
        <p:nvPr/>
      </p:nvGrpSpPr>
      <p:grpSpPr>
        <a:xfrm>
          <a:off x="0" y="0"/>
          <a:ext cx="0" cy="0"/>
          <a:chOff x="0" y="0"/>
          <a:chExt cx="0" cy="0"/>
        </a:xfrm>
      </p:grpSpPr>
      <p:sp>
        <p:nvSpPr>
          <p:cNvPr id="730" name="Google Shape;730;g1b67e87ac3a_0_2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1" name="Google Shape;731;g1b67e87ac3a_0_2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2"/>
        <p:cNvGrpSpPr/>
        <p:nvPr/>
      </p:nvGrpSpPr>
      <p:grpSpPr>
        <a:xfrm>
          <a:off x="0" y="0"/>
          <a:ext cx="0" cy="0"/>
          <a:chOff x="0" y="0"/>
          <a:chExt cx="0" cy="0"/>
        </a:xfrm>
      </p:grpSpPr>
      <p:sp>
        <p:nvSpPr>
          <p:cNvPr id="783" name="Google Shape;783;g1b67e87ac3a_0_5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4" name="Google Shape;784;g1b67e87ac3a_0_5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6"/>
        <p:cNvGrpSpPr/>
        <p:nvPr/>
      </p:nvGrpSpPr>
      <p:grpSpPr>
        <a:xfrm>
          <a:off x="0" y="0"/>
          <a:ext cx="0" cy="0"/>
          <a:chOff x="0" y="0"/>
          <a:chExt cx="0" cy="0"/>
        </a:xfrm>
      </p:grpSpPr>
      <p:sp>
        <p:nvSpPr>
          <p:cNvPr id="797" name="Google Shape;797;g1b67e87ac3a_0_2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8" name="Google Shape;798;g1b67e87ac3a_0_2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2"/>
        <p:cNvGrpSpPr/>
        <p:nvPr/>
      </p:nvGrpSpPr>
      <p:grpSpPr>
        <a:xfrm>
          <a:off x="0" y="0"/>
          <a:ext cx="0" cy="0"/>
          <a:chOff x="0" y="0"/>
          <a:chExt cx="0" cy="0"/>
        </a:xfrm>
      </p:grpSpPr>
      <p:sp>
        <p:nvSpPr>
          <p:cNvPr id="803" name="Google Shape;803;g1b67e87ac3a_0_2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4" name="Google Shape;804;g1b67e87ac3a_0_2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8"/>
        <p:cNvGrpSpPr/>
        <p:nvPr/>
      </p:nvGrpSpPr>
      <p:grpSpPr>
        <a:xfrm>
          <a:off x="0" y="0"/>
          <a:ext cx="0" cy="0"/>
          <a:chOff x="0" y="0"/>
          <a:chExt cx="0" cy="0"/>
        </a:xfrm>
      </p:grpSpPr>
      <p:sp>
        <p:nvSpPr>
          <p:cNvPr id="829" name="Google Shape;829;g1b67e87ac3a_0_2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0" name="Google Shape;830;g1b67e87ac3a_0_2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7"/>
        <p:cNvGrpSpPr/>
        <p:nvPr/>
      </p:nvGrpSpPr>
      <p:grpSpPr>
        <a:xfrm>
          <a:off x="0" y="0"/>
          <a:ext cx="0" cy="0"/>
          <a:chOff x="0" y="0"/>
          <a:chExt cx="0" cy="0"/>
        </a:xfrm>
      </p:grpSpPr>
      <p:sp>
        <p:nvSpPr>
          <p:cNvPr id="838" name="Google Shape;838;g1b67e87ac3a_0_2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9" name="Google Shape;839;g1b67e87ac3a_0_2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691073DF-EA69-43AA-8200-BFBDD68B79FE}"/>
              </a:ext>
            </a:extLst>
          </p:cNvPr>
          <p:cNvSpPr>
            <a:spLocks noGrp="1" noRot="1" noChangeAspect="1"/>
          </p:cNvSpPr>
          <p:nvPr>
            <p:ph type="sldImg"/>
          </p:nvPr>
        </p:nvSpPr>
        <p:spPr>
          <a:xfrm>
            <a:off x="381000" y="685800"/>
            <a:ext cx="6096000" cy="3429000"/>
          </a:xfrm>
        </p:spPr>
      </p:sp>
      <p:sp>
        <p:nvSpPr>
          <p:cNvPr id="3" name="Marcador de notas 2">
            <a:extLst>
              <a:ext uri="{FF2B5EF4-FFF2-40B4-BE49-F238E27FC236}">
                <a16:creationId xmlns:a16="http://schemas.microsoft.com/office/drawing/2014/main" id="{90E233A9-9D38-4894-8818-B61ADB702323}"/>
              </a:ext>
            </a:extLst>
          </p:cNvPr>
          <p:cNvSpPr txBox="1">
            <a:spLocks noGrp="1"/>
          </p:cNvSpPr>
          <p:nvPr>
            <p:ph type="body" sz="quarter" idx="1"/>
          </p:nvPr>
        </p:nvSpPr>
        <p:spPr/>
        <p:txBody>
          <a:bodyPr/>
          <a:lstStyle/>
          <a:p>
            <a:pPr marL="158750" lvl="0" indent="0">
              <a:buNone/>
            </a:pPr>
            <a:endParaRPr lang="en-US" dirty="0">
              <a:solidFill>
                <a:srgbClr val="0070C0"/>
              </a:solidFill>
              <a:latin typeface="Arial" pitchFamily="34"/>
              <a:cs typeface="Arial" pitchFamily="34"/>
            </a:endParaRPr>
          </a:p>
        </p:txBody>
      </p:sp>
    </p:spTree>
    <p:extLst>
      <p:ext uri="{BB962C8B-B14F-4D97-AF65-F5344CB8AC3E}">
        <p14:creationId xmlns:p14="http://schemas.microsoft.com/office/powerpoint/2010/main" val="231624621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7"/>
        <p:cNvGrpSpPr/>
        <p:nvPr/>
      </p:nvGrpSpPr>
      <p:grpSpPr>
        <a:xfrm>
          <a:off x="0" y="0"/>
          <a:ext cx="0" cy="0"/>
          <a:chOff x="0" y="0"/>
          <a:chExt cx="0" cy="0"/>
        </a:xfrm>
      </p:grpSpPr>
      <p:sp>
        <p:nvSpPr>
          <p:cNvPr id="358" name="Google Shape;358;gbd6c00e730_0_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9" name="Google Shape;359;gbd6c00e730_0_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008AA440-BEF3-438F-B495-0F26E7E8BC0D}"/>
              </a:ext>
            </a:extLst>
          </p:cNvPr>
          <p:cNvSpPr>
            <a:spLocks noGrp="1" noRot="1" noChangeAspect="1"/>
          </p:cNvSpPr>
          <p:nvPr>
            <p:ph type="sldImg"/>
          </p:nvPr>
        </p:nvSpPr>
        <p:spPr>
          <a:xfrm>
            <a:off x="381000" y="685800"/>
            <a:ext cx="6096000" cy="3429000"/>
          </a:xfrm>
        </p:spPr>
      </p:sp>
      <p:sp>
        <p:nvSpPr>
          <p:cNvPr id="3" name="Marcador de notas 2">
            <a:extLst>
              <a:ext uri="{FF2B5EF4-FFF2-40B4-BE49-F238E27FC236}">
                <a16:creationId xmlns:a16="http://schemas.microsoft.com/office/drawing/2014/main" id="{DC59F18C-5479-4404-B00F-6FD0B55D33C8}"/>
              </a:ext>
            </a:extLst>
          </p:cNvPr>
          <p:cNvSpPr txBox="1">
            <a:spLocks noGrp="1"/>
          </p:cNvSpPr>
          <p:nvPr>
            <p:ph type="body" sz="quarter" idx="1"/>
          </p:nvPr>
        </p:nvSpPr>
        <p:spPr/>
        <p:txBody>
          <a:bodyPr/>
          <a:lstStyle/>
          <a:p>
            <a:pPr marL="158750" lvl="0" indent="0">
              <a:buNone/>
            </a:pPr>
            <a:endParaRPr lang="en-US" dirty="0">
              <a:latin typeface="Arial" pitchFamily="34"/>
              <a:cs typeface="Arial" pitchFamily="34"/>
            </a:endParaRPr>
          </a:p>
        </p:txBody>
      </p:sp>
    </p:spTree>
    <p:extLst>
      <p:ext uri="{BB962C8B-B14F-4D97-AF65-F5344CB8AC3E}">
        <p14:creationId xmlns:p14="http://schemas.microsoft.com/office/powerpoint/2010/main" val="152570735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39142DAD-70B1-4764-B90C-0217981A0091}"/>
              </a:ext>
            </a:extLst>
          </p:cNvPr>
          <p:cNvSpPr>
            <a:spLocks noGrp="1" noRot="1" noChangeAspect="1"/>
          </p:cNvSpPr>
          <p:nvPr>
            <p:ph type="sldImg"/>
          </p:nvPr>
        </p:nvSpPr>
        <p:spPr>
          <a:xfrm>
            <a:off x="381000" y="685800"/>
            <a:ext cx="6096000" cy="3429000"/>
          </a:xfrm>
        </p:spPr>
      </p:sp>
      <p:sp>
        <p:nvSpPr>
          <p:cNvPr id="3" name="Marcador de notas 2">
            <a:extLst>
              <a:ext uri="{FF2B5EF4-FFF2-40B4-BE49-F238E27FC236}">
                <a16:creationId xmlns:a16="http://schemas.microsoft.com/office/drawing/2014/main" id="{B1036AEB-87BA-4DDA-82F9-84C89414EBAA}"/>
              </a:ext>
            </a:extLst>
          </p:cNvPr>
          <p:cNvSpPr txBox="1">
            <a:spLocks noGrp="1"/>
          </p:cNvSpPr>
          <p:nvPr>
            <p:ph type="body" sz="quarter" idx="1"/>
          </p:nvPr>
        </p:nvSpPr>
        <p:spPr/>
        <p:txBody>
          <a:bodyPr/>
          <a:lstStyle/>
          <a:p>
            <a:pPr marL="158750" lvl="0" indent="0">
              <a:buNone/>
            </a:pPr>
            <a:endParaRPr lang="en-US" dirty="0">
              <a:solidFill>
                <a:srgbClr val="0070C0"/>
              </a:solidFill>
              <a:latin typeface="Arial" pitchFamily="34"/>
              <a:cs typeface="Arial" pitchFamily="34"/>
            </a:endParaRPr>
          </a:p>
        </p:txBody>
      </p:sp>
    </p:spTree>
    <p:extLst>
      <p:ext uri="{BB962C8B-B14F-4D97-AF65-F5344CB8AC3E}">
        <p14:creationId xmlns:p14="http://schemas.microsoft.com/office/powerpoint/2010/main" val="344499046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Google Shape;1531;g176abbfc273_2_14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2" name="Google Shape;1532;g176abbfc273_2_14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45"/>
        <p:cNvGrpSpPr/>
        <p:nvPr/>
      </p:nvGrpSpPr>
      <p:grpSpPr>
        <a:xfrm>
          <a:off x="0" y="0"/>
          <a:ext cx="0" cy="0"/>
          <a:chOff x="0" y="0"/>
          <a:chExt cx="0" cy="0"/>
        </a:xfrm>
      </p:grpSpPr>
      <p:sp>
        <p:nvSpPr>
          <p:cNvPr id="12246" name="Google Shape;12246;ge25dcd4bc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47" name="Google Shape;12247;ge25dcd4bc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59"/>
        <p:cNvGrpSpPr/>
        <p:nvPr/>
      </p:nvGrpSpPr>
      <p:grpSpPr>
        <a:xfrm>
          <a:off x="0" y="0"/>
          <a:ext cx="0" cy="0"/>
          <a:chOff x="0" y="0"/>
          <a:chExt cx="0" cy="0"/>
        </a:xfrm>
      </p:grpSpPr>
      <p:sp>
        <p:nvSpPr>
          <p:cNvPr id="12360" name="Google Shape;12360;ge25dcd4bc2_0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61" name="Google Shape;12361;ge25dcd4bc2_0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3"/>
        <p:cNvGrpSpPr/>
        <p:nvPr/>
      </p:nvGrpSpPr>
      <p:grpSpPr>
        <a:xfrm>
          <a:off x="0" y="0"/>
          <a:ext cx="0" cy="0"/>
          <a:chOff x="0" y="0"/>
          <a:chExt cx="0" cy="0"/>
        </a:xfrm>
      </p:grpSpPr>
      <p:sp>
        <p:nvSpPr>
          <p:cNvPr id="364" name="Google Shape;364;g1b67e87ac3a_0_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5" name="Google Shape;365;g1b67e87ac3a_0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a:xfrm>
            <a:off x="381000" y="685800"/>
            <a:ext cx="6096000" cy="3429000"/>
          </a:xfrm>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40</a:t>
            </a:fld>
            <a:endParaRPr lang="th-TH"/>
          </a:p>
        </p:txBody>
      </p:sp>
    </p:spTree>
    <p:extLst>
      <p:ext uri="{BB962C8B-B14F-4D97-AF65-F5344CB8AC3E}">
        <p14:creationId xmlns:p14="http://schemas.microsoft.com/office/powerpoint/2010/main" val="1545912825"/>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7"/>
        <p:cNvGrpSpPr/>
        <p:nvPr/>
      </p:nvGrpSpPr>
      <p:grpSpPr>
        <a:xfrm>
          <a:off x="0" y="0"/>
          <a:ext cx="0" cy="0"/>
          <a:chOff x="0" y="0"/>
          <a:chExt cx="0" cy="0"/>
        </a:xfrm>
      </p:grpSpPr>
      <p:sp>
        <p:nvSpPr>
          <p:cNvPr id="8808" name="Google Shape;8808;g176abbfc273_2_21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09" name="Google Shape;8809;g176abbfc273_2_21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32"/>
        <p:cNvGrpSpPr/>
        <p:nvPr/>
      </p:nvGrpSpPr>
      <p:grpSpPr>
        <a:xfrm>
          <a:off x="0" y="0"/>
          <a:ext cx="0" cy="0"/>
          <a:chOff x="0" y="0"/>
          <a:chExt cx="0" cy="0"/>
        </a:xfrm>
      </p:grpSpPr>
      <p:sp>
        <p:nvSpPr>
          <p:cNvPr id="13233" name="Google Shape;13233;ge25dcd4bc2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34" name="Google Shape;13234;ge25dcd4bc2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46"/>
        <p:cNvGrpSpPr/>
        <p:nvPr/>
      </p:nvGrpSpPr>
      <p:grpSpPr>
        <a:xfrm>
          <a:off x="0" y="0"/>
          <a:ext cx="0" cy="0"/>
          <a:chOff x="0" y="0"/>
          <a:chExt cx="0" cy="0"/>
        </a:xfrm>
      </p:grpSpPr>
      <p:sp>
        <p:nvSpPr>
          <p:cNvPr id="13547" name="Google Shape;13547;ge25dcd4bc2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48" name="Google Shape;13548;ge25dcd4bc2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80"/>
        <p:cNvGrpSpPr/>
        <p:nvPr/>
      </p:nvGrpSpPr>
      <p:grpSpPr>
        <a:xfrm>
          <a:off x="0" y="0"/>
          <a:ext cx="0" cy="0"/>
          <a:chOff x="0" y="0"/>
          <a:chExt cx="0" cy="0"/>
        </a:xfrm>
      </p:grpSpPr>
      <p:sp>
        <p:nvSpPr>
          <p:cNvPr id="13881" name="Google Shape;13881;ge25dcd4bc2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82" name="Google Shape;13882;ge25dcd4bc2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0"/>
        <p:cNvGrpSpPr/>
        <p:nvPr/>
      </p:nvGrpSpPr>
      <p:grpSpPr>
        <a:xfrm>
          <a:off x="0" y="0"/>
          <a:ext cx="0" cy="0"/>
          <a:chOff x="0" y="0"/>
          <a:chExt cx="0" cy="0"/>
        </a:xfrm>
      </p:grpSpPr>
      <p:sp>
        <p:nvSpPr>
          <p:cNvPr id="371" name="Google Shape;371;gbd6c00e730_0_1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2" name="Google Shape;372;gbd6c00e730_0_1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g1b67e87ac3a_0_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4" name="Google Shape;404;g1b67e87ac3a_0_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5"/>
        <p:cNvGrpSpPr/>
        <p:nvPr/>
      </p:nvGrpSpPr>
      <p:grpSpPr>
        <a:xfrm>
          <a:off x="0" y="0"/>
          <a:ext cx="0" cy="0"/>
          <a:chOff x="0" y="0"/>
          <a:chExt cx="0" cy="0"/>
        </a:xfrm>
      </p:grpSpPr>
      <p:sp>
        <p:nvSpPr>
          <p:cNvPr id="416" name="Google Shape;416;g1b67e87ac3a_0_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7" name="Google Shape;417;g1b67e87ac3a_0_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2"/>
        <p:cNvGrpSpPr/>
        <p:nvPr/>
      </p:nvGrpSpPr>
      <p:grpSpPr>
        <a:xfrm>
          <a:off x="0" y="0"/>
          <a:ext cx="0" cy="0"/>
          <a:chOff x="0" y="0"/>
          <a:chExt cx="0" cy="0"/>
        </a:xfrm>
      </p:grpSpPr>
      <p:sp>
        <p:nvSpPr>
          <p:cNvPr id="433" name="Google Shape;433;g1b67e87ac3a_0_4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4" name="Google Shape;434;g1b67e87ac3a_0_4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8"/>
        <p:cNvGrpSpPr/>
        <p:nvPr/>
      </p:nvGrpSpPr>
      <p:grpSpPr>
        <a:xfrm>
          <a:off x="0" y="0"/>
          <a:ext cx="0" cy="0"/>
          <a:chOff x="0" y="0"/>
          <a:chExt cx="0" cy="0"/>
        </a:xfrm>
      </p:grpSpPr>
      <p:sp>
        <p:nvSpPr>
          <p:cNvPr id="469" name="Google Shape;469;g1b67e87ac3a_0_4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0" name="Google Shape;470;g1b67e87ac3a_0_4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7.png"/><Relationship Id="rId1" Type="http://schemas.openxmlformats.org/officeDocument/2006/relationships/slideMaster" Target="../slideMasters/slideMaster1.xml"/><Relationship Id="rId6" Type="http://schemas.openxmlformats.org/officeDocument/2006/relationships/image" Target="../media/image8.png"/><Relationship Id="rId5" Type="http://schemas.openxmlformats.org/officeDocument/2006/relationships/image" Target="../media/image5.png"/><Relationship Id="rId4" Type="http://schemas.openxmlformats.org/officeDocument/2006/relationships/image" Target="../media/image2.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5.png"/><Relationship Id="rId2" Type="http://schemas.openxmlformats.org/officeDocument/2006/relationships/image" Target="../media/image6.png"/><Relationship Id="rId1" Type="http://schemas.openxmlformats.org/officeDocument/2006/relationships/slideMaster" Target="../slideMasters/slideMaster1.xml"/><Relationship Id="rId6" Type="http://schemas.openxmlformats.org/officeDocument/2006/relationships/image" Target="../media/image4.png"/><Relationship Id="rId5" Type="http://schemas.openxmlformats.org/officeDocument/2006/relationships/image" Target="../media/image9.png"/><Relationship Id="rId4" Type="http://schemas.openxmlformats.org/officeDocument/2006/relationships/image" Target="../media/image2.pn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1.xml"/><Relationship Id="rId5" Type="http://schemas.openxmlformats.org/officeDocument/2006/relationships/image" Target="../media/image7.png"/><Relationship Id="rId4" Type="http://schemas.openxmlformats.org/officeDocument/2006/relationships/image" Target="../media/image2.png"/></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1.xml"/><Relationship Id="rId6" Type="http://schemas.openxmlformats.org/officeDocument/2006/relationships/image" Target="../media/image6.png"/><Relationship Id="rId5" Type="http://schemas.openxmlformats.org/officeDocument/2006/relationships/image" Target="../media/image7.png"/><Relationship Id="rId4" Type="http://schemas.openxmlformats.org/officeDocument/2006/relationships/image" Target="../media/image4.png"/></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1.xml"/><Relationship Id="rId5" Type="http://schemas.openxmlformats.org/officeDocument/2006/relationships/image" Target="../media/image1.png"/><Relationship Id="rId4" Type="http://schemas.openxmlformats.org/officeDocument/2006/relationships/image" Target="../media/image4.png"/></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image" Target="../media/image6.png"/><Relationship Id="rId4" Type="http://schemas.openxmlformats.org/officeDocument/2006/relationships/image" Target="../media/image4.png"/></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1.png"/><Relationship Id="rId1" Type="http://schemas.openxmlformats.org/officeDocument/2006/relationships/slideMaster" Target="../slideMasters/slideMaster1.xml"/><Relationship Id="rId5" Type="http://schemas.openxmlformats.org/officeDocument/2006/relationships/image" Target="../media/image8.png"/><Relationship Id="rId4" Type="http://schemas.openxmlformats.org/officeDocument/2006/relationships/image" Target="../media/image4.png"/></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8.pn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2.png"/></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5.png"/><Relationship Id="rId2" Type="http://schemas.openxmlformats.org/officeDocument/2006/relationships/image" Target="../media/image6.png"/><Relationship Id="rId1" Type="http://schemas.openxmlformats.org/officeDocument/2006/relationships/slideMaster" Target="../slideMasters/slideMaster1.xml"/><Relationship Id="rId6" Type="http://schemas.openxmlformats.org/officeDocument/2006/relationships/image" Target="../media/image4.png"/><Relationship Id="rId5" Type="http://schemas.openxmlformats.org/officeDocument/2006/relationships/image" Target="../media/image9.png"/><Relationship Id="rId4" Type="http://schemas.openxmlformats.org/officeDocument/2006/relationships/image" Target="../media/image2.png"/></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1.png"/><Relationship Id="rId7" Type="http://schemas.openxmlformats.org/officeDocument/2006/relationships/image" Target="../media/image7.png"/><Relationship Id="rId2" Type="http://schemas.openxmlformats.org/officeDocument/2006/relationships/image" Target="../media/image3.png"/><Relationship Id="rId1" Type="http://schemas.openxmlformats.org/officeDocument/2006/relationships/slideMaster" Target="../slideMasters/slideMaster1.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2.png"/></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1.pn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2.png"/><Relationship Id="rId4" Type="http://schemas.openxmlformats.org/officeDocument/2006/relationships/image" Target="../media/image8.png"/></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5.png"/><Relationship Id="rId2" Type="http://schemas.openxmlformats.org/officeDocument/2006/relationships/image" Target="../media/image6.png"/><Relationship Id="rId1" Type="http://schemas.openxmlformats.org/officeDocument/2006/relationships/slideMaster" Target="../slideMasters/slideMaster1.xml"/><Relationship Id="rId6" Type="http://schemas.openxmlformats.org/officeDocument/2006/relationships/image" Target="../media/image4.png"/><Relationship Id="rId5" Type="http://schemas.openxmlformats.org/officeDocument/2006/relationships/image" Target="../media/image9.png"/><Relationship Id="rId4" Type="http://schemas.openxmlformats.org/officeDocument/2006/relationships/image" Target="../media/image2.png"/></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7.png"/><Relationship Id="rId4" Type="http://schemas.openxmlformats.org/officeDocument/2006/relationships/image" Target="../media/image2.png"/></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8.pn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2.png"/></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7.pn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2.png"/><Relationship Id="rId4" Type="http://schemas.openxmlformats.org/officeDocument/2006/relationships/image" Target="../media/image6.png"/></Relationships>
</file>

<file path=ppt/slideLayouts/_rels/slideLayout25.xml.rels><?xml version="1.0" encoding="UTF-8" standalone="yes"?>
<Relationships xmlns="http://schemas.openxmlformats.org/package/2006/relationships"><Relationship Id="rId8" Type="http://schemas.openxmlformats.org/officeDocument/2006/relationships/hyperlink" Target="http://bit.ly/2TyoMsr" TargetMode="External"/><Relationship Id="rId3" Type="http://schemas.openxmlformats.org/officeDocument/2006/relationships/image" Target="../media/image2.png"/><Relationship Id="rId7" Type="http://schemas.openxmlformats.org/officeDocument/2006/relationships/hyperlink" Target="https://bit.ly/3A1uf1Q" TargetMode="External"/><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5.png"/><Relationship Id="rId9" Type="http://schemas.openxmlformats.org/officeDocument/2006/relationships/hyperlink" Target="http://bit.ly/2TtBDfr" TargetMode="Externa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2.png"/><Relationship Id="rId4" Type="http://schemas.openxmlformats.org/officeDocument/2006/relationships/image" Target="../media/image4.png"/></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7.png"/><Relationship Id="rId1" Type="http://schemas.openxmlformats.org/officeDocument/2006/relationships/slideMaster" Target="../slideMasters/slideMaster1.xml"/><Relationship Id="rId6" Type="http://schemas.openxmlformats.org/officeDocument/2006/relationships/image" Target="../media/image8.png"/><Relationship Id="rId5" Type="http://schemas.openxmlformats.org/officeDocument/2006/relationships/image" Target="../media/image5.png"/><Relationship Id="rId4" Type="http://schemas.openxmlformats.org/officeDocument/2006/relationships/image" Target="../media/image2.png"/></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2.emf"/><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3.emf"/><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image" Target="../media/image6.png"/><Relationship Id="rId4" Type="http://schemas.openxmlformats.org/officeDocument/2006/relationships/image" Target="../media/image4.png"/></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4.emf"/><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image" Target="../media/image2.png"/><Relationship Id="rId4" Type="http://schemas.openxmlformats.org/officeDocument/2006/relationships/image" Target="../media/image6.png"/></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0.png"/><Relationship Id="rId1" Type="http://schemas.openxmlformats.org/officeDocument/2006/relationships/slideMaster" Target="../slideMasters/slideMaster1.xml"/><Relationship Id="rId5" Type="http://schemas.openxmlformats.org/officeDocument/2006/relationships/image" Target="../media/image2.png"/><Relationship Id="rId4" Type="http://schemas.openxmlformats.org/officeDocument/2006/relationships/image" Target="../media/image4.png"/></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4.png"/><Relationship Id="rId5" Type="http://schemas.openxmlformats.org/officeDocument/2006/relationships/image" Target="../media/image9.png"/><Relationship Id="rId4" Type="http://schemas.openxmlformats.org/officeDocument/2006/relationships/image" Target="../media/image6.png"/></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7.png"/><Relationship Id="rId1" Type="http://schemas.openxmlformats.org/officeDocument/2006/relationships/slideMaster" Target="../slideMasters/slideMaster1.xml"/><Relationship Id="rId6" Type="http://schemas.openxmlformats.org/officeDocument/2006/relationships/image" Target="../media/image8.png"/><Relationship Id="rId5" Type="http://schemas.openxmlformats.org/officeDocument/2006/relationships/image" Target="../media/image5.png"/><Relationship Id="rId4" Type="http://schemas.openxmlformats.org/officeDocument/2006/relationships/image" Target="../media/image2.png"/></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4.png"/><Relationship Id="rId5" Type="http://schemas.openxmlformats.org/officeDocument/2006/relationships/image" Target="../media/image7.png"/><Relationship Id="rId4" Type="http://schemas.openxmlformats.org/officeDocument/2006/relationships/image" Target="../media/image2.png"/></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2.png"/><Relationship Id="rId5" Type="http://schemas.openxmlformats.org/officeDocument/2006/relationships/image" Target="../media/image6.png"/><Relationship Id="rId4" Type="http://schemas.openxmlformats.org/officeDocument/2006/relationships/image" Target="../media/image5.png"/></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pic>
        <p:nvPicPr>
          <p:cNvPr id="9" name="Google Shape;9;p2"/>
          <p:cNvPicPr preferRelativeResize="0"/>
          <p:nvPr/>
        </p:nvPicPr>
        <p:blipFill rotWithShape="1">
          <a:blip r:embed="rId2">
            <a:alphaModFix/>
          </a:blip>
          <a:srcRect l="13197" r="13197"/>
          <a:stretch/>
        </p:blipFill>
        <p:spPr>
          <a:xfrm rot="-1698507">
            <a:off x="3993747" y="-2509915"/>
            <a:ext cx="6560930" cy="6773306"/>
          </a:xfrm>
          <a:prstGeom prst="rect">
            <a:avLst/>
          </a:prstGeom>
          <a:noFill/>
          <a:ln>
            <a:noFill/>
          </a:ln>
        </p:spPr>
      </p:pic>
      <p:pic>
        <p:nvPicPr>
          <p:cNvPr id="10" name="Google Shape;10;p2"/>
          <p:cNvPicPr preferRelativeResize="0"/>
          <p:nvPr/>
        </p:nvPicPr>
        <p:blipFill>
          <a:blip r:embed="rId3">
            <a:alphaModFix amt="60000"/>
          </a:blip>
          <a:stretch>
            <a:fillRect/>
          </a:stretch>
        </p:blipFill>
        <p:spPr>
          <a:xfrm>
            <a:off x="4693805" y="-1486925"/>
            <a:ext cx="6768691" cy="5143500"/>
          </a:xfrm>
          <a:prstGeom prst="rect">
            <a:avLst/>
          </a:prstGeom>
          <a:noFill/>
          <a:ln>
            <a:noFill/>
          </a:ln>
        </p:spPr>
      </p:pic>
      <p:pic>
        <p:nvPicPr>
          <p:cNvPr id="11" name="Google Shape;11;p2"/>
          <p:cNvPicPr preferRelativeResize="0"/>
          <p:nvPr/>
        </p:nvPicPr>
        <p:blipFill rotWithShape="1">
          <a:blip r:embed="rId4">
            <a:alphaModFix/>
          </a:blip>
          <a:srcRect r="23623"/>
          <a:stretch/>
        </p:blipFill>
        <p:spPr>
          <a:xfrm>
            <a:off x="-2194275" y="1125075"/>
            <a:ext cx="8212651" cy="8170900"/>
          </a:xfrm>
          <a:prstGeom prst="rect">
            <a:avLst/>
          </a:prstGeom>
          <a:noFill/>
          <a:ln>
            <a:noFill/>
          </a:ln>
        </p:spPr>
      </p:pic>
      <p:pic>
        <p:nvPicPr>
          <p:cNvPr id="12" name="Google Shape;12;p2"/>
          <p:cNvPicPr preferRelativeResize="0"/>
          <p:nvPr/>
        </p:nvPicPr>
        <p:blipFill rotWithShape="1">
          <a:blip r:embed="rId5">
            <a:alphaModFix amt="58999"/>
          </a:blip>
          <a:srcRect b="9041"/>
          <a:stretch/>
        </p:blipFill>
        <p:spPr>
          <a:xfrm rot="3346063">
            <a:off x="-2391408" y="1272820"/>
            <a:ext cx="6209016" cy="4291712"/>
          </a:xfrm>
          <a:prstGeom prst="rect">
            <a:avLst/>
          </a:prstGeom>
          <a:noFill/>
          <a:ln>
            <a:noFill/>
          </a:ln>
        </p:spPr>
      </p:pic>
      <p:pic>
        <p:nvPicPr>
          <p:cNvPr id="13" name="Google Shape;13;p2"/>
          <p:cNvPicPr preferRelativeResize="0"/>
          <p:nvPr/>
        </p:nvPicPr>
        <p:blipFill>
          <a:blip r:embed="rId6">
            <a:alphaModFix amt="77000"/>
          </a:blip>
          <a:stretch>
            <a:fillRect/>
          </a:stretch>
        </p:blipFill>
        <p:spPr>
          <a:xfrm rot="1199786">
            <a:off x="5564025" y="-1712825"/>
            <a:ext cx="5733752" cy="4357051"/>
          </a:xfrm>
          <a:prstGeom prst="rect">
            <a:avLst/>
          </a:prstGeom>
          <a:noFill/>
          <a:ln>
            <a:noFill/>
          </a:ln>
        </p:spPr>
      </p:pic>
      <p:pic>
        <p:nvPicPr>
          <p:cNvPr id="14" name="Google Shape;14;p2"/>
          <p:cNvPicPr preferRelativeResize="0"/>
          <p:nvPr/>
        </p:nvPicPr>
        <p:blipFill>
          <a:blip r:embed="rId3">
            <a:alphaModFix amt="58000"/>
          </a:blip>
          <a:stretch>
            <a:fillRect/>
          </a:stretch>
        </p:blipFill>
        <p:spPr>
          <a:xfrm>
            <a:off x="-997325" y="1774631"/>
            <a:ext cx="6878050" cy="5226594"/>
          </a:xfrm>
          <a:prstGeom prst="rect">
            <a:avLst/>
          </a:prstGeom>
          <a:noFill/>
          <a:ln>
            <a:noFill/>
          </a:ln>
        </p:spPr>
      </p:pic>
      <p:sp>
        <p:nvSpPr>
          <p:cNvPr id="15" name="Google Shape;15;p2"/>
          <p:cNvSpPr txBox="1">
            <a:spLocks noGrp="1"/>
          </p:cNvSpPr>
          <p:nvPr>
            <p:ph type="ctrTitle"/>
          </p:nvPr>
        </p:nvSpPr>
        <p:spPr>
          <a:xfrm>
            <a:off x="2307550" y="1486938"/>
            <a:ext cx="4528800" cy="1693800"/>
          </a:xfrm>
          <a:prstGeom prst="rect">
            <a:avLst/>
          </a:prstGeom>
        </p:spPr>
        <p:txBody>
          <a:bodyPr spcFirstLastPara="1" wrap="square" lIns="91425" tIns="91425" rIns="91425" bIns="91425" anchor="t" anchorCtr="0">
            <a:noAutofit/>
          </a:bodyPr>
          <a:lstStyle>
            <a:lvl1pPr lvl="0" algn="ctr">
              <a:spcBef>
                <a:spcPts val="0"/>
              </a:spcBef>
              <a:spcAft>
                <a:spcPts val="0"/>
              </a:spcAft>
              <a:buClr>
                <a:srgbClr val="191919"/>
              </a:buClr>
              <a:buSzPts val="5200"/>
              <a:buNone/>
              <a:defRPr sz="49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6" name="Google Shape;16;p2"/>
          <p:cNvSpPr txBox="1">
            <a:spLocks noGrp="1"/>
          </p:cNvSpPr>
          <p:nvPr>
            <p:ph type="subTitle" idx="1"/>
          </p:nvPr>
        </p:nvSpPr>
        <p:spPr>
          <a:xfrm>
            <a:off x="2307550" y="3180763"/>
            <a:ext cx="4528800" cy="475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94"/>
        <p:cNvGrpSpPr/>
        <p:nvPr/>
      </p:nvGrpSpPr>
      <p:grpSpPr>
        <a:xfrm>
          <a:off x="0" y="0"/>
          <a:ext cx="0" cy="0"/>
          <a:chOff x="0" y="0"/>
          <a:chExt cx="0" cy="0"/>
        </a:xfrm>
      </p:grpSpPr>
      <p:pic>
        <p:nvPicPr>
          <p:cNvPr id="95" name="Google Shape;95;p11"/>
          <p:cNvPicPr preferRelativeResize="0"/>
          <p:nvPr/>
        </p:nvPicPr>
        <p:blipFill rotWithShape="1">
          <a:blip r:embed="rId2">
            <a:alphaModFix amt="60000"/>
          </a:blip>
          <a:srcRect/>
          <a:stretch/>
        </p:blipFill>
        <p:spPr>
          <a:xfrm rot="-9238656">
            <a:off x="-3182371" y="2906600"/>
            <a:ext cx="6768690" cy="5143500"/>
          </a:xfrm>
          <a:prstGeom prst="rect">
            <a:avLst/>
          </a:prstGeom>
          <a:noFill/>
          <a:ln>
            <a:noFill/>
          </a:ln>
        </p:spPr>
      </p:pic>
      <p:pic>
        <p:nvPicPr>
          <p:cNvPr id="96" name="Google Shape;96;p11"/>
          <p:cNvPicPr preferRelativeResize="0"/>
          <p:nvPr/>
        </p:nvPicPr>
        <p:blipFill rotWithShape="1">
          <a:blip r:embed="rId3">
            <a:alphaModFix/>
          </a:blip>
          <a:srcRect l="13197" r="13197"/>
          <a:stretch/>
        </p:blipFill>
        <p:spPr>
          <a:xfrm rot="1107648" flipH="1">
            <a:off x="-2007199" y="-3026249"/>
            <a:ext cx="6968675" cy="7194245"/>
          </a:xfrm>
          <a:prstGeom prst="rect">
            <a:avLst/>
          </a:prstGeom>
          <a:noFill/>
          <a:ln>
            <a:noFill/>
          </a:ln>
        </p:spPr>
      </p:pic>
      <p:pic>
        <p:nvPicPr>
          <p:cNvPr id="97" name="Google Shape;97;p11"/>
          <p:cNvPicPr preferRelativeResize="0"/>
          <p:nvPr/>
        </p:nvPicPr>
        <p:blipFill>
          <a:blip r:embed="rId4">
            <a:alphaModFix amt="60000"/>
          </a:blip>
          <a:stretch>
            <a:fillRect/>
          </a:stretch>
        </p:blipFill>
        <p:spPr>
          <a:xfrm rot="-590860" flipH="1">
            <a:off x="-2663719" y="-1429753"/>
            <a:ext cx="6768692" cy="5143501"/>
          </a:xfrm>
          <a:prstGeom prst="rect">
            <a:avLst/>
          </a:prstGeom>
          <a:noFill/>
          <a:ln>
            <a:noFill/>
          </a:ln>
        </p:spPr>
      </p:pic>
      <p:pic>
        <p:nvPicPr>
          <p:cNvPr id="98" name="Google Shape;98;p11"/>
          <p:cNvPicPr preferRelativeResize="0"/>
          <p:nvPr/>
        </p:nvPicPr>
        <p:blipFill>
          <a:blip r:embed="rId5">
            <a:alphaModFix amt="77000"/>
          </a:blip>
          <a:stretch>
            <a:fillRect/>
          </a:stretch>
        </p:blipFill>
        <p:spPr>
          <a:xfrm rot="-1790647" flipH="1">
            <a:off x="-2599690" y="-1586199"/>
            <a:ext cx="5733752" cy="4357051"/>
          </a:xfrm>
          <a:prstGeom prst="rect">
            <a:avLst/>
          </a:prstGeom>
          <a:noFill/>
          <a:ln>
            <a:noFill/>
          </a:ln>
        </p:spPr>
      </p:pic>
      <p:pic>
        <p:nvPicPr>
          <p:cNvPr id="99" name="Google Shape;99;p11"/>
          <p:cNvPicPr preferRelativeResize="0"/>
          <p:nvPr/>
        </p:nvPicPr>
        <p:blipFill>
          <a:blip r:embed="rId6">
            <a:alphaModFix/>
          </a:blip>
          <a:stretch>
            <a:fillRect/>
          </a:stretch>
        </p:blipFill>
        <p:spPr>
          <a:xfrm rot="-4693641" flipH="1">
            <a:off x="4921412" y="550906"/>
            <a:ext cx="7727027" cy="5871736"/>
          </a:xfrm>
          <a:prstGeom prst="rect">
            <a:avLst/>
          </a:prstGeom>
          <a:noFill/>
          <a:ln>
            <a:noFill/>
          </a:ln>
        </p:spPr>
      </p:pic>
      <p:pic>
        <p:nvPicPr>
          <p:cNvPr id="100" name="Google Shape;100;p11"/>
          <p:cNvPicPr preferRelativeResize="0"/>
          <p:nvPr/>
        </p:nvPicPr>
        <p:blipFill>
          <a:blip r:embed="rId5">
            <a:alphaModFix amt="60000"/>
          </a:blip>
          <a:stretch>
            <a:fillRect/>
          </a:stretch>
        </p:blipFill>
        <p:spPr>
          <a:xfrm rot="3714237" flipH="1">
            <a:off x="5602376" y="-1072959"/>
            <a:ext cx="5327821" cy="4048581"/>
          </a:xfrm>
          <a:prstGeom prst="rect">
            <a:avLst/>
          </a:prstGeom>
          <a:noFill/>
          <a:ln>
            <a:noFill/>
          </a:ln>
        </p:spPr>
      </p:pic>
      <p:pic>
        <p:nvPicPr>
          <p:cNvPr id="101" name="Google Shape;101;p11"/>
          <p:cNvPicPr preferRelativeResize="0"/>
          <p:nvPr/>
        </p:nvPicPr>
        <p:blipFill>
          <a:blip r:embed="rId5">
            <a:alphaModFix amt="60000"/>
          </a:blip>
          <a:stretch>
            <a:fillRect/>
          </a:stretch>
        </p:blipFill>
        <p:spPr>
          <a:xfrm rot="-10799991" flipH="1">
            <a:off x="4793162" y="2579798"/>
            <a:ext cx="5327822" cy="4048583"/>
          </a:xfrm>
          <a:prstGeom prst="rect">
            <a:avLst/>
          </a:prstGeom>
          <a:noFill/>
          <a:ln>
            <a:noFill/>
          </a:ln>
        </p:spPr>
      </p:pic>
      <p:pic>
        <p:nvPicPr>
          <p:cNvPr id="102" name="Google Shape;102;p11"/>
          <p:cNvPicPr preferRelativeResize="0"/>
          <p:nvPr/>
        </p:nvPicPr>
        <p:blipFill>
          <a:blip r:embed="rId4">
            <a:alphaModFix amt="60000"/>
          </a:blip>
          <a:stretch>
            <a:fillRect/>
          </a:stretch>
        </p:blipFill>
        <p:spPr>
          <a:xfrm rot="-1396067" flipH="1">
            <a:off x="5046557" y="640705"/>
            <a:ext cx="6768696" cy="5143504"/>
          </a:xfrm>
          <a:prstGeom prst="rect">
            <a:avLst/>
          </a:prstGeom>
          <a:noFill/>
          <a:ln>
            <a:noFill/>
          </a:ln>
        </p:spPr>
      </p:pic>
      <p:sp>
        <p:nvSpPr>
          <p:cNvPr id="103" name="Google Shape;103;p11"/>
          <p:cNvSpPr txBox="1">
            <a:spLocks noGrp="1"/>
          </p:cNvSpPr>
          <p:nvPr>
            <p:ph type="title" hasCustomPrompt="1"/>
          </p:nvPr>
        </p:nvSpPr>
        <p:spPr>
          <a:xfrm>
            <a:off x="2068650" y="1682513"/>
            <a:ext cx="5006700" cy="1357500"/>
          </a:xfrm>
          <a:prstGeom prst="rect">
            <a:avLst/>
          </a:prstGeom>
        </p:spPr>
        <p:txBody>
          <a:bodyPr spcFirstLastPara="1" wrap="square" lIns="91425" tIns="91425" rIns="91425" bIns="91425" anchor="ctr" anchorCtr="0">
            <a:noAutofit/>
          </a:bodyPr>
          <a:lstStyle>
            <a:lvl1pPr lvl="0" algn="ctr">
              <a:spcBef>
                <a:spcPts val="0"/>
              </a:spcBef>
              <a:spcAft>
                <a:spcPts val="0"/>
              </a:spcAft>
              <a:buSzPts val="9600"/>
              <a:buNone/>
              <a:defRPr sz="72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104" name="Google Shape;104;p11"/>
          <p:cNvSpPr txBox="1">
            <a:spLocks noGrp="1"/>
          </p:cNvSpPr>
          <p:nvPr>
            <p:ph type="subTitle" idx="1"/>
          </p:nvPr>
        </p:nvSpPr>
        <p:spPr>
          <a:xfrm>
            <a:off x="2068650" y="2963888"/>
            <a:ext cx="5006700" cy="497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1600"/>
              </a:spcBef>
              <a:spcAft>
                <a:spcPts val="0"/>
              </a:spcAft>
              <a:buSzPts val="1600"/>
              <a:buNone/>
              <a:defRPr sz="1600"/>
            </a:lvl3pPr>
            <a:lvl4pPr lvl="3" algn="ctr" rtl="0">
              <a:lnSpc>
                <a:spcPct val="100000"/>
              </a:lnSpc>
              <a:spcBef>
                <a:spcPts val="1600"/>
              </a:spcBef>
              <a:spcAft>
                <a:spcPts val="0"/>
              </a:spcAft>
              <a:buSzPts val="1600"/>
              <a:buNone/>
              <a:defRPr sz="1600"/>
            </a:lvl4pPr>
            <a:lvl5pPr lvl="4" algn="ctr" rtl="0">
              <a:lnSpc>
                <a:spcPct val="100000"/>
              </a:lnSpc>
              <a:spcBef>
                <a:spcPts val="1600"/>
              </a:spcBef>
              <a:spcAft>
                <a:spcPts val="0"/>
              </a:spcAft>
              <a:buSzPts val="1600"/>
              <a:buNone/>
              <a:defRPr sz="1600"/>
            </a:lvl5pPr>
            <a:lvl6pPr lvl="5" algn="ctr" rtl="0">
              <a:lnSpc>
                <a:spcPct val="100000"/>
              </a:lnSpc>
              <a:spcBef>
                <a:spcPts val="1600"/>
              </a:spcBef>
              <a:spcAft>
                <a:spcPts val="0"/>
              </a:spcAft>
              <a:buSzPts val="1600"/>
              <a:buNone/>
              <a:defRPr sz="1600"/>
            </a:lvl6pPr>
            <a:lvl7pPr lvl="6" algn="ctr" rtl="0">
              <a:lnSpc>
                <a:spcPct val="100000"/>
              </a:lnSpc>
              <a:spcBef>
                <a:spcPts val="1600"/>
              </a:spcBef>
              <a:spcAft>
                <a:spcPts val="0"/>
              </a:spcAft>
              <a:buSzPts val="1600"/>
              <a:buNone/>
              <a:defRPr sz="1600"/>
            </a:lvl7pPr>
            <a:lvl8pPr lvl="7" algn="ctr" rtl="0">
              <a:lnSpc>
                <a:spcPct val="100000"/>
              </a:lnSpc>
              <a:spcBef>
                <a:spcPts val="1600"/>
              </a:spcBef>
              <a:spcAft>
                <a:spcPts val="0"/>
              </a:spcAft>
              <a:buSzPts val="1600"/>
              <a:buNone/>
              <a:defRPr sz="1600"/>
            </a:lvl8pPr>
            <a:lvl9pPr lvl="8" algn="ctr" rtl="0">
              <a:lnSpc>
                <a:spcPct val="100000"/>
              </a:lnSpc>
              <a:spcBef>
                <a:spcPts val="1600"/>
              </a:spcBef>
              <a:spcAft>
                <a:spcPts val="1600"/>
              </a:spcAft>
              <a:buSzPts val="1600"/>
              <a:buNone/>
              <a:defRPr sz="1600"/>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05"/>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106"/>
        <p:cNvGrpSpPr/>
        <p:nvPr/>
      </p:nvGrpSpPr>
      <p:grpSpPr>
        <a:xfrm>
          <a:off x="0" y="0"/>
          <a:ext cx="0" cy="0"/>
          <a:chOff x="0" y="0"/>
          <a:chExt cx="0" cy="0"/>
        </a:xfrm>
      </p:grpSpPr>
      <p:pic>
        <p:nvPicPr>
          <p:cNvPr id="107" name="Google Shape;107;p13"/>
          <p:cNvPicPr preferRelativeResize="0"/>
          <p:nvPr/>
        </p:nvPicPr>
        <p:blipFill rotWithShape="1">
          <a:blip r:embed="rId2">
            <a:alphaModFix/>
          </a:blip>
          <a:srcRect/>
          <a:stretch/>
        </p:blipFill>
        <p:spPr>
          <a:xfrm rot="-4104152">
            <a:off x="-3351671" y="-1521600"/>
            <a:ext cx="6768693" cy="5143502"/>
          </a:xfrm>
          <a:prstGeom prst="rect">
            <a:avLst/>
          </a:prstGeom>
          <a:noFill/>
          <a:ln>
            <a:noFill/>
          </a:ln>
        </p:spPr>
      </p:pic>
      <p:pic>
        <p:nvPicPr>
          <p:cNvPr id="108" name="Google Shape;108;p13"/>
          <p:cNvPicPr preferRelativeResize="0"/>
          <p:nvPr/>
        </p:nvPicPr>
        <p:blipFill>
          <a:blip r:embed="rId3">
            <a:alphaModFix/>
          </a:blip>
          <a:stretch>
            <a:fillRect/>
          </a:stretch>
        </p:blipFill>
        <p:spPr>
          <a:xfrm rot="-1782962">
            <a:off x="5401754" y="2357151"/>
            <a:ext cx="6768692" cy="5143501"/>
          </a:xfrm>
          <a:prstGeom prst="rect">
            <a:avLst/>
          </a:prstGeom>
          <a:noFill/>
          <a:ln>
            <a:noFill/>
          </a:ln>
        </p:spPr>
      </p:pic>
      <p:pic>
        <p:nvPicPr>
          <p:cNvPr id="109" name="Google Shape;109;p13"/>
          <p:cNvPicPr preferRelativeResize="0"/>
          <p:nvPr/>
        </p:nvPicPr>
        <p:blipFill>
          <a:blip r:embed="rId4">
            <a:alphaModFix amt="60000"/>
          </a:blip>
          <a:stretch>
            <a:fillRect/>
          </a:stretch>
        </p:blipFill>
        <p:spPr>
          <a:xfrm rot="5565115">
            <a:off x="5231128" y="1773975"/>
            <a:ext cx="6768692" cy="5143501"/>
          </a:xfrm>
          <a:prstGeom prst="rect">
            <a:avLst/>
          </a:prstGeom>
          <a:noFill/>
          <a:ln>
            <a:noFill/>
          </a:ln>
        </p:spPr>
      </p:pic>
      <p:pic>
        <p:nvPicPr>
          <p:cNvPr id="110" name="Google Shape;110;p13"/>
          <p:cNvPicPr preferRelativeResize="0"/>
          <p:nvPr/>
        </p:nvPicPr>
        <p:blipFill>
          <a:blip r:embed="rId5">
            <a:alphaModFix amt="60000"/>
          </a:blip>
          <a:stretch>
            <a:fillRect/>
          </a:stretch>
        </p:blipFill>
        <p:spPr>
          <a:xfrm rot="-3683713">
            <a:off x="-2495946" y="-1756225"/>
            <a:ext cx="6768691" cy="5143500"/>
          </a:xfrm>
          <a:prstGeom prst="rect">
            <a:avLst/>
          </a:prstGeom>
          <a:noFill/>
          <a:ln>
            <a:noFill/>
          </a:ln>
        </p:spPr>
      </p:pic>
      <p:pic>
        <p:nvPicPr>
          <p:cNvPr id="111" name="Google Shape;111;p13"/>
          <p:cNvPicPr preferRelativeResize="0"/>
          <p:nvPr/>
        </p:nvPicPr>
        <p:blipFill>
          <a:blip r:embed="rId6">
            <a:alphaModFix amt="60000"/>
          </a:blip>
          <a:stretch>
            <a:fillRect/>
          </a:stretch>
        </p:blipFill>
        <p:spPr>
          <a:xfrm rot="6848214">
            <a:off x="-1508262" y="-1148612"/>
            <a:ext cx="4442729" cy="3376003"/>
          </a:xfrm>
          <a:prstGeom prst="rect">
            <a:avLst/>
          </a:prstGeom>
          <a:noFill/>
          <a:ln>
            <a:noFill/>
          </a:ln>
        </p:spPr>
      </p:pic>
      <p:pic>
        <p:nvPicPr>
          <p:cNvPr id="112" name="Google Shape;112;p13"/>
          <p:cNvPicPr preferRelativeResize="0"/>
          <p:nvPr/>
        </p:nvPicPr>
        <p:blipFill>
          <a:blip r:embed="rId7">
            <a:alphaModFix amt="60000"/>
          </a:blip>
          <a:stretch>
            <a:fillRect/>
          </a:stretch>
        </p:blipFill>
        <p:spPr>
          <a:xfrm rot="5105197">
            <a:off x="6122187" y="1829636"/>
            <a:ext cx="5327821" cy="4048578"/>
          </a:xfrm>
          <a:prstGeom prst="rect">
            <a:avLst/>
          </a:prstGeom>
          <a:noFill/>
          <a:ln>
            <a:noFill/>
          </a:ln>
        </p:spPr>
      </p:pic>
      <p:sp>
        <p:nvSpPr>
          <p:cNvPr id="113" name="Google Shape;113;p13"/>
          <p:cNvSpPr txBox="1">
            <a:spLocks noGrp="1"/>
          </p:cNvSpPr>
          <p:nvPr>
            <p:ph type="title"/>
          </p:nvPr>
        </p:nvSpPr>
        <p:spPr>
          <a:xfrm>
            <a:off x="720000" y="1858575"/>
            <a:ext cx="2539800" cy="4119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18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14" name="Google Shape;114;p13"/>
          <p:cNvSpPr txBox="1">
            <a:spLocks noGrp="1"/>
          </p:cNvSpPr>
          <p:nvPr>
            <p:ph type="title" idx="2" hasCustomPrompt="1"/>
          </p:nvPr>
        </p:nvSpPr>
        <p:spPr>
          <a:xfrm>
            <a:off x="1542900" y="1363100"/>
            <a:ext cx="894000" cy="358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dk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115" name="Google Shape;115;p13"/>
          <p:cNvSpPr txBox="1">
            <a:spLocks noGrp="1"/>
          </p:cNvSpPr>
          <p:nvPr>
            <p:ph type="subTitle" idx="1"/>
          </p:nvPr>
        </p:nvSpPr>
        <p:spPr>
          <a:xfrm>
            <a:off x="720000" y="2194275"/>
            <a:ext cx="2539800" cy="527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116" name="Google Shape;116;p13"/>
          <p:cNvSpPr txBox="1">
            <a:spLocks noGrp="1"/>
          </p:cNvSpPr>
          <p:nvPr>
            <p:ph type="title" idx="3"/>
          </p:nvPr>
        </p:nvSpPr>
        <p:spPr>
          <a:xfrm>
            <a:off x="3302100" y="1858575"/>
            <a:ext cx="2539800" cy="4119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18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17" name="Google Shape;117;p13"/>
          <p:cNvSpPr txBox="1">
            <a:spLocks noGrp="1"/>
          </p:cNvSpPr>
          <p:nvPr>
            <p:ph type="title" idx="4" hasCustomPrompt="1"/>
          </p:nvPr>
        </p:nvSpPr>
        <p:spPr>
          <a:xfrm>
            <a:off x="4125000" y="1363100"/>
            <a:ext cx="894000" cy="358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dk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118" name="Google Shape;118;p13"/>
          <p:cNvSpPr txBox="1">
            <a:spLocks noGrp="1"/>
          </p:cNvSpPr>
          <p:nvPr>
            <p:ph type="subTitle" idx="5"/>
          </p:nvPr>
        </p:nvSpPr>
        <p:spPr>
          <a:xfrm>
            <a:off x="3302100" y="2194275"/>
            <a:ext cx="2539800" cy="527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119" name="Google Shape;119;p13"/>
          <p:cNvSpPr txBox="1">
            <a:spLocks noGrp="1"/>
          </p:cNvSpPr>
          <p:nvPr>
            <p:ph type="title" idx="6"/>
          </p:nvPr>
        </p:nvSpPr>
        <p:spPr>
          <a:xfrm>
            <a:off x="5884325" y="1858575"/>
            <a:ext cx="2539800" cy="4119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18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20" name="Google Shape;120;p13"/>
          <p:cNvSpPr txBox="1">
            <a:spLocks noGrp="1"/>
          </p:cNvSpPr>
          <p:nvPr>
            <p:ph type="title" idx="7" hasCustomPrompt="1"/>
          </p:nvPr>
        </p:nvSpPr>
        <p:spPr>
          <a:xfrm>
            <a:off x="6707225" y="1363100"/>
            <a:ext cx="894000" cy="358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dk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121" name="Google Shape;121;p13"/>
          <p:cNvSpPr txBox="1">
            <a:spLocks noGrp="1"/>
          </p:cNvSpPr>
          <p:nvPr>
            <p:ph type="subTitle" idx="8"/>
          </p:nvPr>
        </p:nvSpPr>
        <p:spPr>
          <a:xfrm>
            <a:off x="5884325" y="2194275"/>
            <a:ext cx="2539800" cy="527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122" name="Google Shape;122;p13"/>
          <p:cNvSpPr txBox="1">
            <a:spLocks noGrp="1"/>
          </p:cNvSpPr>
          <p:nvPr>
            <p:ph type="title" idx="9"/>
          </p:nvPr>
        </p:nvSpPr>
        <p:spPr>
          <a:xfrm>
            <a:off x="720000" y="3647975"/>
            <a:ext cx="2539800" cy="4119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18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23" name="Google Shape;123;p13"/>
          <p:cNvSpPr txBox="1">
            <a:spLocks noGrp="1"/>
          </p:cNvSpPr>
          <p:nvPr>
            <p:ph type="title" idx="13" hasCustomPrompt="1"/>
          </p:nvPr>
        </p:nvSpPr>
        <p:spPr>
          <a:xfrm>
            <a:off x="1542900" y="3152725"/>
            <a:ext cx="894000" cy="3588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30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t>xx%</a:t>
            </a:r>
          </a:p>
        </p:txBody>
      </p:sp>
      <p:sp>
        <p:nvSpPr>
          <p:cNvPr id="124" name="Google Shape;124;p13"/>
          <p:cNvSpPr txBox="1">
            <a:spLocks noGrp="1"/>
          </p:cNvSpPr>
          <p:nvPr>
            <p:ph type="subTitle" idx="14"/>
          </p:nvPr>
        </p:nvSpPr>
        <p:spPr>
          <a:xfrm>
            <a:off x="720000" y="3983700"/>
            <a:ext cx="2539800" cy="527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125" name="Google Shape;125;p13"/>
          <p:cNvSpPr txBox="1">
            <a:spLocks noGrp="1"/>
          </p:cNvSpPr>
          <p:nvPr>
            <p:ph type="title" idx="15"/>
          </p:nvPr>
        </p:nvSpPr>
        <p:spPr>
          <a:xfrm>
            <a:off x="3302100" y="3647975"/>
            <a:ext cx="2539800" cy="4119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18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26" name="Google Shape;126;p13"/>
          <p:cNvSpPr txBox="1">
            <a:spLocks noGrp="1"/>
          </p:cNvSpPr>
          <p:nvPr>
            <p:ph type="title" idx="16" hasCustomPrompt="1"/>
          </p:nvPr>
        </p:nvSpPr>
        <p:spPr>
          <a:xfrm>
            <a:off x="4125000" y="3152725"/>
            <a:ext cx="894000" cy="3588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30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t>xx%</a:t>
            </a:r>
          </a:p>
        </p:txBody>
      </p:sp>
      <p:sp>
        <p:nvSpPr>
          <p:cNvPr id="127" name="Google Shape;127;p13"/>
          <p:cNvSpPr txBox="1">
            <a:spLocks noGrp="1"/>
          </p:cNvSpPr>
          <p:nvPr>
            <p:ph type="subTitle" idx="17"/>
          </p:nvPr>
        </p:nvSpPr>
        <p:spPr>
          <a:xfrm>
            <a:off x="3302100" y="3983700"/>
            <a:ext cx="2539800" cy="527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128" name="Google Shape;128;p13"/>
          <p:cNvSpPr txBox="1">
            <a:spLocks noGrp="1"/>
          </p:cNvSpPr>
          <p:nvPr>
            <p:ph type="title" idx="18"/>
          </p:nvPr>
        </p:nvSpPr>
        <p:spPr>
          <a:xfrm>
            <a:off x="5884325" y="3647975"/>
            <a:ext cx="2539800" cy="4119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18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29" name="Google Shape;129;p13"/>
          <p:cNvSpPr txBox="1">
            <a:spLocks noGrp="1"/>
          </p:cNvSpPr>
          <p:nvPr>
            <p:ph type="title" idx="19" hasCustomPrompt="1"/>
          </p:nvPr>
        </p:nvSpPr>
        <p:spPr>
          <a:xfrm>
            <a:off x="6707225" y="3152725"/>
            <a:ext cx="894000" cy="3588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30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t>xx%</a:t>
            </a:r>
          </a:p>
        </p:txBody>
      </p:sp>
      <p:sp>
        <p:nvSpPr>
          <p:cNvPr id="130" name="Google Shape;130;p13"/>
          <p:cNvSpPr txBox="1">
            <a:spLocks noGrp="1"/>
          </p:cNvSpPr>
          <p:nvPr>
            <p:ph type="subTitle" idx="20"/>
          </p:nvPr>
        </p:nvSpPr>
        <p:spPr>
          <a:xfrm>
            <a:off x="5884325" y="3983700"/>
            <a:ext cx="2539800" cy="527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131" name="Google Shape;131;p13"/>
          <p:cNvSpPr txBox="1">
            <a:spLocks noGrp="1"/>
          </p:cNvSpPr>
          <p:nvPr>
            <p:ph type="title" idx="21"/>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132"/>
        <p:cNvGrpSpPr/>
        <p:nvPr/>
      </p:nvGrpSpPr>
      <p:grpSpPr>
        <a:xfrm>
          <a:off x="0" y="0"/>
          <a:ext cx="0" cy="0"/>
          <a:chOff x="0" y="0"/>
          <a:chExt cx="0" cy="0"/>
        </a:xfrm>
      </p:grpSpPr>
      <p:pic>
        <p:nvPicPr>
          <p:cNvPr id="133" name="Google Shape;133;p14"/>
          <p:cNvPicPr preferRelativeResize="0"/>
          <p:nvPr/>
        </p:nvPicPr>
        <p:blipFill rotWithShape="1">
          <a:blip r:embed="rId2">
            <a:alphaModFix/>
          </a:blip>
          <a:srcRect r="23623"/>
          <a:stretch/>
        </p:blipFill>
        <p:spPr>
          <a:xfrm>
            <a:off x="-2153125" y="1138775"/>
            <a:ext cx="8212651" cy="8170900"/>
          </a:xfrm>
          <a:prstGeom prst="rect">
            <a:avLst/>
          </a:prstGeom>
          <a:noFill/>
          <a:ln>
            <a:noFill/>
          </a:ln>
        </p:spPr>
      </p:pic>
      <p:pic>
        <p:nvPicPr>
          <p:cNvPr id="134" name="Google Shape;134;p14"/>
          <p:cNvPicPr preferRelativeResize="0"/>
          <p:nvPr/>
        </p:nvPicPr>
        <p:blipFill rotWithShape="1">
          <a:blip r:embed="rId3">
            <a:alphaModFix amt="58999"/>
          </a:blip>
          <a:srcRect b="9041"/>
          <a:stretch/>
        </p:blipFill>
        <p:spPr>
          <a:xfrm rot="3346063">
            <a:off x="-2391408" y="1272820"/>
            <a:ext cx="6209016" cy="4291712"/>
          </a:xfrm>
          <a:prstGeom prst="rect">
            <a:avLst/>
          </a:prstGeom>
          <a:noFill/>
          <a:ln>
            <a:noFill/>
          </a:ln>
        </p:spPr>
      </p:pic>
      <p:pic>
        <p:nvPicPr>
          <p:cNvPr id="135" name="Google Shape;135;p14"/>
          <p:cNvPicPr preferRelativeResize="0"/>
          <p:nvPr/>
        </p:nvPicPr>
        <p:blipFill>
          <a:blip r:embed="rId4">
            <a:alphaModFix amt="58000"/>
          </a:blip>
          <a:stretch>
            <a:fillRect/>
          </a:stretch>
        </p:blipFill>
        <p:spPr>
          <a:xfrm>
            <a:off x="-997325" y="1774631"/>
            <a:ext cx="6878050" cy="5226594"/>
          </a:xfrm>
          <a:prstGeom prst="rect">
            <a:avLst/>
          </a:prstGeom>
          <a:noFill/>
          <a:ln>
            <a:noFill/>
          </a:ln>
        </p:spPr>
      </p:pic>
      <p:pic>
        <p:nvPicPr>
          <p:cNvPr id="136" name="Google Shape;136;p14"/>
          <p:cNvPicPr preferRelativeResize="0"/>
          <p:nvPr/>
        </p:nvPicPr>
        <p:blipFill rotWithShape="1">
          <a:blip r:embed="rId5">
            <a:alphaModFix amt="60000"/>
          </a:blip>
          <a:srcRect/>
          <a:stretch/>
        </p:blipFill>
        <p:spPr>
          <a:xfrm rot="4597257" flipH="1">
            <a:off x="5046555" y="-2291773"/>
            <a:ext cx="6768689" cy="5143498"/>
          </a:xfrm>
          <a:prstGeom prst="rect">
            <a:avLst/>
          </a:prstGeom>
          <a:noFill/>
          <a:ln>
            <a:noFill/>
          </a:ln>
        </p:spPr>
      </p:pic>
      <p:sp>
        <p:nvSpPr>
          <p:cNvPr id="137" name="Google Shape;137;p14"/>
          <p:cNvSpPr txBox="1">
            <a:spLocks noGrp="1"/>
          </p:cNvSpPr>
          <p:nvPr>
            <p:ph type="title"/>
          </p:nvPr>
        </p:nvSpPr>
        <p:spPr>
          <a:xfrm>
            <a:off x="2740500" y="2980525"/>
            <a:ext cx="5690400" cy="4902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38" name="Google Shape;138;p14"/>
          <p:cNvSpPr txBox="1">
            <a:spLocks noGrp="1"/>
          </p:cNvSpPr>
          <p:nvPr>
            <p:ph type="subTitle" idx="1"/>
          </p:nvPr>
        </p:nvSpPr>
        <p:spPr>
          <a:xfrm>
            <a:off x="2740500" y="1672775"/>
            <a:ext cx="5690400" cy="13077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500"/>
              <a:buNone/>
              <a:defRPr sz="2500"/>
            </a:lvl1pPr>
            <a:lvl2pPr lvl="1" algn="ctr" rtl="0">
              <a:lnSpc>
                <a:spcPct val="100000"/>
              </a:lnSpc>
              <a:spcBef>
                <a:spcPts val="0"/>
              </a:spcBef>
              <a:spcAft>
                <a:spcPts val="0"/>
              </a:spcAft>
              <a:buSzPts val="2500"/>
              <a:buNone/>
              <a:defRPr sz="2500"/>
            </a:lvl2pPr>
            <a:lvl3pPr lvl="2" algn="ctr" rtl="0">
              <a:lnSpc>
                <a:spcPct val="100000"/>
              </a:lnSpc>
              <a:spcBef>
                <a:spcPts val="1600"/>
              </a:spcBef>
              <a:spcAft>
                <a:spcPts val="0"/>
              </a:spcAft>
              <a:buSzPts val="2500"/>
              <a:buNone/>
              <a:defRPr sz="2500"/>
            </a:lvl3pPr>
            <a:lvl4pPr lvl="3" algn="ctr" rtl="0">
              <a:lnSpc>
                <a:spcPct val="100000"/>
              </a:lnSpc>
              <a:spcBef>
                <a:spcPts val="1600"/>
              </a:spcBef>
              <a:spcAft>
                <a:spcPts val="0"/>
              </a:spcAft>
              <a:buSzPts val="2500"/>
              <a:buNone/>
              <a:defRPr sz="2500"/>
            </a:lvl4pPr>
            <a:lvl5pPr lvl="4" algn="ctr" rtl="0">
              <a:lnSpc>
                <a:spcPct val="100000"/>
              </a:lnSpc>
              <a:spcBef>
                <a:spcPts val="1600"/>
              </a:spcBef>
              <a:spcAft>
                <a:spcPts val="0"/>
              </a:spcAft>
              <a:buSzPts val="2500"/>
              <a:buNone/>
              <a:defRPr sz="2500"/>
            </a:lvl5pPr>
            <a:lvl6pPr lvl="5" algn="ctr" rtl="0">
              <a:lnSpc>
                <a:spcPct val="100000"/>
              </a:lnSpc>
              <a:spcBef>
                <a:spcPts val="1600"/>
              </a:spcBef>
              <a:spcAft>
                <a:spcPts val="0"/>
              </a:spcAft>
              <a:buSzPts val="2500"/>
              <a:buNone/>
              <a:defRPr sz="2500"/>
            </a:lvl6pPr>
            <a:lvl7pPr lvl="6" algn="ctr" rtl="0">
              <a:lnSpc>
                <a:spcPct val="100000"/>
              </a:lnSpc>
              <a:spcBef>
                <a:spcPts val="1600"/>
              </a:spcBef>
              <a:spcAft>
                <a:spcPts val="0"/>
              </a:spcAft>
              <a:buSzPts val="2500"/>
              <a:buNone/>
              <a:defRPr sz="2500"/>
            </a:lvl7pPr>
            <a:lvl8pPr lvl="7" algn="ctr" rtl="0">
              <a:lnSpc>
                <a:spcPct val="100000"/>
              </a:lnSpc>
              <a:spcBef>
                <a:spcPts val="1600"/>
              </a:spcBef>
              <a:spcAft>
                <a:spcPts val="0"/>
              </a:spcAft>
              <a:buSzPts val="2500"/>
              <a:buNone/>
              <a:defRPr sz="2500"/>
            </a:lvl8pPr>
            <a:lvl9pPr lvl="8" algn="ctr" rtl="0">
              <a:lnSpc>
                <a:spcPct val="100000"/>
              </a:lnSpc>
              <a:spcBef>
                <a:spcPts val="1600"/>
              </a:spcBef>
              <a:spcAft>
                <a:spcPts val="1600"/>
              </a:spcAft>
              <a:buSzPts val="2500"/>
              <a:buNone/>
              <a:defRPr sz="2500"/>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139"/>
        <p:cNvGrpSpPr/>
        <p:nvPr/>
      </p:nvGrpSpPr>
      <p:grpSpPr>
        <a:xfrm>
          <a:off x="0" y="0"/>
          <a:ext cx="0" cy="0"/>
          <a:chOff x="0" y="0"/>
          <a:chExt cx="0" cy="0"/>
        </a:xfrm>
      </p:grpSpPr>
      <p:pic>
        <p:nvPicPr>
          <p:cNvPr id="140" name="Google Shape;140;p15"/>
          <p:cNvPicPr preferRelativeResize="0"/>
          <p:nvPr/>
        </p:nvPicPr>
        <p:blipFill>
          <a:blip r:embed="rId2">
            <a:alphaModFix/>
          </a:blip>
          <a:stretch>
            <a:fillRect/>
          </a:stretch>
        </p:blipFill>
        <p:spPr>
          <a:xfrm rot="4074238">
            <a:off x="5997523" y="-2334149"/>
            <a:ext cx="6768693" cy="5143502"/>
          </a:xfrm>
          <a:prstGeom prst="rect">
            <a:avLst/>
          </a:prstGeom>
          <a:noFill/>
          <a:ln>
            <a:noFill/>
          </a:ln>
        </p:spPr>
      </p:pic>
      <p:pic>
        <p:nvPicPr>
          <p:cNvPr id="141" name="Google Shape;141;p15"/>
          <p:cNvPicPr preferRelativeResize="0"/>
          <p:nvPr/>
        </p:nvPicPr>
        <p:blipFill rotWithShape="1">
          <a:blip r:embed="rId3">
            <a:alphaModFix amt="60000"/>
          </a:blip>
          <a:srcRect/>
          <a:stretch/>
        </p:blipFill>
        <p:spPr>
          <a:xfrm rot="1098180">
            <a:off x="4657219" y="-2187574"/>
            <a:ext cx="7986848" cy="6069148"/>
          </a:xfrm>
          <a:prstGeom prst="rect">
            <a:avLst/>
          </a:prstGeom>
          <a:noFill/>
          <a:ln>
            <a:noFill/>
          </a:ln>
        </p:spPr>
      </p:pic>
      <p:pic>
        <p:nvPicPr>
          <p:cNvPr id="142" name="Google Shape;142;p15"/>
          <p:cNvPicPr preferRelativeResize="0"/>
          <p:nvPr/>
        </p:nvPicPr>
        <p:blipFill rotWithShape="1">
          <a:blip r:embed="rId4">
            <a:alphaModFix amt="58999"/>
          </a:blip>
          <a:srcRect b="9041"/>
          <a:stretch/>
        </p:blipFill>
        <p:spPr>
          <a:xfrm rot="-6348489">
            <a:off x="6102597" y="512894"/>
            <a:ext cx="5957267" cy="4117702"/>
          </a:xfrm>
          <a:prstGeom prst="rect">
            <a:avLst/>
          </a:prstGeom>
          <a:noFill/>
          <a:ln>
            <a:noFill/>
          </a:ln>
        </p:spPr>
      </p:pic>
      <p:pic>
        <p:nvPicPr>
          <p:cNvPr id="143" name="Google Shape;143;p15"/>
          <p:cNvPicPr preferRelativeResize="0"/>
          <p:nvPr/>
        </p:nvPicPr>
        <p:blipFill rotWithShape="1">
          <a:blip r:embed="rId5">
            <a:alphaModFix amt="60000"/>
          </a:blip>
          <a:srcRect/>
          <a:stretch/>
        </p:blipFill>
        <p:spPr>
          <a:xfrm rot="3195057">
            <a:off x="-1653310" y="-4539943"/>
            <a:ext cx="6768690" cy="5143499"/>
          </a:xfrm>
          <a:prstGeom prst="rect">
            <a:avLst/>
          </a:prstGeom>
          <a:noFill/>
          <a:ln>
            <a:noFill/>
          </a:ln>
        </p:spPr>
      </p:pic>
      <p:pic>
        <p:nvPicPr>
          <p:cNvPr id="144" name="Google Shape;144;p15"/>
          <p:cNvPicPr preferRelativeResize="0"/>
          <p:nvPr/>
        </p:nvPicPr>
        <p:blipFill rotWithShape="1">
          <a:blip r:embed="rId6">
            <a:alphaModFix/>
          </a:blip>
          <a:srcRect/>
          <a:stretch/>
        </p:blipFill>
        <p:spPr>
          <a:xfrm rot="-6099537" flipH="1">
            <a:off x="-3134398" y="809389"/>
            <a:ext cx="6768693" cy="5143501"/>
          </a:xfrm>
          <a:prstGeom prst="rect">
            <a:avLst/>
          </a:prstGeom>
          <a:noFill/>
          <a:ln>
            <a:noFill/>
          </a:ln>
        </p:spPr>
      </p:pic>
      <p:pic>
        <p:nvPicPr>
          <p:cNvPr id="145" name="Google Shape;145;p15"/>
          <p:cNvPicPr preferRelativeResize="0"/>
          <p:nvPr/>
        </p:nvPicPr>
        <p:blipFill>
          <a:blip r:embed="rId4">
            <a:alphaModFix amt="60000"/>
          </a:blip>
          <a:stretch>
            <a:fillRect/>
          </a:stretch>
        </p:blipFill>
        <p:spPr>
          <a:xfrm rot="5897289" flipH="1">
            <a:off x="-1746252" y="2070194"/>
            <a:ext cx="4442726" cy="3376005"/>
          </a:xfrm>
          <a:prstGeom prst="rect">
            <a:avLst/>
          </a:prstGeom>
          <a:noFill/>
          <a:ln>
            <a:noFill/>
          </a:ln>
        </p:spPr>
      </p:pic>
      <p:pic>
        <p:nvPicPr>
          <p:cNvPr id="146" name="Google Shape;146;p15"/>
          <p:cNvPicPr preferRelativeResize="0"/>
          <p:nvPr/>
        </p:nvPicPr>
        <p:blipFill>
          <a:blip r:embed="rId7">
            <a:alphaModFix amt="60000"/>
          </a:blip>
          <a:stretch>
            <a:fillRect/>
          </a:stretch>
        </p:blipFill>
        <p:spPr>
          <a:xfrm rot="-6519976" flipH="1">
            <a:off x="-2332009" y="1188185"/>
            <a:ext cx="6768692" cy="5143501"/>
          </a:xfrm>
          <a:prstGeom prst="rect">
            <a:avLst/>
          </a:prstGeom>
          <a:noFill/>
          <a:ln>
            <a:noFill/>
          </a:ln>
        </p:spPr>
      </p:pic>
      <p:sp>
        <p:nvSpPr>
          <p:cNvPr id="147" name="Google Shape;147;p15"/>
          <p:cNvSpPr txBox="1">
            <a:spLocks noGrp="1"/>
          </p:cNvSpPr>
          <p:nvPr>
            <p:ph type="title"/>
          </p:nvPr>
        </p:nvSpPr>
        <p:spPr>
          <a:xfrm flipH="1">
            <a:off x="4476675" y="1316700"/>
            <a:ext cx="3954300" cy="15054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48" name="Google Shape;148;p15"/>
          <p:cNvSpPr txBox="1">
            <a:spLocks noGrp="1"/>
          </p:cNvSpPr>
          <p:nvPr>
            <p:ph type="subTitle" idx="1"/>
          </p:nvPr>
        </p:nvSpPr>
        <p:spPr>
          <a:xfrm flipH="1">
            <a:off x="4476675" y="2822100"/>
            <a:ext cx="3954300" cy="1004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49" name="Google Shape;149;p15"/>
          <p:cNvSpPr>
            <a:spLocks noGrp="1"/>
          </p:cNvSpPr>
          <p:nvPr>
            <p:ph type="pic" idx="2"/>
          </p:nvPr>
        </p:nvSpPr>
        <p:spPr>
          <a:xfrm>
            <a:off x="713100" y="921150"/>
            <a:ext cx="3301200" cy="3301200"/>
          </a:xfrm>
          <a:prstGeom prst="ellipse">
            <a:avLst/>
          </a:prstGeom>
          <a:noFill/>
          <a:ln>
            <a:noFill/>
          </a:ln>
        </p:spPr>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1">
  <p:cSld name="CUSTOM_4">
    <p:spTree>
      <p:nvGrpSpPr>
        <p:cNvPr id="1" name="Shape 150"/>
        <p:cNvGrpSpPr/>
        <p:nvPr/>
      </p:nvGrpSpPr>
      <p:grpSpPr>
        <a:xfrm>
          <a:off x="0" y="0"/>
          <a:ext cx="0" cy="0"/>
          <a:chOff x="0" y="0"/>
          <a:chExt cx="0" cy="0"/>
        </a:xfrm>
      </p:grpSpPr>
      <p:pic>
        <p:nvPicPr>
          <p:cNvPr id="151" name="Google Shape;151;p16"/>
          <p:cNvPicPr preferRelativeResize="0"/>
          <p:nvPr/>
        </p:nvPicPr>
        <p:blipFill>
          <a:blip r:embed="rId2">
            <a:alphaModFix/>
          </a:blip>
          <a:stretch>
            <a:fillRect/>
          </a:stretch>
        </p:blipFill>
        <p:spPr>
          <a:xfrm rot="8499697">
            <a:off x="5634321" y="1921755"/>
            <a:ext cx="6768692" cy="5143501"/>
          </a:xfrm>
          <a:prstGeom prst="rect">
            <a:avLst/>
          </a:prstGeom>
          <a:noFill/>
          <a:ln>
            <a:noFill/>
          </a:ln>
        </p:spPr>
      </p:pic>
      <p:pic>
        <p:nvPicPr>
          <p:cNvPr id="152" name="Google Shape;152;p16"/>
          <p:cNvPicPr preferRelativeResize="0"/>
          <p:nvPr/>
        </p:nvPicPr>
        <p:blipFill rotWithShape="1">
          <a:blip r:embed="rId3">
            <a:alphaModFix amt="60000"/>
          </a:blip>
          <a:srcRect/>
          <a:stretch/>
        </p:blipFill>
        <p:spPr>
          <a:xfrm rot="4468289">
            <a:off x="4568293" y="455245"/>
            <a:ext cx="7986848" cy="6069147"/>
          </a:xfrm>
          <a:prstGeom prst="rect">
            <a:avLst/>
          </a:prstGeom>
          <a:noFill/>
          <a:ln>
            <a:noFill/>
          </a:ln>
        </p:spPr>
      </p:pic>
      <p:pic>
        <p:nvPicPr>
          <p:cNvPr id="153" name="Google Shape;153;p16"/>
          <p:cNvPicPr preferRelativeResize="0"/>
          <p:nvPr/>
        </p:nvPicPr>
        <p:blipFill rotWithShape="1">
          <a:blip r:embed="rId4">
            <a:alphaModFix amt="58999"/>
          </a:blip>
          <a:srcRect b="9041"/>
          <a:stretch/>
        </p:blipFill>
        <p:spPr>
          <a:xfrm rot="-3600904">
            <a:off x="4533849" y="2990204"/>
            <a:ext cx="5957267" cy="4117701"/>
          </a:xfrm>
          <a:prstGeom prst="rect">
            <a:avLst/>
          </a:prstGeom>
          <a:noFill/>
          <a:ln>
            <a:noFill/>
          </a:ln>
        </p:spPr>
      </p:pic>
      <p:pic>
        <p:nvPicPr>
          <p:cNvPr id="154" name="Google Shape;154;p16"/>
          <p:cNvPicPr preferRelativeResize="0"/>
          <p:nvPr/>
        </p:nvPicPr>
        <p:blipFill rotWithShape="1">
          <a:blip r:embed="rId5">
            <a:alphaModFix/>
          </a:blip>
          <a:srcRect l="12586" r="12586"/>
          <a:stretch/>
        </p:blipFill>
        <p:spPr>
          <a:xfrm rot="-10627340">
            <a:off x="-4445227" y="-4856584"/>
            <a:ext cx="6560907" cy="6662544"/>
          </a:xfrm>
          <a:prstGeom prst="rect">
            <a:avLst/>
          </a:prstGeom>
          <a:noFill/>
          <a:ln>
            <a:noFill/>
          </a:ln>
        </p:spPr>
      </p:pic>
      <p:pic>
        <p:nvPicPr>
          <p:cNvPr id="155" name="Google Shape;155;p16"/>
          <p:cNvPicPr preferRelativeResize="0"/>
          <p:nvPr/>
        </p:nvPicPr>
        <p:blipFill rotWithShape="1">
          <a:blip r:embed="rId4">
            <a:alphaModFix amt="58999"/>
          </a:blip>
          <a:srcRect b="9041"/>
          <a:stretch/>
        </p:blipFill>
        <p:spPr>
          <a:xfrm rot="6510094">
            <a:off x="-3597497" y="-546304"/>
            <a:ext cx="5957266" cy="4117700"/>
          </a:xfrm>
          <a:prstGeom prst="rect">
            <a:avLst/>
          </a:prstGeom>
          <a:noFill/>
          <a:ln>
            <a:noFill/>
          </a:ln>
        </p:spPr>
      </p:pic>
      <p:pic>
        <p:nvPicPr>
          <p:cNvPr id="156" name="Google Shape;156;p16"/>
          <p:cNvPicPr preferRelativeResize="0"/>
          <p:nvPr/>
        </p:nvPicPr>
        <p:blipFill rotWithShape="1">
          <a:blip r:embed="rId4">
            <a:alphaModFix amt="58999"/>
          </a:blip>
          <a:srcRect b="9041"/>
          <a:stretch/>
        </p:blipFill>
        <p:spPr>
          <a:xfrm rot="519135">
            <a:off x="-1390847" y="2545246"/>
            <a:ext cx="5957267" cy="4117698"/>
          </a:xfrm>
          <a:prstGeom prst="rect">
            <a:avLst/>
          </a:prstGeom>
          <a:noFill/>
          <a:ln>
            <a:noFill/>
          </a:ln>
        </p:spPr>
      </p:pic>
      <p:sp>
        <p:nvSpPr>
          <p:cNvPr id="157" name="Google Shape;157;p16"/>
          <p:cNvSpPr txBox="1">
            <a:spLocks noGrp="1"/>
          </p:cNvSpPr>
          <p:nvPr>
            <p:ph type="title"/>
          </p:nvPr>
        </p:nvSpPr>
        <p:spPr>
          <a:xfrm>
            <a:off x="720000" y="1642350"/>
            <a:ext cx="2996700" cy="5727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58" name="Google Shape;158;p16"/>
          <p:cNvSpPr txBox="1">
            <a:spLocks noGrp="1"/>
          </p:cNvSpPr>
          <p:nvPr>
            <p:ph type="subTitle" idx="1"/>
          </p:nvPr>
        </p:nvSpPr>
        <p:spPr>
          <a:xfrm>
            <a:off x="720000" y="2215050"/>
            <a:ext cx="2996700" cy="13041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wo columns 1">
  <p:cSld name="CUSTOM_10">
    <p:spTree>
      <p:nvGrpSpPr>
        <p:cNvPr id="1" name="Shape 159"/>
        <p:cNvGrpSpPr/>
        <p:nvPr/>
      </p:nvGrpSpPr>
      <p:grpSpPr>
        <a:xfrm>
          <a:off x="0" y="0"/>
          <a:ext cx="0" cy="0"/>
          <a:chOff x="0" y="0"/>
          <a:chExt cx="0" cy="0"/>
        </a:xfrm>
      </p:grpSpPr>
      <p:pic>
        <p:nvPicPr>
          <p:cNvPr id="160" name="Google Shape;160;p17"/>
          <p:cNvPicPr preferRelativeResize="0"/>
          <p:nvPr/>
        </p:nvPicPr>
        <p:blipFill>
          <a:blip r:embed="rId2">
            <a:alphaModFix/>
          </a:blip>
          <a:stretch>
            <a:fillRect/>
          </a:stretch>
        </p:blipFill>
        <p:spPr>
          <a:xfrm rot="5129586">
            <a:off x="5997522" y="-1876949"/>
            <a:ext cx="6768693" cy="5143501"/>
          </a:xfrm>
          <a:prstGeom prst="rect">
            <a:avLst/>
          </a:prstGeom>
          <a:noFill/>
          <a:ln>
            <a:noFill/>
          </a:ln>
        </p:spPr>
      </p:pic>
      <p:pic>
        <p:nvPicPr>
          <p:cNvPr id="161" name="Google Shape;161;p17"/>
          <p:cNvPicPr preferRelativeResize="0"/>
          <p:nvPr/>
        </p:nvPicPr>
        <p:blipFill rotWithShape="1">
          <a:blip r:embed="rId3">
            <a:alphaModFix amt="60000"/>
          </a:blip>
          <a:srcRect/>
          <a:stretch/>
        </p:blipFill>
        <p:spPr>
          <a:xfrm rot="1098180">
            <a:off x="4300294" y="-2518999"/>
            <a:ext cx="7986848" cy="6069148"/>
          </a:xfrm>
          <a:prstGeom prst="rect">
            <a:avLst/>
          </a:prstGeom>
          <a:noFill/>
          <a:ln>
            <a:noFill/>
          </a:ln>
        </p:spPr>
      </p:pic>
      <p:pic>
        <p:nvPicPr>
          <p:cNvPr id="162" name="Google Shape;162;p17"/>
          <p:cNvPicPr preferRelativeResize="0"/>
          <p:nvPr/>
        </p:nvPicPr>
        <p:blipFill rotWithShape="1">
          <a:blip r:embed="rId4">
            <a:alphaModFix amt="58999"/>
          </a:blip>
          <a:srcRect b="9041"/>
          <a:stretch/>
        </p:blipFill>
        <p:spPr>
          <a:xfrm rot="-6971013">
            <a:off x="6026146" y="196407"/>
            <a:ext cx="5957266" cy="4117701"/>
          </a:xfrm>
          <a:prstGeom prst="rect">
            <a:avLst/>
          </a:prstGeom>
          <a:noFill/>
          <a:ln>
            <a:noFill/>
          </a:ln>
        </p:spPr>
      </p:pic>
      <p:pic>
        <p:nvPicPr>
          <p:cNvPr id="163" name="Google Shape;163;p17"/>
          <p:cNvPicPr preferRelativeResize="0"/>
          <p:nvPr/>
        </p:nvPicPr>
        <p:blipFill rotWithShape="1">
          <a:blip r:embed="rId5">
            <a:alphaModFix/>
          </a:blip>
          <a:srcRect/>
          <a:stretch/>
        </p:blipFill>
        <p:spPr>
          <a:xfrm rot="-6695848" flipH="1">
            <a:off x="-3112396" y="1602571"/>
            <a:ext cx="6768693" cy="5143502"/>
          </a:xfrm>
          <a:prstGeom prst="rect">
            <a:avLst/>
          </a:prstGeom>
          <a:noFill/>
          <a:ln>
            <a:noFill/>
          </a:ln>
        </p:spPr>
      </p:pic>
      <p:pic>
        <p:nvPicPr>
          <p:cNvPr id="164" name="Google Shape;164;p17"/>
          <p:cNvPicPr preferRelativeResize="0"/>
          <p:nvPr/>
        </p:nvPicPr>
        <p:blipFill>
          <a:blip r:embed="rId6">
            <a:alphaModFix amt="60000"/>
          </a:blip>
          <a:stretch>
            <a:fillRect/>
          </a:stretch>
        </p:blipFill>
        <p:spPr>
          <a:xfrm rot="-7116287" flipH="1">
            <a:off x="-2256671" y="1837197"/>
            <a:ext cx="6768691" cy="5143500"/>
          </a:xfrm>
          <a:prstGeom prst="rect">
            <a:avLst/>
          </a:prstGeom>
          <a:noFill/>
          <a:ln>
            <a:noFill/>
          </a:ln>
        </p:spPr>
      </p:pic>
      <p:pic>
        <p:nvPicPr>
          <p:cNvPr id="165" name="Google Shape;165;p17"/>
          <p:cNvPicPr preferRelativeResize="0"/>
          <p:nvPr/>
        </p:nvPicPr>
        <p:blipFill>
          <a:blip r:embed="rId4">
            <a:alphaModFix amt="60000"/>
          </a:blip>
          <a:stretch>
            <a:fillRect/>
          </a:stretch>
        </p:blipFill>
        <p:spPr>
          <a:xfrm rot="3951786" flipH="1">
            <a:off x="-1268987" y="2997081"/>
            <a:ext cx="4442729" cy="3376003"/>
          </a:xfrm>
          <a:prstGeom prst="rect">
            <a:avLst/>
          </a:prstGeom>
          <a:noFill/>
          <a:ln>
            <a:noFill/>
          </a:ln>
        </p:spPr>
      </p:pic>
      <p:pic>
        <p:nvPicPr>
          <p:cNvPr id="166" name="Google Shape;166;p17"/>
          <p:cNvPicPr preferRelativeResize="0"/>
          <p:nvPr/>
        </p:nvPicPr>
        <p:blipFill rotWithShape="1">
          <a:blip r:embed="rId4">
            <a:alphaModFix amt="58999"/>
          </a:blip>
          <a:srcRect b="9041"/>
          <a:stretch/>
        </p:blipFill>
        <p:spPr>
          <a:xfrm rot="7679180">
            <a:off x="-1551885" y="-716149"/>
            <a:ext cx="4188393" cy="2895048"/>
          </a:xfrm>
          <a:prstGeom prst="rect">
            <a:avLst/>
          </a:prstGeom>
          <a:noFill/>
          <a:ln>
            <a:noFill/>
          </a:ln>
        </p:spPr>
      </p:pic>
      <p:sp>
        <p:nvSpPr>
          <p:cNvPr id="167" name="Google Shape;167;p1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68" name="Google Shape;168;p17"/>
          <p:cNvSpPr txBox="1">
            <a:spLocks noGrp="1"/>
          </p:cNvSpPr>
          <p:nvPr>
            <p:ph type="title" idx="2"/>
          </p:nvPr>
        </p:nvSpPr>
        <p:spPr>
          <a:xfrm>
            <a:off x="1966405" y="1624875"/>
            <a:ext cx="5219100" cy="4119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500"/>
              <a:buNone/>
              <a:defRPr sz="18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69" name="Google Shape;169;p17"/>
          <p:cNvSpPr txBox="1">
            <a:spLocks noGrp="1"/>
          </p:cNvSpPr>
          <p:nvPr>
            <p:ph type="subTitle" idx="1"/>
          </p:nvPr>
        </p:nvSpPr>
        <p:spPr>
          <a:xfrm>
            <a:off x="1966431" y="1960575"/>
            <a:ext cx="5219100" cy="971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Char char="●"/>
              <a:defRPr sz="1400"/>
            </a:lvl1pPr>
            <a:lvl2pPr lvl="1" algn="ctr" rtl="0">
              <a:lnSpc>
                <a:spcPct val="100000"/>
              </a:lnSpc>
              <a:spcBef>
                <a:spcPts val="500"/>
              </a:spcBef>
              <a:spcAft>
                <a:spcPts val="0"/>
              </a:spcAft>
              <a:buSzPts val="1400"/>
              <a:buChar char="○"/>
              <a:defRPr/>
            </a:lvl2pPr>
            <a:lvl3pPr lvl="2" algn="ctr" rtl="0">
              <a:lnSpc>
                <a:spcPct val="100000"/>
              </a:lnSpc>
              <a:spcBef>
                <a:spcPts val="1600"/>
              </a:spcBef>
              <a:spcAft>
                <a:spcPts val="0"/>
              </a:spcAft>
              <a:buSzPts val="1400"/>
              <a:buChar char="■"/>
              <a:defRPr/>
            </a:lvl3pPr>
            <a:lvl4pPr lvl="3" algn="ctr" rtl="0">
              <a:lnSpc>
                <a:spcPct val="100000"/>
              </a:lnSpc>
              <a:spcBef>
                <a:spcPts val="1600"/>
              </a:spcBef>
              <a:spcAft>
                <a:spcPts val="0"/>
              </a:spcAft>
              <a:buSzPts val="1400"/>
              <a:buChar char="●"/>
              <a:defRPr/>
            </a:lvl4pPr>
            <a:lvl5pPr lvl="4" algn="ctr" rtl="0">
              <a:lnSpc>
                <a:spcPct val="100000"/>
              </a:lnSpc>
              <a:spcBef>
                <a:spcPts val="1600"/>
              </a:spcBef>
              <a:spcAft>
                <a:spcPts val="0"/>
              </a:spcAft>
              <a:buSzPts val="1400"/>
              <a:buChar char="○"/>
              <a:defRPr/>
            </a:lvl5pPr>
            <a:lvl6pPr lvl="5" algn="ctr" rtl="0">
              <a:lnSpc>
                <a:spcPct val="100000"/>
              </a:lnSpc>
              <a:spcBef>
                <a:spcPts val="1600"/>
              </a:spcBef>
              <a:spcAft>
                <a:spcPts val="0"/>
              </a:spcAft>
              <a:buSzPts val="1400"/>
              <a:buChar char="■"/>
              <a:defRPr/>
            </a:lvl6pPr>
            <a:lvl7pPr lvl="6" algn="ctr" rtl="0">
              <a:lnSpc>
                <a:spcPct val="100000"/>
              </a:lnSpc>
              <a:spcBef>
                <a:spcPts val="1600"/>
              </a:spcBef>
              <a:spcAft>
                <a:spcPts val="0"/>
              </a:spcAft>
              <a:buSzPts val="1400"/>
              <a:buChar char="●"/>
              <a:defRPr/>
            </a:lvl7pPr>
            <a:lvl8pPr lvl="7" algn="ctr" rtl="0">
              <a:lnSpc>
                <a:spcPct val="100000"/>
              </a:lnSpc>
              <a:spcBef>
                <a:spcPts val="1600"/>
              </a:spcBef>
              <a:spcAft>
                <a:spcPts val="0"/>
              </a:spcAft>
              <a:buSzPts val="1400"/>
              <a:buChar char="○"/>
              <a:defRPr/>
            </a:lvl8pPr>
            <a:lvl9pPr lvl="8" algn="ctr" rtl="0">
              <a:lnSpc>
                <a:spcPct val="100000"/>
              </a:lnSpc>
              <a:spcBef>
                <a:spcPts val="1600"/>
              </a:spcBef>
              <a:spcAft>
                <a:spcPts val="1600"/>
              </a:spcAft>
              <a:buSzPts val="1400"/>
              <a:buChar char="■"/>
              <a:defRPr/>
            </a:lvl9pPr>
          </a:lstStyle>
          <a:p>
            <a:endParaRPr/>
          </a:p>
        </p:txBody>
      </p:sp>
      <p:sp>
        <p:nvSpPr>
          <p:cNvPr id="170" name="Google Shape;170;p17"/>
          <p:cNvSpPr txBox="1">
            <a:spLocks noGrp="1"/>
          </p:cNvSpPr>
          <p:nvPr>
            <p:ph type="title" idx="3"/>
          </p:nvPr>
        </p:nvSpPr>
        <p:spPr>
          <a:xfrm>
            <a:off x="1958469" y="3090800"/>
            <a:ext cx="5219100" cy="4119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500"/>
              <a:buNone/>
              <a:defRPr sz="18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71" name="Google Shape;171;p17"/>
          <p:cNvSpPr txBox="1">
            <a:spLocks noGrp="1"/>
          </p:cNvSpPr>
          <p:nvPr>
            <p:ph type="subTitle" idx="4"/>
          </p:nvPr>
        </p:nvSpPr>
        <p:spPr>
          <a:xfrm>
            <a:off x="1958498" y="3426500"/>
            <a:ext cx="5219100" cy="971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Char char="●"/>
              <a:defRPr sz="1400"/>
            </a:lvl1pPr>
            <a:lvl2pPr lvl="1" algn="ctr" rtl="0">
              <a:lnSpc>
                <a:spcPct val="100000"/>
              </a:lnSpc>
              <a:spcBef>
                <a:spcPts val="500"/>
              </a:spcBef>
              <a:spcAft>
                <a:spcPts val="0"/>
              </a:spcAft>
              <a:buSzPts val="1400"/>
              <a:buChar char="○"/>
              <a:defRPr/>
            </a:lvl2pPr>
            <a:lvl3pPr lvl="2" algn="ctr" rtl="0">
              <a:lnSpc>
                <a:spcPct val="100000"/>
              </a:lnSpc>
              <a:spcBef>
                <a:spcPts val="1600"/>
              </a:spcBef>
              <a:spcAft>
                <a:spcPts val="0"/>
              </a:spcAft>
              <a:buSzPts val="1400"/>
              <a:buChar char="■"/>
              <a:defRPr/>
            </a:lvl3pPr>
            <a:lvl4pPr lvl="3" algn="ctr" rtl="0">
              <a:lnSpc>
                <a:spcPct val="100000"/>
              </a:lnSpc>
              <a:spcBef>
                <a:spcPts val="1600"/>
              </a:spcBef>
              <a:spcAft>
                <a:spcPts val="0"/>
              </a:spcAft>
              <a:buSzPts val="1400"/>
              <a:buChar char="●"/>
              <a:defRPr/>
            </a:lvl4pPr>
            <a:lvl5pPr lvl="4" algn="ctr" rtl="0">
              <a:lnSpc>
                <a:spcPct val="100000"/>
              </a:lnSpc>
              <a:spcBef>
                <a:spcPts val="1600"/>
              </a:spcBef>
              <a:spcAft>
                <a:spcPts val="0"/>
              </a:spcAft>
              <a:buSzPts val="1400"/>
              <a:buChar char="○"/>
              <a:defRPr/>
            </a:lvl5pPr>
            <a:lvl6pPr lvl="5" algn="ctr" rtl="0">
              <a:lnSpc>
                <a:spcPct val="100000"/>
              </a:lnSpc>
              <a:spcBef>
                <a:spcPts val="1600"/>
              </a:spcBef>
              <a:spcAft>
                <a:spcPts val="0"/>
              </a:spcAft>
              <a:buSzPts val="1400"/>
              <a:buChar char="■"/>
              <a:defRPr/>
            </a:lvl6pPr>
            <a:lvl7pPr lvl="6" algn="ctr" rtl="0">
              <a:lnSpc>
                <a:spcPct val="100000"/>
              </a:lnSpc>
              <a:spcBef>
                <a:spcPts val="1600"/>
              </a:spcBef>
              <a:spcAft>
                <a:spcPts val="0"/>
              </a:spcAft>
              <a:buSzPts val="1400"/>
              <a:buChar char="●"/>
              <a:defRPr/>
            </a:lvl7pPr>
            <a:lvl8pPr lvl="7" algn="ctr" rtl="0">
              <a:lnSpc>
                <a:spcPct val="100000"/>
              </a:lnSpc>
              <a:spcBef>
                <a:spcPts val="1600"/>
              </a:spcBef>
              <a:spcAft>
                <a:spcPts val="0"/>
              </a:spcAft>
              <a:buSzPts val="1400"/>
              <a:buChar char="○"/>
              <a:defRPr/>
            </a:lvl8pPr>
            <a:lvl9pPr lvl="8" algn="ctr" rtl="0">
              <a:lnSpc>
                <a:spcPct val="100000"/>
              </a:lnSpc>
              <a:spcBef>
                <a:spcPts val="1600"/>
              </a:spcBef>
              <a:spcAft>
                <a:spcPts val="1600"/>
              </a:spcAft>
              <a:buSzPts val="1400"/>
              <a:buChar char="■"/>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wo columns 3">
  <p:cSld name="CUSTOM_10_1">
    <p:spTree>
      <p:nvGrpSpPr>
        <p:cNvPr id="1" name="Shape 172"/>
        <p:cNvGrpSpPr/>
        <p:nvPr/>
      </p:nvGrpSpPr>
      <p:grpSpPr>
        <a:xfrm>
          <a:off x="0" y="0"/>
          <a:ext cx="0" cy="0"/>
          <a:chOff x="0" y="0"/>
          <a:chExt cx="0" cy="0"/>
        </a:xfrm>
      </p:grpSpPr>
      <p:pic>
        <p:nvPicPr>
          <p:cNvPr id="173" name="Google Shape;173;p18"/>
          <p:cNvPicPr preferRelativeResize="0"/>
          <p:nvPr/>
        </p:nvPicPr>
        <p:blipFill rotWithShape="1">
          <a:blip r:embed="rId2">
            <a:alphaModFix/>
          </a:blip>
          <a:srcRect t="-845" r="23733" b="-1070"/>
          <a:stretch/>
        </p:blipFill>
        <p:spPr>
          <a:xfrm rot="-4619860" flipH="1">
            <a:off x="5977162" y="-3878758"/>
            <a:ext cx="6560909" cy="6662544"/>
          </a:xfrm>
          <a:prstGeom prst="rect">
            <a:avLst/>
          </a:prstGeom>
          <a:noFill/>
          <a:ln>
            <a:noFill/>
          </a:ln>
        </p:spPr>
      </p:pic>
      <p:pic>
        <p:nvPicPr>
          <p:cNvPr id="174" name="Google Shape;174;p18"/>
          <p:cNvPicPr preferRelativeResize="0"/>
          <p:nvPr/>
        </p:nvPicPr>
        <p:blipFill rotWithShape="1">
          <a:blip r:embed="rId3">
            <a:alphaModFix amt="60000"/>
          </a:blip>
          <a:srcRect/>
          <a:stretch/>
        </p:blipFill>
        <p:spPr>
          <a:xfrm rot="-4631702" flipH="1">
            <a:off x="4746617" y="-3011974"/>
            <a:ext cx="7986848" cy="6069147"/>
          </a:xfrm>
          <a:prstGeom prst="rect">
            <a:avLst/>
          </a:prstGeom>
          <a:noFill/>
          <a:ln>
            <a:noFill/>
          </a:ln>
        </p:spPr>
      </p:pic>
      <p:pic>
        <p:nvPicPr>
          <p:cNvPr id="175" name="Google Shape;175;p18"/>
          <p:cNvPicPr preferRelativeResize="0"/>
          <p:nvPr/>
        </p:nvPicPr>
        <p:blipFill rotWithShape="1">
          <a:blip r:embed="rId4">
            <a:alphaModFix amt="58999"/>
          </a:blip>
          <a:srcRect b="9041"/>
          <a:stretch/>
        </p:blipFill>
        <p:spPr>
          <a:xfrm rot="-519135" flipH="1">
            <a:off x="4502948" y="2468771"/>
            <a:ext cx="5957267" cy="4117698"/>
          </a:xfrm>
          <a:prstGeom prst="rect">
            <a:avLst/>
          </a:prstGeom>
          <a:noFill/>
          <a:ln>
            <a:noFill/>
          </a:ln>
        </p:spPr>
      </p:pic>
      <p:pic>
        <p:nvPicPr>
          <p:cNvPr id="176" name="Google Shape;176;p18"/>
          <p:cNvPicPr preferRelativeResize="0"/>
          <p:nvPr/>
        </p:nvPicPr>
        <p:blipFill>
          <a:blip r:embed="rId5">
            <a:alphaModFix/>
          </a:blip>
          <a:stretch>
            <a:fillRect/>
          </a:stretch>
        </p:blipFill>
        <p:spPr>
          <a:xfrm rot="-4226885" flipH="1">
            <a:off x="-3964078" y="-2032350"/>
            <a:ext cx="6768690" cy="5143500"/>
          </a:xfrm>
          <a:prstGeom prst="rect">
            <a:avLst/>
          </a:prstGeom>
          <a:noFill/>
          <a:ln>
            <a:noFill/>
          </a:ln>
        </p:spPr>
      </p:pic>
      <p:pic>
        <p:nvPicPr>
          <p:cNvPr id="177" name="Google Shape;177;p18"/>
          <p:cNvPicPr preferRelativeResize="0"/>
          <p:nvPr/>
        </p:nvPicPr>
        <p:blipFill rotWithShape="1">
          <a:blip r:embed="rId3">
            <a:alphaModFix amt="60000"/>
          </a:blip>
          <a:srcRect/>
          <a:stretch/>
        </p:blipFill>
        <p:spPr>
          <a:xfrm rot="-1098180" flipH="1">
            <a:off x="-3561481" y="-2495174"/>
            <a:ext cx="7986848" cy="6069148"/>
          </a:xfrm>
          <a:prstGeom prst="rect">
            <a:avLst/>
          </a:prstGeom>
          <a:noFill/>
          <a:ln>
            <a:noFill/>
          </a:ln>
        </p:spPr>
      </p:pic>
      <p:pic>
        <p:nvPicPr>
          <p:cNvPr id="178" name="Google Shape;178;p18"/>
          <p:cNvPicPr preferRelativeResize="0"/>
          <p:nvPr/>
        </p:nvPicPr>
        <p:blipFill rotWithShape="1">
          <a:blip r:embed="rId4">
            <a:alphaModFix amt="58999"/>
          </a:blip>
          <a:srcRect b="9041"/>
          <a:stretch/>
        </p:blipFill>
        <p:spPr>
          <a:xfrm rot="6344119" flipH="1">
            <a:off x="-3232229" y="1213994"/>
            <a:ext cx="5957268" cy="4117702"/>
          </a:xfrm>
          <a:prstGeom prst="rect">
            <a:avLst/>
          </a:prstGeom>
          <a:noFill/>
          <a:ln>
            <a:noFill/>
          </a:ln>
        </p:spPr>
      </p:pic>
      <p:sp>
        <p:nvSpPr>
          <p:cNvPr id="179" name="Google Shape;179;p18"/>
          <p:cNvSpPr txBox="1">
            <a:spLocks noGrp="1"/>
          </p:cNvSpPr>
          <p:nvPr>
            <p:ph type="body" idx="1"/>
          </p:nvPr>
        </p:nvSpPr>
        <p:spPr>
          <a:xfrm>
            <a:off x="713100" y="2180654"/>
            <a:ext cx="3678300" cy="21948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Clr>
                <a:schemeClr val="dk1"/>
              </a:buClr>
              <a:buSzPts val="1200"/>
              <a:buChar char="●"/>
              <a:defRPr sz="1250"/>
            </a:lvl1pPr>
            <a:lvl2pPr marL="914400" lvl="1" indent="-304800" rtl="0">
              <a:lnSpc>
                <a:spcPct val="115000"/>
              </a:lnSpc>
              <a:spcBef>
                <a:spcPts val="0"/>
              </a:spcBef>
              <a:spcAft>
                <a:spcPts val="0"/>
              </a:spcAft>
              <a:buSzPts val="1200"/>
              <a:buFont typeface="Roboto Condensed Light"/>
              <a:buChar char="○"/>
              <a:defRPr/>
            </a:lvl2pPr>
            <a:lvl3pPr marL="1371600" lvl="2" indent="-304800" rtl="0">
              <a:lnSpc>
                <a:spcPct val="115000"/>
              </a:lnSpc>
              <a:spcBef>
                <a:spcPts val="1600"/>
              </a:spcBef>
              <a:spcAft>
                <a:spcPts val="0"/>
              </a:spcAft>
              <a:buSzPts val="1200"/>
              <a:buFont typeface="Roboto Condensed Light"/>
              <a:buChar char="■"/>
              <a:defRPr/>
            </a:lvl3pPr>
            <a:lvl4pPr marL="1828800" lvl="3" indent="-304800" rtl="0">
              <a:lnSpc>
                <a:spcPct val="115000"/>
              </a:lnSpc>
              <a:spcBef>
                <a:spcPts val="1600"/>
              </a:spcBef>
              <a:spcAft>
                <a:spcPts val="0"/>
              </a:spcAft>
              <a:buSzPts val="1200"/>
              <a:buFont typeface="Roboto Condensed Light"/>
              <a:buChar char="●"/>
              <a:defRPr/>
            </a:lvl4pPr>
            <a:lvl5pPr marL="2286000" lvl="4" indent="-304800" rtl="0">
              <a:lnSpc>
                <a:spcPct val="115000"/>
              </a:lnSpc>
              <a:spcBef>
                <a:spcPts val="1600"/>
              </a:spcBef>
              <a:spcAft>
                <a:spcPts val="0"/>
              </a:spcAft>
              <a:buSzPts val="1200"/>
              <a:buFont typeface="Roboto Condensed Light"/>
              <a:buChar char="○"/>
              <a:defRPr/>
            </a:lvl5pPr>
            <a:lvl6pPr marL="2743200" lvl="5" indent="-304800" rtl="0">
              <a:lnSpc>
                <a:spcPct val="115000"/>
              </a:lnSpc>
              <a:spcBef>
                <a:spcPts val="1600"/>
              </a:spcBef>
              <a:spcAft>
                <a:spcPts val="0"/>
              </a:spcAft>
              <a:buSzPts val="1200"/>
              <a:buFont typeface="Roboto Condensed Light"/>
              <a:buChar char="■"/>
              <a:defRPr/>
            </a:lvl6pPr>
            <a:lvl7pPr marL="3200400" lvl="6" indent="-304800" rtl="0">
              <a:lnSpc>
                <a:spcPct val="115000"/>
              </a:lnSpc>
              <a:spcBef>
                <a:spcPts val="1600"/>
              </a:spcBef>
              <a:spcAft>
                <a:spcPts val="0"/>
              </a:spcAft>
              <a:buSzPts val="1200"/>
              <a:buFont typeface="Roboto Condensed Light"/>
              <a:buChar char="●"/>
              <a:defRPr/>
            </a:lvl7pPr>
            <a:lvl8pPr marL="3657600" lvl="7" indent="-304800" rtl="0">
              <a:lnSpc>
                <a:spcPct val="115000"/>
              </a:lnSpc>
              <a:spcBef>
                <a:spcPts val="1600"/>
              </a:spcBef>
              <a:spcAft>
                <a:spcPts val="0"/>
              </a:spcAft>
              <a:buSzPts val="1200"/>
              <a:buFont typeface="Roboto Condensed Light"/>
              <a:buChar char="○"/>
              <a:defRPr/>
            </a:lvl8pPr>
            <a:lvl9pPr marL="4114800" lvl="8" indent="-304800" rtl="0">
              <a:lnSpc>
                <a:spcPct val="115000"/>
              </a:lnSpc>
              <a:spcBef>
                <a:spcPts val="1600"/>
              </a:spcBef>
              <a:spcAft>
                <a:spcPts val="1600"/>
              </a:spcAft>
              <a:buSzPts val="1200"/>
              <a:buFont typeface="Roboto Condensed Light"/>
              <a:buChar char="■"/>
              <a:defRPr/>
            </a:lvl9pPr>
          </a:lstStyle>
          <a:p>
            <a:endParaRPr/>
          </a:p>
        </p:txBody>
      </p:sp>
      <p:sp>
        <p:nvSpPr>
          <p:cNvPr id="180" name="Google Shape;180;p18"/>
          <p:cNvSpPr txBox="1">
            <a:spLocks noGrp="1"/>
          </p:cNvSpPr>
          <p:nvPr>
            <p:ph type="body" idx="2"/>
          </p:nvPr>
        </p:nvSpPr>
        <p:spPr>
          <a:xfrm>
            <a:off x="4752525" y="2180625"/>
            <a:ext cx="3678300" cy="2194800"/>
          </a:xfrm>
          <a:prstGeom prst="rect">
            <a:avLst/>
          </a:prstGeom>
        </p:spPr>
        <p:txBody>
          <a:bodyPr spcFirstLastPara="1" wrap="square" lIns="91425" tIns="91425" rIns="91425" bIns="91425" anchor="t" anchorCtr="0">
            <a:noAutofit/>
          </a:bodyPr>
          <a:lstStyle>
            <a:lvl1pPr marL="457200" lvl="0" indent="-342900" rtl="0">
              <a:lnSpc>
                <a:spcPct val="100000"/>
              </a:lnSpc>
              <a:spcBef>
                <a:spcPts val="0"/>
              </a:spcBef>
              <a:spcAft>
                <a:spcPts val="0"/>
              </a:spcAft>
              <a:buClr>
                <a:schemeClr val="dk1"/>
              </a:buClr>
              <a:buSzPts val="1800"/>
              <a:buFont typeface="Archivo Black"/>
              <a:buChar char="●"/>
              <a:defRPr sz="1800">
                <a:solidFill>
                  <a:schemeClr val="dk1"/>
                </a:solidFill>
                <a:latin typeface="Archivo Black"/>
                <a:ea typeface="Archivo Black"/>
                <a:cs typeface="Archivo Black"/>
                <a:sym typeface="Archivo Black"/>
              </a:defRPr>
            </a:lvl1pPr>
            <a:lvl2pPr marL="914400" lvl="1" indent="-304800" rtl="0">
              <a:lnSpc>
                <a:spcPct val="115000"/>
              </a:lnSpc>
              <a:spcBef>
                <a:spcPts val="0"/>
              </a:spcBef>
              <a:spcAft>
                <a:spcPts val="0"/>
              </a:spcAft>
              <a:buSzPts val="1200"/>
              <a:buFont typeface="Roboto Condensed Light"/>
              <a:buChar char="○"/>
              <a:defRPr/>
            </a:lvl2pPr>
            <a:lvl3pPr marL="1371600" lvl="2" indent="-304800" rtl="0">
              <a:lnSpc>
                <a:spcPct val="115000"/>
              </a:lnSpc>
              <a:spcBef>
                <a:spcPts val="1600"/>
              </a:spcBef>
              <a:spcAft>
                <a:spcPts val="0"/>
              </a:spcAft>
              <a:buSzPts val="1200"/>
              <a:buFont typeface="Roboto Condensed Light"/>
              <a:buChar char="■"/>
              <a:defRPr/>
            </a:lvl3pPr>
            <a:lvl4pPr marL="1828800" lvl="3" indent="-304800" rtl="0">
              <a:lnSpc>
                <a:spcPct val="115000"/>
              </a:lnSpc>
              <a:spcBef>
                <a:spcPts val="1600"/>
              </a:spcBef>
              <a:spcAft>
                <a:spcPts val="0"/>
              </a:spcAft>
              <a:buSzPts val="1200"/>
              <a:buFont typeface="Roboto Condensed Light"/>
              <a:buChar char="●"/>
              <a:defRPr/>
            </a:lvl4pPr>
            <a:lvl5pPr marL="2286000" lvl="4" indent="-304800" rtl="0">
              <a:lnSpc>
                <a:spcPct val="115000"/>
              </a:lnSpc>
              <a:spcBef>
                <a:spcPts val="1600"/>
              </a:spcBef>
              <a:spcAft>
                <a:spcPts val="0"/>
              </a:spcAft>
              <a:buSzPts val="1200"/>
              <a:buFont typeface="Roboto Condensed Light"/>
              <a:buChar char="○"/>
              <a:defRPr/>
            </a:lvl5pPr>
            <a:lvl6pPr marL="2743200" lvl="5" indent="-304800" rtl="0">
              <a:lnSpc>
                <a:spcPct val="115000"/>
              </a:lnSpc>
              <a:spcBef>
                <a:spcPts val="1600"/>
              </a:spcBef>
              <a:spcAft>
                <a:spcPts val="0"/>
              </a:spcAft>
              <a:buSzPts val="1200"/>
              <a:buFont typeface="Roboto Condensed Light"/>
              <a:buChar char="■"/>
              <a:defRPr/>
            </a:lvl6pPr>
            <a:lvl7pPr marL="3200400" lvl="6" indent="-304800" rtl="0">
              <a:lnSpc>
                <a:spcPct val="115000"/>
              </a:lnSpc>
              <a:spcBef>
                <a:spcPts val="1600"/>
              </a:spcBef>
              <a:spcAft>
                <a:spcPts val="0"/>
              </a:spcAft>
              <a:buSzPts val="1200"/>
              <a:buFont typeface="Roboto Condensed Light"/>
              <a:buChar char="●"/>
              <a:defRPr/>
            </a:lvl7pPr>
            <a:lvl8pPr marL="3657600" lvl="7" indent="-304800" rtl="0">
              <a:lnSpc>
                <a:spcPct val="115000"/>
              </a:lnSpc>
              <a:spcBef>
                <a:spcPts val="1600"/>
              </a:spcBef>
              <a:spcAft>
                <a:spcPts val="0"/>
              </a:spcAft>
              <a:buSzPts val="1200"/>
              <a:buFont typeface="Roboto Condensed Light"/>
              <a:buChar char="○"/>
              <a:defRPr/>
            </a:lvl8pPr>
            <a:lvl9pPr marL="4114800" lvl="8" indent="-304800" rtl="0">
              <a:lnSpc>
                <a:spcPct val="115000"/>
              </a:lnSpc>
              <a:spcBef>
                <a:spcPts val="1600"/>
              </a:spcBef>
              <a:spcAft>
                <a:spcPts val="1600"/>
              </a:spcAft>
              <a:buSzPts val="1200"/>
              <a:buFont typeface="Roboto Condensed Light"/>
              <a:buChar char="■"/>
              <a:defRPr/>
            </a:lvl9pPr>
          </a:lstStyle>
          <a:p>
            <a:endParaRPr/>
          </a:p>
        </p:txBody>
      </p:sp>
      <p:sp>
        <p:nvSpPr>
          <p:cNvPr id="181" name="Google Shape;181;p1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182"/>
        <p:cNvGrpSpPr/>
        <p:nvPr/>
      </p:nvGrpSpPr>
      <p:grpSpPr>
        <a:xfrm>
          <a:off x="0" y="0"/>
          <a:ext cx="0" cy="0"/>
          <a:chOff x="0" y="0"/>
          <a:chExt cx="0" cy="0"/>
        </a:xfrm>
      </p:grpSpPr>
      <p:pic>
        <p:nvPicPr>
          <p:cNvPr id="183" name="Google Shape;183;p19"/>
          <p:cNvPicPr preferRelativeResize="0"/>
          <p:nvPr/>
        </p:nvPicPr>
        <p:blipFill>
          <a:blip r:embed="rId2">
            <a:alphaModFix/>
          </a:blip>
          <a:stretch>
            <a:fillRect/>
          </a:stretch>
        </p:blipFill>
        <p:spPr>
          <a:xfrm rot="3637477">
            <a:off x="5982307" y="-2614550"/>
            <a:ext cx="6768690" cy="5143499"/>
          </a:xfrm>
          <a:prstGeom prst="rect">
            <a:avLst/>
          </a:prstGeom>
          <a:noFill/>
          <a:ln>
            <a:noFill/>
          </a:ln>
        </p:spPr>
      </p:pic>
      <p:pic>
        <p:nvPicPr>
          <p:cNvPr id="184" name="Google Shape;184;p19"/>
          <p:cNvPicPr preferRelativeResize="0"/>
          <p:nvPr/>
        </p:nvPicPr>
        <p:blipFill rotWithShape="1">
          <a:blip r:embed="rId3">
            <a:alphaModFix/>
          </a:blip>
          <a:srcRect l="12586" r="12586"/>
          <a:stretch/>
        </p:blipFill>
        <p:spPr>
          <a:xfrm rot="-10627340">
            <a:off x="-4243702" y="-5052934"/>
            <a:ext cx="6560907" cy="6662544"/>
          </a:xfrm>
          <a:prstGeom prst="rect">
            <a:avLst/>
          </a:prstGeom>
          <a:noFill/>
          <a:ln>
            <a:noFill/>
          </a:ln>
        </p:spPr>
      </p:pic>
      <p:pic>
        <p:nvPicPr>
          <p:cNvPr id="185" name="Google Shape;185;p19"/>
          <p:cNvPicPr preferRelativeResize="0"/>
          <p:nvPr/>
        </p:nvPicPr>
        <p:blipFill rotWithShape="1">
          <a:blip r:embed="rId4">
            <a:alphaModFix amt="60000"/>
          </a:blip>
          <a:srcRect/>
          <a:stretch/>
        </p:blipFill>
        <p:spPr>
          <a:xfrm rot="1098180">
            <a:off x="4437476" y="-2875599"/>
            <a:ext cx="7986848" cy="6069148"/>
          </a:xfrm>
          <a:prstGeom prst="rect">
            <a:avLst/>
          </a:prstGeom>
          <a:noFill/>
          <a:ln>
            <a:noFill/>
          </a:ln>
        </p:spPr>
      </p:pic>
      <p:pic>
        <p:nvPicPr>
          <p:cNvPr id="186" name="Google Shape;186;p19"/>
          <p:cNvPicPr preferRelativeResize="0"/>
          <p:nvPr/>
        </p:nvPicPr>
        <p:blipFill rotWithShape="1">
          <a:blip r:embed="rId5">
            <a:alphaModFix amt="58999"/>
          </a:blip>
          <a:srcRect b="9041"/>
          <a:stretch/>
        </p:blipFill>
        <p:spPr>
          <a:xfrm rot="-7539817">
            <a:off x="6151154" y="-535728"/>
            <a:ext cx="5957265" cy="4117699"/>
          </a:xfrm>
          <a:prstGeom prst="rect">
            <a:avLst/>
          </a:prstGeom>
          <a:noFill/>
          <a:ln>
            <a:noFill/>
          </a:ln>
        </p:spPr>
      </p:pic>
      <p:pic>
        <p:nvPicPr>
          <p:cNvPr id="187" name="Google Shape;187;p19"/>
          <p:cNvPicPr preferRelativeResize="0"/>
          <p:nvPr/>
        </p:nvPicPr>
        <p:blipFill rotWithShape="1">
          <a:blip r:embed="rId5">
            <a:alphaModFix amt="58999"/>
          </a:blip>
          <a:srcRect b="9041"/>
          <a:stretch/>
        </p:blipFill>
        <p:spPr>
          <a:xfrm rot="6510094">
            <a:off x="-3928922" y="-393354"/>
            <a:ext cx="5957266" cy="4117700"/>
          </a:xfrm>
          <a:prstGeom prst="rect">
            <a:avLst/>
          </a:prstGeom>
          <a:noFill/>
          <a:ln>
            <a:noFill/>
          </a:ln>
        </p:spPr>
      </p:pic>
      <p:pic>
        <p:nvPicPr>
          <p:cNvPr id="188" name="Google Shape;188;p19"/>
          <p:cNvPicPr preferRelativeResize="0"/>
          <p:nvPr/>
        </p:nvPicPr>
        <p:blipFill rotWithShape="1">
          <a:blip r:embed="rId5">
            <a:alphaModFix amt="58999"/>
          </a:blip>
          <a:srcRect b="9041"/>
          <a:stretch/>
        </p:blipFill>
        <p:spPr>
          <a:xfrm rot="519135">
            <a:off x="-1661097" y="2907384"/>
            <a:ext cx="5957267" cy="4117698"/>
          </a:xfrm>
          <a:prstGeom prst="rect">
            <a:avLst/>
          </a:prstGeom>
          <a:noFill/>
          <a:ln>
            <a:noFill/>
          </a:ln>
        </p:spPr>
      </p:pic>
      <p:sp>
        <p:nvSpPr>
          <p:cNvPr id="189" name="Google Shape;189;p1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90" name="Google Shape;190;p19"/>
          <p:cNvSpPr txBox="1">
            <a:spLocks noGrp="1"/>
          </p:cNvSpPr>
          <p:nvPr>
            <p:ph type="title" idx="2"/>
          </p:nvPr>
        </p:nvSpPr>
        <p:spPr>
          <a:xfrm>
            <a:off x="720000" y="2834900"/>
            <a:ext cx="2086800" cy="484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18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91" name="Google Shape;191;p19"/>
          <p:cNvSpPr txBox="1">
            <a:spLocks noGrp="1"/>
          </p:cNvSpPr>
          <p:nvPr>
            <p:ph type="subTitle" idx="1"/>
          </p:nvPr>
        </p:nvSpPr>
        <p:spPr>
          <a:xfrm>
            <a:off x="720000" y="3243125"/>
            <a:ext cx="2086800" cy="80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92" name="Google Shape;192;p19"/>
          <p:cNvSpPr txBox="1">
            <a:spLocks noGrp="1"/>
          </p:cNvSpPr>
          <p:nvPr>
            <p:ph type="title" idx="3"/>
          </p:nvPr>
        </p:nvSpPr>
        <p:spPr>
          <a:xfrm>
            <a:off x="3528600" y="2834825"/>
            <a:ext cx="2086800" cy="484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18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93" name="Google Shape;193;p19"/>
          <p:cNvSpPr txBox="1">
            <a:spLocks noGrp="1"/>
          </p:cNvSpPr>
          <p:nvPr>
            <p:ph type="subTitle" idx="4"/>
          </p:nvPr>
        </p:nvSpPr>
        <p:spPr>
          <a:xfrm>
            <a:off x="3528596" y="3243125"/>
            <a:ext cx="2086800" cy="80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94" name="Google Shape;194;p19"/>
          <p:cNvSpPr txBox="1">
            <a:spLocks noGrp="1"/>
          </p:cNvSpPr>
          <p:nvPr>
            <p:ph type="title" idx="5"/>
          </p:nvPr>
        </p:nvSpPr>
        <p:spPr>
          <a:xfrm>
            <a:off x="6337199" y="2834825"/>
            <a:ext cx="2086800" cy="484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18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95" name="Google Shape;195;p19"/>
          <p:cNvSpPr txBox="1">
            <a:spLocks noGrp="1"/>
          </p:cNvSpPr>
          <p:nvPr>
            <p:ph type="subTitle" idx="6"/>
          </p:nvPr>
        </p:nvSpPr>
        <p:spPr>
          <a:xfrm>
            <a:off x="6337199" y="3243125"/>
            <a:ext cx="2086800" cy="80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hree columns 1">
  <p:cSld name="CUSTOM_6_1">
    <p:spTree>
      <p:nvGrpSpPr>
        <p:cNvPr id="1" name="Shape 196"/>
        <p:cNvGrpSpPr/>
        <p:nvPr/>
      </p:nvGrpSpPr>
      <p:grpSpPr>
        <a:xfrm>
          <a:off x="0" y="0"/>
          <a:ext cx="0" cy="0"/>
          <a:chOff x="0" y="0"/>
          <a:chExt cx="0" cy="0"/>
        </a:xfrm>
      </p:grpSpPr>
      <p:pic>
        <p:nvPicPr>
          <p:cNvPr id="197" name="Google Shape;197;p20"/>
          <p:cNvPicPr preferRelativeResize="0"/>
          <p:nvPr/>
        </p:nvPicPr>
        <p:blipFill rotWithShape="1">
          <a:blip r:embed="rId2">
            <a:alphaModFix/>
          </a:blip>
          <a:srcRect/>
          <a:stretch/>
        </p:blipFill>
        <p:spPr>
          <a:xfrm rot="4104152" flipH="1">
            <a:off x="5921537" y="-1521600"/>
            <a:ext cx="6768693" cy="5143502"/>
          </a:xfrm>
          <a:prstGeom prst="rect">
            <a:avLst/>
          </a:prstGeom>
          <a:noFill/>
          <a:ln>
            <a:noFill/>
          </a:ln>
        </p:spPr>
      </p:pic>
      <p:pic>
        <p:nvPicPr>
          <p:cNvPr id="198" name="Google Shape;198;p20"/>
          <p:cNvPicPr preferRelativeResize="0"/>
          <p:nvPr/>
        </p:nvPicPr>
        <p:blipFill>
          <a:blip r:embed="rId3">
            <a:alphaModFix/>
          </a:blip>
          <a:stretch>
            <a:fillRect/>
          </a:stretch>
        </p:blipFill>
        <p:spPr>
          <a:xfrm rot="1503488" flipH="1">
            <a:off x="-2671246" y="2585314"/>
            <a:ext cx="6768690" cy="5143500"/>
          </a:xfrm>
          <a:prstGeom prst="rect">
            <a:avLst/>
          </a:prstGeom>
          <a:noFill/>
          <a:ln>
            <a:noFill/>
          </a:ln>
        </p:spPr>
      </p:pic>
      <p:pic>
        <p:nvPicPr>
          <p:cNvPr id="199" name="Google Shape;199;p20"/>
          <p:cNvPicPr preferRelativeResize="0"/>
          <p:nvPr/>
        </p:nvPicPr>
        <p:blipFill>
          <a:blip r:embed="rId4">
            <a:alphaModFix amt="60000"/>
          </a:blip>
          <a:stretch>
            <a:fillRect/>
          </a:stretch>
        </p:blipFill>
        <p:spPr>
          <a:xfrm rot="-6154266" flipH="1">
            <a:off x="-2602576" y="1981581"/>
            <a:ext cx="6768690" cy="5143500"/>
          </a:xfrm>
          <a:prstGeom prst="rect">
            <a:avLst/>
          </a:prstGeom>
          <a:noFill/>
          <a:ln>
            <a:noFill/>
          </a:ln>
        </p:spPr>
      </p:pic>
      <p:pic>
        <p:nvPicPr>
          <p:cNvPr id="200" name="Google Shape;200;p20"/>
          <p:cNvPicPr preferRelativeResize="0"/>
          <p:nvPr/>
        </p:nvPicPr>
        <p:blipFill>
          <a:blip r:embed="rId5">
            <a:alphaModFix amt="60000"/>
          </a:blip>
          <a:stretch>
            <a:fillRect/>
          </a:stretch>
        </p:blipFill>
        <p:spPr>
          <a:xfrm rot="3683713" flipH="1">
            <a:off x="5065814" y="-1756225"/>
            <a:ext cx="6768691" cy="5143500"/>
          </a:xfrm>
          <a:prstGeom prst="rect">
            <a:avLst/>
          </a:prstGeom>
          <a:noFill/>
          <a:ln>
            <a:noFill/>
          </a:ln>
        </p:spPr>
      </p:pic>
      <p:pic>
        <p:nvPicPr>
          <p:cNvPr id="201" name="Google Shape;201;p20"/>
          <p:cNvPicPr preferRelativeResize="0"/>
          <p:nvPr/>
        </p:nvPicPr>
        <p:blipFill>
          <a:blip r:embed="rId6">
            <a:alphaModFix amt="60000"/>
          </a:blip>
          <a:stretch>
            <a:fillRect/>
          </a:stretch>
        </p:blipFill>
        <p:spPr>
          <a:xfrm rot="-6186548" flipH="1">
            <a:off x="6404092" y="-1148612"/>
            <a:ext cx="4442729" cy="3376002"/>
          </a:xfrm>
          <a:prstGeom prst="rect">
            <a:avLst/>
          </a:prstGeom>
          <a:noFill/>
          <a:ln>
            <a:noFill/>
          </a:ln>
        </p:spPr>
      </p:pic>
      <p:pic>
        <p:nvPicPr>
          <p:cNvPr id="202" name="Google Shape;202;p20"/>
          <p:cNvPicPr preferRelativeResize="0"/>
          <p:nvPr/>
        </p:nvPicPr>
        <p:blipFill>
          <a:blip r:embed="rId7">
            <a:alphaModFix amt="60000"/>
          </a:blip>
          <a:stretch>
            <a:fillRect/>
          </a:stretch>
        </p:blipFill>
        <p:spPr>
          <a:xfrm rot="-5694346" flipH="1">
            <a:off x="-2134139" y="2073546"/>
            <a:ext cx="5327823" cy="4048577"/>
          </a:xfrm>
          <a:prstGeom prst="rect">
            <a:avLst/>
          </a:prstGeom>
          <a:noFill/>
          <a:ln>
            <a:noFill/>
          </a:ln>
        </p:spPr>
      </p:pic>
      <p:sp>
        <p:nvSpPr>
          <p:cNvPr id="203" name="Google Shape;203;p2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04" name="Google Shape;204;p20"/>
          <p:cNvSpPr txBox="1">
            <a:spLocks noGrp="1"/>
          </p:cNvSpPr>
          <p:nvPr>
            <p:ph type="title" idx="2"/>
          </p:nvPr>
        </p:nvSpPr>
        <p:spPr>
          <a:xfrm>
            <a:off x="1024800" y="3232650"/>
            <a:ext cx="2086800" cy="484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18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05" name="Google Shape;205;p20"/>
          <p:cNvSpPr txBox="1">
            <a:spLocks noGrp="1"/>
          </p:cNvSpPr>
          <p:nvPr>
            <p:ph type="subTitle" idx="1"/>
          </p:nvPr>
        </p:nvSpPr>
        <p:spPr>
          <a:xfrm>
            <a:off x="1024800" y="3640875"/>
            <a:ext cx="20868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06" name="Google Shape;206;p20"/>
          <p:cNvSpPr txBox="1">
            <a:spLocks noGrp="1"/>
          </p:cNvSpPr>
          <p:nvPr>
            <p:ph type="title" idx="3"/>
          </p:nvPr>
        </p:nvSpPr>
        <p:spPr>
          <a:xfrm>
            <a:off x="3528600" y="1615700"/>
            <a:ext cx="2086800" cy="484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18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07" name="Google Shape;207;p20"/>
          <p:cNvSpPr txBox="1">
            <a:spLocks noGrp="1"/>
          </p:cNvSpPr>
          <p:nvPr>
            <p:ph type="subTitle" idx="4"/>
          </p:nvPr>
        </p:nvSpPr>
        <p:spPr>
          <a:xfrm>
            <a:off x="3528597" y="2024000"/>
            <a:ext cx="20868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08" name="Google Shape;208;p20"/>
          <p:cNvSpPr txBox="1">
            <a:spLocks noGrp="1"/>
          </p:cNvSpPr>
          <p:nvPr>
            <p:ph type="title" idx="5"/>
          </p:nvPr>
        </p:nvSpPr>
        <p:spPr>
          <a:xfrm>
            <a:off x="6032399" y="3232575"/>
            <a:ext cx="2086800" cy="484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18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09" name="Google Shape;209;p20"/>
          <p:cNvSpPr txBox="1">
            <a:spLocks noGrp="1"/>
          </p:cNvSpPr>
          <p:nvPr>
            <p:ph type="subTitle" idx="6"/>
          </p:nvPr>
        </p:nvSpPr>
        <p:spPr>
          <a:xfrm>
            <a:off x="6032400" y="3640875"/>
            <a:ext cx="20868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7"/>
        <p:cNvGrpSpPr/>
        <p:nvPr/>
      </p:nvGrpSpPr>
      <p:grpSpPr>
        <a:xfrm>
          <a:off x="0" y="0"/>
          <a:ext cx="0" cy="0"/>
          <a:chOff x="0" y="0"/>
          <a:chExt cx="0" cy="0"/>
        </a:xfrm>
      </p:grpSpPr>
      <p:pic>
        <p:nvPicPr>
          <p:cNvPr id="18" name="Google Shape;18;p3"/>
          <p:cNvPicPr preferRelativeResize="0"/>
          <p:nvPr/>
        </p:nvPicPr>
        <p:blipFill rotWithShape="1">
          <a:blip r:embed="rId2">
            <a:alphaModFix/>
          </a:blip>
          <a:srcRect r="23623"/>
          <a:stretch/>
        </p:blipFill>
        <p:spPr>
          <a:xfrm rot="-6740886" flipH="1">
            <a:off x="4089927" y="-3355825"/>
            <a:ext cx="8212648" cy="8170898"/>
          </a:xfrm>
          <a:prstGeom prst="rect">
            <a:avLst/>
          </a:prstGeom>
          <a:noFill/>
          <a:ln>
            <a:noFill/>
          </a:ln>
        </p:spPr>
      </p:pic>
      <p:pic>
        <p:nvPicPr>
          <p:cNvPr id="19" name="Google Shape;19;p3"/>
          <p:cNvPicPr preferRelativeResize="0"/>
          <p:nvPr/>
        </p:nvPicPr>
        <p:blipFill rotWithShape="1">
          <a:blip r:embed="rId3">
            <a:alphaModFix/>
          </a:blip>
          <a:srcRect l="11866" r="11866"/>
          <a:stretch/>
        </p:blipFill>
        <p:spPr>
          <a:xfrm rot="-8354746" flipH="1">
            <a:off x="4934056" y="1492552"/>
            <a:ext cx="6861688" cy="6836645"/>
          </a:xfrm>
          <a:prstGeom prst="rect">
            <a:avLst/>
          </a:prstGeom>
          <a:noFill/>
          <a:ln>
            <a:noFill/>
          </a:ln>
        </p:spPr>
      </p:pic>
      <p:pic>
        <p:nvPicPr>
          <p:cNvPr id="20" name="Google Shape;20;p3"/>
          <p:cNvPicPr preferRelativeResize="0"/>
          <p:nvPr/>
        </p:nvPicPr>
        <p:blipFill>
          <a:blip r:embed="rId4">
            <a:alphaModFix amt="60000"/>
          </a:blip>
          <a:stretch>
            <a:fillRect/>
          </a:stretch>
        </p:blipFill>
        <p:spPr>
          <a:xfrm>
            <a:off x="3624300" y="-1621350"/>
            <a:ext cx="8033400" cy="6104551"/>
          </a:xfrm>
          <a:prstGeom prst="rect">
            <a:avLst/>
          </a:prstGeom>
          <a:noFill/>
          <a:ln>
            <a:noFill/>
          </a:ln>
        </p:spPr>
      </p:pic>
      <p:pic>
        <p:nvPicPr>
          <p:cNvPr id="21" name="Google Shape;21;p3"/>
          <p:cNvPicPr preferRelativeResize="0"/>
          <p:nvPr/>
        </p:nvPicPr>
        <p:blipFill>
          <a:blip r:embed="rId5">
            <a:alphaModFix amt="77000"/>
          </a:blip>
          <a:stretch>
            <a:fillRect/>
          </a:stretch>
        </p:blipFill>
        <p:spPr>
          <a:xfrm rot="2571570">
            <a:off x="4611716" y="-1561242"/>
            <a:ext cx="7169068" cy="5447729"/>
          </a:xfrm>
          <a:prstGeom prst="rect">
            <a:avLst/>
          </a:prstGeom>
          <a:noFill/>
          <a:ln>
            <a:noFill/>
          </a:ln>
        </p:spPr>
      </p:pic>
      <p:pic>
        <p:nvPicPr>
          <p:cNvPr id="22" name="Google Shape;22;p3"/>
          <p:cNvPicPr preferRelativeResize="0"/>
          <p:nvPr/>
        </p:nvPicPr>
        <p:blipFill rotWithShape="1">
          <a:blip r:embed="rId6">
            <a:alphaModFix/>
          </a:blip>
          <a:srcRect/>
          <a:stretch/>
        </p:blipFill>
        <p:spPr>
          <a:xfrm rot="-5698483">
            <a:off x="-5204672" y="-834302"/>
            <a:ext cx="8507494" cy="6464809"/>
          </a:xfrm>
          <a:prstGeom prst="rect">
            <a:avLst/>
          </a:prstGeom>
          <a:noFill/>
          <a:ln>
            <a:noFill/>
          </a:ln>
        </p:spPr>
      </p:pic>
      <p:pic>
        <p:nvPicPr>
          <p:cNvPr id="23" name="Google Shape;23;p3"/>
          <p:cNvPicPr preferRelativeResize="0"/>
          <p:nvPr/>
        </p:nvPicPr>
        <p:blipFill rotWithShape="1">
          <a:blip r:embed="rId7">
            <a:alphaModFix amt="60000"/>
          </a:blip>
          <a:srcRect/>
          <a:stretch/>
        </p:blipFill>
        <p:spPr>
          <a:xfrm rot="-6779200">
            <a:off x="-5186058" y="-1403735"/>
            <a:ext cx="8169224" cy="6207762"/>
          </a:xfrm>
          <a:prstGeom prst="rect">
            <a:avLst/>
          </a:prstGeom>
          <a:noFill/>
          <a:ln>
            <a:noFill/>
          </a:ln>
        </p:spPr>
      </p:pic>
      <p:pic>
        <p:nvPicPr>
          <p:cNvPr id="24" name="Google Shape;24;p3"/>
          <p:cNvPicPr preferRelativeResize="0"/>
          <p:nvPr/>
        </p:nvPicPr>
        <p:blipFill>
          <a:blip r:embed="rId5">
            <a:alphaModFix amt="77000"/>
          </a:blip>
          <a:stretch>
            <a:fillRect/>
          </a:stretch>
        </p:blipFill>
        <p:spPr>
          <a:xfrm rot="-10270981">
            <a:off x="-1885844" y="2000297"/>
            <a:ext cx="6712387" cy="5100709"/>
          </a:xfrm>
          <a:prstGeom prst="rect">
            <a:avLst/>
          </a:prstGeom>
          <a:noFill/>
          <a:ln>
            <a:noFill/>
          </a:ln>
        </p:spPr>
      </p:pic>
      <p:sp>
        <p:nvSpPr>
          <p:cNvPr id="25" name="Google Shape;25;p3"/>
          <p:cNvSpPr txBox="1">
            <a:spLocks noGrp="1"/>
          </p:cNvSpPr>
          <p:nvPr>
            <p:ph type="title"/>
          </p:nvPr>
        </p:nvSpPr>
        <p:spPr>
          <a:xfrm>
            <a:off x="720000" y="2314200"/>
            <a:ext cx="5675100" cy="782400"/>
          </a:xfrm>
          <a:prstGeom prst="rect">
            <a:avLst/>
          </a:prstGeom>
        </p:spPr>
        <p:txBody>
          <a:bodyPr spcFirstLastPara="1" wrap="square" lIns="91425" tIns="91425" rIns="91425" bIns="91425" anchor="t" anchorCtr="0">
            <a:noAutofit/>
          </a:bodyPr>
          <a:lstStyle>
            <a:lvl1pPr lvl="0" algn="l">
              <a:spcBef>
                <a:spcPts val="0"/>
              </a:spcBef>
              <a:spcAft>
                <a:spcPts val="0"/>
              </a:spcAft>
              <a:buSzPts val="3600"/>
              <a:buNone/>
              <a:defRPr sz="4000"/>
            </a:lvl1pPr>
            <a:lvl2pPr lvl="1">
              <a:spcBef>
                <a:spcPts val="0"/>
              </a:spcBef>
              <a:spcAft>
                <a:spcPts val="0"/>
              </a:spcAft>
              <a:buSzPts val="3600"/>
              <a:buNone/>
              <a:defRPr sz="3600"/>
            </a:lvl2pPr>
            <a:lvl3pPr lvl="2">
              <a:spcBef>
                <a:spcPts val="0"/>
              </a:spcBef>
              <a:spcAft>
                <a:spcPts val="0"/>
              </a:spcAft>
              <a:buSzPts val="3600"/>
              <a:buNone/>
              <a:defRPr sz="3600"/>
            </a:lvl3pPr>
            <a:lvl4pPr lvl="3">
              <a:spcBef>
                <a:spcPts val="0"/>
              </a:spcBef>
              <a:spcAft>
                <a:spcPts val="0"/>
              </a:spcAft>
              <a:buSzPts val="3600"/>
              <a:buNone/>
              <a:defRPr sz="3600"/>
            </a:lvl4pPr>
            <a:lvl5pPr lvl="4">
              <a:spcBef>
                <a:spcPts val="0"/>
              </a:spcBef>
              <a:spcAft>
                <a:spcPts val="0"/>
              </a:spcAft>
              <a:buSzPts val="3600"/>
              <a:buNone/>
              <a:defRPr sz="3600"/>
            </a:lvl5pPr>
            <a:lvl6pPr lvl="5">
              <a:spcBef>
                <a:spcPts val="0"/>
              </a:spcBef>
              <a:spcAft>
                <a:spcPts val="0"/>
              </a:spcAft>
              <a:buSzPts val="3600"/>
              <a:buNone/>
              <a:defRPr sz="3600"/>
            </a:lvl6pPr>
            <a:lvl7pPr lvl="6">
              <a:spcBef>
                <a:spcPts val="0"/>
              </a:spcBef>
              <a:spcAft>
                <a:spcPts val="0"/>
              </a:spcAft>
              <a:buSzPts val="3600"/>
              <a:buNone/>
              <a:defRPr sz="3600"/>
            </a:lvl7pPr>
            <a:lvl8pPr lvl="7">
              <a:spcBef>
                <a:spcPts val="0"/>
              </a:spcBef>
              <a:spcAft>
                <a:spcPts val="0"/>
              </a:spcAft>
              <a:buSzPts val="3600"/>
              <a:buNone/>
              <a:defRPr sz="3600"/>
            </a:lvl8pPr>
            <a:lvl9pPr lvl="8">
              <a:spcBef>
                <a:spcPts val="0"/>
              </a:spcBef>
              <a:spcAft>
                <a:spcPts val="0"/>
              </a:spcAft>
              <a:buSzPts val="3600"/>
              <a:buNone/>
              <a:defRPr sz="3600"/>
            </a:lvl9pPr>
          </a:lstStyle>
          <a:p>
            <a:endParaRPr/>
          </a:p>
        </p:txBody>
      </p:sp>
      <p:sp>
        <p:nvSpPr>
          <p:cNvPr id="26" name="Google Shape;26;p3"/>
          <p:cNvSpPr txBox="1">
            <a:spLocks noGrp="1"/>
          </p:cNvSpPr>
          <p:nvPr>
            <p:ph type="title" idx="2" hasCustomPrompt="1"/>
          </p:nvPr>
        </p:nvSpPr>
        <p:spPr>
          <a:xfrm>
            <a:off x="720000" y="1531750"/>
            <a:ext cx="1251900" cy="7824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6000"/>
              <a:buNone/>
              <a:defRPr sz="5000">
                <a:solidFill>
                  <a:schemeClr val="dk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27" name="Google Shape;27;p3"/>
          <p:cNvSpPr txBox="1">
            <a:spLocks noGrp="1"/>
          </p:cNvSpPr>
          <p:nvPr>
            <p:ph type="subTitle" idx="1"/>
          </p:nvPr>
        </p:nvSpPr>
        <p:spPr>
          <a:xfrm>
            <a:off x="720000" y="3096350"/>
            <a:ext cx="5675100" cy="51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210"/>
        <p:cNvGrpSpPr/>
        <p:nvPr/>
      </p:nvGrpSpPr>
      <p:grpSpPr>
        <a:xfrm>
          <a:off x="0" y="0"/>
          <a:ext cx="0" cy="0"/>
          <a:chOff x="0" y="0"/>
          <a:chExt cx="0" cy="0"/>
        </a:xfrm>
      </p:grpSpPr>
      <p:pic>
        <p:nvPicPr>
          <p:cNvPr id="211" name="Google Shape;211;p21"/>
          <p:cNvPicPr preferRelativeResize="0"/>
          <p:nvPr/>
        </p:nvPicPr>
        <p:blipFill rotWithShape="1">
          <a:blip r:embed="rId2">
            <a:alphaModFix/>
          </a:blip>
          <a:srcRect t="-2538" r="23733" b="-1077"/>
          <a:stretch/>
        </p:blipFill>
        <p:spPr>
          <a:xfrm rot="3783455">
            <a:off x="6710702" y="1289713"/>
            <a:ext cx="5168593" cy="5335899"/>
          </a:xfrm>
          <a:prstGeom prst="rect">
            <a:avLst/>
          </a:prstGeom>
          <a:noFill/>
          <a:ln>
            <a:noFill/>
          </a:ln>
        </p:spPr>
      </p:pic>
      <p:pic>
        <p:nvPicPr>
          <p:cNvPr id="212" name="Google Shape;212;p21"/>
          <p:cNvPicPr preferRelativeResize="0"/>
          <p:nvPr/>
        </p:nvPicPr>
        <p:blipFill rotWithShape="1">
          <a:blip r:embed="rId3">
            <a:alphaModFix/>
          </a:blip>
          <a:srcRect/>
          <a:stretch/>
        </p:blipFill>
        <p:spPr>
          <a:xfrm rot="4609406" flipH="1">
            <a:off x="5467707" y="-1309724"/>
            <a:ext cx="6768691" cy="5143500"/>
          </a:xfrm>
          <a:prstGeom prst="rect">
            <a:avLst/>
          </a:prstGeom>
          <a:noFill/>
          <a:ln>
            <a:noFill/>
          </a:ln>
        </p:spPr>
      </p:pic>
      <p:pic>
        <p:nvPicPr>
          <p:cNvPr id="213" name="Google Shape;213;p21"/>
          <p:cNvPicPr preferRelativeResize="0"/>
          <p:nvPr/>
        </p:nvPicPr>
        <p:blipFill>
          <a:blip r:embed="rId4">
            <a:alphaModFix/>
          </a:blip>
          <a:stretch>
            <a:fillRect/>
          </a:stretch>
        </p:blipFill>
        <p:spPr>
          <a:xfrm rot="7657464">
            <a:off x="-4096013" y="-1264931"/>
            <a:ext cx="7727025" cy="5871734"/>
          </a:xfrm>
          <a:prstGeom prst="rect">
            <a:avLst/>
          </a:prstGeom>
          <a:noFill/>
          <a:ln>
            <a:noFill/>
          </a:ln>
        </p:spPr>
      </p:pic>
      <p:pic>
        <p:nvPicPr>
          <p:cNvPr id="214" name="Google Shape;214;p21"/>
          <p:cNvPicPr preferRelativeResize="0"/>
          <p:nvPr/>
        </p:nvPicPr>
        <p:blipFill>
          <a:blip r:embed="rId5">
            <a:alphaModFix amt="60000"/>
          </a:blip>
          <a:stretch>
            <a:fillRect/>
          </a:stretch>
        </p:blipFill>
        <p:spPr>
          <a:xfrm rot="4359890">
            <a:off x="-3422147" y="-601412"/>
            <a:ext cx="6768694" cy="5143502"/>
          </a:xfrm>
          <a:prstGeom prst="rect">
            <a:avLst/>
          </a:prstGeom>
          <a:noFill/>
          <a:ln>
            <a:noFill/>
          </a:ln>
        </p:spPr>
      </p:pic>
      <p:pic>
        <p:nvPicPr>
          <p:cNvPr id="215" name="Google Shape;215;p21"/>
          <p:cNvPicPr preferRelativeResize="0"/>
          <p:nvPr/>
        </p:nvPicPr>
        <p:blipFill>
          <a:blip r:embed="rId5">
            <a:alphaModFix amt="60000"/>
          </a:blip>
          <a:stretch>
            <a:fillRect/>
          </a:stretch>
        </p:blipFill>
        <p:spPr>
          <a:xfrm rot="2180787">
            <a:off x="4453076" y="-1381349"/>
            <a:ext cx="8033399" cy="6104550"/>
          </a:xfrm>
          <a:prstGeom prst="rect">
            <a:avLst/>
          </a:prstGeom>
          <a:noFill/>
          <a:ln>
            <a:noFill/>
          </a:ln>
        </p:spPr>
      </p:pic>
      <p:pic>
        <p:nvPicPr>
          <p:cNvPr id="216" name="Google Shape;216;p21"/>
          <p:cNvPicPr preferRelativeResize="0"/>
          <p:nvPr/>
        </p:nvPicPr>
        <p:blipFill>
          <a:blip r:embed="rId6">
            <a:alphaModFix amt="60000"/>
          </a:blip>
          <a:stretch>
            <a:fillRect/>
          </a:stretch>
        </p:blipFill>
        <p:spPr>
          <a:xfrm rot="-6180047">
            <a:off x="-2701700" y="547461"/>
            <a:ext cx="5327821" cy="4048579"/>
          </a:xfrm>
          <a:prstGeom prst="rect">
            <a:avLst/>
          </a:prstGeom>
          <a:noFill/>
          <a:ln>
            <a:noFill/>
          </a:ln>
        </p:spPr>
      </p:pic>
      <p:pic>
        <p:nvPicPr>
          <p:cNvPr id="217" name="Google Shape;217;p21"/>
          <p:cNvPicPr preferRelativeResize="0"/>
          <p:nvPr/>
        </p:nvPicPr>
        <p:blipFill>
          <a:blip r:embed="rId6">
            <a:alphaModFix amt="77000"/>
          </a:blip>
          <a:stretch>
            <a:fillRect/>
          </a:stretch>
        </p:blipFill>
        <p:spPr>
          <a:xfrm rot="3596987">
            <a:off x="5467791" y="-908443"/>
            <a:ext cx="7169066" cy="5447728"/>
          </a:xfrm>
          <a:prstGeom prst="rect">
            <a:avLst/>
          </a:prstGeom>
          <a:noFill/>
          <a:ln>
            <a:noFill/>
          </a:ln>
        </p:spPr>
      </p:pic>
      <p:sp>
        <p:nvSpPr>
          <p:cNvPr id="218" name="Google Shape;218;p2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19" name="Google Shape;219;p21"/>
          <p:cNvSpPr txBox="1">
            <a:spLocks noGrp="1"/>
          </p:cNvSpPr>
          <p:nvPr>
            <p:ph type="title" idx="2"/>
          </p:nvPr>
        </p:nvSpPr>
        <p:spPr>
          <a:xfrm>
            <a:off x="2424850" y="1792875"/>
            <a:ext cx="1978200" cy="411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18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20" name="Google Shape;220;p21"/>
          <p:cNvSpPr txBox="1">
            <a:spLocks noGrp="1"/>
          </p:cNvSpPr>
          <p:nvPr>
            <p:ph type="subTitle" idx="1"/>
          </p:nvPr>
        </p:nvSpPr>
        <p:spPr>
          <a:xfrm>
            <a:off x="2424850" y="2128575"/>
            <a:ext cx="1978200" cy="527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21" name="Google Shape;221;p21"/>
          <p:cNvSpPr txBox="1">
            <a:spLocks noGrp="1"/>
          </p:cNvSpPr>
          <p:nvPr>
            <p:ph type="title" idx="3"/>
          </p:nvPr>
        </p:nvSpPr>
        <p:spPr>
          <a:xfrm>
            <a:off x="4740954" y="1792875"/>
            <a:ext cx="1978200" cy="411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18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22" name="Google Shape;222;p21"/>
          <p:cNvSpPr txBox="1">
            <a:spLocks noGrp="1"/>
          </p:cNvSpPr>
          <p:nvPr>
            <p:ph type="subTitle" idx="4"/>
          </p:nvPr>
        </p:nvSpPr>
        <p:spPr>
          <a:xfrm>
            <a:off x="4740952" y="2128575"/>
            <a:ext cx="1978200" cy="527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23" name="Google Shape;223;p21"/>
          <p:cNvSpPr txBox="1">
            <a:spLocks noGrp="1"/>
          </p:cNvSpPr>
          <p:nvPr>
            <p:ph type="title" idx="5"/>
          </p:nvPr>
        </p:nvSpPr>
        <p:spPr>
          <a:xfrm>
            <a:off x="2424850" y="3226275"/>
            <a:ext cx="1978200" cy="411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18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24" name="Google Shape;224;p21"/>
          <p:cNvSpPr txBox="1">
            <a:spLocks noGrp="1"/>
          </p:cNvSpPr>
          <p:nvPr>
            <p:ph type="subTitle" idx="6"/>
          </p:nvPr>
        </p:nvSpPr>
        <p:spPr>
          <a:xfrm>
            <a:off x="2424850" y="3561975"/>
            <a:ext cx="1978200" cy="527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25" name="Google Shape;225;p21"/>
          <p:cNvSpPr txBox="1">
            <a:spLocks noGrp="1"/>
          </p:cNvSpPr>
          <p:nvPr>
            <p:ph type="title" idx="7"/>
          </p:nvPr>
        </p:nvSpPr>
        <p:spPr>
          <a:xfrm>
            <a:off x="4740954" y="3226275"/>
            <a:ext cx="1978200" cy="411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18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26" name="Google Shape;226;p21"/>
          <p:cNvSpPr txBox="1">
            <a:spLocks noGrp="1"/>
          </p:cNvSpPr>
          <p:nvPr>
            <p:ph type="subTitle" idx="8"/>
          </p:nvPr>
        </p:nvSpPr>
        <p:spPr>
          <a:xfrm>
            <a:off x="4740951" y="3561975"/>
            <a:ext cx="1978200" cy="527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four columns 1">
  <p:cSld name="CUSTOM_5_1">
    <p:spTree>
      <p:nvGrpSpPr>
        <p:cNvPr id="1" name="Shape 227"/>
        <p:cNvGrpSpPr/>
        <p:nvPr/>
      </p:nvGrpSpPr>
      <p:grpSpPr>
        <a:xfrm>
          <a:off x="0" y="0"/>
          <a:ext cx="0" cy="0"/>
          <a:chOff x="0" y="0"/>
          <a:chExt cx="0" cy="0"/>
        </a:xfrm>
      </p:grpSpPr>
      <p:pic>
        <p:nvPicPr>
          <p:cNvPr id="228" name="Google Shape;228;p22"/>
          <p:cNvPicPr preferRelativeResize="0"/>
          <p:nvPr/>
        </p:nvPicPr>
        <p:blipFill rotWithShape="1">
          <a:blip r:embed="rId2">
            <a:alphaModFix/>
          </a:blip>
          <a:srcRect/>
          <a:stretch/>
        </p:blipFill>
        <p:spPr>
          <a:xfrm rot="-6695848" flipH="1">
            <a:off x="-3427871" y="1602571"/>
            <a:ext cx="6768693" cy="5143502"/>
          </a:xfrm>
          <a:prstGeom prst="rect">
            <a:avLst/>
          </a:prstGeom>
          <a:noFill/>
          <a:ln>
            <a:noFill/>
          </a:ln>
        </p:spPr>
      </p:pic>
      <p:pic>
        <p:nvPicPr>
          <p:cNvPr id="229" name="Google Shape;229;p22"/>
          <p:cNvPicPr preferRelativeResize="0"/>
          <p:nvPr/>
        </p:nvPicPr>
        <p:blipFill>
          <a:blip r:embed="rId3">
            <a:alphaModFix/>
          </a:blip>
          <a:stretch>
            <a:fillRect/>
          </a:stretch>
        </p:blipFill>
        <p:spPr>
          <a:xfrm rot="-9017038" flipH="1">
            <a:off x="5401754" y="-2047580"/>
            <a:ext cx="6768692" cy="5143501"/>
          </a:xfrm>
          <a:prstGeom prst="rect">
            <a:avLst/>
          </a:prstGeom>
          <a:noFill/>
          <a:ln>
            <a:noFill/>
          </a:ln>
        </p:spPr>
      </p:pic>
      <p:pic>
        <p:nvPicPr>
          <p:cNvPr id="230" name="Google Shape;230;p22"/>
          <p:cNvPicPr preferRelativeResize="0"/>
          <p:nvPr/>
        </p:nvPicPr>
        <p:blipFill>
          <a:blip r:embed="rId4">
            <a:alphaModFix amt="60000"/>
          </a:blip>
          <a:stretch>
            <a:fillRect/>
          </a:stretch>
        </p:blipFill>
        <p:spPr>
          <a:xfrm rot="5234885" flipH="1">
            <a:off x="5231128" y="-1464403"/>
            <a:ext cx="6768692" cy="5143501"/>
          </a:xfrm>
          <a:prstGeom prst="rect">
            <a:avLst/>
          </a:prstGeom>
          <a:noFill/>
          <a:ln>
            <a:noFill/>
          </a:ln>
        </p:spPr>
      </p:pic>
      <p:pic>
        <p:nvPicPr>
          <p:cNvPr id="231" name="Google Shape;231;p22"/>
          <p:cNvPicPr preferRelativeResize="0"/>
          <p:nvPr/>
        </p:nvPicPr>
        <p:blipFill>
          <a:blip r:embed="rId5">
            <a:alphaModFix amt="60000"/>
          </a:blip>
          <a:stretch>
            <a:fillRect/>
          </a:stretch>
        </p:blipFill>
        <p:spPr>
          <a:xfrm rot="-7116287" flipH="1">
            <a:off x="-2572146" y="1837197"/>
            <a:ext cx="6768691" cy="5143500"/>
          </a:xfrm>
          <a:prstGeom prst="rect">
            <a:avLst/>
          </a:prstGeom>
          <a:noFill/>
          <a:ln>
            <a:noFill/>
          </a:ln>
        </p:spPr>
      </p:pic>
      <p:pic>
        <p:nvPicPr>
          <p:cNvPr id="232" name="Google Shape;232;p22"/>
          <p:cNvPicPr preferRelativeResize="0"/>
          <p:nvPr/>
        </p:nvPicPr>
        <p:blipFill>
          <a:blip r:embed="rId6">
            <a:alphaModFix amt="60000"/>
          </a:blip>
          <a:stretch>
            <a:fillRect/>
          </a:stretch>
        </p:blipFill>
        <p:spPr>
          <a:xfrm rot="3951786" flipH="1">
            <a:off x="-1584462" y="2997081"/>
            <a:ext cx="4442729" cy="3376003"/>
          </a:xfrm>
          <a:prstGeom prst="rect">
            <a:avLst/>
          </a:prstGeom>
          <a:noFill/>
          <a:ln>
            <a:noFill/>
          </a:ln>
        </p:spPr>
      </p:pic>
      <p:pic>
        <p:nvPicPr>
          <p:cNvPr id="233" name="Google Shape;233;p22"/>
          <p:cNvPicPr preferRelativeResize="0"/>
          <p:nvPr/>
        </p:nvPicPr>
        <p:blipFill>
          <a:blip r:embed="rId7">
            <a:alphaModFix amt="60000"/>
          </a:blip>
          <a:stretch>
            <a:fillRect/>
          </a:stretch>
        </p:blipFill>
        <p:spPr>
          <a:xfrm rot="-611385" flipH="1">
            <a:off x="-1433614" y="-1749293"/>
            <a:ext cx="5327823" cy="4048577"/>
          </a:xfrm>
          <a:prstGeom prst="rect">
            <a:avLst/>
          </a:prstGeom>
          <a:noFill/>
          <a:ln>
            <a:noFill/>
          </a:ln>
        </p:spPr>
      </p:pic>
      <p:pic>
        <p:nvPicPr>
          <p:cNvPr id="234" name="Google Shape;234;p22"/>
          <p:cNvPicPr preferRelativeResize="0"/>
          <p:nvPr/>
        </p:nvPicPr>
        <p:blipFill>
          <a:blip r:embed="rId7">
            <a:alphaModFix amt="60000"/>
          </a:blip>
          <a:stretch>
            <a:fillRect/>
          </a:stretch>
        </p:blipFill>
        <p:spPr>
          <a:xfrm rot="-611385" flipH="1">
            <a:off x="5834148" y="3273982"/>
            <a:ext cx="5327823" cy="4048577"/>
          </a:xfrm>
          <a:prstGeom prst="rect">
            <a:avLst/>
          </a:prstGeom>
          <a:noFill/>
          <a:ln>
            <a:noFill/>
          </a:ln>
        </p:spPr>
      </p:pic>
      <p:sp>
        <p:nvSpPr>
          <p:cNvPr id="235" name="Google Shape;235;p2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36" name="Google Shape;236;p22"/>
          <p:cNvSpPr txBox="1">
            <a:spLocks noGrp="1"/>
          </p:cNvSpPr>
          <p:nvPr>
            <p:ph type="title" idx="2"/>
          </p:nvPr>
        </p:nvSpPr>
        <p:spPr>
          <a:xfrm>
            <a:off x="713088" y="2912275"/>
            <a:ext cx="1802700" cy="411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18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37" name="Google Shape;237;p22"/>
          <p:cNvSpPr txBox="1">
            <a:spLocks noGrp="1"/>
          </p:cNvSpPr>
          <p:nvPr>
            <p:ph type="subTitle" idx="1"/>
          </p:nvPr>
        </p:nvSpPr>
        <p:spPr>
          <a:xfrm>
            <a:off x="713088" y="3247975"/>
            <a:ext cx="1802700" cy="527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38" name="Google Shape;238;p22"/>
          <p:cNvSpPr txBox="1">
            <a:spLocks noGrp="1"/>
          </p:cNvSpPr>
          <p:nvPr>
            <p:ph type="title" idx="3"/>
          </p:nvPr>
        </p:nvSpPr>
        <p:spPr>
          <a:xfrm>
            <a:off x="2684800" y="2912275"/>
            <a:ext cx="1802700" cy="411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18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39" name="Google Shape;239;p22"/>
          <p:cNvSpPr txBox="1">
            <a:spLocks noGrp="1"/>
          </p:cNvSpPr>
          <p:nvPr>
            <p:ph type="subTitle" idx="4"/>
          </p:nvPr>
        </p:nvSpPr>
        <p:spPr>
          <a:xfrm>
            <a:off x="2684798" y="3247975"/>
            <a:ext cx="1802700" cy="527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40" name="Google Shape;240;p22"/>
          <p:cNvSpPr txBox="1">
            <a:spLocks noGrp="1"/>
          </p:cNvSpPr>
          <p:nvPr>
            <p:ph type="title" idx="5"/>
          </p:nvPr>
        </p:nvSpPr>
        <p:spPr>
          <a:xfrm>
            <a:off x="4656506" y="2912275"/>
            <a:ext cx="1802700" cy="411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18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41" name="Google Shape;241;p22"/>
          <p:cNvSpPr txBox="1">
            <a:spLocks noGrp="1"/>
          </p:cNvSpPr>
          <p:nvPr>
            <p:ph type="subTitle" idx="6"/>
          </p:nvPr>
        </p:nvSpPr>
        <p:spPr>
          <a:xfrm>
            <a:off x="4656506" y="3247975"/>
            <a:ext cx="1802700" cy="527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42" name="Google Shape;242;p22"/>
          <p:cNvSpPr txBox="1">
            <a:spLocks noGrp="1"/>
          </p:cNvSpPr>
          <p:nvPr>
            <p:ph type="title" idx="7"/>
          </p:nvPr>
        </p:nvSpPr>
        <p:spPr>
          <a:xfrm>
            <a:off x="6628218" y="2912275"/>
            <a:ext cx="1802700" cy="411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18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43" name="Google Shape;243;p22"/>
          <p:cNvSpPr txBox="1">
            <a:spLocks noGrp="1"/>
          </p:cNvSpPr>
          <p:nvPr>
            <p:ph type="subTitle" idx="8"/>
          </p:nvPr>
        </p:nvSpPr>
        <p:spPr>
          <a:xfrm>
            <a:off x="6628216" y="3247975"/>
            <a:ext cx="1802700" cy="527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six columns">
  <p:cSld name="CUSTOM_7">
    <p:spTree>
      <p:nvGrpSpPr>
        <p:cNvPr id="1" name="Shape 244"/>
        <p:cNvGrpSpPr/>
        <p:nvPr/>
      </p:nvGrpSpPr>
      <p:grpSpPr>
        <a:xfrm>
          <a:off x="0" y="0"/>
          <a:ext cx="0" cy="0"/>
          <a:chOff x="0" y="0"/>
          <a:chExt cx="0" cy="0"/>
        </a:xfrm>
      </p:grpSpPr>
      <p:pic>
        <p:nvPicPr>
          <p:cNvPr id="245" name="Google Shape;245;p23"/>
          <p:cNvPicPr preferRelativeResize="0"/>
          <p:nvPr/>
        </p:nvPicPr>
        <p:blipFill rotWithShape="1">
          <a:blip r:embed="rId2">
            <a:alphaModFix/>
          </a:blip>
          <a:srcRect l="13197" r="13197"/>
          <a:stretch/>
        </p:blipFill>
        <p:spPr>
          <a:xfrm rot="4187075">
            <a:off x="5112260" y="2241"/>
            <a:ext cx="6560936" cy="6773306"/>
          </a:xfrm>
          <a:prstGeom prst="rect">
            <a:avLst/>
          </a:prstGeom>
          <a:noFill/>
          <a:ln>
            <a:noFill/>
          </a:ln>
        </p:spPr>
      </p:pic>
      <p:pic>
        <p:nvPicPr>
          <p:cNvPr id="246" name="Google Shape;246;p23"/>
          <p:cNvPicPr preferRelativeResize="0"/>
          <p:nvPr/>
        </p:nvPicPr>
        <p:blipFill>
          <a:blip r:embed="rId3">
            <a:alphaModFix/>
          </a:blip>
          <a:stretch>
            <a:fillRect/>
          </a:stretch>
        </p:blipFill>
        <p:spPr>
          <a:xfrm rot="-9017038" flipH="1">
            <a:off x="5401754" y="-2047580"/>
            <a:ext cx="6768692" cy="5143501"/>
          </a:xfrm>
          <a:prstGeom prst="rect">
            <a:avLst/>
          </a:prstGeom>
          <a:noFill/>
          <a:ln>
            <a:noFill/>
          </a:ln>
        </p:spPr>
      </p:pic>
      <p:pic>
        <p:nvPicPr>
          <p:cNvPr id="247" name="Google Shape;247;p23"/>
          <p:cNvPicPr preferRelativeResize="0"/>
          <p:nvPr/>
        </p:nvPicPr>
        <p:blipFill>
          <a:blip r:embed="rId4">
            <a:alphaModFix amt="60000"/>
          </a:blip>
          <a:stretch>
            <a:fillRect/>
          </a:stretch>
        </p:blipFill>
        <p:spPr>
          <a:xfrm rot="8725133" flipH="1">
            <a:off x="5153711" y="152147"/>
            <a:ext cx="6768693" cy="5143502"/>
          </a:xfrm>
          <a:prstGeom prst="rect">
            <a:avLst/>
          </a:prstGeom>
          <a:noFill/>
          <a:ln>
            <a:noFill/>
          </a:ln>
        </p:spPr>
      </p:pic>
      <p:pic>
        <p:nvPicPr>
          <p:cNvPr id="248" name="Google Shape;248;p23"/>
          <p:cNvPicPr preferRelativeResize="0"/>
          <p:nvPr/>
        </p:nvPicPr>
        <p:blipFill rotWithShape="1">
          <a:blip r:embed="rId5">
            <a:alphaModFix amt="60000"/>
          </a:blip>
          <a:srcRect/>
          <a:stretch/>
        </p:blipFill>
        <p:spPr>
          <a:xfrm rot="617941">
            <a:off x="5261189" y="-3033680"/>
            <a:ext cx="6768692" cy="5143501"/>
          </a:xfrm>
          <a:prstGeom prst="rect">
            <a:avLst/>
          </a:prstGeom>
          <a:noFill/>
          <a:ln>
            <a:noFill/>
          </a:ln>
        </p:spPr>
      </p:pic>
      <p:sp>
        <p:nvSpPr>
          <p:cNvPr id="249" name="Google Shape;249;p2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50" name="Google Shape;250;p23"/>
          <p:cNvSpPr txBox="1">
            <a:spLocks noGrp="1"/>
          </p:cNvSpPr>
          <p:nvPr>
            <p:ph type="title" idx="2"/>
          </p:nvPr>
        </p:nvSpPr>
        <p:spPr>
          <a:xfrm>
            <a:off x="720000" y="1447550"/>
            <a:ext cx="1986000" cy="4119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500"/>
              <a:buNone/>
              <a:defRPr sz="18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51" name="Google Shape;251;p23"/>
          <p:cNvSpPr txBox="1">
            <a:spLocks noGrp="1"/>
          </p:cNvSpPr>
          <p:nvPr>
            <p:ph type="subTitle" idx="1"/>
          </p:nvPr>
        </p:nvSpPr>
        <p:spPr>
          <a:xfrm>
            <a:off x="720000" y="1783250"/>
            <a:ext cx="1986000" cy="527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52" name="Google Shape;252;p23"/>
          <p:cNvSpPr txBox="1">
            <a:spLocks noGrp="1"/>
          </p:cNvSpPr>
          <p:nvPr>
            <p:ph type="title" idx="3"/>
          </p:nvPr>
        </p:nvSpPr>
        <p:spPr>
          <a:xfrm>
            <a:off x="3197772" y="1447550"/>
            <a:ext cx="1986000" cy="4119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500"/>
              <a:buNone/>
              <a:defRPr sz="18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53" name="Google Shape;253;p23"/>
          <p:cNvSpPr txBox="1">
            <a:spLocks noGrp="1"/>
          </p:cNvSpPr>
          <p:nvPr>
            <p:ph type="subTitle" idx="4"/>
          </p:nvPr>
        </p:nvSpPr>
        <p:spPr>
          <a:xfrm>
            <a:off x="3197825" y="1783250"/>
            <a:ext cx="1986000" cy="527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54" name="Google Shape;254;p23"/>
          <p:cNvSpPr txBox="1">
            <a:spLocks noGrp="1"/>
          </p:cNvSpPr>
          <p:nvPr>
            <p:ph type="title" idx="5"/>
          </p:nvPr>
        </p:nvSpPr>
        <p:spPr>
          <a:xfrm>
            <a:off x="720000" y="3740725"/>
            <a:ext cx="1986000" cy="4119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500"/>
              <a:buNone/>
              <a:defRPr sz="18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55" name="Google Shape;255;p23"/>
          <p:cNvSpPr txBox="1">
            <a:spLocks noGrp="1"/>
          </p:cNvSpPr>
          <p:nvPr>
            <p:ph type="subTitle" idx="6"/>
          </p:nvPr>
        </p:nvSpPr>
        <p:spPr>
          <a:xfrm>
            <a:off x="720000" y="4076400"/>
            <a:ext cx="1986000" cy="527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56" name="Google Shape;256;p23"/>
          <p:cNvSpPr txBox="1">
            <a:spLocks noGrp="1"/>
          </p:cNvSpPr>
          <p:nvPr>
            <p:ph type="title" idx="7"/>
          </p:nvPr>
        </p:nvSpPr>
        <p:spPr>
          <a:xfrm>
            <a:off x="3197772" y="3740725"/>
            <a:ext cx="1986000" cy="4119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500"/>
              <a:buNone/>
              <a:defRPr sz="18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57" name="Google Shape;257;p23"/>
          <p:cNvSpPr txBox="1">
            <a:spLocks noGrp="1"/>
          </p:cNvSpPr>
          <p:nvPr>
            <p:ph type="subTitle" idx="8"/>
          </p:nvPr>
        </p:nvSpPr>
        <p:spPr>
          <a:xfrm>
            <a:off x="3197772" y="4076400"/>
            <a:ext cx="1986000" cy="527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58" name="Google Shape;258;p23"/>
          <p:cNvSpPr txBox="1">
            <a:spLocks noGrp="1"/>
          </p:cNvSpPr>
          <p:nvPr>
            <p:ph type="title" idx="9"/>
          </p:nvPr>
        </p:nvSpPr>
        <p:spPr>
          <a:xfrm>
            <a:off x="720000" y="2594125"/>
            <a:ext cx="1986000" cy="4119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500"/>
              <a:buNone/>
              <a:defRPr sz="18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59" name="Google Shape;259;p23"/>
          <p:cNvSpPr txBox="1">
            <a:spLocks noGrp="1"/>
          </p:cNvSpPr>
          <p:nvPr>
            <p:ph type="subTitle" idx="13"/>
          </p:nvPr>
        </p:nvSpPr>
        <p:spPr>
          <a:xfrm>
            <a:off x="720000" y="2929825"/>
            <a:ext cx="1986000" cy="527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60" name="Google Shape;260;p23"/>
          <p:cNvSpPr txBox="1">
            <a:spLocks noGrp="1"/>
          </p:cNvSpPr>
          <p:nvPr>
            <p:ph type="title" idx="14"/>
          </p:nvPr>
        </p:nvSpPr>
        <p:spPr>
          <a:xfrm>
            <a:off x="3197825" y="2594138"/>
            <a:ext cx="1986000" cy="4119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500"/>
              <a:buNone/>
              <a:defRPr sz="18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61" name="Google Shape;261;p23"/>
          <p:cNvSpPr txBox="1">
            <a:spLocks noGrp="1"/>
          </p:cNvSpPr>
          <p:nvPr>
            <p:ph type="subTitle" idx="15"/>
          </p:nvPr>
        </p:nvSpPr>
        <p:spPr>
          <a:xfrm>
            <a:off x="3197825" y="2929813"/>
            <a:ext cx="1986000" cy="527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1" name="Shape 262"/>
        <p:cNvGrpSpPr/>
        <p:nvPr/>
      </p:nvGrpSpPr>
      <p:grpSpPr>
        <a:xfrm>
          <a:off x="0" y="0"/>
          <a:ext cx="0" cy="0"/>
          <a:chOff x="0" y="0"/>
          <a:chExt cx="0" cy="0"/>
        </a:xfrm>
      </p:grpSpPr>
      <p:pic>
        <p:nvPicPr>
          <p:cNvPr id="263" name="Google Shape;263;p24"/>
          <p:cNvPicPr preferRelativeResize="0"/>
          <p:nvPr/>
        </p:nvPicPr>
        <p:blipFill>
          <a:blip r:embed="rId2">
            <a:alphaModFix/>
          </a:blip>
          <a:stretch>
            <a:fillRect/>
          </a:stretch>
        </p:blipFill>
        <p:spPr>
          <a:xfrm rot="-5129586" flipH="1">
            <a:off x="-3836630" y="-2233549"/>
            <a:ext cx="6768693" cy="5143501"/>
          </a:xfrm>
          <a:prstGeom prst="rect">
            <a:avLst/>
          </a:prstGeom>
          <a:noFill/>
          <a:ln>
            <a:noFill/>
          </a:ln>
        </p:spPr>
      </p:pic>
      <p:pic>
        <p:nvPicPr>
          <p:cNvPr id="264" name="Google Shape;264;p24"/>
          <p:cNvPicPr preferRelativeResize="0"/>
          <p:nvPr/>
        </p:nvPicPr>
        <p:blipFill rotWithShape="1">
          <a:blip r:embed="rId3">
            <a:alphaModFix/>
          </a:blip>
          <a:srcRect l="12586" r="12586"/>
          <a:stretch/>
        </p:blipFill>
        <p:spPr>
          <a:xfrm rot="-4619860" flipH="1">
            <a:off x="6461537" y="-3878758"/>
            <a:ext cx="6560909" cy="6662544"/>
          </a:xfrm>
          <a:prstGeom prst="rect">
            <a:avLst/>
          </a:prstGeom>
          <a:noFill/>
          <a:ln>
            <a:noFill/>
          </a:ln>
        </p:spPr>
      </p:pic>
      <p:pic>
        <p:nvPicPr>
          <p:cNvPr id="265" name="Google Shape;265;p24"/>
          <p:cNvPicPr preferRelativeResize="0"/>
          <p:nvPr/>
        </p:nvPicPr>
        <p:blipFill rotWithShape="1">
          <a:blip r:embed="rId4">
            <a:alphaModFix amt="60000"/>
          </a:blip>
          <a:srcRect/>
          <a:stretch/>
        </p:blipFill>
        <p:spPr>
          <a:xfrm rot="-4631702" flipH="1">
            <a:off x="4997842" y="-2696374"/>
            <a:ext cx="7986848" cy="6069147"/>
          </a:xfrm>
          <a:prstGeom prst="rect">
            <a:avLst/>
          </a:prstGeom>
          <a:noFill/>
          <a:ln>
            <a:noFill/>
          </a:ln>
        </p:spPr>
      </p:pic>
      <p:pic>
        <p:nvPicPr>
          <p:cNvPr id="266" name="Google Shape;266;p24"/>
          <p:cNvPicPr preferRelativeResize="0"/>
          <p:nvPr/>
        </p:nvPicPr>
        <p:blipFill rotWithShape="1">
          <a:blip r:embed="rId4">
            <a:alphaModFix amt="60000"/>
          </a:blip>
          <a:srcRect/>
          <a:stretch/>
        </p:blipFill>
        <p:spPr>
          <a:xfrm rot="-1098180" flipH="1">
            <a:off x="-3357556" y="-2875599"/>
            <a:ext cx="7986848" cy="6069148"/>
          </a:xfrm>
          <a:prstGeom prst="rect">
            <a:avLst/>
          </a:prstGeom>
          <a:noFill/>
          <a:ln>
            <a:noFill/>
          </a:ln>
        </p:spPr>
      </p:pic>
      <p:pic>
        <p:nvPicPr>
          <p:cNvPr id="267" name="Google Shape;267;p24"/>
          <p:cNvPicPr preferRelativeResize="0"/>
          <p:nvPr/>
        </p:nvPicPr>
        <p:blipFill rotWithShape="1">
          <a:blip r:embed="rId5">
            <a:alphaModFix amt="58999"/>
          </a:blip>
          <a:srcRect b="9041"/>
          <a:stretch/>
        </p:blipFill>
        <p:spPr>
          <a:xfrm rot="6971013" flipH="1">
            <a:off x="-3053827" y="-160193"/>
            <a:ext cx="5957266" cy="4117701"/>
          </a:xfrm>
          <a:prstGeom prst="rect">
            <a:avLst/>
          </a:prstGeom>
          <a:noFill/>
          <a:ln>
            <a:noFill/>
          </a:ln>
        </p:spPr>
      </p:pic>
      <p:pic>
        <p:nvPicPr>
          <p:cNvPr id="268" name="Google Shape;268;p24"/>
          <p:cNvPicPr preferRelativeResize="0"/>
          <p:nvPr/>
        </p:nvPicPr>
        <p:blipFill rotWithShape="1">
          <a:blip r:embed="rId5">
            <a:alphaModFix amt="58999"/>
          </a:blip>
          <a:srcRect b="9041"/>
          <a:stretch/>
        </p:blipFill>
        <p:spPr>
          <a:xfrm rot="-6510094" flipH="1">
            <a:off x="7038424" y="-393354"/>
            <a:ext cx="5957266" cy="4117700"/>
          </a:xfrm>
          <a:prstGeom prst="rect">
            <a:avLst/>
          </a:prstGeom>
          <a:noFill/>
          <a:ln>
            <a:noFill/>
          </a:ln>
        </p:spPr>
      </p:pic>
      <p:pic>
        <p:nvPicPr>
          <p:cNvPr id="269" name="Google Shape;269;p24"/>
          <p:cNvPicPr preferRelativeResize="0"/>
          <p:nvPr/>
        </p:nvPicPr>
        <p:blipFill rotWithShape="1">
          <a:blip r:embed="rId5">
            <a:alphaModFix amt="58999"/>
          </a:blip>
          <a:srcRect b="9041"/>
          <a:stretch/>
        </p:blipFill>
        <p:spPr>
          <a:xfrm rot="-519135" flipH="1">
            <a:off x="4770598" y="2907384"/>
            <a:ext cx="5957267" cy="4117698"/>
          </a:xfrm>
          <a:prstGeom prst="rect">
            <a:avLst/>
          </a:prstGeom>
          <a:noFill/>
          <a:ln>
            <a:noFill/>
          </a:ln>
        </p:spPr>
      </p:pic>
      <p:sp>
        <p:nvSpPr>
          <p:cNvPr id="270" name="Google Shape;270;p24"/>
          <p:cNvSpPr txBox="1">
            <a:spLocks noGrp="1"/>
          </p:cNvSpPr>
          <p:nvPr>
            <p:ph type="title" hasCustomPrompt="1"/>
          </p:nvPr>
        </p:nvSpPr>
        <p:spPr>
          <a:xfrm>
            <a:off x="901800" y="2122400"/>
            <a:ext cx="2184900" cy="791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271" name="Google Shape;271;p24"/>
          <p:cNvSpPr txBox="1">
            <a:spLocks noGrp="1"/>
          </p:cNvSpPr>
          <p:nvPr>
            <p:ph type="title" idx="2" hasCustomPrompt="1"/>
          </p:nvPr>
        </p:nvSpPr>
        <p:spPr>
          <a:xfrm>
            <a:off x="3482327" y="2122596"/>
            <a:ext cx="2184900" cy="791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272" name="Google Shape;272;p24"/>
          <p:cNvSpPr txBox="1">
            <a:spLocks noGrp="1"/>
          </p:cNvSpPr>
          <p:nvPr>
            <p:ph type="title" idx="3" hasCustomPrompt="1"/>
          </p:nvPr>
        </p:nvSpPr>
        <p:spPr>
          <a:xfrm>
            <a:off x="6062847" y="2122451"/>
            <a:ext cx="2184900" cy="791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273" name="Google Shape;273;p24"/>
          <p:cNvSpPr txBox="1">
            <a:spLocks noGrp="1"/>
          </p:cNvSpPr>
          <p:nvPr>
            <p:ph type="title" idx="4"/>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74" name="Google Shape;274;p24"/>
          <p:cNvSpPr txBox="1">
            <a:spLocks noGrp="1"/>
          </p:cNvSpPr>
          <p:nvPr>
            <p:ph type="title" idx="5"/>
          </p:nvPr>
        </p:nvSpPr>
        <p:spPr>
          <a:xfrm>
            <a:off x="901806" y="2913850"/>
            <a:ext cx="2184900" cy="484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18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75" name="Google Shape;275;p24"/>
          <p:cNvSpPr txBox="1">
            <a:spLocks noGrp="1"/>
          </p:cNvSpPr>
          <p:nvPr>
            <p:ph type="subTitle" idx="1"/>
          </p:nvPr>
        </p:nvSpPr>
        <p:spPr>
          <a:xfrm>
            <a:off x="901800" y="3322075"/>
            <a:ext cx="21849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76" name="Google Shape;276;p24"/>
          <p:cNvSpPr txBox="1">
            <a:spLocks noGrp="1"/>
          </p:cNvSpPr>
          <p:nvPr>
            <p:ph type="title" idx="6"/>
          </p:nvPr>
        </p:nvSpPr>
        <p:spPr>
          <a:xfrm>
            <a:off x="3482323" y="2913850"/>
            <a:ext cx="2184900" cy="484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18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77" name="Google Shape;277;p24"/>
          <p:cNvSpPr txBox="1">
            <a:spLocks noGrp="1"/>
          </p:cNvSpPr>
          <p:nvPr>
            <p:ph type="subTitle" idx="7"/>
          </p:nvPr>
        </p:nvSpPr>
        <p:spPr>
          <a:xfrm>
            <a:off x="3482322" y="3322075"/>
            <a:ext cx="21849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78" name="Google Shape;278;p24"/>
          <p:cNvSpPr txBox="1">
            <a:spLocks noGrp="1"/>
          </p:cNvSpPr>
          <p:nvPr>
            <p:ph type="title" idx="8"/>
          </p:nvPr>
        </p:nvSpPr>
        <p:spPr>
          <a:xfrm>
            <a:off x="6062840" y="2913850"/>
            <a:ext cx="2184900" cy="484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18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79" name="Google Shape;279;p24"/>
          <p:cNvSpPr txBox="1">
            <a:spLocks noGrp="1"/>
          </p:cNvSpPr>
          <p:nvPr>
            <p:ph type="subTitle" idx="9"/>
          </p:nvPr>
        </p:nvSpPr>
        <p:spPr>
          <a:xfrm>
            <a:off x="6062845" y="3322075"/>
            <a:ext cx="21849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1">
  <p:cSld name="CUSTOM_11">
    <p:spTree>
      <p:nvGrpSpPr>
        <p:cNvPr id="1" name="Shape 280"/>
        <p:cNvGrpSpPr/>
        <p:nvPr/>
      </p:nvGrpSpPr>
      <p:grpSpPr>
        <a:xfrm>
          <a:off x="0" y="0"/>
          <a:ext cx="0" cy="0"/>
          <a:chOff x="0" y="0"/>
          <a:chExt cx="0" cy="0"/>
        </a:xfrm>
      </p:grpSpPr>
      <p:pic>
        <p:nvPicPr>
          <p:cNvPr id="281" name="Google Shape;281;p25"/>
          <p:cNvPicPr preferRelativeResize="0"/>
          <p:nvPr/>
        </p:nvPicPr>
        <p:blipFill rotWithShape="1">
          <a:blip r:embed="rId2">
            <a:alphaModFix amt="60000"/>
          </a:blip>
          <a:srcRect/>
          <a:stretch/>
        </p:blipFill>
        <p:spPr>
          <a:xfrm rot="8927428">
            <a:off x="7568380" y="1194524"/>
            <a:ext cx="6768689" cy="5143499"/>
          </a:xfrm>
          <a:prstGeom prst="rect">
            <a:avLst/>
          </a:prstGeom>
          <a:noFill/>
          <a:ln>
            <a:noFill/>
          </a:ln>
        </p:spPr>
      </p:pic>
      <p:pic>
        <p:nvPicPr>
          <p:cNvPr id="282" name="Google Shape;282;p25"/>
          <p:cNvPicPr preferRelativeResize="0"/>
          <p:nvPr/>
        </p:nvPicPr>
        <p:blipFill rotWithShape="1">
          <a:blip r:embed="rId3">
            <a:alphaModFix/>
          </a:blip>
          <a:srcRect l="12586" r="12586"/>
          <a:stretch/>
        </p:blipFill>
        <p:spPr>
          <a:xfrm rot="-10627340">
            <a:off x="-4243702" y="-5052934"/>
            <a:ext cx="6560907" cy="6662544"/>
          </a:xfrm>
          <a:prstGeom prst="rect">
            <a:avLst/>
          </a:prstGeom>
          <a:noFill/>
          <a:ln>
            <a:noFill/>
          </a:ln>
        </p:spPr>
      </p:pic>
      <p:pic>
        <p:nvPicPr>
          <p:cNvPr id="283" name="Google Shape;283;p25"/>
          <p:cNvPicPr preferRelativeResize="0"/>
          <p:nvPr/>
        </p:nvPicPr>
        <p:blipFill rotWithShape="1">
          <a:blip r:embed="rId4">
            <a:alphaModFix/>
          </a:blip>
          <a:srcRect/>
          <a:stretch/>
        </p:blipFill>
        <p:spPr>
          <a:xfrm rot="4609406" flipH="1">
            <a:off x="5769482" y="-1501749"/>
            <a:ext cx="6768691" cy="5143500"/>
          </a:xfrm>
          <a:prstGeom prst="rect">
            <a:avLst/>
          </a:prstGeom>
          <a:noFill/>
          <a:ln>
            <a:noFill/>
          </a:ln>
        </p:spPr>
      </p:pic>
      <p:pic>
        <p:nvPicPr>
          <p:cNvPr id="284" name="Google Shape;284;p25"/>
          <p:cNvPicPr preferRelativeResize="0"/>
          <p:nvPr/>
        </p:nvPicPr>
        <p:blipFill>
          <a:blip r:embed="rId5">
            <a:alphaModFix amt="60000"/>
          </a:blip>
          <a:stretch>
            <a:fillRect/>
          </a:stretch>
        </p:blipFill>
        <p:spPr>
          <a:xfrm rot="2180787">
            <a:off x="5137138" y="-1211249"/>
            <a:ext cx="8033399" cy="6104550"/>
          </a:xfrm>
          <a:prstGeom prst="rect">
            <a:avLst/>
          </a:prstGeom>
          <a:noFill/>
          <a:ln>
            <a:noFill/>
          </a:ln>
        </p:spPr>
      </p:pic>
      <p:pic>
        <p:nvPicPr>
          <p:cNvPr id="285" name="Google Shape;285;p25"/>
          <p:cNvPicPr preferRelativeResize="0"/>
          <p:nvPr/>
        </p:nvPicPr>
        <p:blipFill>
          <a:blip r:embed="rId6">
            <a:alphaModFix amt="77000"/>
          </a:blip>
          <a:stretch>
            <a:fillRect/>
          </a:stretch>
        </p:blipFill>
        <p:spPr>
          <a:xfrm rot="-6034736">
            <a:off x="-3020845" y="30422"/>
            <a:ext cx="5586763" cy="4245353"/>
          </a:xfrm>
          <a:prstGeom prst="rect">
            <a:avLst/>
          </a:prstGeom>
          <a:noFill/>
          <a:ln>
            <a:noFill/>
          </a:ln>
        </p:spPr>
      </p:pic>
      <p:sp>
        <p:nvSpPr>
          <p:cNvPr id="286" name="Google Shape;286;p2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hanks">
  <p:cSld name="CUSTOM_3">
    <p:spTree>
      <p:nvGrpSpPr>
        <p:cNvPr id="1" name="Shape 287"/>
        <p:cNvGrpSpPr/>
        <p:nvPr/>
      </p:nvGrpSpPr>
      <p:grpSpPr>
        <a:xfrm>
          <a:off x="0" y="0"/>
          <a:ext cx="0" cy="0"/>
          <a:chOff x="0" y="0"/>
          <a:chExt cx="0" cy="0"/>
        </a:xfrm>
      </p:grpSpPr>
      <p:pic>
        <p:nvPicPr>
          <p:cNvPr id="288" name="Google Shape;288;p26"/>
          <p:cNvPicPr preferRelativeResize="0"/>
          <p:nvPr/>
        </p:nvPicPr>
        <p:blipFill rotWithShape="1">
          <a:blip r:embed="rId2">
            <a:alphaModFix/>
          </a:blip>
          <a:srcRect l="13197" r="13197"/>
          <a:stretch/>
        </p:blipFill>
        <p:spPr>
          <a:xfrm rot="-10248103" flipH="1">
            <a:off x="3997044" y="1422195"/>
            <a:ext cx="6560930" cy="6773306"/>
          </a:xfrm>
          <a:prstGeom prst="rect">
            <a:avLst/>
          </a:prstGeom>
          <a:noFill/>
          <a:ln>
            <a:noFill/>
          </a:ln>
        </p:spPr>
      </p:pic>
      <p:pic>
        <p:nvPicPr>
          <p:cNvPr id="289" name="Google Shape;289;p26"/>
          <p:cNvPicPr preferRelativeResize="0"/>
          <p:nvPr/>
        </p:nvPicPr>
        <p:blipFill>
          <a:blip r:embed="rId3">
            <a:alphaModFix amt="60000"/>
          </a:blip>
          <a:stretch>
            <a:fillRect/>
          </a:stretch>
        </p:blipFill>
        <p:spPr>
          <a:xfrm rot="9653392" flipH="1">
            <a:off x="4584674" y="1777284"/>
            <a:ext cx="6768689" cy="5143499"/>
          </a:xfrm>
          <a:prstGeom prst="rect">
            <a:avLst/>
          </a:prstGeom>
          <a:noFill/>
          <a:ln>
            <a:noFill/>
          </a:ln>
        </p:spPr>
      </p:pic>
      <p:pic>
        <p:nvPicPr>
          <p:cNvPr id="290" name="Google Shape;290;p26"/>
          <p:cNvPicPr preferRelativeResize="0"/>
          <p:nvPr/>
        </p:nvPicPr>
        <p:blipFill>
          <a:blip r:embed="rId4">
            <a:alphaModFix amt="77000"/>
          </a:blip>
          <a:stretch>
            <a:fillRect/>
          </a:stretch>
        </p:blipFill>
        <p:spPr>
          <a:xfrm rot="8453604" flipH="1">
            <a:off x="5638146" y="2640025"/>
            <a:ext cx="5733751" cy="4357051"/>
          </a:xfrm>
          <a:prstGeom prst="rect">
            <a:avLst/>
          </a:prstGeom>
          <a:noFill/>
          <a:ln>
            <a:noFill/>
          </a:ln>
        </p:spPr>
      </p:pic>
      <p:pic>
        <p:nvPicPr>
          <p:cNvPr id="291" name="Google Shape;291;p26"/>
          <p:cNvPicPr preferRelativeResize="0"/>
          <p:nvPr/>
        </p:nvPicPr>
        <p:blipFill rotWithShape="1">
          <a:blip r:embed="rId5">
            <a:alphaModFix/>
          </a:blip>
          <a:srcRect r="23623"/>
          <a:stretch/>
        </p:blipFill>
        <p:spPr>
          <a:xfrm rot="9532073" flipH="1">
            <a:off x="-3262994" y="-3750007"/>
            <a:ext cx="8212651" cy="8170902"/>
          </a:xfrm>
          <a:prstGeom prst="rect">
            <a:avLst/>
          </a:prstGeom>
          <a:noFill/>
          <a:ln>
            <a:noFill/>
          </a:ln>
        </p:spPr>
      </p:pic>
      <p:pic>
        <p:nvPicPr>
          <p:cNvPr id="292" name="Google Shape;292;p26"/>
          <p:cNvPicPr preferRelativeResize="0"/>
          <p:nvPr/>
        </p:nvPicPr>
        <p:blipFill rotWithShape="1">
          <a:blip r:embed="rId6">
            <a:alphaModFix amt="58999"/>
          </a:blip>
          <a:srcRect b="9041"/>
          <a:stretch/>
        </p:blipFill>
        <p:spPr>
          <a:xfrm rot="6719431" flipH="1">
            <a:off x="-3183147" y="-13257"/>
            <a:ext cx="6209015" cy="4291712"/>
          </a:xfrm>
          <a:prstGeom prst="rect">
            <a:avLst/>
          </a:prstGeom>
          <a:noFill/>
          <a:ln>
            <a:noFill/>
          </a:ln>
        </p:spPr>
      </p:pic>
      <p:pic>
        <p:nvPicPr>
          <p:cNvPr id="293" name="Google Shape;293;p26"/>
          <p:cNvPicPr preferRelativeResize="0"/>
          <p:nvPr/>
        </p:nvPicPr>
        <p:blipFill>
          <a:blip r:embed="rId3">
            <a:alphaModFix amt="58000"/>
          </a:blip>
          <a:stretch>
            <a:fillRect/>
          </a:stretch>
        </p:blipFill>
        <p:spPr>
          <a:xfrm rot="10065491" flipH="1">
            <a:off x="-2285415" y="-1726963"/>
            <a:ext cx="6878048" cy="5226592"/>
          </a:xfrm>
          <a:prstGeom prst="rect">
            <a:avLst/>
          </a:prstGeom>
          <a:noFill/>
          <a:ln>
            <a:noFill/>
          </a:ln>
        </p:spPr>
      </p:pic>
      <p:sp>
        <p:nvSpPr>
          <p:cNvPr id="294" name="Google Shape;294;p26"/>
          <p:cNvSpPr txBox="1"/>
          <p:nvPr/>
        </p:nvSpPr>
        <p:spPr>
          <a:xfrm>
            <a:off x="2997600" y="3500025"/>
            <a:ext cx="3148800" cy="6156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1200">
                <a:solidFill>
                  <a:schemeClr val="dk2"/>
                </a:solidFill>
                <a:latin typeface="Barlow"/>
                <a:ea typeface="Barlow"/>
                <a:cs typeface="Barlow"/>
                <a:sym typeface="Barlow"/>
              </a:rPr>
              <a:t>CREDITS: This presentation template was created by </a:t>
            </a:r>
            <a:r>
              <a:rPr lang="en" sz="1200" b="1">
                <a:solidFill>
                  <a:schemeClr val="dk1"/>
                </a:solidFill>
                <a:uFill>
                  <a:noFill/>
                </a:uFill>
                <a:latin typeface="Barlow"/>
                <a:ea typeface="Barlow"/>
                <a:cs typeface="Barlow"/>
                <a:sym typeface="Barlow"/>
                <a:hlinkClick r:id="rId7">
                  <a:extLst>
                    <a:ext uri="{A12FA001-AC4F-418D-AE19-62706E023703}">
                      <ahyp:hlinkClr xmlns:ahyp="http://schemas.microsoft.com/office/drawing/2018/hyperlinkcolor" val="tx"/>
                    </a:ext>
                  </a:extLst>
                </a:hlinkClick>
              </a:rPr>
              <a:t>Slidesgo</a:t>
            </a:r>
            <a:r>
              <a:rPr lang="en" sz="1200">
                <a:solidFill>
                  <a:schemeClr val="dk2"/>
                </a:solidFill>
                <a:latin typeface="Barlow"/>
                <a:ea typeface="Barlow"/>
                <a:cs typeface="Barlow"/>
                <a:sym typeface="Barlow"/>
              </a:rPr>
              <a:t>, including icons by </a:t>
            </a:r>
            <a:r>
              <a:rPr lang="en" sz="1200" b="1">
                <a:solidFill>
                  <a:schemeClr val="dk1"/>
                </a:solidFill>
                <a:uFill>
                  <a:noFill/>
                </a:uFill>
                <a:latin typeface="Barlow"/>
                <a:ea typeface="Barlow"/>
                <a:cs typeface="Barlow"/>
                <a:sym typeface="Barlow"/>
                <a:hlinkClick r:id="rId8">
                  <a:extLst>
                    <a:ext uri="{A12FA001-AC4F-418D-AE19-62706E023703}">
                      <ahyp:hlinkClr xmlns:ahyp="http://schemas.microsoft.com/office/drawing/2018/hyperlinkcolor" val="tx"/>
                    </a:ext>
                  </a:extLst>
                </a:hlinkClick>
              </a:rPr>
              <a:t>Flaticon</a:t>
            </a:r>
            <a:r>
              <a:rPr lang="en" sz="1200">
                <a:solidFill>
                  <a:schemeClr val="dk2"/>
                </a:solidFill>
                <a:latin typeface="Barlow"/>
                <a:ea typeface="Barlow"/>
                <a:cs typeface="Barlow"/>
                <a:sym typeface="Barlow"/>
              </a:rPr>
              <a:t>, infographics and images by </a:t>
            </a:r>
            <a:r>
              <a:rPr lang="en" sz="1200" b="1">
                <a:solidFill>
                  <a:schemeClr val="dk1"/>
                </a:solidFill>
                <a:uFill>
                  <a:noFill/>
                </a:uFill>
                <a:latin typeface="Barlow"/>
                <a:ea typeface="Barlow"/>
                <a:cs typeface="Barlow"/>
                <a:sym typeface="Barlow"/>
                <a:hlinkClick r:id="rId9">
                  <a:extLst>
                    <a:ext uri="{A12FA001-AC4F-418D-AE19-62706E023703}">
                      <ahyp:hlinkClr xmlns:ahyp="http://schemas.microsoft.com/office/drawing/2018/hyperlinkcolor" val="tx"/>
                    </a:ext>
                  </a:extLst>
                </a:hlinkClick>
              </a:rPr>
              <a:t>Freepik</a:t>
            </a:r>
            <a:endParaRPr sz="1200" b="1">
              <a:solidFill>
                <a:schemeClr val="dk1"/>
              </a:solidFill>
              <a:latin typeface="Barlow"/>
              <a:ea typeface="Barlow"/>
              <a:cs typeface="Barlow"/>
              <a:sym typeface="Barlow"/>
            </a:endParaRPr>
          </a:p>
        </p:txBody>
      </p:sp>
      <p:sp>
        <p:nvSpPr>
          <p:cNvPr id="295" name="Google Shape;295;p26"/>
          <p:cNvSpPr txBox="1">
            <a:spLocks noGrp="1"/>
          </p:cNvSpPr>
          <p:nvPr>
            <p:ph type="title"/>
          </p:nvPr>
        </p:nvSpPr>
        <p:spPr>
          <a:xfrm>
            <a:off x="2997600" y="539400"/>
            <a:ext cx="3148800" cy="873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5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96" name="Google Shape;296;p26"/>
          <p:cNvSpPr txBox="1">
            <a:spLocks noGrp="1"/>
          </p:cNvSpPr>
          <p:nvPr>
            <p:ph type="subTitle" idx="1"/>
          </p:nvPr>
        </p:nvSpPr>
        <p:spPr>
          <a:xfrm>
            <a:off x="2997600" y="2226300"/>
            <a:ext cx="3148800" cy="1049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297"/>
        <p:cNvGrpSpPr/>
        <p:nvPr/>
      </p:nvGrpSpPr>
      <p:grpSpPr>
        <a:xfrm>
          <a:off x="0" y="0"/>
          <a:ext cx="0" cy="0"/>
          <a:chOff x="0" y="0"/>
          <a:chExt cx="0" cy="0"/>
        </a:xfrm>
      </p:grpSpPr>
      <p:pic>
        <p:nvPicPr>
          <p:cNvPr id="298" name="Google Shape;298;p27"/>
          <p:cNvPicPr preferRelativeResize="0"/>
          <p:nvPr/>
        </p:nvPicPr>
        <p:blipFill rotWithShape="1">
          <a:blip r:embed="rId2">
            <a:alphaModFix/>
          </a:blip>
          <a:srcRect l="11866" r="11866"/>
          <a:stretch/>
        </p:blipFill>
        <p:spPr>
          <a:xfrm rot="4282942">
            <a:off x="-3311535" y="-4413486"/>
            <a:ext cx="6560921" cy="6536973"/>
          </a:xfrm>
          <a:prstGeom prst="rect">
            <a:avLst/>
          </a:prstGeom>
          <a:noFill/>
          <a:ln>
            <a:noFill/>
          </a:ln>
        </p:spPr>
      </p:pic>
      <p:pic>
        <p:nvPicPr>
          <p:cNvPr id="299" name="Google Shape;299;p27"/>
          <p:cNvPicPr preferRelativeResize="0"/>
          <p:nvPr/>
        </p:nvPicPr>
        <p:blipFill rotWithShape="1">
          <a:blip r:embed="rId3">
            <a:alphaModFix/>
          </a:blip>
          <a:srcRect r="23623"/>
          <a:stretch/>
        </p:blipFill>
        <p:spPr>
          <a:xfrm rot="-1128173">
            <a:off x="6644906" y="-3022563"/>
            <a:ext cx="5611494" cy="5582982"/>
          </a:xfrm>
          <a:prstGeom prst="rect">
            <a:avLst/>
          </a:prstGeom>
          <a:noFill/>
          <a:ln>
            <a:noFill/>
          </a:ln>
        </p:spPr>
      </p:pic>
      <p:pic>
        <p:nvPicPr>
          <p:cNvPr id="300" name="Google Shape;300;p27"/>
          <p:cNvPicPr preferRelativeResize="0"/>
          <p:nvPr/>
        </p:nvPicPr>
        <p:blipFill rotWithShape="1">
          <a:blip r:embed="rId4">
            <a:alphaModFix amt="58999"/>
          </a:blip>
          <a:srcRect/>
          <a:stretch/>
        </p:blipFill>
        <p:spPr>
          <a:xfrm rot="4787100">
            <a:off x="-3737764" y="92061"/>
            <a:ext cx="6359577" cy="4832627"/>
          </a:xfrm>
          <a:prstGeom prst="rect">
            <a:avLst/>
          </a:prstGeom>
          <a:noFill/>
          <a:ln>
            <a:noFill/>
          </a:ln>
        </p:spPr>
      </p:pic>
      <p:pic>
        <p:nvPicPr>
          <p:cNvPr id="301" name="Google Shape;301;p27"/>
          <p:cNvPicPr preferRelativeResize="0"/>
          <p:nvPr/>
        </p:nvPicPr>
        <p:blipFill>
          <a:blip r:embed="rId5">
            <a:alphaModFix amt="60000"/>
          </a:blip>
          <a:stretch>
            <a:fillRect/>
          </a:stretch>
        </p:blipFill>
        <p:spPr>
          <a:xfrm rot="1339537">
            <a:off x="5397598" y="-1453561"/>
            <a:ext cx="7490603" cy="5692073"/>
          </a:xfrm>
          <a:prstGeom prst="rect">
            <a:avLst/>
          </a:prstGeom>
          <a:noFill/>
          <a:ln>
            <a:noFill/>
          </a:ln>
        </p:spPr>
      </p:pic>
      <p:pic>
        <p:nvPicPr>
          <p:cNvPr id="302" name="Google Shape;302;p27"/>
          <p:cNvPicPr preferRelativeResize="0"/>
          <p:nvPr/>
        </p:nvPicPr>
        <p:blipFill rotWithShape="1">
          <a:blip r:embed="rId4">
            <a:alphaModFix amt="60000"/>
          </a:blip>
          <a:srcRect/>
          <a:stretch/>
        </p:blipFill>
        <p:spPr>
          <a:xfrm rot="-7915751">
            <a:off x="6110646" y="-1397024"/>
            <a:ext cx="6064511" cy="4608400"/>
          </a:xfrm>
          <a:prstGeom prst="rect">
            <a:avLst/>
          </a:prstGeom>
          <a:noFill/>
          <a:ln>
            <a:noFill/>
          </a:ln>
        </p:spPr>
      </p:pic>
      <p:pic>
        <p:nvPicPr>
          <p:cNvPr id="303" name="Google Shape;303;p27"/>
          <p:cNvPicPr preferRelativeResize="0"/>
          <p:nvPr/>
        </p:nvPicPr>
        <p:blipFill rotWithShape="1">
          <a:blip r:embed="rId5">
            <a:alphaModFix amt="64000"/>
          </a:blip>
          <a:srcRect/>
          <a:stretch/>
        </p:blipFill>
        <p:spPr>
          <a:xfrm rot="4706318">
            <a:off x="-3654827" y="-2973052"/>
            <a:ext cx="7986850" cy="6069148"/>
          </a:xfrm>
          <a:prstGeom prst="rect">
            <a:avLst/>
          </a:prstGeom>
          <a:noFill/>
          <a:ln>
            <a:noFill/>
          </a:ln>
        </p:spPr>
      </p:pic>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304"/>
        <p:cNvGrpSpPr/>
        <p:nvPr/>
      </p:nvGrpSpPr>
      <p:grpSpPr>
        <a:xfrm>
          <a:off x="0" y="0"/>
          <a:ext cx="0" cy="0"/>
          <a:chOff x="0" y="0"/>
          <a:chExt cx="0" cy="0"/>
        </a:xfrm>
      </p:grpSpPr>
      <p:pic>
        <p:nvPicPr>
          <p:cNvPr id="305" name="Google Shape;305;p28"/>
          <p:cNvPicPr preferRelativeResize="0"/>
          <p:nvPr/>
        </p:nvPicPr>
        <p:blipFill rotWithShape="1">
          <a:blip r:embed="rId2">
            <a:alphaModFix amt="60000"/>
          </a:blip>
          <a:srcRect/>
          <a:stretch/>
        </p:blipFill>
        <p:spPr>
          <a:xfrm rot="-1561344" flipH="1">
            <a:off x="-3182371" y="-2940804"/>
            <a:ext cx="6768690" cy="5143500"/>
          </a:xfrm>
          <a:prstGeom prst="rect">
            <a:avLst/>
          </a:prstGeom>
          <a:noFill/>
          <a:ln>
            <a:noFill/>
          </a:ln>
        </p:spPr>
      </p:pic>
      <p:pic>
        <p:nvPicPr>
          <p:cNvPr id="306" name="Google Shape;306;p28"/>
          <p:cNvPicPr preferRelativeResize="0"/>
          <p:nvPr/>
        </p:nvPicPr>
        <p:blipFill rotWithShape="1">
          <a:blip r:embed="rId3">
            <a:alphaModFix/>
          </a:blip>
          <a:srcRect l="13197" r="13197"/>
          <a:stretch/>
        </p:blipFill>
        <p:spPr>
          <a:xfrm rot="9692353">
            <a:off x="-1803334" y="923164"/>
            <a:ext cx="6560932" cy="6773306"/>
          </a:xfrm>
          <a:prstGeom prst="rect">
            <a:avLst/>
          </a:prstGeom>
          <a:noFill/>
          <a:ln>
            <a:noFill/>
          </a:ln>
        </p:spPr>
      </p:pic>
      <p:pic>
        <p:nvPicPr>
          <p:cNvPr id="307" name="Google Shape;307;p28"/>
          <p:cNvPicPr preferRelativeResize="0"/>
          <p:nvPr/>
        </p:nvPicPr>
        <p:blipFill>
          <a:blip r:embed="rId4">
            <a:alphaModFix amt="60000"/>
          </a:blip>
          <a:stretch>
            <a:fillRect/>
          </a:stretch>
        </p:blipFill>
        <p:spPr>
          <a:xfrm rot="-10209140">
            <a:off x="-2663719" y="1395547"/>
            <a:ext cx="6768692" cy="5143501"/>
          </a:xfrm>
          <a:prstGeom prst="rect">
            <a:avLst/>
          </a:prstGeom>
          <a:noFill/>
          <a:ln>
            <a:noFill/>
          </a:ln>
        </p:spPr>
      </p:pic>
      <p:pic>
        <p:nvPicPr>
          <p:cNvPr id="308" name="Google Shape;308;p28"/>
          <p:cNvPicPr preferRelativeResize="0"/>
          <p:nvPr/>
        </p:nvPicPr>
        <p:blipFill>
          <a:blip r:embed="rId5">
            <a:alphaModFix amt="77000"/>
          </a:blip>
          <a:stretch>
            <a:fillRect/>
          </a:stretch>
        </p:blipFill>
        <p:spPr>
          <a:xfrm rot="-9009353">
            <a:off x="-2599690" y="2338444"/>
            <a:ext cx="5733752" cy="4357051"/>
          </a:xfrm>
          <a:prstGeom prst="rect">
            <a:avLst/>
          </a:prstGeom>
          <a:noFill/>
          <a:ln>
            <a:noFill/>
          </a:ln>
        </p:spPr>
      </p:pic>
      <p:pic>
        <p:nvPicPr>
          <p:cNvPr id="309" name="Google Shape;309;p28"/>
          <p:cNvPicPr preferRelativeResize="0"/>
          <p:nvPr/>
        </p:nvPicPr>
        <p:blipFill>
          <a:blip r:embed="rId6">
            <a:alphaModFix/>
          </a:blip>
          <a:stretch>
            <a:fillRect/>
          </a:stretch>
        </p:blipFill>
        <p:spPr>
          <a:xfrm rot="-6106359">
            <a:off x="4921412" y="-1313346"/>
            <a:ext cx="7727027" cy="5871736"/>
          </a:xfrm>
          <a:prstGeom prst="rect">
            <a:avLst/>
          </a:prstGeom>
          <a:noFill/>
          <a:ln>
            <a:noFill/>
          </a:ln>
        </p:spPr>
      </p:pic>
      <p:pic>
        <p:nvPicPr>
          <p:cNvPr id="310" name="Google Shape;310;p28"/>
          <p:cNvPicPr preferRelativeResize="0"/>
          <p:nvPr/>
        </p:nvPicPr>
        <p:blipFill>
          <a:blip r:embed="rId5">
            <a:alphaModFix amt="60000"/>
          </a:blip>
          <a:stretch>
            <a:fillRect/>
          </a:stretch>
        </p:blipFill>
        <p:spPr>
          <a:xfrm rot="7085763">
            <a:off x="5602376" y="2133674"/>
            <a:ext cx="5327821" cy="4048581"/>
          </a:xfrm>
          <a:prstGeom prst="rect">
            <a:avLst/>
          </a:prstGeom>
          <a:noFill/>
          <a:ln>
            <a:noFill/>
          </a:ln>
        </p:spPr>
      </p:pic>
      <p:pic>
        <p:nvPicPr>
          <p:cNvPr id="311" name="Google Shape;311;p28"/>
          <p:cNvPicPr preferRelativeResize="0"/>
          <p:nvPr/>
        </p:nvPicPr>
        <p:blipFill>
          <a:blip r:embed="rId5">
            <a:alphaModFix amt="60000"/>
          </a:blip>
          <a:stretch>
            <a:fillRect/>
          </a:stretch>
        </p:blipFill>
        <p:spPr>
          <a:xfrm rot="-9">
            <a:off x="4793162" y="-1519085"/>
            <a:ext cx="5327822" cy="4048583"/>
          </a:xfrm>
          <a:prstGeom prst="rect">
            <a:avLst/>
          </a:prstGeom>
          <a:noFill/>
          <a:ln>
            <a:noFill/>
          </a:ln>
        </p:spPr>
      </p:pic>
      <p:pic>
        <p:nvPicPr>
          <p:cNvPr id="312" name="Google Shape;312;p28"/>
          <p:cNvPicPr preferRelativeResize="0"/>
          <p:nvPr/>
        </p:nvPicPr>
        <p:blipFill>
          <a:blip r:embed="rId4">
            <a:alphaModFix amt="60000"/>
          </a:blip>
          <a:stretch>
            <a:fillRect/>
          </a:stretch>
        </p:blipFill>
        <p:spPr>
          <a:xfrm rot="-9403933">
            <a:off x="5046557" y="-674913"/>
            <a:ext cx="6768696" cy="5143504"/>
          </a:xfrm>
          <a:prstGeom prst="rect">
            <a:avLst/>
          </a:prstGeom>
          <a:noFill/>
          <a:ln>
            <a:noFill/>
          </a:ln>
        </p:spPr>
      </p:pic>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Contents slide layout">
    <p:spTree>
      <p:nvGrpSpPr>
        <p:cNvPr id="1" name=""/>
        <p:cNvGrpSpPr/>
        <p:nvPr/>
      </p:nvGrpSpPr>
      <p:grpSpPr>
        <a:xfrm>
          <a:off x="0" y="0"/>
          <a:ext cx="0" cy="0"/>
          <a:chOff x="0" y="0"/>
          <a:chExt cx="0" cy="0"/>
        </a:xfrm>
      </p:grpSpPr>
      <p:sp>
        <p:nvSpPr>
          <p:cNvPr id="6" name="Rectangle 57">
            <a:extLst>
              <a:ext uri="{FF2B5EF4-FFF2-40B4-BE49-F238E27FC236}">
                <a16:creationId xmlns:a16="http://schemas.microsoft.com/office/drawing/2014/main" id="{4C3441A1-94B2-43E8-B667-127535FF6C8A}"/>
              </a:ext>
            </a:extLst>
          </p:cNvPr>
          <p:cNvSpPr/>
          <p:nvPr userDrawn="1"/>
        </p:nvSpPr>
        <p:spPr>
          <a:xfrm>
            <a:off x="0" y="4744123"/>
            <a:ext cx="9146757" cy="289683"/>
          </a:xfrm>
          <a:prstGeom prst="rect">
            <a:avLst/>
          </a:prstGeom>
          <a:solidFill>
            <a:srgbClr val="BA1A18"/>
          </a:solidFill>
          <a:ln cap="flat">
            <a:noFill/>
            <a:prstDash val="solid"/>
          </a:ln>
        </p:spPr>
        <p:txBody>
          <a:bodyPr vert="horz" wrap="square" lIns="68580" tIns="34290" rIns="68580" bIns="34290" anchor="ctr" anchorCtr="1" compatLnSpc="1">
            <a:noAutofit/>
          </a:bodyPr>
          <a:lstStyle/>
          <a:p>
            <a:pPr marL="0" marR="0" lvl="0" indent="0" algn="ctr" defTabSz="6858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788" b="0" i="0" u="none" strike="noStrike" kern="0" cap="none" spc="0" baseline="0">
              <a:solidFill>
                <a:srgbClr val="FFFFFF"/>
              </a:solidFill>
              <a:uFillTx/>
              <a:latin typeface="Arial"/>
            </a:endParaRPr>
          </a:p>
        </p:txBody>
      </p:sp>
      <p:sp>
        <p:nvSpPr>
          <p:cNvPr id="5" name="Google Shape;12;p2">
            <a:extLst>
              <a:ext uri="{FF2B5EF4-FFF2-40B4-BE49-F238E27FC236}">
                <a16:creationId xmlns:a16="http://schemas.microsoft.com/office/drawing/2014/main" id="{C0B96828-1299-4082-A107-A5BA0267A1F4}"/>
              </a:ext>
            </a:extLst>
          </p:cNvPr>
          <p:cNvSpPr/>
          <p:nvPr userDrawn="1"/>
        </p:nvSpPr>
        <p:spPr>
          <a:xfrm rot="5400000">
            <a:off x="5073767" y="-512401"/>
            <a:ext cx="3557832" cy="4582633"/>
          </a:xfrm>
          <a:custGeom>
            <a:avLst/>
            <a:gdLst>
              <a:gd name="f0" fmla="val w"/>
              <a:gd name="f1" fmla="val h"/>
              <a:gd name="f2" fmla="val 0"/>
              <a:gd name="f3" fmla="val 19959"/>
              <a:gd name="f4" fmla="val 25777"/>
              <a:gd name="f5" fmla="val 24727"/>
              <a:gd name="f6" fmla="val 626"/>
              <a:gd name="f7" fmla="val 24967"/>
              <a:gd name="f8" fmla="val 1289"/>
              <a:gd name="f9" fmla="val 25188"/>
              <a:gd name="f10" fmla="val 1952"/>
              <a:gd name="f11" fmla="val 25353"/>
              <a:gd name="f12" fmla="val 2614"/>
              <a:gd name="f13" fmla="val 25501"/>
              <a:gd name="f14" fmla="val 3296"/>
              <a:gd name="f15" fmla="val 25629"/>
              <a:gd name="f16" fmla="val 3995"/>
              <a:gd name="f17" fmla="val 25703"/>
              <a:gd name="f18" fmla="val 4695"/>
              <a:gd name="f19" fmla="val 25758"/>
              <a:gd name="f20" fmla="val 5413"/>
              <a:gd name="f21" fmla="val 6168"/>
              <a:gd name="f22" fmla="val 6904"/>
              <a:gd name="f23" fmla="val 7622"/>
              <a:gd name="f24" fmla="val 25611"/>
              <a:gd name="f25" fmla="val 8341"/>
              <a:gd name="f26" fmla="val 25482"/>
              <a:gd name="f27" fmla="val 9040"/>
              <a:gd name="f28" fmla="val 25316"/>
              <a:gd name="f29" fmla="val 9740"/>
              <a:gd name="f30" fmla="val 25114"/>
              <a:gd name="f31" fmla="val 10421"/>
              <a:gd name="f32" fmla="val 24893"/>
              <a:gd name="f33" fmla="val 11084"/>
              <a:gd name="f34" fmla="val 24635"/>
              <a:gd name="f35" fmla="val 11710"/>
              <a:gd name="f36" fmla="val 24341"/>
              <a:gd name="f37" fmla="val 12354"/>
              <a:gd name="f38" fmla="val 24028"/>
              <a:gd name="f39" fmla="val 12962"/>
              <a:gd name="f40" fmla="val 23678"/>
              <a:gd name="f41" fmla="val 13551"/>
              <a:gd name="f42" fmla="val 23291"/>
              <a:gd name="f43" fmla="val 14122"/>
              <a:gd name="f44" fmla="val 22886"/>
              <a:gd name="f45" fmla="val 14674"/>
              <a:gd name="f46" fmla="val 22463"/>
              <a:gd name="f47" fmla="val 15190"/>
              <a:gd name="f48" fmla="val 22002"/>
              <a:gd name="f49" fmla="val 15705"/>
              <a:gd name="f50" fmla="val 21524"/>
              <a:gd name="f51" fmla="val 16184"/>
              <a:gd name="f52" fmla="val 21008"/>
              <a:gd name="f53" fmla="val 16644"/>
              <a:gd name="f54" fmla="val 20493"/>
              <a:gd name="f55" fmla="val 17068"/>
              <a:gd name="f56" fmla="val 19940"/>
              <a:gd name="f57" fmla="val 17473"/>
              <a:gd name="f58" fmla="val 19370"/>
              <a:gd name="f59" fmla="val 17859"/>
              <a:gd name="f60" fmla="val 18780"/>
              <a:gd name="f61" fmla="val 18209"/>
              <a:gd name="f62" fmla="val 18173"/>
              <a:gd name="f63" fmla="val 18522"/>
              <a:gd name="f64" fmla="val 17528"/>
              <a:gd name="f65" fmla="val 18817"/>
              <a:gd name="f66" fmla="val 16902"/>
              <a:gd name="f67" fmla="val 19075"/>
              <a:gd name="f68" fmla="val 16240"/>
              <a:gd name="f69" fmla="val 19295"/>
              <a:gd name="f70" fmla="val 15558"/>
              <a:gd name="f71" fmla="val 19498"/>
              <a:gd name="f72" fmla="val 14859"/>
              <a:gd name="f73" fmla="val 19664"/>
              <a:gd name="f74" fmla="val 14159"/>
              <a:gd name="f75" fmla="val 19793"/>
              <a:gd name="f76" fmla="val 13441"/>
              <a:gd name="f77" fmla="val 19885"/>
              <a:gd name="f78" fmla="val 12723"/>
              <a:gd name="f79" fmla="val 11986"/>
              <a:gd name="f80" fmla="val 19958"/>
              <a:gd name="f81" fmla="val 11232"/>
              <a:gd name="f82" fmla="val 10808"/>
              <a:gd name="f83" fmla="val 10385"/>
              <a:gd name="f84" fmla="val 19903"/>
              <a:gd name="f85" fmla="val 9980"/>
              <a:gd name="f86" fmla="val 19866"/>
              <a:gd name="f87" fmla="val 9556"/>
              <a:gd name="f88" fmla="val 19811"/>
              <a:gd name="f89" fmla="val 9151"/>
              <a:gd name="f90" fmla="val 19737"/>
              <a:gd name="f91" fmla="val 8746"/>
              <a:gd name="f92" fmla="val 19590"/>
              <a:gd name="f93" fmla="val 7936"/>
              <a:gd name="f94" fmla="val 19480"/>
              <a:gd name="f95" fmla="val 7549"/>
              <a:gd name="f96" fmla="val 19388"/>
              <a:gd name="f97" fmla="val 7163"/>
              <a:gd name="f98" fmla="val 19259"/>
              <a:gd name="f99" fmla="val 6776"/>
              <a:gd name="f100" fmla="val 19130"/>
              <a:gd name="f101" fmla="val 6389"/>
              <a:gd name="f102" fmla="val 19001"/>
              <a:gd name="f103" fmla="val 6021"/>
              <a:gd name="f104" fmla="val 18854"/>
              <a:gd name="f105" fmla="val 5653"/>
              <a:gd name="f106" fmla="val 4916"/>
              <a:gd name="f107" fmla="val 18154"/>
              <a:gd name="f108" fmla="val 4217"/>
              <a:gd name="f109" fmla="val 17749"/>
              <a:gd name="f110" fmla="val 3536"/>
              <a:gd name="f111" fmla="val 17325"/>
              <a:gd name="f112" fmla="val 2873"/>
              <a:gd name="f113" fmla="val 16847"/>
              <a:gd name="f114" fmla="val 2247"/>
              <a:gd name="f115" fmla="val 16350"/>
              <a:gd name="f116" fmla="val 1639"/>
              <a:gd name="f117" fmla="val 15816"/>
              <a:gd name="f118" fmla="val 1068"/>
              <a:gd name="f119" fmla="val 15245"/>
              <a:gd name="f120" fmla="val 516"/>
              <a:gd name="f121" fmla="val 14656"/>
              <a:gd name="f122" fmla="*/ f0 1 19959"/>
              <a:gd name="f123" fmla="*/ f1 1 25777"/>
              <a:gd name="f124" fmla="val f2"/>
              <a:gd name="f125" fmla="val f3"/>
              <a:gd name="f126" fmla="val f4"/>
              <a:gd name="f127" fmla="+- f126 0 f124"/>
              <a:gd name="f128" fmla="+- f125 0 f124"/>
              <a:gd name="f129" fmla="*/ f128 1 19959"/>
              <a:gd name="f130" fmla="*/ f127 1 25777"/>
              <a:gd name="f131" fmla="*/ f124 1 f129"/>
              <a:gd name="f132" fmla="*/ f125 1 f129"/>
              <a:gd name="f133" fmla="*/ f124 1 f130"/>
              <a:gd name="f134" fmla="*/ f126 1 f130"/>
              <a:gd name="f135" fmla="*/ f131 f122 1"/>
              <a:gd name="f136" fmla="*/ f132 f122 1"/>
              <a:gd name="f137" fmla="*/ f134 f123 1"/>
              <a:gd name="f138" fmla="*/ f133 f123 1"/>
            </a:gdLst>
            <a:ahLst/>
            <a:cxnLst>
              <a:cxn ang="3cd4">
                <a:pos x="hc" y="t"/>
              </a:cxn>
              <a:cxn ang="0">
                <a:pos x="r" y="vc"/>
              </a:cxn>
              <a:cxn ang="cd4">
                <a:pos x="hc" y="b"/>
              </a:cxn>
              <a:cxn ang="cd2">
                <a:pos x="l" y="vc"/>
              </a:cxn>
            </a:cxnLst>
            <a:rect l="f135" t="f138" r="f136" b="f137"/>
            <a:pathLst>
              <a:path w="19959" h="25777">
                <a:moveTo>
                  <a:pt x="f2" y="f2"/>
                </a:moveTo>
                <a:lnTo>
                  <a:pt x="f2" y="f5"/>
                </a:lnTo>
                <a:lnTo>
                  <a:pt x="f6" y="f7"/>
                </a:lnTo>
                <a:lnTo>
                  <a:pt x="f8" y="f9"/>
                </a:lnTo>
                <a:lnTo>
                  <a:pt x="f10" y="f11"/>
                </a:lnTo>
                <a:lnTo>
                  <a:pt x="f12" y="f13"/>
                </a:lnTo>
                <a:lnTo>
                  <a:pt x="f14" y="f15"/>
                </a:lnTo>
                <a:lnTo>
                  <a:pt x="f16" y="f17"/>
                </a:lnTo>
                <a:lnTo>
                  <a:pt x="f18" y="f19"/>
                </a:lnTo>
                <a:lnTo>
                  <a:pt x="f20" y="f4"/>
                </a:lnTo>
                <a:lnTo>
                  <a:pt x="f21" y="f19"/>
                </a:lnTo>
                <a:lnTo>
                  <a:pt x="f22" y="f17"/>
                </a:lnTo>
                <a:lnTo>
                  <a:pt x="f23" y="f24"/>
                </a:lnTo>
                <a:lnTo>
                  <a:pt x="f25" y="f26"/>
                </a:lnTo>
                <a:lnTo>
                  <a:pt x="f27" y="f28"/>
                </a:lnTo>
                <a:lnTo>
                  <a:pt x="f29" y="f30"/>
                </a:lnTo>
                <a:lnTo>
                  <a:pt x="f31" y="f32"/>
                </a:lnTo>
                <a:lnTo>
                  <a:pt x="f33" y="f34"/>
                </a:lnTo>
                <a:lnTo>
                  <a:pt x="f35" y="f36"/>
                </a:lnTo>
                <a:lnTo>
                  <a:pt x="f37" y="f38"/>
                </a:lnTo>
                <a:lnTo>
                  <a:pt x="f39" y="f40"/>
                </a:lnTo>
                <a:lnTo>
                  <a:pt x="f41" y="f42"/>
                </a:lnTo>
                <a:lnTo>
                  <a:pt x="f43" y="f44"/>
                </a:lnTo>
                <a:lnTo>
                  <a:pt x="f45" y="f46"/>
                </a:lnTo>
                <a:lnTo>
                  <a:pt x="f47" y="f48"/>
                </a:lnTo>
                <a:lnTo>
                  <a:pt x="f49" y="f50"/>
                </a:lnTo>
                <a:lnTo>
                  <a:pt x="f51" y="f52"/>
                </a:lnTo>
                <a:lnTo>
                  <a:pt x="f53" y="f54"/>
                </a:lnTo>
                <a:lnTo>
                  <a:pt x="f55" y="f56"/>
                </a:lnTo>
                <a:lnTo>
                  <a:pt x="f57" y="f58"/>
                </a:lnTo>
                <a:lnTo>
                  <a:pt x="f59" y="f60"/>
                </a:lnTo>
                <a:lnTo>
                  <a:pt x="f61" y="f62"/>
                </a:lnTo>
                <a:lnTo>
                  <a:pt x="f63" y="f64"/>
                </a:lnTo>
                <a:lnTo>
                  <a:pt x="f65" y="f66"/>
                </a:lnTo>
                <a:lnTo>
                  <a:pt x="f67" y="f68"/>
                </a:lnTo>
                <a:lnTo>
                  <a:pt x="f69" y="f70"/>
                </a:lnTo>
                <a:lnTo>
                  <a:pt x="f71" y="f72"/>
                </a:lnTo>
                <a:lnTo>
                  <a:pt x="f73" y="f74"/>
                </a:lnTo>
                <a:lnTo>
                  <a:pt x="f75" y="f76"/>
                </a:lnTo>
                <a:lnTo>
                  <a:pt x="f77" y="f78"/>
                </a:lnTo>
                <a:lnTo>
                  <a:pt x="f56" y="f79"/>
                </a:lnTo>
                <a:lnTo>
                  <a:pt x="f80" y="f81"/>
                </a:lnTo>
                <a:lnTo>
                  <a:pt x="f80" y="f82"/>
                </a:lnTo>
                <a:lnTo>
                  <a:pt x="f56" y="f83"/>
                </a:lnTo>
                <a:lnTo>
                  <a:pt x="f84" y="f85"/>
                </a:lnTo>
                <a:lnTo>
                  <a:pt x="f86" y="f87"/>
                </a:lnTo>
                <a:lnTo>
                  <a:pt x="f88" y="f89"/>
                </a:lnTo>
                <a:lnTo>
                  <a:pt x="f90" y="f91"/>
                </a:lnTo>
                <a:lnTo>
                  <a:pt x="f73" y="f25"/>
                </a:lnTo>
                <a:lnTo>
                  <a:pt x="f92" y="f93"/>
                </a:lnTo>
                <a:lnTo>
                  <a:pt x="f94" y="f95"/>
                </a:lnTo>
                <a:lnTo>
                  <a:pt x="f96" y="f97"/>
                </a:lnTo>
                <a:lnTo>
                  <a:pt x="f98" y="f99"/>
                </a:lnTo>
                <a:lnTo>
                  <a:pt x="f100" y="f101"/>
                </a:lnTo>
                <a:lnTo>
                  <a:pt x="f102" y="f103"/>
                </a:lnTo>
                <a:lnTo>
                  <a:pt x="f104" y="f105"/>
                </a:lnTo>
                <a:lnTo>
                  <a:pt x="f63" y="f106"/>
                </a:lnTo>
                <a:lnTo>
                  <a:pt x="f107" y="f108"/>
                </a:lnTo>
                <a:lnTo>
                  <a:pt x="f109" y="f110"/>
                </a:lnTo>
                <a:lnTo>
                  <a:pt x="f111" y="f112"/>
                </a:lnTo>
                <a:lnTo>
                  <a:pt x="f113" y="f114"/>
                </a:lnTo>
                <a:lnTo>
                  <a:pt x="f115" y="f116"/>
                </a:lnTo>
                <a:lnTo>
                  <a:pt x="f117" y="f118"/>
                </a:lnTo>
                <a:lnTo>
                  <a:pt x="f119" y="f120"/>
                </a:lnTo>
                <a:lnTo>
                  <a:pt x="f121" y="f2"/>
                </a:lnTo>
                <a:close/>
              </a:path>
            </a:pathLst>
          </a:custGeom>
          <a:solidFill>
            <a:schemeClr val="accent3">
              <a:lumMod val="20000"/>
              <a:lumOff val="80000"/>
              <a:alpha val="40000"/>
            </a:schemeClr>
          </a:solidFill>
          <a:ln cap="flat">
            <a:noFill/>
            <a:prstDash val="solid"/>
          </a:ln>
        </p:spPr>
        <p:txBody>
          <a:bodyPr vert="horz" wrap="square" lIns="68566" tIns="68566" rIns="68566" bIns="68566" anchor="ctr" anchorCtr="0" compatLnSpc="1">
            <a:noAutofit/>
          </a:bodyPr>
          <a:lstStyle/>
          <a:p>
            <a:pPr marL="0" marR="0" lvl="0" indent="0" algn="l" defTabSz="6858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Arial"/>
            </a:endParaRPr>
          </a:p>
        </p:txBody>
      </p:sp>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242647" y="254632"/>
            <a:ext cx="8679898" cy="543185"/>
          </a:xfrm>
          <a:prstGeom prst="rect">
            <a:avLst/>
          </a:prstGeom>
        </p:spPr>
        <p:txBody>
          <a:bodyPr anchor="ctr"/>
          <a:lstStyle>
            <a:lvl1pPr marL="0" indent="0" algn="ctr">
              <a:buNone/>
              <a:defRPr sz="4050" b="0" baseline="0">
                <a:solidFill>
                  <a:schemeClr val="tx1">
                    <a:lumMod val="85000"/>
                    <a:lumOff val="15000"/>
                  </a:schemeClr>
                </a:solidFill>
                <a:latin typeface="+mj-lt"/>
                <a:cs typeface="Arial" pitchFamily="34" charset="0"/>
              </a:defRPr>
            </a:lvl1pPr>
          </a:lstStyle>
          <a:p>
            <a:pPr lvl="0"/>
            <a:r>
              <a:rPr lang="en-US" altLang="ko-KR" dirty="0"/>
              <a:t>BASIC LAYOUT</a:t>
            </a:r>
          </a:p>
        </p:txBody>
      </p:sp>
      <p:sp>
        <p:nvSpPr>
          <p:cNvPr id="7" name="Google Shape;11;p2">
            <a:extLst>
              <a:ext uri="{FF2B5EF4-FFF2-40B4-BE49-F238E27FC236}">
                <a16:creationId xmlns:a16="http://schemas.microsoft.com/office/drawing/2014/main" id="{E3E016F8-5F9C-4C99-B300-A1F106B8BADA}"/>
              </a:ext>
            </a:extLst>
          </p:cNvPr>
          <p:cNvSpPr/>
          <p:nvPr userDrawn="1"/>
        </p:nvSpPr>
        <p:spPr>
          <a:xfrm flipH="1">
            <a:off x="8139991" y="4211369"/>
            <a:ext cx="1012372" cy="936612"/>
          </a:xfrm>
          <a:custGeom>
            <a:avLst/>
            <a:gdLst>
              <a:gd name="f0" fmla="val w"/>
              <a:gd name="f1" fmla="val h"/>
              <a:gd name="f2" fmla="val 0"/>
              <a:gd name="f3" fmla="val 11195"/>
              <a:gd name="f4" fmla="val 10385"/>
              <a:gd name="f5" fmla="val 3811"/>
              <a:gd name="f6" fmla="val 1"/>
              <a:gd name="f7" fmla="val 3517"/>
              <a:gd name="f8" fmla="val 19"/>
              <a:gd name="f9" fmla="val 2964"/>
              <a:gd name="f10" fmla="val 93"/>
              <a:gd name="f11" fmla="val 2430"/>
              <a:gd name="f12" fmla="val 203"/>
              <a:gd name="f13" fmla="val 1915"/>
              <a:gd name="f14" fmla="val 351"/>
              <a:gd name="f15" fmla="val 1399"/>
              <a:gd name="f16" fmla="val 535"/>
              <a:gd name="f17" fmla="val 921"/>
              <a:gd name="f18" fmla="val 756"/>
              <a:gd name="f19" fmla="val 442"/>
              <a:gd name="f20" fmla="val 995"/>
              <a:gd name="f21" fmla="val 1290"/>
              <a:gd name="f22" fmla="val 10403"/>
              <a:gd name="f23" fmla="val 10568"/>
              <a:gd name="f24" fmla="val 10017"/>
              <a:gd name="f25" fmla="val 10734"/>
              <a:gd name="f26" fmla="val 9630"/>
              <a:gd name="f27" fmla="val 10881"/>
              <a:gd name="f28" fmla="val 9225"/>
              <a:gd name="f29" fmla="val 10992"/>
              <a:gd name="f30" fmla="val 8820"/>
              <a:gd name="f31" fmla="val 11084"/>
              <a:gd name="f32" fmla="val 8397"/>
              <a:gd name="f33" fmla="val 11139"/>
              <a:gd name="f34" fmla="val 7973"/>
              <a:gd name="f35" fmla="val 11176"/>
              <a:gd name="f36" fmla="val 7550"/>
              <a:gd name="f37" fmla="val 11194"/>
              <a:gd name="f38" fmla="val 7108"/>
              <a:gd name="f39" fmla="val 6740"/>
              <a:gd name="f40" fmla="val 11158"/>
              <a:gd name="f41" fmla="val 6390"/>
              <a:gd name="f42" fmla="val 11121"/>
              <a:gd name="f43" fmla="val 6021"/>
              <a:gd name="f44" fmla="val 11047"/>
              <a:gd name="f45" fmla="val 5672"/>
              <a:gd name="f46" fmla="val 10973"/>
              <a:gd name="f47" fmla="val 5340"/>
              <a:gd name="f48" fmla="val 4990"/>
              <a:gd name="f49" fmla="val 10771"/>
              <a:gd name="f50" fmla="val 4659"/>
              <a:gd name="f51" fmla="val 10642"/>
              <a:gd name="f52" fmla="val 4346"/>
              <a:gd name="f53" fmla="val 10495"/>
              <a:gd name="f54" fmla="val 4033"/>
              <a:gd name="f55" fmla="val 10329"/>
              <a:gd name="f56" fmla="val 3720"/>
              <a:gd name="f57" fmla="val 10163"/>
              <a:gd name="f58" fmla="val 3425"/>
              <a:gd name="f59" fmla="val 9979"/>
              <a:gd name="f60" fmla="val 3131"/>
              <a:gd name="f61" fmla="val 9777"/>
              <a:gd name="f62" fmla="val 2855"/>
              <a:gd name="f63" fmla="val 9574"/>
              <a:gd name="f64" fmla="val 2578"/>
              <a:gd name="f65" fmla="val 9353"/>
              <a:gd name="f66" fmla="val 2321"/>
              <a:gd name="f67" fmla="val 9114"/>
              <a:gd name="f68" fmla="val 2081"/>
              <a:gd name="f69" fmla="val 8874"/>
              <a:gd name="f70" fmla="val 1842"/>
              <a:gd name="f71" fmla="val 8617"/>
              <a:gd name="f72" fmla="val 1621"/>
              <a:gd name="f73" fmla="val 8341"/>
              <a:gd name="f74" fmla="val 1419"/>
              <a:gd name="f75" fmla="val 8064"/>
              <a:gd name="f76" fmla="val 1216"/>
              <a:gd name="f77" fmla="val 7770"/>
              <a:gd name="f78" fmla="val 1032"/>
              <a:gd name="f79" fmla="val 7475"/>
              <a:gd name="f80" fmla="val 866"/>
              <a:gd name="f81" fmla="val 7162"/>
              <a:gd name="f82" fmla="val 700"/>
              <a:gd name="f83" fmla="val 6849"/>
              <a:gd name="f84" fmla="val 553"/>
              <a:gd name="f85" fmla="val 6536"/>
              <a:gd name="f86" fmla="val 424"/>
              <a:gd name="f87" fmla="val 6205"/>
              <a:gd name="f88" fmla="val 314"/>
              <a:gd name="f89" fmla="val 5855"/>
              <a:gd name="f90" fmla="val 222"/>
              <a:gd name="f91" fmla="val 5524"/>
              <a:gd name="f92" fmla="val 148"/>
              <a:gd name="f93" fmla="val 5174"/>
              <a:gd name="f94" fmla="val 74"/>
              <a:gd name="f95" fmla="val 4805"/>
              <a:gd name="f96" fmla="val 38"/>
              <a:gd name="f97" fmla="val 4456"/>
              <a:gd name="f98" fmla="val 4087"/>
              <a:gd name="f99" fmla="*/ f0 1 11195"/>
              <a:gd name="f100" fmla="*/ f1 1 10385"/>
              <a:gd name="f101" fmla="val f2"/>
              <a:gd name="f102" fmla="val f3"/>
              <a:gd name="f103" fmla="val f4"/>
              <a:gd name="f104" fmla="+- f103 0 f101"/>
              <a:gd name="f105" fmla="+- f102 0 f101"/>
              <a:gd name="f106" fmla="*/ f105 1 11195"/>
              <a:gd name="f107" fmla="*/ f104 1 10385"/>
              <a:gd name="f108" fmla="*/ f101 1 f106"/>
              <a:gd name="f109" fmla="*/ f102 1 f106"/>
              <a:gd name="f110" fmla="*/ f101 1 f107"/>
              <a:gd name="f111" fmla="*/ f103 1 f107"/>
              <a:gd name="f112" fmla="*/ f108 f99 1"/>
              <a:gd name="f113" fmla="*/ f109 f99 1"/>
              <a:gd name="f114" fmla="*/ f111 f100 1"/>
              <a:gd name="f115" fmla="*/ f110 f100 1"/>
            </a:gdLst>
            <a:ahLst/>
            <a:cxnLst>
              <a:cxn ang="3cd4">
                <a:pos x="hc" y="t"/>
              </a:cxn>
              <a:cxn ang="0">
                <a:pos x="r" y="vc"/>
              </a:cxn>
              <a:cxn ang="cd4">
                <a:pos x="hc" y="b"/>
              </a:cxn>
              <a:cxn ang="cd2">
                <a:pos x="l" y="vc"/>
              </a:cxn>
            </a:cxnLst>
            <a:rect l="f112" t="f115" r="f113" b="f114"/>
            <a:pathLst>
              <a:path w="11195" h="10385">
                <a:moveTo>
                  <a:pt x="f5" y="f6"/>
                </a:moveTo>
                <a:lnTo>
                  <a:pt x="f7" y="f8"/>
                </a:lnTo>
                <a:lnTo>
                  <a:pt x="f9" y="f10"/>
                </a:lnTo>
                <a:lnTo>
                  <a:pt x="f11" y="f12"/>
                </a:lnTo>
                <a:lnTo>
                  <a:pt x="f13" y="f14"/>
                </a:lnTo>
                <a:lnTo>
                  <a:pt x="f15" y="f16"/>
                </a:lnTo>
                <a:lnTo>
                  <a:pt x="f17" y="f18"/>
                </a:lnTo>
                <a:lnTo>
                  <a:pt x="f19" y="f20"/>
                </a:lnTo>
                <a:lnTo>
                  <a:pt x="f2" y="f21"/>
                </a:lnTo>
                <a:lnTo>
                  <a:pt x="f2" y="f4"/>
                </a:lnTo>
                <a:lnTo>
                  <a:pt x="f22" y="f4"/>
                </a:lnTo>
                <a:lnTo>
                  <a:pt x="f23" y="f24"/>
                </a:lnTo>
                <a:lnTo>
                  <a:pt x="f25" y="f26"/>
                </a:lnTo>
                <a:lnTo>
                  <a:pt x="f27" y="f28"/>
                </a:lnTo>
                <a:lnTo>
                  <a:pt x="f29" y="f30"/>
                </a:lnTo>
                <a:lnTo>
                  <a:pt x="f31" y="f32"/>
                </a:lnTo>
                <a:lnTo>
                  <a:pt x="f33" y="f34"/>
                </a:lnTo>
                <a:lnTo>
                  <a:pt x="f35" y="f36"/>
                </a:lnTo>
                <a:lnTo>
                  <a:pt x="f37" y="f38"/>
                </a:lnTo>
                <a:lnTo>
                  <a:pt x="f35" y="f39"/>
                </a:lnTo>
                <a:lnTo>
                  <a:pt x="f40" y="f41"/>
                </a:lnTo>
                <a:lnTo>
                  <a:pt x="f42" y="f43"/>
                </a:lnTo>
                <a:lnTo>
                  <a:pt x="f44" y="f45"/>
                </a:lnTo>
                <a:lnTo>
                  <a:pt x="f46" y="f47"/>
                </a:lnTo>
                <a:lnTo>
                  <a:pt x="f27" y="f48"/>
                </a:lnTo>
                <a:lnTo>
                  <a:pt x="f49" y="f50"/>
                </a:lnTo>
                <a:lnTo>
                  <a:pt x="f51" y="f52"/>
                </a:lnTo>
                <a:lnTo>
                  <a:pt x="f53" y="f54"/>
                </a:lnTo>
                <a:lnTo>
                  <a:pt x="f55" y="f56"/>
                </a:lnTo>
                <a:lnTo>
                  <a:pt x="f57" y="f58"/>
                </a:lnTo>
                <a:lnTo>
                  <a:pt x="f59" y="f60"/>
                </a:lnTo>
                <a:lnTo>
                  <a:pt x="f61" y="f62"/>
                </a:lnTo>
                <a:lnTo>
                  <a:pt x="f63" y="f64"/>
                </a:lnTo>
                <a:lnTo>
                  <a:pt x="f65" y="f66"/>
                </a:lnTo>
                <a:lnTo>
                  <a:pt x="f67" y="f68"/>
                </a:lnTo>
                <a:lnTo>
                  <a:pt x="f69" y="f70"/>
                </a:lnTo>
                <a:lnTo>
                  <a:pt x="f71" y="f72"/>
                </a:lnTo>
                <a:lnTo>
                  <a:pt x="f73" y="f74"/>
                </a:lnTo>
                <a:lnTo>
                  <a:pt x="f75" y="f76"/>
                </a:lnTo>
                <a:lnTo>
                  <a:pt x="f77" y="f78"/>
                </a:lnTo>
                <a:lnTo>
                  <a:pt x="f79" y="f80"/>
                </a:lnTo>
                <a:lnTo>
                  <a:pt x="f81" y="f82"/>
                </a:lnTo>
                <a:lnTo>
                  <a:pt x="f83" y="f84"/>
                </a:lnTo>
                <a:lnTo>
                  <a:pt x="f85" y="f86"/>
                </a:lnTo>
                <a:lnTo>
                  <a:pt x="f87" y="f88"/>
                </a:lnTo>
                <a:lnTo>
                  <a:pt x="f89" y="f90"/>
                </a:lnTo>
                <a:lnTo>
                  <a:pt x="f91" y="f92"/>
                </a:lnTo>
                <a:lnTo>
                  <a:pt x="f93" y="f94"/>
                </a:lnTo>
                <a:lnTo>
                  <a:pt x="f95" y="f96"/>
                </a:lnTo>
                <a:lnTo>
                  <a:pt x="f97" y="f8"/>
                </a:lnTo>
                <a:lnTo>
                  <a:pt x="f98" y="f6"/>
                </a:lnTo>
                <a:close/>
              </a:path>
            </a:pathLst>
          </a:custGeom>
          <a:solidFill>
            <a:srgbClr val="6A0B05"/>
          </a:solidFill>
          <a:ln cap="flat">
            <a:noFill/>
            <a:prstDash val="solid"/>
          </a:ln>
        </p:spPr>
        <p:txBody>
          <a:bodyPr vert="horz" wrap="square" lIns="68566" tIns="68566" rIns="68566" bIns="68566" anchor="ctr" anchorCtr="0" compatLnSpc="1">
            <a:noAutofit/>
          </a:bodyPr>
          <a:lstStyle/>
          <a:p>
            <a:pPr marL="0" marR="0" lvl="0" indent="0" algn="l" defTabSz="6858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Arial"/>
            </a:endParaRPr>
          </a:p>
        </p:txBody>
      </p:sp>
      <p:pic>
        <p:nvPicPr>
          <p:cNvPr id="9" name="Imagen 8">
            <a:extLst>
              <a:ext uri="{FF2B5EF4-FFF2-40B4-BE49-F238E27FC236}">
                <a16:creationId xmlns:a16="http://schemas.microsoft.com/office/drawing/2014/main" id="{91B2B395-1333-404D-9350-69F8DE5530B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8353375" y="4346172"/>
            <a:ext cx="715322" cy="679556"/>
          </a:xfrm>
          <a:prstGeom prst="rect">
            <a:avLst/>
          </a:prstGeom>
        </p:spPr>
      </p:pic>
    </p:spTree>
    <p:extLst>
      <p:ext uri="{BB962C8B-B14F-4D97-AF65-F5344CB8AC3E}">
        <p14:creationId xmlns:p14="http://schemas.microsoft.com/office/powerpoint/2010/main" val="191283685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4_Contents slide layout">
    <p:spTree>
      <p:nvGrpSpPr>
        <p:cNvPr id="1" name=""/>
        <p:cNvGrpSpPr/>
        <p:nvPr/>
      </p:nvGrpSpPr>
      <p:grpSpPr>
        <a:xfrm>
          <a:off x="0" y="0"/>
          <a:ext cx="0" cy="0"/>
          <a:chOff x="0" y="0"/>
          <a:chExt cx="0" cy="0"/>
        </a:xfrm>
      </p:grpSpPr>
      <p:sp>
        <p:nvSpPr>
          <p:cNvPr id="5" name="Triángulo isósceles 4"/>
          <p:cNvSpPr/>
          <p:nvPr userDrawn="1"/>
        </p:nvSpPr>
        <p:spPr>
          <a:xfrm rot="10800000">
            <a:off x="-1" y="0"/>
            <a:ext cx="9144001" cy="1087116"/>
          </a:xfrm>
          <a:prstGeom prs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sz="1050"/>
          </a:p>
        </p:txBody>
      </p:sp>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242646" y="125236"/>
            <a:ext cx="8679898" cy="543185"/>
          </a:xfrm>
          <a:prstGeom prst="rect">
            <a:avLst/>
          </a:prstGeom>
        </p:spPr>
        <p:txBody>
          <a:bodyPr anchor="ctr"/>
          <a:lstStyle>
            <a:lvl1pPr marL="0" indent="0" algn="ctr">
              <a:buNone/>
              <a:defRPr sz="4050" b="0" baseline="0">
                <a:solidFill>
                  <a:schemeClr val="bg1"/>
                </a:solidFill>
                <a:latin typeface="+mj-lt"/>
                <a:cs typeface="Arial" pitchFamily="34" charset="0"/>
              </a:defRPr>
            </a:lvl1pPr>
          </a:lstStyle>
          <a:p>
            <a:pPr lvl="0"/>
            <a:r>
              <a:rPr lang="en-US" altLang="ko-KR" dirty="0"/>
              <a:t>BASIC LAYOUT</a:t>
            </a:r>
          </a:p>
        </p:txBody>
      </p:sp>
      <p:sp>
        <p:nvSpPr>
          <p:cNvPr id="24" name="Rectangle 23">
            <a:extLst>
              <a:ext uri="{FF2B5EF4-FFF2-40B4-BE49-F238E27FC236}">
                <a16:creationId xmlns:a16="http://schemas.microsoft.com/office/drawing/2014/main" id="{DD7B6154-038D-4903-BBBE-1CACD73B492C}"/>
              </a:ext>
            </a:extLst>
          </p:cNvPr>
          <p:cNvSpPr/>
          <p:nvPr userDrawn="1"/>
        </p:nvSpPr>
        <p:spPr>
          <a:xfrm>
            <a:off x="1" y="4748842"/>
            <a:ext cx="3765431" cy="394658"/>
          </a:xfrm>
          <a:prstGeom prst="rect">
            <a:avLst/>
          </a:prstGeom>
          <a:solidFill>
            <a:srgbClr val="0CAC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p>
        </p:txBody>
      </p:sp>
      <p:sp>
        <p:nvSpPr>
          <p:cNvPr id="8" name="Rectangle 23">
            <a:extLst>
              <a:ext uri="{FF2B5EF4-FFF2-40B4-BE49-F238E27FC236}">
                <a16:creationId xmlns:a16="http://schemas.microsoft.com/office/drawing/2014/main" id="{DD7B6154-038D-4903-BBBE-1CACD73B492C}"/>
              </a:ext>
            </a:extLst>
          </p:cNvPr>
          <p:cNvSpPr/>
          <p:nvPr userDrawn="1"/>
        </p:nvSpPr>
        <p:spPr>
          <a:xfrm>
            <a:off x="5378569" y="4748842"/>
            <a:ext cx="3765431" cy="394658"/>
          </a:xfrm>
          <a:prstGeom prst="rect">
            <a:avLst/>
          </a:prstGeom>
          <a:solidFill>
            <a:srgbClr val="0CAC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p>
        </p:txBody>
      </p:sp>
      <p:pic>
        <p:nvPicPr>
          <p:cNvPr id="3" name="Imagen 2"/>
          <p:cNvPicPr>
            <a:picLocks noChangeAspect="1"/>
          </p:cNvPicPr>
          <p:nvPr userDrawn="1"/>
        </p:nvPicPr>
        <p:blipFill>
          <a:blip r:embed="rId2"/>
          <a:stretch>
            <a:fillRect/>
          </a:stretch>
        </p:blipFill>
        <p:spPr>
          <a:xfrm>
            <a:off x="4098177" y="4063939"/>
            <a:ext cx="968837" cy="1079561"/>
          </a:xfrm>
          <a:prstGeom prst="rect">
            <a:avLst/>
          </a:prstGeom>
        </p:spPr>
      </p:pic>
    </p:spTree>
    <p:extLst>
      <p:ext uri="{BB962C8B-B14F-4D97-AF65-F5344CB8AC3E}">
        <p14:creationId xmlns:p14="http://schemas.microsoft.com/office/powerpoint/2010/main" val="157662411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8"/>
        <p:cNvGrpSpPr/>
        <p:nvPr/>
      </p:nvGrpSpPr>
      <p:grpSpPr>
        <a:xfrm>
          <a:off x="0" y="0"/>
          <a:ext cx="0" cy="0"/>
          <a:chOff x="0" y="0"/>
          <a:chExt cx="0" cy="0"/>
        </a:xfrm>
      </p:grpSpPr>
      <p:pic>
        <p:nvPicPr>
          <p:cNvPr id="29" name="Google Shape;29;p4"/>
          <p:cNvPicPr preferRelativeResize="0"/>
          <p:nvPr/>
        </p:nvPicPr>
        <p:blipFill>
          <a:blip r:embed="rId2">
            <a:alphaModFix/>
          </a:blip>
          <a:stretch>
            <a:fillRect/>
          </a:stretch>
        </p:blipFill>
        <p:spPr>
          <a:xfrm rot="-5129586" flipH="1">
            <a:off x="-3357652" y="-1876949"/>
            <a:ext cx="6768693" cy="5143501"/>
          </a:xfrm>
          <a:prstGeom prst="rect">
            <a:avLst/>
          </a:prstGeom>
          <a:noFill/>
          <a:ln>
            <a:noFill/>
          </a:ln>
        </p:spPr>
      </p:pic>
      <p:pic>
        <p:nvPicPr>
          <p:cNvPr id="30" name="Google Shape;30;p4"/>
          <p:cNvPicPr preferRelativeResize="0"/>
          <p:nvPr/>
        </p:nvPicPr>
        <p:blipFill rotWithShape="1">
          <a:blip r:embed="rId3">
            <a:alphaModFix amt="60000"/>
          </a:blip>
          <a:srcRect/>
          <a:stretch/>
        </p:blipFill>
        <p:spPr>
          <a:xfrm rot="-1098180" flipH="1">
            <a:off x="-2878578" y="-2518999"/>
            <a:ext cx="7986848" cy="6069148"/>
          </a:xfrm>
          <a:prstGeom prst="rect">
            <a:avLst/>
          </a:prstGeom>
          <a:noFill/>
          <a:ln>
            <a:noFill/>
          </a:ln>
        </p:spPr>
      </p:pic>
      <p:pic>
        <p:nvPicPr>
          <p:cNvPr id="31" name="Google Shape;31;p4"/>
          <p:cNvPicPr preferRelativeResize="0"/>
          <p:nvPr/>
        </p:nvPicPr>
        <p:blipFill rotWithShape="1">
          <a:blip r:embed="rId4">
            <a:alphaModFix amt="58999"/>
          </a:blip>
          <a:srcRect b="9041"/>
          <a:stretch/>
        </p:blipFill>
        <p:spPr>
          <a:xfrm rot="6971013" flipH="1">
            <a:off x="-2574849" y="196407"/>
            <a:ext cx="5957266" cy="4117701"/>
          </a:xfrm>
          <a:prstGeom prst="rect">
            <a:avLst/>
          </a:prstGeom>
          <a:noFill/>
          <a:ln>
            <a:noFill/>
          </a:ln>
        </p:spPr>
      </p:pic>
      <p:pic>
        <p:nvPicPr>
          <p:cNvPr id="32" name="Google Shape;32;p4"/>
          <p:cNvPicPr preferRelativeResize="0"/>
          <p:nvPr/>
        </p:nvPicPr>
        <p:blipFill rotWithShape="1">
          <a:blip r:embed="rId5">
            <a:alphaModFix/>
          </a:blip>
          <a:srcRect/>
          <a:stretch/>
        </p:blipFill>
        <p:spPr>
          <a:xfrm rot="6009156">
            <a:off x="5472485" y="1266129"/>
            <a:ext cx="6768693" cy="5143502"/>
          </a:xfrm>
          <a:prstGeom prst="rect">
            <a:avLst/>
          </a:prstGeom>
          <a:noFill/>
          <a:ln>
            <a:noFill/>
          </a:ln>
        </p:spPr>
      </p:pic>
      <p:pic>
        <p:nvPicPr>
          <p:cNvPr id="33" name="Google Shape;33;p4"/>
          <p:cNvPicPr preferRelativeResize="0"/>
          <p:nvPr/>
        </p:nvPicPr>
        <p:blipFill>
          <a:blip r:embed="rId6">
            <a:alphaModFix amt="60000"/>
          </a:blip>
          <a:stretch>
            <a:fillRect/>
          </a:stretch>
        </p:blipFill>
        <p:spPr>
          <a:xfrm rot="6429598">
            <a:off x="4680326" y="1665884"/>
            <a:ext cx="6768696" cy="5143504"/>
          </a:xfrm>
          <a:prstGeom prst="rect">
            <a:avLst/>
          </a:prstGeom>
          <a:noFill/>
          <a:ln>
            <a:noFill/>
          </a:ln>
        </p:spPr>
      </p:pic>
      <p:pic>
        <p:nvPicPr>
          <p:cNvPr id="34" name="Google Shape;34;p4"/>
          <p:cNvPicPr preferRelativeResize="0"/>
          <p:nvPr/>
        </p:nvPicPr>
        <p:blipFill>
          <a:blip r:embed="rId4">
            <a:alphaModFix amt="60000"/>
          </a:blip>
          <a:stretch>
            <a:fillRect/>
          </a:stretch>
        </p:blipFill>
        <p:spPr>
          <a:xfrm rot="-4638475">
            <a:off x="6069917" y="2785496"/>
            <a:ext cx="4442728" cy="3376001"/>
          </a:xfrm>
          <a:prstGeom prst="rect">
            <a:avLst/>
          </a:prstGeom>
          <a:noFill/>
          <a:ln>
            <a:noFill/>
          </a:ln>
        </p:spPr>
      </p:pic>
      <p:pic>
        <p:nvPicPr>
          <p:cNvPr id="35" name="Google Shape;35;p4"/>
          <p:cNvPicPr preferRelativeResize="0"/>
          <p:nvPr/>
        </p:nvPicPr>
        <p:blipFill rotWithShape="1">
          <a:blip r:embed="rId4">
            <a:alphaModFix amt="58999"/>
          </a:blip>
          <a:srcRect b="9041"/>
          <a:stretch/>
        </p:blipFill>
        <p:spPr>
          <a:xfrm rot="-7679180" flipH="1">
            <a:off x="6772056" y="-716149"/>
            <a:ext cx="4188393" cy="2895048"/>
          </a:xfrm>
          <a:prstGeom prst="rect">
            <a:avLst/>
          </a:prstGeom>
          <a:noFill/>
          <a:ln>
            <a:noFill/>
          </a:ln>
        </p:spPr>
      </p:pic>
      <p:sp>
        <p:nvSpPr>
          <p:cNvPr id="36" name="Google Shape;36;p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7" name="Google Shape;37;p4"/>
          <p:cNvSpPr txBox="1">
            <a:spLocks noGrp="1"/>
          </p:cNvSpPr>
          <p:nvPr>
            <p:ph type="body" idx="1"/>
          </p:nvPr>
        </p:nvSpPr>
        <p:spPr>
          <a:xfrm>
            <a:off x="2344350" y="1304975"/>
            <a:ext cx="4455300" cy="32013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dk1"/>
              </a:buClr>
              <a:buSzPts val="1400"/>
              <a:buChar char="●"/>
              <a:defRPr/>
            </a:lvl1pPr>
            <a:lvl2pPr marL="914400" lvl="1" indent="-304800" rtl="0">
              <a:lnSpc>
                <a:spcPct val="100000"/>
              </a:lnSpc>
              <a:spcBef>
                <a:spcPts val="500"/>
              </a:spcBef>
              <a:spcAft>
                <a:spcPts val="0"/>
              </a:spcAft>
              <a:buSzPts val="1200"/>
              <a:buFont typeface="Roboto Condensed Light"/>
              <a:buChar char="○"/>
              <a:defRPr/>
            </a:lvl2pPr>
            <a:lvl3pPr marL="1371600" lvl="2" indent="-304800" rtl="0">
              <a:lnSpc>
                <a:spcPct val="100000"/>
              </a:lnSpc>
              <a:spcBef>
                <a:spcPts val="0"/>
              </a:spcBef>
              <a:spcAft>
                <a:spcPts val="0"/>
              </a:spcAft>
              <a:buSzPts val="1200"/>
              <a:buFont typeface="Roboto Condensed Light"/>
              <a:buChar char="■"/>
              <a:defRPr/>
            </a:lvl3pPr>
            <a:lvl4pPr marL="1828800" lvl="3" indent="-304800" rtl="0">
              <a:lnSpc>
                <a:spcPct val="100000"/>
              </a:lnSpc>
              <a:spcBef>
                <a:spcPts val="0"/>
              </a:spcBef>
              <a:spcAft>
                <a:spcPts val="0"/>
              </a:spcAft>
              <a:buSzPts val="1200"/>
              <a:buFont typeface="Roboto Condensed Light"/>
              <a:buChar char="●"/>
              <a:defRPr/>
            </a:lvl4pPr>
            <a:lvl5pPr marL="2286000" lvl="4" indent="-304800" rtl="0">
              <a:lnSpc>
                <a:spcPct val="100000"/>
              </a:lnSpc>
              <a:spcBef>
                <a:spcPts val="0"/>
              </a:spcBef>
              <a:spcAft>
                <a:spcPts val="0"/>
              </a:spcAft>
              <a:buSzPts val="1200"/>
              <a:buFont typeface="Roboto Condensed Light"/>
              <a:buChar char="○"/>
              <a:defRPr/>
            </a:lvl5pPr>
            <a:lvl6pPr marL="2743200" lvl="5" indent="-304800" rtl="0">
              <a:lnSpc>
                <a:spcPct val="100000"/>
              </a:lnSpc>
              <a:spcBef>
                <a:spcPts val="0"/>
              </a:spcBef>
              <a:spcAft>
                <a:spcPts val="0"/>
              </a:spcAft>
              <a:buSzPts val="1200"/>
              <a:buFont typeface="Roboto Condensed Light"/>
              <a:buChar char="■"/>
              <a:defRPr/>
            </a:lvl6pPr>
            <a:lvl7pPr marL="3200400" lvl="6" indent="-304800" rtl="0">
              <a:lnSpc>
                <a:spcPct val="100000"/>
              </a:lnSpc>
              <a:spcBef>
                <a:spcPts val="0"/>
              </a:spcBef>
              <a:spcAft>
                <a:spcPts val="0"/>
              </a:spcAft>
              <a:buSzPts val="1200"/>
              <a:buFont typeface="Roboto Condensed Light"/>
              <a:buChar char="●"/>
              <a:defRPr/>
            </a:lvl7pPr>
            <a:lvl8pPr marL="3657600" lvl="7" indent="-304800" rtl="0">
              <a:lnSpc>
                <a:spcPct val="100000"/>
              </a:lnSpc>
              <a:spcBef>
                <a:spcPts val="0"/>
              </a:spcBef>
              <a:spcAft>
                <a:spcPts val="0"/>
              </a:spcAft>
              <a:buSzPts val="1200"/>
              <a:buFont typeface="Roboto Condensed Light"/>
              <a:buChar char="○"/>
              <a:defRPr/>
            </a:lvl8pPr>
            <a:lvl9pPr marL="4114800" lvl="8" indent="-304800" rtl="0">
              <a:lnSpc>
                <a:spcPct val="100000"/>
              </a:lnSpc>
              <a:spcBef>
                <a:spcPts val="0"/>
              </a:spcBef>
              <a:spcAft>
                <a:spcPts val="0"/>
              </a:spcAft>
              <a:buSzPts val="1200"/>
              <a:buFont typeface="Roboto Condensed Light"/>
              <a:buChar char="■"/>
              <a:defRPr/>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8_Contents slide layout">
    <p:spTree>
      <p:nvGrpSpPr>
        <p:cNvPr id="1" name=""/>
        <p:cNvGrpSpPr/>
        <p:nvPr/>
      </p:nvGrpSpPr>
      <p:grpSpPr>
        <a:xfrm>
          <a:off x="0" y="0"/>
          <a:ext cx="0" cy="0"/>
          <a:chOff x="0" y="0"/>
          <a:chExt cx="0" cy="0"/>
        </a:xfrm>
      </p:grpSpPr>
      <p:sp>
        <p:nvSpPr>
          <p:cNvPr id="11" name="Rectángulo: una sola esquina cortada 17">
            <a:extLst>
              <a:ext uri="{FF2B5EF4-FFF2-40B4-BE49-F238E27FC236}">
                <a16:creationId xmlns:a16="http://schemas.microsoft.com/office/drawing/2014/main" id="{E04FB66B-0748-4748-82FC-574139272F95}"/>
              </a:ext>
            </a:extLst>
          </p:cNvPr>
          <p:cNvSpPr/>
          <p:nvPr userDrawn="1"/>
        </p:nvSpPr>
        <p:spPr>
          <a:xfrm rot="10800000" flipH="1">
            <a:off x="1" y="-1"/>
            <a:ext cx="1155869" cy="317810"/>
          </a:xfrm>
          <a:custGeom>
            <a:avLst>
              <a:gd name="f5" fmla="val 16667"/>
            </a:avLst>
            <a:gdLst>
              <a:gd name="f1" fmla="val w"/>
              <a:gd name="f2" fmla="val h"/>
              <a:gd name="f3" fmla="val ss"/>
              <a:gd name="f4" fmla="val 0"/>
              <a:gd name="f5" fmla="val 16667"/>
              <a:gd name="f6" fmla="abs f1"/>
              <a:gd name="f7" fmla="abs f2"/>
              <a:gd name="f8" fmla="abs f3"/>
              <a:gd name="f9" fmla="val f4"/>
              <a:gd name="f10" fmla="val f5"/>
              <a:gd name="f11" fmla="?: f6 f1 1"/>
              <a:gd name="f12" fmla="?: f7 f2 1"/>
              <a:gd name="f13" fmla="?: f8 f3 1"/>
              <a:gd name="f14" fmla="*/ f11 1 21600"/>
              <a:gd name="f15" fmla="*/ f12 1 21600"/>
              <a:gd name="f16" fmla="*/ 21600 f11 1"/>
              <a:gd name="f17" fmla="*/ 21600 f12 1"/>
              <a:gd name="f18" fmla="min f15 f14"/>
              <a:gd name="f19" fmla="*/ f16 1 f13"/>
              <a:gd name="f20" fmla="*/ f17 1 f13"/>
              <a:gd name="f21" fmla="val f19"/>
              <a:gd name="f22" fmla="val f20"/>
              <a:gd name="f23" fmla="*/ f9 f18 1"/>
              <a:gd name="f24" fmla="+- f22 0 f9"/>
              <a:gd name="f25" fmla="+- f21 0 f9"/>
              <a:gd name="f26" fmla="*/ f22 f18 1"/>
              <a:gd name="f27" fmla="*/ f21 f18 1"/>
              <a:gd name="f28" fmla="min f25 f24"/>
              <a:gd name="f29" fmla="*/ f28 f10 1"/>
              <a:gd name="f30" fmla="*/ f29 1 100000"/>
              <a:gd name="f31" fmla="+- f21 0 f30"/>
              <a:gd name="f32" fmla="*/ f30 1 2"/>
              <a:gd name="f33" fmla="*/ f30 f18 1"/>
              <a:gd name="f34" fmla="+- f31 f21 0"/>
              <a:gd name="f35" fmla="*/ f32 f18 1"/>
              <a:gd name="f36" fmla="*/ f31 f18 1"/>
              <a:gd name="f37" fmla="*/ f34 1 2"/>
              <a:gd name="f38" fmla="*/ f37 f18 1"/>
            </a:gdLst>
            <a:ahLst/>
            <a:cxnLst>
              <a:cxn ang="3cd4">
                <a:pos x="hc" y="t"/>
              </a:cxn>
              <a:cxn ang="0">
                <a:pos x="r" y="vc"/>
              </a:cxn>
              <a:cxn ang="cd4">
                <a:pos x="hc" y="b"/>
              </a:cxn>
              <a:cxn ang="cd2">
                <a:pos x="l" y="vc"/>
              </a:cxn>
            </a:cxnLst>
            <a:rect l="f23" t="f35" r="f38" b="f26"/>
            <a:pathLst>
              <a:path>
                <a:moveTo>
                  <a:pt x="f23" y="f23"/>
                </a:moveTo>
                <a:lnTo>
                  <a:pt x="f36" y="f23"/>
                </a:lnTo>
                <a:lnTo>
                  <a:pt x="f27" y="f33"/>
                </a:lnTo>
                <a:lnTo>
                  <a:pt x="f27" y="f26"/>
                </a:lnTo>
                <a:lnTo>
                  <a:pt x="f23" y="f26"/>
                </a:lnTo>
                <a:close/>
              </a:path>
            </a:pathLst>
          </a:custGeom>
          <a:solidFill>
            <a:srgbClr val="6A0B05"/>
          </a:solidFill>
          <a:ln cap="flat">
            <a:noFill/>
            <a:prstDash val="solid"/>
          </a:ln>
        </p:spPr>
        <p:txBody>
          <a:bodyPr vert="horz" wrap="square" lIns="68580" tIns="34290" rIns="68580" bIns="34290" anchor="ctr" anchorCtr="1" compatLnSpc="1">
            <a:noAutofit/>
          </a:bodyPr>
          <a:lstStyle/>
          <a:p>
            <a:pPr marL="0" marR="0" lvl="0" indent="0" algn="ctr" defTabSz="6858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800" b="0" i="0" u="none" strike="noStrike" kern="1200" cap="none" spc="0" baseline="0">
              <a:solidFill>
                <a:srgbClr val="58524A"/>
              </a:solidFill>
              <a:uFillTx/>
              <a:latin typeface="Prata"/>
              <a:ea typeface="Arial Unicode MS"/>
            </a:endParaRPr>
          </a:p>
        </p:txBody>
      </p:sp>
      <p:pic>
        <p:nvPicPr>
          <p:cNvPr id="12" name="Imagen 11">
            <a:extLst>
              <a:ext uri="{FF2B5EF4-FFF2-40B4-BE49-F238E27FC236}">
                <a16:creationId xmlns:a16="http://schemas.microsoft.com/office/drawing/2014/main" id="{1C240DF1-50E7-4466-A341-98F0632C05F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8441332" y="158905"/>
            <a:ext cx="599519" cy="580439"/>
          </a:xfrm>
          <a:prstGeom prst="rect">
            <a:avLst/>
          </a:prstGeom>
        </p:spPr>
      </p:pic>
      <p:sp>
        <p:nvSpPr>
          <p:cNvPr id="13" name="Flecha: pentágono 12">
            <a:extLst>
              <a:ext uri="{FF2B5EF4-FFF2-40B4-BE49-F238E27FC236}">
                <a16:creationId xmlns:a16="http://schemas.microsoft.com/office/drawing/2014/main" id="{AAEAEF9D-36DE-40CF-8E6F-DC961B89C2D1}"/>
              </a:ext>
            </a:extLst>
          </p:cNvPr>
          <p:cNvSpPr/>
          <p:nvPr userDrawn="1"/>
        </p:nvSpPr>
        <p:spPr>
          <a:xfrm>
            <a:off x="0" y="179960"/>
            <a:ext cx="8294146" cy="317811"/>
          </a:xfrm>
          <a:prstGeom prst="homePlate">
            <a:avLst/>
          </a:prstGeom>
          <a:ln w="38100">
            <a:solidFill>
              <a:srgbClr val="FDFDF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LID4096" sz="1050"/>
          </a:p>
        </p:txBody>
      </p:sp>
    </p:spTree>
    <p:extLst>
      <p:ext uri="{BB962C8B-B14F-4D97-AF65-F5344CB8AC3E}">
        <p14:creationId xmlns:p14="http://schemas.microsoft.com/office/powerpoint/2010/main" val="20903365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4_ภาพนิ่งชื่อเรื่อง">
    <p:spTree>
      <p:nvGrpSpPr>
        <p:cNvPr id="1" name=""/>
        <p:cNvGrpSpPr/>
        <p:nvPr/>
      </p:nvGrpSpPr>
      <p:grpSpPr>
        <a:xfrm>
          <a:off x="0" y="0"/>
          <a:ext cx="0" cy="0"/>
          <a:chOff x="0" y="0"/>
          <a:chExt cx="0" cy="0"/>
        </a:xfrm>
      </p:grpSpPr>
    </p:spTree>
    <p:extLst>
      <p:ext uri="{BB962C8B-B14F-4D97-AF65-F5344CB8AC3E}">
        <p14:creationId xmlns:p14="http://schemas.microsoft.com/office/powerpoint/2010/main" val="273019342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38"/>
        <p:cNvGrpSpPr/>
        <p:nvPr/>
      </p:nvGrpSpPr>
      <p:grpSpPr>
        <a:xfrm>
          <a:off x="0" y="0"/>
          <a:ext cx="0" cy="0"/>
          <a:chOff x="0" y="0"/>
          <a:chExt cx="0" cy="0"/>
        </a:xfrm>
      </p:grpSpPr>
      <p:pic>
        <p:nvPicPr>
          <p:cNvPr id="39" name="Google Shape;39;p5"/>
          <p:cNvPicPr preferRelativeResize="0"/>
          <p:nvPr/>
        </p:nvPicPr>
        <p:blipFill rotWithShape="1">
          <a:blip r:embed="rId2">
            <a:alphaModFix amt="58999"/>
          </a:blip>
          <a:srcRect b="9041"/>
          <a:stretch/>
        </p:blipFill>
        <p:spPr>
          <a:xfrm rot="3346063">
            <a:off x="-2830108" y="1382520"/>
            <a:ext cx="6209016" cy="4291712"/>
          </a:xfrm>
          <a:prstGeom prst="rect">
            <a:avLst/>
          </a:prstGeom>
          <a:noFill/>
          <a:ln>
            <a:noFill/>
          </a:ln>
        </p:spPr>
      </p:pic>
      <p:pic>
        <p:nvPicPr>
          <p:cNvPr id="40" name="Google Shape;40;p5"/>
          <p:cNvPicPr preferRelativeResize="0"/>
          <p:nvPr/>
        </p:nvPicPr>
        <p:blipFill rotWithShape="1">
          <a:blip r:embed="rId3">
            <a:alphaModFix/>
          </a:blip>
          <a:srcRect r="23623"/>
          <a:stretch/>
        </p:blipFill>
        <p:spPr>
          <a:xfrm rot="-8374060" flipH="1">
            <a:off x="5727700" y="2535998"/>
            <a:ext cx="7042754" cy="7006948"/>
          </a:xfrm>
          <a:prstGeom prst="rect">
            <a:avLst/>
          </a:prstGeom>
          <a:noFill/>
          <a:ln>
            <a:noFill/>
          </a:ln>
        </p:spPr>
      </p:pic>
      <p:pic>
        <p:nvPicPr>
          <p:cNvPr id="41" name="Google Shape;41;p5"/>
          <p:cNvPicPr preferRelativeResize="0"/>
          <p:nvPr/>
        </p:nvPicPr>
        <p:blipFill rotWithShape="1">
          <a:blip r:embed="rId4">
            <a:alphaModFix/>
          </a:blip>
          <a:srcRect/>
          <a:stretch/>
        </p:blipFill>
        <p:spPr>
          <a:xfrm rot="-4371276">
            <a:off x="-3351671" y="-1521600"/>
            <a:ext cx="6768692" cy="5143501"/>
          </a:xfrm>
          <a:prstGeom prst="rect">
            <a:avLst/>
          </a:prstGeom>
          <a:noFill/>
          <a:ln>
            <a:noFill/>
          </a:ln>
        </p:spPr>
      </p:pic>
      <p:pic>
        <p:nvPicPr>
          <p:cNvPr id="42" name="Google Shape;42;p5"/>
          <p:cNvPicPr preferRelativeResize="0"/>
          <p:nvPr/>
        </p:nvPicPr>
        <p:blipFill rotWithShape="1">
          <a:blip r:embed="rId5">
            <a:alphaModFix amt="60000"/>
          </a:blip>
          <a:srcRect/>
          <a:stretch/>
        </p:blipFill>
        <p:spPr>
          <a:xfrm rot="4603433">
            <a:off x="-2412990" y="-2715768"/>
            <a:ext cx="6444230" cy="4896939"/>
          </a:xfrm>
          <a:prstGeom prst="rect">
            <a:avLst/>
          </a:prstGeom>
          <a:noFill/>
          <a:ln>
            <a:noFill/>
          </a:ln>
        </p:spPr>
      </p:pic>
      <p:pic>
        <p:nvPicPr>
          <p:cNvPr id="43" name="Google Shape;43;p5"/>
          <p:cNvPicPr preferRelativeResize="0"/>
          <p:nvPr/>
        </p:nvPicPr>
        <p:blipFill rotWithShape="1">
          <a:blip r:embed="rId6">
            <a:alphaModFix amt="60000"/>
          </a:blip>
          <a:srcRect/>
          <a:stretch/>
        </p:blipFill>
        <p:spPr>
          <a:xfrm rot="888131">
            <a:off x="5364105" y="-2162651"/>
            <a:ext cx="6768689" cy="5143498"/>
          </a:xfrm>
          <a:prstGeom prst="rect">
            <a:avLst/>
          </a:prstGeom>
          <a:noFill/>
          <a:ln>
            <a:noFill/>
          </a:ln>
        </p:spPr>
      </p:pic>
      <p:pic>
        <p:nvPicPr>
          <p:cNvPr id="44" name="Google Shape;44;p5"/>
          <p:cNvPicPr preferRelativeResize="0"/>
          <p:nvPr/>
        </p:nvPicPr>
        <p:blipFill rotWithShape="1">
          <a:blip r:embed="rId5">
            <a:alphaModFix amt="60000"/>
          </a:blip>
          <a:srcRect/>
          <a:stretch/>
        </p:blipFill>
        <p:spPr>
          <a:xfrm rot="7547252">
            <a:off x="4944809" y="2136505"/>
            <a:ext cx="6444231" cy="4896941"/>
          </a:xfrm>
          <a:prstGeom prst="rect">
            <a:avLst/>
          </a:prstGeom>
          <a:noFill/>
          <a:ln>
            <a:noFill/>
          </a:ln>
        </p:spPr>
      </p:pic>
      <p:sp>
        <p:nvSpPr>
          <p:cNvPr id="45" name="Google Shape;45;p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6" name="Google Shape;46;p5"/>
          <p:cNvSpPr txBox="1">
            <a:spLocks noGrp="1"/>
          </p:cNvSpPr>
          <p:nvPr>
            <p:ph type="title" idx="2"/>
          </p:nvPr>
        </p:nvSpPr>
        <p:spPr>
          <a:xfrm>
            <a:off x="1709013" y="2909928"/>
            <a:ext cx="2587500" cy="412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000"/>
              <a:buNone/>
              <a:defRPr sz="1800" b="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7" name="Google Shape;47;p5"/>
          <p:cNvSpPr txBox="1">
            <a:spLocks noGrp="1"/>
          </p:cNvSpPr>
          <p:nvPr>
            <p:ph type="title" idx="3"/>
          </p:nvPr>
        </p:nvSpPr>
        <p:spPr>
          <a:xfrm>
            <a:off x="4847500" y="2909850"/>
            <a:ext cx="2587500" cy="412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000"/>
              <a:buNone/>
              <a:defRPr sz="1800" b="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8" name="Google Shape;48;p5"/>
          <p:cNvSpPr txBox="1">
            <a:spLocks noGrp="1"/>
          </p:cNvSpPr>
          <p:nvPr>
            <p:ph type="subTitle" idx="1"/>
          </p:nvPr>
        </p:nvSpPr>
        <p:spPr>
          <a:xfrm>
            <a:off x="4847493" y="3245852"/>
            <a:ext cx="2587500" cy="934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49" name="Google Shape;49;p5"/>
          <p:cNvSpPr txBox="1">
            <a:spLocks noGrp="1"/>
          </p:cNvSpPr>
          <p:nvPr>
            <p:ph type="subTitle" idx="4"/>
          </p:nvPr>
        </p:nvSpPr>
        <p:spPr>
          <a:xfrm>
            <a:off x="1709013" y="3245852"/>
            <a:ext cx="2587500" cy="934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50"/>
        <p:cNvGrpSpPr/>
        <p:nvPr/>
      </p:nvGrpSpPr>
      <p:grpSpPr>
        <a:xfrm>
          <a:off x="0" y="0"/>
          <a:ext cx="0" cy="0"/>
          <a:chOff x="0" y="0"/>
          <a:chExt cx="0" cy="0"/>
        </a:xfrm>
      </p:grpSpPr>
      <p:pic>
        <p:nvPicPr>
          <p:cNvPr id="51" name="Google Shape;51;p6"/>
          <p:cNvPicPr preferRelativeResize="0"/>
          <p:nvPr/>
        </p:nvPicPr>
        <p:blipFill rotWithShape="1">
          <a:blip r:embed="rId2">
            <a:alphaModFix/>
          </a:blip>
          <a:srcRect l="11866" r="11866"/>
          <a:stretch/>
        </p:blipFill>
        <p:spPr>
          <a:xfrm rot="4282942">
            <a:off x="-3311535" y="-4413486"/>
            <a:ext cx="6560921" cy="6536973"/>
          </a:xfrm>
          <a:prstGeom prst="rect">
            <a:avLst/>
          </a:prstGeom>
          <a:noFill/>
          <a:ln>
            <a:noFill/>
          </a:ln>
        </p:spPr>
      </p:pic>
      <p:pic>
        <p:nvPicPr>
          <p:cNvPr id="52" name="Google Shape;52;p6"/>
          <p:cNvPicPr preferRelativeResize="0"/>
          <p:nvPr/>
        </p:nvPicPr>
        <p:blipFill rotWithShape="1">
          <a:blip r:embed="rId3">
            <a:alphaModFix/>
          </a:blip>
          <a:srcRect r="23623"/>
          <a:stretch/>
        </p:blipFill>
        <p:spPr>
          <a:xfrm rot="-1128173">
            <a:off x="6644906" y="-3022563"/>
            <a:ext cx="5611494" cy="5582982"/>
          </a:xfrm>
          <a:prstGeom prst="rect">
            <a:avLst/>
          </a:prstGeom>
          <a:noFill/>
          <a:ln>
            <a:noFill/>
          </a:ln>
        </p:spPr>
      </p:pic>
      <p:pic>
        <p:nvPicPr>
          <p:cNvPr id="53" name="Google Shape;53;p6"/>
          <p:cNvPicPr preferRelativeResize="0"/>
          <p:nvPr/>
        </p:nvPicPr>
        <p:blipFill rotWithShape="1">
          <a:blip r:embed="rId4">
            <a:alphaModFix amt="58999"/>
          </a:blip>
          <a:srcRect/>
          <a:stretch/>
        </p:blipFill>
        <p:spPr>
          <a:xfrm rot="4787100">
            <a:off x="-3737764" y="92061"/>
            <a:ext cx="6359577" cy="4832627"/>
          </a:xfrm>
          <a:prstGeom prst="rect">
            <a:avLst/>
          </a:prstGeom>
          <a:noFill/>
          <a:ln>
            <a:noFill/>
          </a:ln>
        </p:spPr>
      </p:pic>
      <p:pic>
        <p:nvPicPr>
          <p:cNvPr id="54" name="Google Shape;54;p6"/>
          <p:cNvPicPr preferRelativeResize="0"/>
          <p:nvPr/>
        </p:nvPicPr>
        <p:blipFill>
          <a:blip r:embed="rId5">
            <a:alphaModFix amt="60000"/>
          </a:blip>
          <a:stretch>
            <a:fillRect/>
          </a:stretch>
        </p:blipFill>
        <p:spPr>
          <a:xfrm rot="1339537">
            <a:off x="5397598" y="-1453561"/>
            <a:ext cx="7490603" cy="5692073"/>
          </a:xfrm>
          <a:prstGeom prst="rect">
            <a:avLst/>
          </a:prstGeom>
          <a:noFill/>
          <a:ln>
            <a:noFill/>
          </a:ln>
        </p:spPr>
      </p:pic>
      <p:pic>
        <p:nvPicPr>
          <p:cNvPr id="55" name="Google Shape;55;p6"/>
          <p:cNvPicPr preferRelativeResize="0"/>
          <p:nvPr/>
        </p:nvPicPr>
        <p:blipFill rotWithShape="1">
          <a:blip r:embed="rId4">
            <a:alphaModFix amt="60000"/>
          </a:blip>
          <a:srcRect/>
          <a:stretch/>
        </p:blipFill>
        <p:spPr>
          <a:xfrm rot="-7915751">
            <a:off x="6110646" y="-1397024"/>
            <a:ext cx="6064511" cy="4608400"/>
          </a:xfrm>
          <a:prstGeom prst="rect">
            <a:avLst/>
          </a:prstGeom>
          <a:noFill/>
          <a:ln>
            <a:noFill/>
          </a:ln>
        </p:spPr>
      </p:pic>
      <p:pic>
        <p:nvPicPr>
          <p:cNvPr id="56" name="Google Shape;56;p6"/>
          <p:cNvPicPr preferRelativeResize="0"/>
          <p:nvPr/>
        </p:nvPicPr>
        <p:blipFill rotWithShape="1">
          <a:blip r:embed="rId5">
            <a:alphaModFix amt="64000"/>
          </a:blip>
          <a:srcRect/>
          <a:stretch/>
        </p:blipFill>
        <p:spPr>
          <a:xfrm rot="4706318">
            <a:off x="-3654827" y="-2973052"/>
            <a:ext cx="7986850" cy="6069148"/>
          </a:xfrm>
          <a:prstGeom prst="rect">
            <a:avLst/>
          </a:prstGeom>
          <a:noFill/>
          <a:ln>
            <a:noFill/>
          </a:ln>
        </p:spPr>
      </p:pic>
      <p:sp>
        <p:nvSpPr>
          <p:cNvPr id="57" name="Google Shape;57;p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58"/>
        <p:cNvGrpSpPr/>
        <p:nvPr/>
      </p:nvGrpSpPr>
      <p:grpSpPr>
        <a:xfrm>
          <a:off x="0" y="0"/>
          <a:ext cx="0" cy="0"/>
          <a:chOff x="0" y="0"/>
          <a:chExt cx="0" cy="0"/>
        </a:xfrm>
      </p:grpSpPr>
      <p:pic>
        <p:nvPicPr>
          <p:cNvPr id="59" name="Google Shape;59;p7"/>
          <p:cNvPicPr preferRelativeResize="0"/>
          <p:nvPr/>
        </p:nvPicPr>
        <p:blipFill rotWithShape="1">
          <a:blip r:embed="rId2">
            <a:alphaModFix/>
          </a:blip>
          <a:srcRect l="13197" r="13197"/>
          <a:stretch/>
        </p:blipFill>
        <p:spPr>
          <a:xfrm rot="6612927" flipH="1">
            <a:off x="3658924" y="-2500394"/>
            <a:ext cx="8651806" cy="8931864"/>
          </a:xfrm>
          <a:prstGeom prst="rect">
            <a:avLst/>
          </a:prstGeom>
          <a:noFill/>
          <a:ln>
            <a:noFill/>
          </a:ln>
        </p:spPr>
      </p:pic>
      <p:pic>
        <p:nvPicPr>
          <p:cNvPr id="60" name="Google Shape;60;p7"/>
          <p:cNvPicPr preferRelativeResize="0"/>
          <p:nvPr/>
        </p:nvPicPr>
        <p:blipFill>
          <a:blip r:embed="rId3">
            <a:alphaModFix amt="60000"/>
          </a:blip>
          <a:stretch>
            <a:fillRect/>
          </a:stretch>
        </p:blipFill>
        <p:spPr>
          <a:xfrm rot="2074867">
            <a:off x="5153711" y="58779"/>
            <a:ext cx="6768693" cy="5143502"/>
          </a:xfrm>
          <a:prstGeom prst="rect">
            <a:avLst/>
          </a:prstGeom>
          <a:noFill/>
          <a:ln>
            <a:noFill/>
          </a:ln>
        </p:spPr>
      </p:pic>
      <p:pic>
        <p:nvPicPr>
          <p:cNvPr id="61" name="Google Shape;61;p7"/>
          <p:cNvPicPr preferRelativeResize="0"/>
          <p:nvPr/>
        </p:nvPicPr>
        <p:blipFill rotWithShape="1">
          <a:blip r:embed="rId4">
            <a:alphaModFix/>
          </a:blip>
          <a:srcRect/>
          <a:stretch/>
        </p:blipFill>
        <p:spPr>
          <a:xfrm rot="6695851">
            <a:off x="5000203" y="1260007"/>
            <a:ext cx="7173394" cy="5451038"/>
          </a:xfrm>
          <a:prstGeom prst="rect">
            <a:avLst/>
          </a:prstGeom>
          <a:noFill/>
          <a:ln>
            <a:noFill/>
          </a:ln>
        </p:spPr>
      </p:pic>
      <p:pic>
        <p:nvPicPr>
          <p:cNvPr id="62" name="Google Shape;62;p7"/>
          <p:cNvPicPr preferRelativeResize="0"/>
          <p:nvPr/>
        </p:nvPicPr>
        <p:blipFill>
          <a:blip r:embed="rId5">
            <a:alphaModFix amt="60000"/>
          </a:blip>
          <a:stretch>
            <a:fillRect/>
          </a:stretch>
        </p:blipFill>
        <p:spPr>
          <a:xfrm rot="7116290">
            <a:off x="4093316" y="1508661"/>
            <a:ext cx="7173392" cy="5451035"/>
          </a:xfrm>
          <a:prstGeom prst="rect">
            <a:avLst/>
          </a:prstGeom>
          <a:noFill/>
          <a:ln>
            <a:noFill/>
          </a:ln>
        </p:spPr>
      </p:pic>
      <p:pic>
        <p:nvPicPr>
          <p:cNvPr id="63" name="Google Shape;63;p7"/>
          <p:cNvPicPr preferRelativeResize="0"/>
          <p:nvPr/>
        </p:nvPicPr>
        <p:blipFill>
          <a:blip r:embed="rId6">
            <a:alphaModFix amt="60000"/>
          </a:blip>
          <a:stretch>
            <a:fillRect/>
          </a:stretch>
        </p:blipFill>
        <p:spPr>
          <a:xfrm rot="-4618731">
            <a:off x="5295462" y="2140447"/>
            <a:ext cx="4708359" cy="3577855"/>
          </a:xfrm>
          <a:prstGeom prst="rect">
            <a:avLst/>
          </a:prstGeom>
          <a:noFill/>
          <a:ln>
            <a:noFill/>
          </a:ln>
        </p:spPr>
      </p:pic>
      <p:sp>
        <p:nvSpPr>
          <p:cNvPr id="64" name="Google Shape;64;p7"/>
          <p:cNvSpPr txBox="1">
            <a:spLocks noGrp="1"/>
          </p:cNvSpPr>
          <p:nvPr>
            <p:ph type="body" idx="1"/>
          </p:nvPr>
        </p:nvSpPr>
        <p:spPr>
          <a:xfrm>
            <a:off x="713100" y="1793575"/>
            <a:ext cx="3541500" cy="22422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dk1"/>
              </a:buClr>
              <a:buSzPts val="1400"/>
              <a:buChar char="●"/>
              <a:defRPr/>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1600"/>
              </a:spcBef>
              <a:spcAft>
                <a:spcPts val="0"/>
              </a:spcAft>
              <a:buSzPts val="1400"/>
              <a:buChar char="■"/>
              <a:defRPr/>
            </a:lvl3pPr>
            <a:lvl4pPr marL="1828800" lvl="3" indent="-317500" rtl="0">
              <a:lnSpc>
                <a:spcPct val="115000"/>
              </a:lnSpc>
              <a:spcBef>
                <a:spcPts val="1600"/>
              </a:spcBef>
              <a:spcAft>
                <a:spcPts val="0"/>
              </a:spcAft>
              <a:buSzPts val="1400"/>
              <a:buChar char="●"/>
              <a:defRPr/>
            </a:lvl4pPr>
            <a:lvl5pPr marL="2286000" lvl="4" indent="-317500" rtl="0">
              <a:lnSpc>
                <a:spcPct val="115000"/>
              </a:lnSpc>
              <a:spcBef>
                <a:spcPts val="1600"/>
              </a:spcBef>
              <a:spcAft>
                <a:spcPts val="0"/>
              </a:spcAft>
              <a:buSzPts val="1400"/>
              <a:buChar char="○"/>
              <a:defRPr/>
            </a:lvl5pPr>
            <a:lvl6pPr marL="2743200" lvl="5" indent="-317500" rtl="0">
              <a:lnSpc>
                <a:spcPct val="115000"/>
              </a:lnSpc>
              <a:spcBef>
                <a:spcPts val="1600"/>
              </a:spcBef>
              <a:spcAft>
                <a:spcPts val="0"/>
              </a:spcAft>
              <a:buSzPts val="1400"/>
              <a:buChar char="■"/>
              <a:defRPr/>
            </a:lvl6pPr>
            <a:lvl7pPr marL="3200400" lvl="6" indent="-317500" rtl="0">
              <a:lnSpc>
                <a:spcPct val="115000"/>
              </a:lnSpc>
              <a:spcBef>
                <a:spcPts val="1600"/>
              </a:spcBef>
              <a:spcAft>
                <a:spcPts val="0"/>
              </a:spcAft>
              <a:buSzPts val="1400"/>
              <a:buChar char="●"/>
              <a:defRPr/>
            </a:lvl7pPr>
            <a:lvl8pPr marL="3657600" lvl="7" indent="-317500" rtl="0">
              <a:lnSpc>
                <a:spcPct val="115000"/>
              </a:lnSpc>
              <a:spcBef>
                <a:spcPts val="1600"/>
              </a:spcBef>
              <a:spcAft>
                <a:spcPts val="0"/>
              </a:spcAft>
              <a:buSzPts val="1400"/>
              <a:buChar char="○"/>
              <a:defRPr/>
            </a:lvl8pPr>
            <a:lvl9pPr marL="4114800" lvl="8" indent="-317500" rtl="0">
              <a:lnSpc>
                <a:spcPct val="115000"/>
              </a:lnSpc>
              <a:spcBef>
                <a:spcPts val="1600"/>
              </a:spcBef>
              <a:spcAft>
                <a:spcPts val="1600"/>
              </a:spcAft>
              <a:buSzPts val="1400"/>
              <a:buChar char="■"/>
              <a:defRPr/>
            </a:lvl9pPr>
          </a:lstStyle>
          <a:p>
            <a:endParaRPr/>
          </a:p>
        </p:txBody>
      </p:sp>
      <p:sp>
        <p:nvSpPr>
          <p:cNvPr id="65" name="Google Shape;65;p7"/>
          <p:cNvSpPr txBox="1">
            <a:spLocks noGrp="1"/>
          </p:cNvSpPr>
          <p:nvPr>
            <p:ph type="title"/>
          </p:nvPr>
        </p:nvSpPr>
        <p:spPr>
          <a:xfrm>
            <a:off x="713100" y="1107725"/>
            <a:ext cx="3541500" cy="6858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66"/>
        <p:cNvGrpSpPr/>
        <p:nvPr/>
      </p:nvGrpSpPr>
      <p:grpSpPr>
        <a:xfrm>
          <a:off x="0" y="0"/>
          <a:ext cx="0" cy="0"/>
          <a:chOff x="0" y="0"/>
          <a:chExt cx="0" cy="0"/>
        </a:xfrm>
      </p:grpSpPr>
      <p:pic>
        <p:nvPicPr>
          <p:cNvPr id="67" name="Google Shape;67;p8"/>
          <p:cNvPicPr preferRelativeResize="0"/>
          <p:nvPr/>
        </p:nvPicPr>
        <p:blipFill rotWithShape="1">
          <a:blip r:embed="rId2">
            <a:alphaModFix amt="60000"/>
          </a:blip>
          <a:srcRect/>
          <a:stretch/>
        </p:blipFill>
        <p:spPr>
          <a:xfrm rot="-1561344" flipH="1">
            <a:off x="-3182371" y="-2940804"/>
            <a:ext cx="6768690" cy="5143500"/>
          </a:xfrm>
          <a:prstGeom prst="rect">
            <a:avLst/>
          </a:prstGeom>
          <a:noFill/>
          <a:ln>
            <a:noFill/>
          </a:ln>
        </p:spPr>
      </p:pic>
      <p:pic>
        <p:nvPicPr>
          <p:cNvPr id="68" name="Google Shape;68;p8"/>
          <p:cNvPicPr preferRelativeResize="0"/>
          <p:nvPr/>
        </p:nvPicPr>
        <p:blipFill rotWithShape="1">
          <a:blip r:embed="rId3">
            <a:alphaModFix/>
          </a:blip>
          <a:srcRect l="13197" r="13197"/>
          <a:stretch/>
        </p:blipFill>
        <p:spPr>
          <a:xfrm rot="9692353">
            <a:off x="-1803334" y="923164"/>
            <a:ext cx="6560932" cy="6773306"/>
          </a:xfrm>
          <a:prstGeom prst="rect">
            <a:avLst/>
          </a:prstGeom>
          <a:noFill/>
          <a:ln>
            <a:noFill/>
          </a:ln>
        </p:spPr>
      </p:pic>
      <p:pic>
        <p:nvPicPr>
          <p:cNvPr id="69" name="Google Shape;69;p8"/>
          <p:cNvPicPr preferRelativeResize="0"/>
          <p:nvPr/>
        </p:nvPicPr>
        <p:blipFill>
          <a:blip r:embed="rId4">
            <a:alphaModFix amt="60000"/>
          </a:blip>
          <a:stretch>
            <a:fillRect/>
          </a:stretch>
        </p:blipFill>
        <p:spPr>
          <a:xfrm rot="-10209140">
            <a:off x="-2663719" y="1395547"/>
            <a:ext cx="6768692" cy="5143501"/>
          </a:xfrm>
          <a:prstGeom prst="rect">
            <a:avLst/>
          </a:prstGeom>
          <a:noFill/>
          <a:ln>
            <a:noFill/>
          </a:ln>
        </p:spPr>
      </p:pic>
      <p:pic>
        <p:nvPicPr>
          <p:cNvPr id="70" name="Google Shape;70;p8"/>
          <p:cNvPicPr preferRelativeResize="0"/>
          <p:nvPr/>
        </p:nvPicPr>
        <p:blipFill>
          <a:blip r:embed="rId5">
            <a:alphaModFix amt="77000"/>
          </a:blip>
          <a:stretch>
            <a:fillRect/>
          </a:stretch>
        </p:blipFill>
        <p:spPr>
          <a:xfrm rot="-9009353">
            <a:off x="-2599690" y="2338444"/>
            <a:ext cx="5733752" cy="4357051"/>
          </a:xfrm>
          <a:prstGeom prst="rect">
            <a:avLst/>
          </a:prstGeom>
          <a:noFill/>
          <a:ln>
            <a:noFill/>
          </a:ln>
        </p:spPr>
      </p:pic>
      <p:pic>
        <p:nvPicPr>
          <p:cNvPr id="71" name="Google Shape;71;p8"/>
          <p:cNvPicPr preferRelativeResize="0"/>
          <p:nvPr/>
        </p:nvPicPr>
        <p:blipFill>
          <a:blip r:embed="rId6">
            <a:alphaModFix/>
          </a:blip>
          <a:stretch>
            <a:fillRect/>
          </a:stretch>
        </p:blipFill>
        <p:spPr>
          <a:xfrm rot="-6106359">
            <a:off x="4921412" y="-1313346"/>
            <a:ext cx="7727027" cy="5871736"/>
          </a:xfrm>
          <a:prstGeom prst="rect">
            <a:avLst/>
          </a:prstGeom>
          <a:noFill/>
          <a:ln>
            <a:noFill/>
          </a:ln>
        </p:spPr>
      </p:pic>
      <p:pic>
        <p:nvPicPr>
          <p:cNvPr id="72" name="Google Shape;72;p8"/>
          <p:cNvPicPr preferRelativeResize="0"/>
          <p:nvPr/>
        </p:nvPicPr>
        <p:blipFill>
          <a:blip r:embed="rId5">
            <a:alphaModFix amt="60000"/>
          </a:blip>
          <a:stretch>
            <a:fillRect/>
          </a:stretch>
        </p:blipFill>
        <p:spPr>
          <a:xfrm rot="7085763">
            <a:off x="5602376" y="2133674"/>
            <a:ext cx="5327821" cy="4048581"/>
          </a:xfrm>
          <a:prstGeom prst="rect">
            <a:avLst/>
          </a:prstGeom>
          <a:noFill/>
          <a:ln>
            <a:noFill/>
          </a:ln>
        </p:spPr>
      </p:pic>
      <p:pic>
        <p:nvPicPr>
          <p:cNvPr id="73" name="Google Shape;73;p8"/>
          <p:cNvPicPr preferRelativeResize="0"/>
          <p:nvPr/>
        </p:nvPicPr>
        <p:blipFill>
          <a:blip r:embed="rId5">
            <a:alphaModFix amt="60000"/>
          </a:blip>
          <a:stretch>
            <a:fillRect/>
          </a:stretch>
        </p:blipFill>
        <p:spPr>
          <a:xfrm rot="-9">
            <a:off x="4793162" y="-1519085"/>
            <a:ext cx="5327822" cy="4048583"/>
          </a:xfrm>
          <a:prstGeom prst="rect">
            <a:avLst/>
          </a:prstGeom>
          <a:noFill/>
          <a:ln>
            <a:noFill/>
          </a:ln>
        </p:spPr>
      </p:pic>
      <p:pic>
        <p:nvPicPr>
          <p:cNvPr id="74" name="Google Shape;74;p8"/>
          <p:cNvPicPr preferRelativeResize="0"/>
          <p:nvPr/>
        </p:nvPicPr>
        <p:blipFill>
          <a:blip r:embed="rId4">
            <a:alphaModFix amt="60000"/>
          </a:blip>
          <a:stretch>
            <a:fillRect/>
          </a:stretch>
        </p:blipFill>
        <p:spPr>
          <a:xfrm rot="-9403933">
            <a:off x="5046557" y="-674913"/>
            <a:ext cx="6768696" cy="5143504"/>
          </a:xfrm>
          <a:prstGeom prst="rect">
            <a:avLst/>
          </a:prstGeom>
          <a:noFill/>
          <a:ln>
            <a:noFill/>
          </a:ln>
        </p:spPr>
      </p:pic>
      <p:sp>
        <p:nvSpPr>
          <p:cNvPr id="75" name="Google Shape;75;p8"/>
          <p:cNvSpPr txBox="1">
            <a:spLocks noGrp="1"/>
          </p:cNvSpPr>
          <p:nvPr>
            <p:ph type="title"/>
          </p:nvPr>
        </p:nvSpPr>
        <p:spPr>
          <a:xfrm>
            <a:off x="1540050" y="1307100"/>
            <a:ext cx="6063900" cy="25293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4800"/>
              <a:buNone/>
              <a:defRPr sz="72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76"/>
        <p:cNvGrpSpPr/>
        <p:nvPr/>
      </p:nvGrpSpPr>
      <p:grpSpPr>
        <a:xfrm>
          <a:off x="0" y="0"/>
          <a:ext cx="0" cy="0"/>
          <a:chOff x="0" y="0"/>
          <a:chExt cx="0" cy="0"/>
        </a:xfrm>
      </p:grpSpPr>
      <p:pic>
        <p:nvPicPr>
          <p:cNvPr id="77" name="Google Shape;77;p9"/>
          <p:cNvPicPr preferRelativeResize="0"/>
          <p:nvPr/>
        </p:nvPicPr>
        <p:blipFill rotWithShape="1">
          <a:blip r:embed="rId2">
            <a:alphaModFix/>
          </a:blip>
          <a:srcRect l="11866" r="11866"/>
          <a:stretch/>
        </p:blipFill>
        <p:spPr>
          <a:xfrm rot="-4241165" flipH="1">
            <a:off x="-2694964" y="359925"/>
            <a:ext cx="6560923" cy="6536974"/>
          </a:xfrm>
          <a:prstGeom prst="rect">
            <a:avLst/>
          </a:prstGeom>
          <a:noFill/>
          <a:ln>
            <a:noFill/>
          </a:ln>
        </p:spPr>
      </p:pic>
      <p:pic>
        <p:nvPicPr>
          <p:cNvPr id="78" name="Google Shape;78;p9"/>
          <p:cNvPicPr preferRelativeResize="0"/>
          <p:nvPr/>
        </p:nvPicPr>
        <p:blipFill rotWithShape="1">
          <a:blip r:embed="rId3">
            <a:alphaModFix/>
          </a:blip>
          <a:srcRect r="23623"/>
          <a:stretch/>
        </p:blipFill>
        <p:spPr>
          <a:xfrm rot="-9754363">
            <a:off x="4096549" y="-3943426"/>
            <a:ext cx="8212652" cy="8170901"/>
          </a:xfrm>
          <a:prstGeom prst="rect">
            <a:avLst/>
          </a:prstGeom>
          <a:noFill/>
          <a:ln>
            <a:noFill/>
          </a:ln>
        </p:spPr>
      </p:pic>
      <p:pic>
        <p:nvPicPr>
          <p:cNvPr id="79" name="Google Shape;79;p9"/>
          <p:cNvPicPr preferRelativeResize="0"/>
          <p:nvPr/>
        </p:nvPicPr>
        <p:blipFill rotWithShape="1">
          <a:blip r:embed="rId4">
            <a:alphaModFix amt="60000"/>
          </a:blip>
          <a:srcRect/>
          <a:stretch/>
        </p:blipFill>
        <p:spPr>
          <a:xfrm>
            <a:off x="4755025" y="-2766325"/>
            <a:ext cx="7986850" cy="6069148"/>
          </a:xfrm>
          <a:prstGeom prst="rect">
            <a:avLst/>
          </a:prstGeom>
          <a:noFill/>
          <a:ln>
            <a:noFill/>
          </a:ln>
        </p:spPr>
      </p:pic>
      <p:pic>
        <p:nvPicPr>
          <p:cNvPr id="80" name="Google Shape;80;p9"/>
          <p:cNvPicPr preferRelativeResize="0"/>
          <p:nvPr/>
        </p:nvPicPr>
        <p:blipFill rotWithShape="1">
          <a:blip r:embed="rId5">
            <a:alphaModFix amt="60000"/>
          </a:blip>
          <a:srcRect/>
          <a:stretch/>
        </p:blipFill>
        <p:spPr>
          <a:xfrm rot="888131">
            <a:off x="4572005" y="-2571751"/>
            <a:ext cx="6768689" cy="5143498"/>
          </a:xfrm>
          <a:prstGeom prst="rect">
            <a:avLst/>
          </a:prstGeom>
          <a:noFill/>
          <a:ln>
            <a:noFill/>
          </a:ln>
        </p:spPr>
      </p:pic>
      <p:sp>
        <p:nvSpPr>
          <p:cNvPr id="81" name="Google Shape;81;p9"/>
          <p:cNvSpPr txBox="1">
            <a:spLocks noGrp="1"/>
          </p:cNvSpPr>
          <p:nvPr>
            <p:ph type="title"/>
          </p:nvPr>
        </p:nvSpPr>
        <p:spPr>
          <a:xfrm>
            <a:off x="2088300" y="1594800"/>
            <a:ext cx="49674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4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82" name="Google Shape;82;p9"/>
          <p:cNvSpPr txBox="1">
            <a:spLocks noGrp="1"/>
          </p:cNvSpPr>
          <p:nvPr>
            <p:ph type="subTitle" idx="1"/>
          </p:nvPr>
        </p:nvSpPr>
        <p:spPr>
          <a:xfrm>
            <a:off x="2088300" y="2360400"/>
            <a:ext cx="4967400" cy="1188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83" name="Google Shape;83;p9"/>
          <p:cNvGrpSpPr/>
          <p:nvPr/>
        </p:nvGrpSpPr>
        <p:grpSpPr>
          <a:xfrm>
            <a:off x="-4176415" y="-1127926"/>
            <a:ext cx="7940139" cy="7812623"/>
            <a:chOff x="-4176415" y="-1127926"/>
            <a:chExt cx="7940139" cy="7812623"/>
          </a:xfrm>
        </p:grpSpPr>
        <p:pic>
          <p:nvPicPr>
            <p:cNvPr id="84" name="Google Shape;84;p9"/>
            <p:cNvPicPr preferRelativeResize="0"/>
            <p:nvPr/>
          </p:nvPicPr>
          <p:blipFill rotWithShape="1">
            <a:blip r:embed="rId6">
              <a:alphaModFix amt="58999"/>
            </a:blip>
            <a:srcRect b="9041"/>
            <a:stretch/>
          </p:blipFill>
          <p:spPr>
            <a:xfrm rot="3624197">
              <a:off x="-2476246" y="1018999"/>
              <a:ext cx="5957267" cy="4117699"/>
            </a:xfrm>
            <a:prstGeom prst="rect">
              <a:avLst/>
            </a:prstGeom>
            <a:noFill/>
            <a:ln>
              <a:noFill/>
            </a:ln>
          </p:spPr>
        </p:pic>
        <p:pic>
          <p:nvPicPr>
            <p:cNvPr id="85" name="Google Shape;85;p9"/>
            <p:cNvPicPr preferRelativeResize="0"/>
            <p:nvPr/>
          </p:nvPicPr>
          <p:blipFill rotWithShape="1">
            <a:blip r:embed="rId6">
              <a:alphaModFix amt="58999"/>
            </a:blip>
            <a:srcRect b="9041"/>
            <a:stretch/>
          </p:blipFill>
          <p:spPr>
            <a:xfrm rot="6247820">
              <a:off x="-4431321" y="204347"/>
              <a:ext cx="5957265" cy="4117700"/>
            </a:xfrm>
            <a:prstGeom prst="rect">
              <a:avLst/>
            </a:prstGeom>
            <a:noFill/>
            <a:ln>
              <a:noFill/>
            </a:ln>
          </p:spPr>
        </p:pic>
      </p:grpSp>
      <p:pic>
        <p:nvPicPr>
          <p:cNvPr id="86" name="Google Shape;86;p9"/>
          <p:cNvPicPr preferRelativeResize="0"/>
          <p:nvPr/>
        </p:nvPicPr>
        <p:blipFill>
          <a:blip r:embed="rId4">
            <a:alphaModFix amt="60000"/>
          </a:blip>
          <a:stretch>
            <a:fillRect/>
          </a:stretch>
        </p:blipFill>
        <p:spPr>
          <a:xfrm>
            <a:off x="-2063175" y="1594800"/>
            <a:ext cx="7308350" cy="5553574"/>
          </a:xfrm>
          <a:prstGeom prst="rect">
            <a:avLst/>
          </a:prstGeom>
          <a:noFill/>
          <a:ln>
            <a:noFill/>
          </a:ln>
        </p:spPr>
      </p:pic>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87"/>
        <p:cNvGrpSpPr/>
        <p:nvPr/>
      </p:nvGrpSpPr>
      <p:grpSpPr>
        <a:xfrm>
          <a:off x="0" y="0"/>
          <a:ext cx="0" cy="0"/>
          <a:chOff x="0" y="0"/>
          <a:chExt cx="0" cy="0"/>
        </a:xfrm>
      </p:grpSpPr>
      <p:sp>
        <p:nvSpPr>
          <p:cNvPr id="88" name="Google Shape;88;p10"/>
          <p:cNvSpPr txBox="1">
            <a:spLocks noGrp="1"/>
          </p:cNvSpPr>
          <p:nvPr>
            <p:ph type="title"/>
          </p:nvPr>
        </p:nvSpPr>
        <p:spPr>
          <a:xfrm>
            <a:off x="4193700" y="3464400"/>
            <a:ext cx="4237200" cy="1139700"/>
          </a:xfrm>
          <a:prstGeom prst="rect">
            <a:avLst/>
          </a:prstGeom>
          <a:solidFill>
            <a:schemeClr val="lt1"/>
          </a:solidFill>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pic>
        <p:nvPicPr>
          <p:cNvPr id="89" name="Google Shape;89;p10"/>
          <p:cNvPicPr preferRelativeResize="0"/>
          <p:nvPr/>
        </p:nvPicPr>
        <p:blipFill rotWithShape="1">
          <a:blip r:embed="rId2">
            <a:alphaModFix/>
          </a:blip>
          <a:srcRect l="12586" r="12586"/>
          <a:stretch/>
        </p:blipFill>
        <p:spPr>
          <a:xfrm rot="-5538279">
            <a:off x="-4201623" y="-2806393"/>
            <a:ext cx="7420043" cy="7535012"/>
          </a:xfrm>
          <a:prstGeom prst="rect">
            <a:avLst/>
          </a:prstGeom>
          <a:noFill/>
          <a:ln>
            <a:noFill/>
          </a:ln>
        </p:spPr>
      </p:pic>
      <p:pic>
        <p:nvPicPr>
          <p:cNvPr id="90" name="Google Shape;90;p10"/>
          <p:cNvPicPr preferRelativeResize="0"/>
          <p:nvPr/>
        </p:nvPicPr>
        <p:blipFill>
          <a:blip r:embed="rId3">
            <a:alphaModFix amt="60000"/>
          </a:blip>
          <a:stretch>
            <a:fillRect/>
          </a:stretch>
        </p:blipFill>
        <p:spPr>
          <a:xfrm rot="-3151674" flipH="1">
            <a:off x="-2345919" y="-3"/>
            <a:ext cx="6768689" cy="5143498"/>
          </a:xfrm>
          <a:prstGeom prst="rect">
            <a:avLst/>
          </a:prstGeom>
          <a:noFill/>
          <a:ln>
            <a:noFill/>
          </a:ln>
        </p:spPr>
      </p:pic>
      <p:pic>
        <p:nvPicPr>
          <p:cNvPr id="91" name="Google Shape;91;p10"/>
          <p:cNvPicPr preferRelativeResize="0"/>
          <p:nvPr/>
        </p:nvPicPr>
        <p:blipFill>
          <a:blip r:embed="rId4">
            <a:alphaModFix amt="77000"/>
          </a:blip>
          <a:stretch>
            <a:fillRect/>
          </a:stretch>
        </p:blipFill>
        <p:spPr>
          <a:xfrm rot="-6034736">
            <a:off x="-3020845" y="30422"/>
            <a:ext cx="5586763" cy="4245353"/>
          </a:xfrm>
          <a:prstGeom prst="rect">
            <a:avLst/>
          </a:prstGeom>
          <a:noFill/>
          <a:ln>
            <a:noFill/>
          </a:ln>
        </p:spPr>
      </p:pic>
      <p:pic>
        <p:nvPicPr>
          <p:cNvPr id="92" name="Google Shape;92;p10"/>
          <p:cNvPicPr preferRelativeResize="0"/>
          <p:nvPr/>
        </p:nvPicPr>
        <p:blipFill rotWithShape="1">
          <a:blip r:embed="rId5">
            <a:alphaModFix/>
          </a:blip>
          <a:srcRect/>
          <a:stretch/>
        </p:blipFill>
        <p:spPr>
          <a:xfrm rot="6190594">
            <a:off x="5501782" y="1378750"/>
            <a:ext cx="6768691" cy="5143500"/>
          </a:xfrm>
          <a:prstGeom prst="rect">
            <a:avLst/>
          </a:prstGeom>
          <a:noFill/>
          <a:ln>
            <a:noFill/>
          </a:ln>
        </p:spPr>
      </p:pic>
      <p:pic>
        <p:nvPicPr>
          <p:cNvPr id="93" name="Google Shape;93;p10"/>
          <p:cNvPicPr preferRelativeResize="0"/>
          <p:nvPr/>
        </p:nvPicPr>
        <p:blipFill>
          <a:blip r:embed="rId6">
            <a:alphaModFix amt="60000"/>
          </a:blip>
          <a:stretch>
            <a:fillRect/>
          </a:stretch>
        </p:blipFill>
        <p:spPr>
          <a:xfrm rot="8619213" flipH="1">
            <a:off x="4538013" y="981963"/>
            <a:ext cx="8033399" cy="6104550"/>
          </a:xfrm>
          <a:prstGeom prst="rect">
            <a:avLst/>
          </a:prstGeom>
          <a:noFill/>
          <a:ln>
            <a:noFill/>
          </a:ln>
        </p:spPr>
      </p:pic>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100" y="445025"/>
            <a:ext cx="7717800" cy="5727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1"/>
              </a:buClr>
              <a:buSzPts val="3000"/>
              <a:buFont typeface="Archivo Black"/>
              <a:buNone/>
              <a:defRPr sz="3000">
                <a:solidFill>
                  <a:schemeClr val="dk1"/>
                </a:solidFill>
                <a:latin typeface="Archivo Black"/>
                <a:ea typeface="Archivo Black"/>
                <a:cs typeface="Archivo Black"/>
                <a:sym typeface="Archivo Black"/>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713100" y="1152475"/>
            <a:ext cx="77178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2"/>
              </a:buClr>
              <a:buSzPts val="1400"/>
              <a:buFont typeface="Barlow"/>
              <a:buChar char="●"/>
              <a:defRPr>
                <a:solidFill>
                  <a:schemeClr val="dk2"/>
                </a:solidFill>
                <a:latin typeface="Barlow"/>
                <a:ea typeface="Barlow"/>
                <a:cs typeface="Barlow"/>
                <a:sym typeface="Barlow"/>
              </a:defRPr>
            </a:lvl1pPr>
            <a:lvl2pPr marL="914400" lvl="1" indent="-317500">
              <a:lnSpc>
                <a:spcPct val="115000"/>
              </a:lnSpc>
              <a:spcBef>
                <a:spcPts val="1600"/>
              </a:spcBef>
              <a:spcAft>
                <a:spcPts val="0"/>
              </a:spcAft>
              <a:buClr>
                <a:schemeClr val="dk2"/>
              </a:buClr>
              <a:buSzPts val="1400"/>
              <a:buFont typeface="Barlow"/>
              <a:buChar char="○"/>
              <a:defRPr>
                <a:solidFill>
                  <a:schemeClr val="dk2"/>
                </a:solidFill>
                <a:latin typeface="Barlow"/>
                <a:ea typeface="Barlow"/>
                <a:cs typeface="Barlow"/>
                <a:sym typeface="Barlow"/>
              </a:defRPr>
            </a:lvl2pPr>
            <a:lvl3pPr marL="1371600" lvl="2" indent="-317500">
              <a:lnSpc>
                <a:spcPct val="115000"/>
              </a:lnSpc>
              <a:spcBef>
                <a:spcPts val="1600"/>
              </a:spcBef>
              <a:spcAft>
                <a:spcPts val="0"/>
              </a:spcAft>
              <a:buClr>
                <a:schemeClr val="dk2"/>
              </a:buClr>
              <a:buSzPts val="1400"/>
              <a:buFont typeface="Barlow"/>
              <a:buChar char="■"/>
              <a:defRPr>
                <a:solidFill>
                  <a:schemeClr val="dk2"/>
                </a:solidFill>
                <a:latin typeface="Barlow"/>
                <a:ea typeface="Barlow"/>
                <a:cs typeface="Barlow"/>
                <a:sym typeface="Barlow"/>
              </a:defRPr>
            </a:lvl3pPr>
            <a:lvl4pPr marL="1828800" lvl="3" indent="-317500">
              <a:lnSpc>
                <a:spcPct val="115000"/>
              </a:lnSpc>
              <a:spcBef>
                <a:spcPts val="1600"/>
              </a:spcBef>
              <a:spcAft>
                <a:spcPts val="0"/>
              </a:spcAft>
              <a:buClr>
                <a:schemeClr val="dk2"/>
              </a:buClr>
              <a:buSzPts val="1400"/>
              <a:buFont typeface="Barlow"/>
              <a:buChar char="●"/>
              <a:defRPr>
                <a:solidFill>
                  <a:schemeClr val="dk2"/>
                </a:solidFill>
                <a:latin typeface="Barlow"/>
                <a:ea typeface="Barlow"/>
                <a:cs typeface="Barlow"/>
                <a:sym typeface="Barlow"/>
              </a:defRPr>
            </a:lvl4pPr>
            <a:lvl5pPr marL="2286000" lvl="4" indent="-317500">
              <a:lnSpc>
                <a:spcPct val="115000"/>
              </a:lnSpc>
              <a:spcBef>
                <a:spcPts val="1600"/>
              </a:spcBef>
              <a:spcAft>
                <a:spcPts val="0"/>
              </a:spcAft>
              <a:buClr>
                <a:schemeClr val="dk2"/>
              </a:buClr>
              <a:buSzPts val="1400"/>
              <a:buFont typeface="Barlow"/>
              <a:buChar char="○"/>
              <a:defRPr>
                <a:solidFill>
                  <a:schemeClr val="dk2"/>
                </a:solidFill>
                <a:latin typeface="Barlow"/>
                <a:ea typeface="Barlow"/>
                <a:cs typeface="Barlow"/>
                <a:sym typeface="Barlow"/>
              </a:defRPr>
            </a:lvl5pPr>
            <a:lvl6pPr marL="2743200" lvl="5" indent="-317500">
              <a:lnSpc>
                <a:spcPct val="115000"/>
              </a:lnSpc>
              <a:spcBef>
                <a:spcPts val="1600"/>
              </a:spcBef>
              <a:spcAft>
                <a:spcPts val="0"/>
              </a:spcAft>
              <a:buClr>
                <a:schemeClr val="dk2"/>
              </a:buClr>
              <a:buSzPts val="1400"/>
              <a:buFont typeface="Barlow"/>
              <a:buChar char="■"/>
              <a:defRPr>
                <a:solidFill>
                  <a:schemeClr val="dk2"/>
                </a:solidFill>
                <a:latin typeface="Barlow"/>
                <a:ea typeface="Barlow"/>
                <a:cs typeface="Barlow"/>
                <a:sym typeface="Barlow"/>
              </a:defRPr>
            </a:lvl6pPr>
            <a:lvl7pPr marL="3200400" lvl="6" indent="-317500">
              <a:lnSpc>
                <a:spcPct val="115000"/>
              </a:lnSpc>
              <a:spcBef>
                <a:spcPts val="1600"/>
              </a:spcBef>
              <a:spcAft>
                <a:spcPts val="0"/>
              </a:spcAft>
              <a:buClr>
                <a:schemeClr val="dk2"/>
              </a:buClr>
              <a:buSzPts val="1400"/>
              <a:buFont typeface="Barlow"/>
              <a:buChar char="●"/>
              <a:defRPr>
                <a:solidFill>
                  <a:schemeClr val="dk2"/>
                </a:solidFill>
                <a:latin typeface="Barlow"/>
                <a:ea typeface="Barlow"/>
                <a:cs typeface="Barlow"/>
                <a:sym typeface="Barlow"/>
              </a:defRPr>
            </a:lvl7pPr>
            <a:lvl8pPr marL="3657600" lvl="7" indent="-317500">
              <a:lnSpc>
                <a:spcPct val="115000"/>
              </a:lnSpc>
              <a:spcBef>
                <a:spcPts val="1600"/>
              </a:spcBef>
              <a:spcAft>
                <a:spcPts val="0"/>
              </a:spcAft>
              <a:buClr>
                <a:schemeClr val="dk2"/>
              </a:buClr>
              <a:buSzPts val="1400"/>
              <a:buFont typeface="Barlow"/>
              <a:buChar char="○"/>
              <a:defRPr>
                <a:solidFill>
                  <a:schemeClr val="dk2"/>
                </a:solidFill>
                <a:latin typeface="Barlow"/>
                <a:ea typeface="Barlow"/>
                <a:cs typeface="Barlow"/>
                <a:sym typeface="Barlow"/>
              </a:defRPr>
            </a:lvl8pPr>
            <a:lvl9pPr marL="4114800" lvl="8" indent="-317500">
              <a:lnSpc>
                <a:spcPct val="115000"/>
              </a:lnSpc>
              <a:spcBef>
                <a:spcPts val="1600"/>
              </a:spcBef>
              <a:spcAft>
                <a:spcPts val="1600"/>
              </a:spcAft>
              <a:buClr>
                <a:schemeClr val="dk2"/>
              </a:buClr>
              <a:buSzPts val="1400"/>
              <a:buFont typeface="Barlow"/>
              <a:buChar char="■"/>
              <a:defRPr>
                <a:solidFill>
                  <a:schemeClr val="dk2"/>
                </a:solidFill>
                <a:latin typeface="Barlow"/>
                <a:ea typeface="Barlow"/>
                <a:cs typeface="Barlow"/>
                <a:sym typeface="Barlow"/>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8" r:id="rId28"/>
    <p:sldLayoutId id="2147483679" r:id="rId29"/>
    <p:sldLayoutId id="2147483680" r:id="rId30"/>
    <p:sldLayoutId id="2147483681" r:id="rId3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340">
          <p15:clr>
            <a:srgbClr val="EA4335"/>
          </p15:clr>
        </p15:guide>
        <p15:guide id="2" pos="449">
          <p15:clr>
            <a:srgbClr val="EA4335"/>
          </p15:clr>
        </p15:guide>
        <p15:guide id="3" orient="horz" pos="2900">
          <p15:clr>
            <a:srgbClr val="EA4335"/>
          </p15:clr>
        </p15:guide>
        <p15:guide id="4" pos="5311">
          <p15:clr>
            <a:srgbClr val="EA4335"/>
          </p15:clr>
        </p15:guide>
        <p15:guide id="5" pos="2880">
          <p15:clr>
            <a:srgbClr val="EA4335"/>
          </p15:clr>
        </p15:guide>
        <p15:guide id="6" orient="horz" pos="1620">
          <p15:clr>
            <a:srgbClr val="EA4335"/>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hyperlink" Target="https://docs.google.com/spreadsheets/d/1x_9H-CysaUht4IQ3lbn5JIdX6pCJjSoIUaN4zHkBfvc/copy#gid=1364826426" TargetMode="External"/><Relationship Id="rId2" Type="http://schemas.openxmlformats.org/officeDocument/2006/relationships/notesSlide" Target="../notesSlides/notesSlide10.xml"/><Relationship Id="rId1" Type="http://schemas.openxmlformats.org/officeDocument/2006/relationships/slideLayout" Target="../slideLayouts/slideLayout5.xml"/><Relationship Id="rId4" Type="http://schemas.openxmlformats.org/officeDocument/2006/relationships/image" Target="../media/image15.pn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0.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4.xml"/><Relationship Id="rId1" Type="http://schemas.openxmlformats.org/officeDocument/2006/relationships/slideLayout" Target="../slideLayouts/slideLayout2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6.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4.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4.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0.xml"/><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21.xml"/><Relationship Id="rId1" Type="http://schemas.openxmlformats.org/officeDocument/2006/relationships/slideLayout" Target="../slideLayouts/slideLayout9.xml"/></Relationships>
</file>

<file path=ppt/slides/_rels/slide22.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notesSlide" Target="../notesSlides/notesSlide22.xml"/><Relationship Id="rId1" Type="http://schemas.openxmlformats.org/officeDocument/2006/relationships/slideLayout" Target="../slideLayouts/slideLayout14.xml"/></Relationships>
</file>

<file path=ppt/slides/_rels/slide23.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3.xml"/><Relationship Id="rId1" Type="http://schemas.openxmlformats.org/officeDocument/2006/relationships/slideLayout" Target="../slideLayouts/slideLayout15.xml"/></Relationships>
</file>

<file path=ppt/slides/_rels/slide24.xml.rels><?xml version="1.0" encoding="UTF-8" standalone="yes"?>
<Relationships xmlns="http://schemas.openxmlformats.org/package/2006/relationships"><Relationship Id="rId3" Type="http://schemas.openxmlformats.org/officeDocument/2006/relationships/image" Target="../media/image19.jpg"/><Relationship Id="rId2" Type="http://schemas.openxmlformats.org/officeDocument/2006/relationships/notesSlide" Target="../notesSlides/notesSlide24.xml"/><Relationship Id="rId1" Type="http://schemas.openxmlformats.org/officeDocument/2006/relationships/slideLayout" Target="../slideLayouts/slideLayout19.xml"/><Relationship Id="rId5" Type="http://schemas.openxmlformats.org/officeDocument/2006/relationships/image" Target="../media/image21.jpg"/><Relationship Id="rId4" Type="http://schemas.openxmlformats.org/officeDocument/2006/relationships/image" Target="../media/image20.jpg"/></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5.xml"/></Relationships>
</file>

<file path=ppt/slides/_rels/slide27.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27.xml"/><Relationship Id="rId1" Type="http://schemas.openxmlformats.org/officeDocument/2006/relationships/slideLayout" Target="../slideLayouts/slideLayout5.xml"/><Relationship Id="rId5" Type="http://schemas.openxmlformats.org/officeDocument/2006/relationships/hyperlink" Target="https://www.freepik.com/free-vector/gradient-abstract-shapes-cover-collection_13399187.htm/?utm_source=slidesgo_template&amp;utm_medium=referral-link&amp;utm_campaign=s%20g_resources&amp;utm_content=freepik" TargetMode="External"/><Relationship Id="rId4" Type="http://schemas.openxmlformats.org/officeDocument/2006/relationships/image" Target="../media/image23.png"/></Relationships>
</file>

<file path=ppt/slides/_rels/slide28.xml.rels><?xml version="1.0" encoding="UTF-8" standalone="yes"?>
<Relationships xmlns="http://schemas.openxmlformats.org/package/2006/relationships"><Relationship Id="rId8" Type="http://schemas.openxmlformats.org/officeDocument/2006/relationships/hyperlink" Target="https://www.freepik.com/free-vector/gradient-abstract-shapes-cover-collection_13399187.htm/?utm_source=slidesgo_template&amp;utm_medium=referral-link&amp;utm_campaign=s%20g_resources&amp;utm_content=freepik" TargetMode="External"/><Relationship Id="rId3" Type="http://schemas.openxmlformats.org/officeDocument/2006/relationships/hyperlink" Target="https://www.freepik.com/free-photo/smiley-elder-covid-recovery-center-female-doctor_12367991.htm/?utm_source=slidesgo_template&amp;utm_medium=referral-link&amp;utm_campaign=s%20g_resources&amp;utm_content=freepik" TargetMode="External"/><Relationship Id="rId7" Type="http://schemas.openxmlformats.org/officeDocument/2006/relationships/hyperlink" Target="https://www.freepik.com/free-photo/gynecologist-performing-ultrasound-consultation_24749422.htm/?utm_source=slidesgo_template&amp;utm_medium=referral-link&amp;utm_campaign=s%20g_resources&amp;utm_content=freepik" TargetMode="External"/><Relationship Id="rId2" Type="http://schemas.openxmlformats.org/officeDocument/2006/relationships/notesSlide" Target="../notesSlides/notesSlide28.xml"/><Relationship Id="rId1" Type="http://schemas.openxmlformats.org/officeDocument/2006/relationships/slideLayout" Target="../slideLayouts/slideLayout17.xml"/><Relationship Id="rId6" Type="http://schemas.openxmlformats.org/officeDocument/2006/relationships/hyperlink" Target="https://www.freepik.com/free-photo/side-view-doctor-talking-woman_28694297.htm/?utm_source=slidesgo_template&amp;utm_medium=referral-link&amp;utm_campaign=s%20g_resources&amp;utm_content=freepik" TargetMode="External"/><Relationship Id="rId5" Type="http://schemas.openxmlformats.org/officeDocument/2006/relationships/hyperlink" Target="https://www.freepik.com/free-photo/medium-shot-smiley-doctor-holding-clipboard_24747902.htm/?utm_source=slidesgo_template&amp;utm_medium=referral-link&amp;utm_campaign=s%20g_resources&amp;utm_content=freepik" TargetMode="External"/><Relationship Id="rId4" Type="http://schemas.openxmlformats.org/officeDocument/2006/relationships/hyperlink" Target="https://www.freepik.com/free-photo/front-view-asian-doctor-working_33753977.htm/?utm_source=slidesgo_template&amp;utm_medium=referral-link&amp;utm_campaign=s%20g_resources&amp;utm_content=freepik" TargetMode="Externa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8.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8.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9.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0.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5.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9.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5.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5.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6.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6.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7.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8.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8.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5.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5.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5.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8.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0.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1.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322"/>
        <p:cNvGrpSpPr/>
        <p:nvPr/>
      </p:nvGrpSpPr>
      <p:grpSpPr>
        <a:xfrm>
          <a:off x="0" y="0"/>
          <a:ext cx="0" cy="0"/>
          <a:chOff x="0" y="0"/>
          <a:chExt cx="0" cy="0"/>
        </a:xfrm>
      </p:grpSpPr>
      <p:sp>
        <p:nvSpPr>
          <p:cNvPr id="323" name="Google Shape;323;p32"/>
          <p:cNvSpPr txBox="1">
            <a:spLocks noGrp="1"/>
          </p:cNvSpPr>
          <p:nvPr>
            <p:ph type="ctrTitle"/>
          </p:nvPr>
        </p:nvSpPr>
        <p:spPr>
          <a:xfrm>
            <a:off x="1380958" y="1946579"/>
            <a:ext cx="4528800" cy="847831"/>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sz="4000" dirty="0">
                <a:solidFill>
                  <a:schemeClr val="bg2"/>
                </a:solidFill>
                <a:cs typeface="B Nazanin" panose="00000700000000000000" pitchFamily="2" charset="-78"/>
              </a:rPr>
              <a:t>تم: </a:t>
            </a:r>
            <a:r>
              <a:rPr lang="fa-IR" sz="4000" dirty="0">
                <a:cs typeface="B Nazanin" panose="00000700000000000000" pitchFamily="2" charset="-78"/>
              </a:rPr>
              <a:t>خونریزی مامایی</a:t>
            </a:r>
            <a:endParaRPr sz="4000" dirty="0">
              <a:cs typeface="B Nazanin" panose="00000700000000000000" pitchFamily="2" charset="-78"/>
            </a:endParaRPr>
          </a:p>
        </p:txBody>
      </p:sp>
      <p:sp>
        <p:nvSpPr>
          <p:cNvPr id="324" name="Google Shape;324;p32"/>
          <p:cNvSpPr txBox="1">
            <a:spLocks noGrp="1"/>
          </p:cNvSpPr>
          <p:nvPr>
            <p:ph type="subTitle" idx="1"/>
          </p:nvPr>
        </p:nvSpPr>
        <p:spPr>
          <a:xfrm>
            <a:off x="2307550" y="3180763"/>
            <a:ext cx="4528800" cy="4758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اینجا جایی است که ارائه شما شروع می شود</a:t>
            </a:r>
            <a:endParaRPr dirty="0">
              <a:cs typeface="B Nazanin" panose="00000700000000000000" pitchFamily="2" charset="-78"/>
            </a:endParaRPr>
          </a:p>
        </p:txBody>
      </p:sp>
      <p:sp>
        <p:nvSpPr>
          <p:cNvPr id="2" name="Google Shape;323;p32">
            <a:extLst>
              <a:ext uri="{FF2B5EF4-FFF2-40B4-BE49-F238E27FC236}">
                <a16:creationId xmlns:a16="http://schemas.microsoft.com/office/drawing/2014/main" id="{66DBCC20-B8F3-D031-8BAC-764058B1CC8E}"/>
              </a:ext>
            </a:extLst>
          </p:cNvPr>
          <p:cNvSpPr txBox="1">
            <a:spLocks/>
          </p:cNvSpPr>
          <p:nvPr/>
        </p:nvSpPr>
        <p:spPr>
          <a:xfrm>
            <a:off x="1609344" y="712396"/>
            <a:ext cx="4824670" cy="84783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rgbClr val="191919"/>
              </a:buClr>
              <a:buSzPts val="5200"/>
              <a:buFont typeface="Archivo Black"/>
              <a:buNone/>
              <a:defRPr sz="4900" b="0" i="0" u="none" strike="noStrike" cap="none">
                <a:solidFill>
                  <a:schemeClr val="dk1"/>
                </a:solidFill>
                <a:latin typeface="Archivo Black"/>
                <a:ea typeface="Archivo Black"/>
                <a:cs typeface="Archivo Black"/>
                <a:sym typeface="Archivo Black"/>
              </a:defRPr>
            </a:lvl1pPr>
            <a:lvl2pPr marR="0" lvl="1" algn="ctr" rtl="0">
              <a:lnSpc>
                <a:spcPct val="100000"/>
              </a:lnSpc>
              <a:spcBef>
                <a:spcPts val="0"/>
              </a:spcBef>
              <a:spcAft>
                <a:spcPts val="0"/>
              </a:spcAft>
              <a:buClr>
                <a:srgbClr val="191919"/>
              </a:buClr>
              <a:buSzPts val="5200"/>
              <a:buFont typeface="Bebas Neue"/>
              <a:buNone/>
              <a:defRPr sz="5200" b="0" i="0" u="none" strike="noStrike" cap="none">
                <a:solidFill>
                  <a:srgbClr val="191919"/>
                </a:solidFill>
                <a:latin typeface="Bebas Neue"/>
                <a:ea typeface="Bebas Neue"/>
                <a:cs typeface="Bebas Neue"/>
                <a:sym typeface="Bebas Neue"/>
              </a:defRPr>
            </a:lvl2pPr>
            <a:lvl3pPr marR="0" lvl="2" algn="ctr" rtl="0">
              <a:lnSpc>
                <a:spcPct val="100000"/>
              </a:lnSpc>
              <a:spcBef>
                <a:spcPts val="0"/>
              </a:spcBef>
              <a:spcAft>
                <a:spcPts val="0"/>
              </a:spcAft>
              <a:buClr>
                <a:srgbClr val="191919"/>
              </a:buClr>
              <a:buSzPts val="5200"/>
              <a:buFont typeface="Bebas Neue"/>
              <a:buNone/>
              <a:defRPr sz="5200" b="0" i="0" u="none" strike="noStrike" cap="none">
                <a:solidFill>
                  <a:srgbClr val="191919"/>
                </a:solidFill>
                <a:latin typeface="Bebas Neue"/>
                <a:ea typeface="Bebas Neue"/>
                <a:cs typeface="Bebas Neue"/>
                <a:sym typeface="Bebas Neue"/>
              </a:defRPr>
            </a:lvl3pPr>
            <a:lvl4pPr marR="0" lvl="3" algn="ctr" rtl="0">
              <a:lnSpc>
                <a:spcPct val="100000"/>
              </a:lnSpc>
              <a:spcBef>
                <a:spcPts val="0"/>
              </a:spcBef>
              <a:spcAft>
                <a:spcPts val="0"/>
              </a:spcAft>
              <a:buClr>
                <a:srgbClr val="191919"/>
              </a:buClr>
              <a:buSzPts val="5200"/>
              <a:buFont typeface="Bebas Neue"/>
              <a:buNone/>
              <a:defRPr sz="5200" b="0" i="0" u="none" strike="noStrike" cap="none">
                <a:solidFill>
                  <a:srgbClr val="191919"/>
                </a:solidFill>
                <a:latin typeface="Bebas Neue"/>
                <a:ea typeface="Bebas Neue"/>
                <a:cs typeface="Bebas Neue"/>
                <a:sym typeface="Bebas Neue"/>
              </a:defRPr>
            </a:lvl4pPr>
            <a:lvl5pPr marR="0" lvl="4" algn="ctr" rtl="0">
              <a:lnSpc>
                <a:spcPct val="100000"/>
              </a:lnSpc>
              <a:spcBef>
                <a:spcPts val="0"/>
              </a:spcBef>
              <a:spcAft>
                <a:spcPts val="0"/>
              </a:spcAft>
              <a:buClr>
                <a:srgbClr val="191919"/>
              </a:buClr>
              <a:buSzPts val="5200"/>
              <a:buFont typeface="Bebas Neue"/>
              <a:buNone/>
              <a:defRPr sz="5200" b="0" i="0" u="none" strike="noStrike" cap="none">
                <a:solidFill>
                  <a:srgbClr val="191919"/>
                </a:solidFill>
                <a:latin typeface="Bebas Neue"/>
                <a:ea typeface="Bebas Neue"/>
                <a:cs typeface="Bebas Neue"/>
                <a:sym typeface="Bebas Neue"/>
              </a:defRPr>
            </a:lvl5pPr>
            <a:lvl6pPr marR="0" lvl="5" algn="ctr" rtl="0">
              <a:lnSpc>
                <a:spcPct val="100000"/>
              </a:lnSpc>
              <a:spcBef>
                <a:spcPts val="0"/>
              </a:spcBef>
              <a:spcAft>
                <a:spcPts val="0"/>
              </a:spcAft>
              <a:buClr>
                <a:srgbClr val="191919"/>
              </a:buClr>
              <a:buSzPts val="5200"/>
              <a:buFont typeface="Bebas Neue"/>
              <a:buNone/>
              <a:defRPr sz="5200" b="0" i="0" u="none" strike="noStrike" cap="none">
                <a:solidFill>
                  <a:srgbClr val="191919"/>
                </a:solidFill>
                <a:latin typeface="Bebas Neue"/>
                <a:ea typeface="Bebas Neue"/>
                <a:cs typeface="Bebas Neue"/>
                <a:sym typeface="Bebas Neue"/>
              </a:defRPr>
            </a:lvl6pPr>
            <a:lvl7pPr marR="0" lvl="6" algn="ctr" rtl="0">
              <a:lnSpc>
                <a:spcPct val="100000"/>
              </a:lnSpc>
              <a:spcBef>
                <a:spcPts val="0"/>
              </a:spcBef>
              <a:spcAft>
                <a:spcPts val="0"/>
              </a:spcAft>
              <a:buClr>
                <a:srgbClr val="191919"/>
              </a:buClr>
              <a:buSzPts val="5200"/>
              <a:buFont typeface="Bebas Neue"/>
              <a:buNone/>
              <a:defRPr sz="5200" b="0" i="0" u="none" strike="noStrike" cap="none">
                <a:solidFill>
                  <a:srgbClr val="191919"/>
                </a:solidFill>
                <a:latin typeface="Bebas Neue"/>
                <a:ea typeface="Bebas Neue"/>
                <a:cs typeface="Bebas Neue"/>
                <a:sym typeface="Bebas Neue"/>
              </a:defRPr>
            </a:lvl7pPr>
            <a:lvl8pPr marR="0" lvl="7" algn="ctr" rtl="0">
              <a:lnSpc>
                <a:spcPct val="100000"/>
              </a:lnSpc>
              <a:spcBef>
                <a:spcPts val="0"/>
              </a:spcBef>
              <a:spcAft>
                <a:spcPts val="0"/>
              </a:spcAft>
              <a:buClr>
                <a:srgbClr val="191919"/>
              </a:buClr>
              <a:buSzPts val="5200"/>
              <a:buFont typeface="Bebas Neue"/>
              <a:buNone/>
              <a:defRPr sz="5200" b="0" i="0" u="none" strike="noStrike" cap="none">
                <a:solidFill>
                  <a:srgbClr val="191919"/>
                </a:solidFill>
                <a:latin typeface="Bebas Neue"/>
                <a:ea typeface="Bebas Neue"/>
                <a:cs typeface="Bebas Neue"/>
                <a:sym typeface="Bebas Neue"/>
              </a:defRPr>
            </a:lvl8pPr>
            <a:lvl9pPr marR="0" lvl="8" algn="ctr" rtl="0">
              <a:lnSpc>
                <a:spcPct val="100000"/>
              </a:lnSpc>
              <a:spcBef>
                <a:spcPts val="0"/>
              </a:spcBef>
              <a:spcAft>
                <a:spcPts val="0"/>
              </a:spcAft>
              <a:buClr>
                <a:srgbClr val="191919"/>
              </a:buClr>
              <a:buSzPts val="5200"/>
              <a:buFont typeface="Bebas Neue"/>
              <a:buNone/>
              <a:defRPr sz="5200" b="0" i="0" u="none" strike="noStrike" cap="none">
                <a:solidFill>
                  <a:srgbClr val="191919"/>
                </a:solidFill>
                <a:latin typeface="Bebas Neue"/>
                <a:ea typeface="Bebas Neue"/>
                <a:cs typeface="Bebas Neue"/>
                <a:sym typeface="Bebas Neue"/>
              </a:defRPr>
            </a:lvl9pPr>
          </a:lstStyle>
          <a:p>
            <a:pPr rtl="1"/>
            <a:r>
              <a:rPr lang="fa-IR" dirty="0">
                <a:cs typeface="B Nazanin" panose="00000700000000000000" pitchFamily="2" charset="-78"/>
              </a:rPr>
              <a:t>قالب پاورپوینت خون</a:t>
            </a:r>
          </a:p>
        </p:txBody>
      </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508"/>
        <p:cNvGrpSpPr/>
        <p:nvPr/>
      </p:nvGrpSpPr>
      <p:grpSpPr>
        <a:xfrm>
          <a:off x="0" y="0"/>
          <a:ext cx="0" cy="0"/>
          <a:chOff x="0" y="0"/>
          <a:chExt cx="0" cy="0"/>
        </a:xfrm>
      </p:grpSpPr>
      <p:sp>
        <p:nvSpPr>
          <p:cNvPr id="509" name="Google Shape;509;p4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عوامل خطر</a:t>
            </a:r>
            <a:endParaRPr dirty="0">
              <a:solidFill>
                <a:srgbClr val="D9D9D9"/>
              </a:solidFill>
              <a:cs typeface="B Nazanin" panose="00000700000000000000" pitchFamily="2" charset="-78"/>
            </a:endParaRPr>
          </a:p>
        </p:txBody>
      </p:sp>
      <p:sp>
        <p:nvSpPr>
          <p:cNvPr id="510" name="Google Shape;510;p42"/>
          <p:cNvSpPr txBox="1">
            <a:spLocks noGrp="1"/>
          </p:cNvSpPr>
          <p:nvPr>
            <p:ph type="subTitle" idx="4294967295"/>
          </p:nvPr>
        </p:nvSpPr>
        <p:spPr>
          <a:xfrm>
            <a:off x="714225" y="4242000"/>
            <a:ext cx="7715400" cy="362100"/>
          </a:xfrm>
          <a:prstGeom prst="rect">
            <a:avLst/>
          </a:prstGeom>
        </p:spPr>
        <p:txBody>
          <a:bodyPr spcFirstLastPara="1" wrap="square" lIns="91425" tIns="91425" rIns="91425" bIns="91425" anchor="ctr" anchorCtr="0">
            <a:noAutofit/>
          </a:bodyPr>
          <a:lstStyle/>
          <a:p>
            <a:pPr marL="0" lvl="0" indent="0" algn="ctr" rtl="1">
              <a:lnSpc>
                <a:spcPct val="100000"/>
              </a:lnSpc>
              <a:spcBef>
                <a:spcPts val="0"/>
              </a:spcBef>
              <a:spcAft>
                <a:spcPts val="0"/>
              </a:spcAft>
              <a:buNone/>
            </a:pPr>
            <a:r>
              <a:rPr lang="fa-IR" sz="1200" dirty="0">
                <a:cs typeface="B Nazanin" panose="00000700000000000000" pitchFamily="2" charset="-78"/>
              </a:rPr>
              <a:t>پیوند موجود در نمودار را دنبال کنید تا داده‌های آن را تغییر دهید و سپس پیوند جدید را در اینجا جای‌گذاری کنید. برای اطلاعات بیشتر اینجا را کلیک کنید</a:t>
            </a:r>
            <a:endParaRPr sz="1200" b="1" dirty="0">
              <a:cs typeface="B Nazanin" panose="00000700000000000000" pitchFamily="2" charset="-78"/>
            </a:endParaRPr>
          </a:p>
        </p:txBody>
      </p:sp>
      <p:pic>
        <p:nvPicPr>
          <p:cNvPr id="511" name="Google Shape;511;p42" title="Points scored">
            <a:hlinkClick r:id="rId3"/>
          </p:cNvPr>
          <p:cNvPicPr preferRelativeResize="0"/>
          <p:nvPr/>
        </p:nvPicPr>
        <p:blipFill>
          <a:blip r:embed="rId4">
            <a:alphaModFix/>
          </a:blip>
          <a:stretch>
            <a:fillRect/>
          </a:stretch>
        </p:blipFill>
        <p:spPr>
          <a:xfrm>
            <a:off x="2451575" y="1318775"/>
            <a:ext cx="4240701" cy="2622174"/>
          </a:xfrm>
          <a:prstGeom prst="rect">
            <a:avLst/>
          </a:prstGeom>
          <a:noFill/>
          <a:ln>
            <a:noFill/>
          </a:ln>
        </p:spPr>
      </p:pic>
      <p:sp>
        <p:nvSpPr>
          <p:cNvPr id="512" name="Google Shape;512;p42"/>
          <p:cNvSpPr/>
          <p:nvPr/>
        </p:nvSpPr>
        <p:spPr>
          <a:xfrm>
            <a:off x="822225" y="2883750"/>
            <a:ext cx="573600" cy="96900"/>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3" name="Google Shape;513;p42"/>
          <p:cNvSpPr txBox="1"/>
          <p:nvPr/>
        </p:nvSpPr>
        <p:spPr>
          <a:xfrm>
            <a:off x="463296" y="3316350"/>
            <a:ext cx="1988229" cy="5277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2"/>
                </a:solidFill>
                <a:latin typeface="Barlow"/>
                <a:ea typeface="Barlow"/>
                <a:cs typeface="B Nazanin" panose="00000700000000000000" pitchFamily="2" charset="-78"/>
                <a:sym typeface="Barlow"/>
              </a:rPr>
              <a:t>قالب پاورپوینت آماده خون قابل ویرایش می باشد</a:t>
            </a:r>
            <a:endParaRPr dirty="0">
              <a:solidFill>
                <a:schemeClr val="dk2"/>
              </a:solidFill>
              <a:latin typeface="Barlow"/>
              <a:ea typeface="Barlow"/>
              <a:cs typeface="B Nazanin" panose="00000700000000000000" pitchFamily="2" charset="-78"/>
              <a:sym typeface="Barlow"/>
            </a:endParaRPr>
          </a:p>
        </p:txBody>
      </p:sp>
      <p:sp>
        <p:nvSpPr>
          <p:cNvPr id="514" name="Google Shape;514;p42"/>
          <p:cNvSpPr txBox="1"/>
          <p:nvPr/>
        </p:nvSpPr>
        <p:spPr>
          <a:xfrm>
            <a:off x="714225" y="1560875"/>
            <a:ext cx="1737300" cy="4119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fa-IR" sz="1800" dirty="0">
                <a:solidFill>
                  <a:schemeClr val="dk1"/>
                </a:solidFill>
                <a:latin typeface="Archivo Black"/>
                <a:ea typeface="Archivo Black"/>
                <a:cs typeface="B Nazanin" panose="00000700000000000000" pitchFamily="2" charset="-78"/>
                <a:sym typeface="Archivo Black"/>
              </a:rPr>
              <a:t>عنوان</a:t>
            </a:r>
            <a:endParaRPr sz="1800" dirty="0">
              <a:solidFill>
                <a:schemeClr val="dk1"/>
              </a:solidFill>
              <a:latin typeface="Archivo Black"/>
              <a:ea typeface="Archivo Black"/>
              <a:cs typeface="B Nazanin" panose="00000700000000000000" pitchFamily="2" charset="-78"/>
              <a:sym typeface="Archivo Black"/>
            </a:endParaRPr>
          </a:p>
        </p:txBody>
      </p:sp>
      <p:sp>
        <p:nvSpPr>
          <p:cNvPr id="515" name="Google Shape;515;p42"/>
          <p:cNvSpPr txBox="1"/>
          <p:nvPr/>
        </p:nvSpPr>
        <p:spPr>
          <a:xfrm>
            <a:off x="463296" y="1896575"/>
            <a:ext cx="1988229" cy="5277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2"/>
                </a:solidFill>
                <a:latin typeface="Barlow"/>
                <a:ea typeface="Barlow"/>
                <a:cs typeface="B Nazanin" panose="00000700000000000000" pitchFamily="2" charset="-78"/>
                <a:sym typeface="Barlow"/>
              </a:rPr>
              <a:t>قالب پاورپوینت آماده خون قابل ویرایش می باشد</a:t>
            </a:r>
            <a:endParaRPr dirty="0">
              <a:solidFill>
                <a:schemeClr val="dk2"/>
              </a:solidFill>
              <a:latin typeface="Barlow"/>
              <a:ea typeface="Barlow"/>
              <a:cs typeface="B Nazanin" panose="00000700000000000000" pitchFamily="2" charset="-78"/>
              <a:sym typeface="Barlow"/>
            </a:endParaRPr>
          </a:p>
        </p:txBody>
      </p:sp>
      <p:sp>
        <p:nvSpPr>
          <p:cNvPr id="516" name="Google Shape;516;p42"/>
          <p:cNvSpPr txBox="1"/>
          <p:nvPr/>
        </p:nvSpPr>
        <p:spPr>
          <a:xfrm>
            <a:off x="714225" y="2980650"/>
            <a:ext cx="1737300" cy="4119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fa-IR" sz="1800" dirty="0">
                <a:solidFill>
                  <a:schemeClr val="dk1"/>
                </a:solidFill>
                <a:latin typeface="Archivo Black"/>
                <a:ea typeface="Archivo Black"/>
                <a:cs typeface="B Nazanin" panose="00000700000000000000" pitchFamily="2" charset="-78"/>
                <a:sym typeface="Archivo Black"/>
              </a:rPr>
              <a:t>عنوان</a:t>
            </a:r>
          </a:p>
        </p:txBody>
      </p:sp>
      <p:sp>
        <p:nvSpPr>
          <p:cNvPr id="517" name="Google Shape;517;p42"/>
          <p:cNvSpPr/>
          <p:nvPr/>
        </p:nvSpPr>
        <p:spPr>
          <a:xfrm>
            <a:off x="822225" y="1463975"/>
            <a:ext cx="573600" cy="96900"/>
          </a:xfrm>
          <a:prstGeom prst="roundRect">
            <a:avLst>
              <a:gd name="adj" fmla="val 16667"/>
            </a:avLst>
          </a:pr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8" name="Google Shape;518;p42"/>
          <p:cNvSpPr txBox="1"/>
          <p:nvPr/>
        </p:nvSpPr>
        <p:spPr>
          <a:xfrm>
            <a:off x="7225800" y="1863825"/>
            <a:ext cx="1198200" cy="3627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1600"/>
              </a:spcAft>
              <a:buNone/>
            </a:pPr>
            <a:r>
              <a:rPr lang="en">
                <a:solidFill>
                  <a:schemeClr val="dk2"/>
                </a:solidFill>
                <a:latin typeface="Barlow"/>
                <a:ea typeface="Barlow"/>
                <a:cs typeface="B Nazanin" panose="00000700000000000000" pitchFamily="2" charset="-78"/>
                <a:sym typeface="Barlow"/>
              </a:rPr>
              <a:t>Risk factor 1</a:t>
            </a:r>
            <a:endParaRPr>
              <a:solidFill>
                <a:schemeClr val="dk2"/>
              </a:solidFill>
              <a:latin typeface="Barlow"/>
              <a:ea typeface="Barlow"/>
              <a:cs typeface="B Nazanin" panose="00000700000000000000" pitchFamily="2" charset="-78"/>
              <a:sym typeface="Barlow"/>
            </a:endParaRPr>
          </a:p>
        </p:txBody>
      </p:sp>
      <p:sp>
        <p:nvSpPr>
          <p:cNvPr id="519" name="Google Shape;519;p42"/>
          <p:cNvSpPr txBox="1"/>
          <p:nvPr/>
        </p:nvSpPr>
        <p:spPr>
          <a:xfrm>
            <a:off x="7225800" y="2691350"/>
            <a:ext cx="1198200" cy="3627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en">
                <a:solidFill>
                  <a:schemeClr val="dk2"/>
                </a:solidFill>
                <a:latin typeface="Barlow"/>
                <a:ea typeface="Barlow"/>
                <a:cs typeface="B Nazanin" panose="00000700000000000000" pitchFamily="2" charset="-78"/>
                <a:sym typeface="Barlow"/>
              </a:rPr>
              <a:t>Risk factor 2</a:t>
            </a:r>
            <a:endParaRPr>
              <a:solidFill>
                <a:schemeClr val="dk2"/>
              </a:solidFill>
              <a:latin typeface="Barlow"/>
              <a:ea typeface="Barlow"/>
              <a:cs typeface="B Nazanin" panose="00000700000000000000" pitchFamily="2" charset="-78"/>
              <a:sym typeface="Barlow"/>
            </a:endParaRPr>
          </a:p>
          <a:p>
            <a:pPr marL="0" lvl="0" indent="0" algn="ctr" rtl="1">
              <a:spcBef>
                <a:spcPts val="1600"/>
              </a:spcBef>
              <a:spcAft>
                <a:spcPts val="0"/>
              </a:spcAft>
              <a:buNone/>
            </a:pPr>
            <a:endParaRPr>
              <a:solidFill>
                <a:schemeClr val="dk2"/>
              </a:solidFill>
              <a:latin typeface="Barlow"/>
              <a:ea typeface="Barlow"/>
              <a:cs typeface="B Nazanin" panose="00000700000000000000" pitchFamily="2" charset="-78"/>
              <a:sym typeface="Barlow"/>
            </a:endParaRPr>
          </a:p>
          <a:p>
            <a:pPr marL="0" lvl="0" indent="0" algn="ctr" rtl="1">
              <a:spcBef>
                <a:spcPts val="1600"/>
              </a:spcBef>
              <a:spcAft>
                <a:spcPts val="1600"/>
              </a:spcAft>
              <a:buNone/>
            </a:pPr>
            <a:endParaRPr>
              <a:solidFill>
                <a:schemeClr val="dk2"/>
              </a:solidFill>
              <a:latin typeface="Barlow"/>
              <a:ea typeface="Barlow"/>
              <a:cs typeface="B Nazanin" panose="00000700000000000000" pitchFamily="2" charset="-78"/>
              <a:sym typeface="Barlow"/>
            </a:endParaRPr>
          </a:p>
        </p:txBody>
      </p:sp>
      <p:sp>
        <p:nvSpPr>
          <p:cNvPr id="520" name="Google Shape;520;p42"/>
          <p:cNvSpPr txBox="1"/>
          <p:nvPr/>
        </p:nvSpPr>
        <p:spPr>
          <a:xfrm>
            <a:off x="7225800" y="3518874"/>
            <a:ext cx="1198200" cy="3627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1600"/>
              </a:spcAft>
              <a:buNone/>
            </a:pPr>
            <a:r>
              <a:rPr lang="en">
                <a:solidFill>
                  <a:schemeClr val="dk2"/>
                </a:solidFill>
                <a:latin typeface="Barlow"/>
                <a:ea typeface="Barlow"/>
                <a:cs typeface="B Nazanin" panose="00000700000000000000" pitchFamily="2" charset="-78"/>
                <a:sym typeface="Barlow"/>
              </a:rPr>
              <a:t>Risk factor 3</a:t>
            </a:r>
            <a:endParaRPr>
              <a:solidFill>
                <a:schemeClr val="dk2"/>
              </a:solidFill>
              <a:latin typeface="Barlow"/>
              <a:ea typeface="Barlow"/>
              <a:cs typeface="B Nazanin" panose="00000700000000000000" pitchFamily="2" charset="-78"/>
              <a:sym typeface="Barlow"/>
            </a:endParaRPr>
          </a:p>
        </p:txBody>
      </p:sp>
      <p:sp>
        <p:nvSpPr>
          <p:cNvPr id="521" name="Google Shape;521;p42"/>
          <p:cNvSpPr/>
          <p:nvPr/>
        </p:nvSpPr>
        <p:spPr>
          <a:xfrm>
            <a:off x="7225650" y="3060144"/>
            <a:ext cx="1198200" cy="460800"/>
          </a:xfrm>
          <a:prstGeom prst="roundRect">
            <a:avLst>
              <a:gd name="adj" fmla="val 16667"/>
            </a:avLst>
          </a:prstGeom>
          <a:solidFill>
            <a:schemeClr val="lt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800">
                <a:solidFill>
                  <a:schemeClr val="lt1"/>
                </a:solidFill>
                <a:latin typeface="Archivo Black"/>
                <a:ea typeface="Archivo Black"/>
                <a:cs typeface="B Nazanin" panose="00000700000000000000" pitchFamily="2" charset="-78"/>
                <a:sym typeface="Archivo Black"/>
              </a:rPr>
              <a:t>90%</a:t>
            </a:r>
            <a:endParaRPr>
              <a:cs typeface="B Nazanin" panose="00000700000000000000" pitchFamily="2" charset="-78"/>
            </a:endParaRPr>
          </a:p>
        </p:txBody>
      </p:sp>
      <p:sp>
        <p:nvSpPr>
          <p:cNvPr id="522" name="Google Shape;522;p42"/>
          <p:cNvSpPr/>
          <p:nvPr/>
        </p:nvSpPr>
        <p:spPr>
          <a:xfrm>
            <a:off x="7225650" y="2230637"/>
            <a:ext cx="1198200" cy="460800"/>
          </a:xfrm>
          <a:prstGeom prst="roundRect">
            <a:avLst>
              <a:gd name="adj" fmla="val 16667"/>
            </a:avLst>
          </a:prstGeom>
          <a:solidFill>
            <a:schemeClr val="lt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800">
                <a:solidFill>
                  <a:schemeClr val="lt1"/>
                </a:solidFill>
                <a:latin typeface="Archivo Black"/>
                <a:ea typeface="Archivo Black"/>
                <a:cs typeface="B Nazanin" panose="00000700000000000000" pitchFamily="2" charset="-78"/>
                <a:sym typeface="Archivo Black"/>
              </a:rPr>
              <a:t>50%</a:t>
            </a:r>
            <a:endParaRPr>
              <a:cs typeface="B Nazanin" panose="00000700000000000000" pitchFamily="2" charset="-78"/>
            </a:endParaRPr>
          </a:p>
        </p:txBody>
      </p:sp>
      <p:sp>
        <p:nvSpPr>
          <p:cNvPr id="523" name="Google Shape;523;p42"/>
          <p:cNvSpPr/>
          <p:nvPr/>
        </p:nvSpPr>
        <p:spPr>
          <a:xfrm>
            <a:off x="7225650" y="1463975"/>
            <a:ext cx="1198200" cy="460800"/>
          </a:xfrm>
          <a:prstGeom prst="roundRect">
            <a:avLst>
              <a:gd name="adj" fmla="val 16667"/>
            </a:avLst>
          </a:prstGeom>
          <a:solidFill>
            <a:schemeClr val="lt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800">
                <a:solidFill>
                  <a:schemeClr val="lt1"/>
                </a:solidFill>
                <a:latin typeface="Archivo Black"/>
                <a:ea typeface="Archivo Black"/>
                <a:cs typeface="B Nazanin" panose="00000700000000000000" pitchFamily="2" charset="-78"/>
                <a:sym typeface="Archivo Black"/>
              </a:rPr>
              <a:t>60%</a:t>
            </a:r>
            <a:endParaRPr sz="1800">
              <a:solidFill>
                <a:schemeClr val="lt1"/>
              </a:solidFill>
              <a:latin typeface="Archivo Black"/>
              <a:ea typeface="Archivo Black"/>
              <a:cs typeface="B Nazanin" panose="00000700000000000000" pitchFamily="2" charset="-78"/>
              <a:sym typeface="Archivo Black"/>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527"/>
        <p:cNvGrpSpPr/>
        <p:nvPr/>
      </p:nvGrpSpPr>
      <p:grpSpPr>
        <a:xfrm>
          <a:off x="0" y="0"/>
          <a:ext cx="0" cy="0"/>
          <a:chOff x="0" y="0"/>
          <a:chExt cx="0" cy="0"/>
        </a:xfrm>
      </p:grpSpPr>
      <p:sp>
        <p:nvSpPr>
          <p:cNvPr id="528" name="Google Shape;528;p43"/>
          <p:cNvSpPr txBox="1">
            <a:spLocks noGrp="1"/>
          </p:cNvSpPr>
          <p:nvPr>
            <p:ph type="title"/>
          </p:nvPr>
        </p:nvSpPr>
        <p:spPr>
          <a:xfrm>
            <a:off x="2068650" y="1682513"/>
            <a:ext cx="5006700" cy="1357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cs typeface="B Nazanin" panose="00000700000000000000" pitchFamily="2" charset="-78"/>
              </a:rPr>
              <a:t>620,000</a:t>
            </a:r>
            <a:endParaRPr>
              <a:cs typeface="B Nazanin" panose="00000700000000000000" pitchFamily="2" charset="-78"/>
            </a:endParaRPr>
          </a:p>
        </p:txBody>
      </p:sp>
      <p:sp>
        <p:nvSpPr>
          <p:cNvPr id="529" name="Google Shape;529;p43"/>
          <p:cNvSpPr txBox="1">
            <a:spLocks noGrp="1"/>
          </p:cNvSpPr>
          <p:nvPr>
            <p:ph type="subTitle" idx="1"/>
          </p:nvPr>
        </p:nvSpPr>
        <p:spPr>
          <a:xfrm>
            <a:off x="2068650" y="2963888"/>
            <a:ext cx="5006700" cy="497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اعداد بزرگ توجه مخاطبان شما را جلب می کند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533"/>
        <p:cNvGrpSpPr/>
        <p:nvPr/>
      </p:nvGrpSpPr>
      <p:grpSpPr>
        <a:xfrm>
          <a:off x="0" y="0"/>
          <a:ext cx="0" cy="0"/>
          <a:chOff x="0" y="0"/>
          <a:chExt cx="0" cy="0"/>
        </a:xfrm>
      </p:grpSpPr>
      <p:sp>
        <p:nvSpPr>
          <p:cNvPr id="534" name="Google Shape;534;p44"/>
          <p:cNvSpPr txBox="1">
            <a:spLocks noGrp="1"/>
          </p:cNvSpPr>
          <p:nvPr>
            <p:ph type="title"/>
          </p:nvPr>
        </p:nvSpPr>
        <p:spPr>
          <a:xfrm>
            <a:off x="901800" y="2122400"/>
            <a:ext cx="2184900" cy="791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cs typeface="B Nazanin" panose="00000700000000000000" pitchFamily="2" charset="-78"/>
              </a:rPr>
              <a:t>50,000</a:t>
            </a:r>
            <a:endParaRPr>
              <a:cs typeface="B Nazanin" panose="00000700000000000000" pitchFamily="2" charset="-78"/>
            </a:endParaRPr>
          </a:p>
        </p:txBody>
      </p:sp>
      <p:sp>
        <p:nvSpPr>
          <p:cNvPr id="535" name="Google Shape;535;p44"/>
          <p:cNvSpPr txBox="1">
            <a:spLocks noGrp="1"/>
          </p:cNvSpPr>
          <p:nvPr>
            <p:ph type="title" idx="2"/>
          </p:nvPr>
        </p:nvSpPr>
        <p:spPr>
          <a:xfrm>
            <a:off x="3482327" y="2122596"/>
            <a:ext cx="2184900" cy="791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cs typeface="B Nazanin" panose="00000700000000000000" pitchFamily="2" charset="-78"/>
              </a:rPr>
              <a:t>5,000</a:t>
            </a:r>
            <a:endParaRPr>
              <a:cs typeface="B Nazanin" panose="00000700000000000000" pitchFamily="2" charset="-78"/>
            </a:endParaRPr>
          </a:p>
        </p:txBody>
      </p:sp>
      <p:sp>
        <p:nvSpPr>
          <p:cNvPr id="536" name="Google Shape;536;p44"/>
          <p:cNvSpPr txBox="1">
            <a:spLocks noGrp="1"/>
          </p:cNvSpPr>
          <p:nvPr>
            <p:ph type="title" idx="3"/>
          </p:nvPr>
        </p:nvSpPr>
        <p:spPr>
          <a:xfrm>
            <a:off x="6062847" y="2122451"/>
            <a:ext cx="2184900" cy="791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cs typeface="B Nazanin" panose="00000700000000000000" pitchFamily="2" charset="-78"/>
              </a:rPr>
              <a:t>20,000</a:t>
            </a:r>
            <a:endParaRPr>
              <a:cs typeface="B Nazanin" panose="00000700000000000000" pitchFamily="2" charset="-78"/>
            </a:endParaRPr>
          </a:p>
        </p:txBody>
      </p:sp>
      <p:sp>
        <p:nvSpPr>
          <p:cNvPr id="537" name="Google Shape;537;p44"/>
          <p:cNvSpPr txBox="1">
            <a:spLocks noGrp="1"/>
          </p:cNvSpPr>
          <p:nvPr>
            <p:ph type="subTitle" idx="7"/>
          </p:nvPr>
        </p:nvSpPr>
        <p:spPr>
          <a:xfrm>
            <a:off x="3482322" y="3322075"/>
            <a:ext cx="2184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sp>
        <p:nvSpPr>
          <p:cNvPr id="538" name="Google Shape;538;p44"/>
          <p:cNvSpPr txBox="1">
            <a:spLocks noGrp="1"/>
          </p:cNvSpPr>
          <p:nvPr>
            <p:ph type="title" idx="4"/>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اعداد کلیدی</a:t>
            </a:r>
            <a:endParaRPr dirty="0">
              <a:cs typeface="B Nazanin" panose="00000700000000000000" pitchFamily="2" charset="-78"/>
            </a:endParaRPr>
          </a:p>
        </p:txBody>
      </p:sp>
      <p:sp>
        <p:nvSpPr>
          <p:cNvPr id="539" name="Google Shape;539;p44"/>
          <p:cNvSpPr txBox="1">
            <a:spLocks noGrp="1"/>
          </p:cNvSpPr>
          <p:nvPr>
            <p:ph type="title" idx="5"/>
          </p:nvPr>
        </p:nvSpPr>
        <p:spPr>
          <a:xfrm>
            <a:off x="901806" y="2913850"/>
            <a:ext cx="2184900" cy="48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sp>
        <p:nvSpPr>
          <p:cNvPr id="540" name="Google Shape;540;p44"/>
          <p:cNvSpPr txBox="1">
            <a:spLocks noGrp="1"/>
          </p:cNvSpPr>
          <p:nvPr>
            <p:ph type="subTitle" idx="1"/>
          </p:nvPr>
        </p:nvSpPr>
        <p:spPr>
          <a:xfrm>
            <a:off x="901800" y="3322075"/>
            <a:ext cx="2184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sp>
        <p:nvSpPr>
          <p:cNvPr id="541" name="Google Shape;541;p44"/>
          <p:cNvSpPr txBox="1">
            <a:spLocks noGrp="1"/>
          </p:cNvSpPr>
          <p:nvPr>
            <p:ph type="title" idx="6"/>
          </p:nvPr>
        </p:nvSpPr>
        <p:spPr>
          <a:xfrm>
            <a:off x="3482323" y="2913850"/>
            <a:ext cx="2184900" cy="48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عنوان</a:t>
            </a:r>
          </a:p>
        </p:txBody>
      </p:sp>
      <p:sp>
        <p:nvSpPr>
          <p:cNvPr id="542" name="Google Shape;542;p44"/>
          <p:cNvSpPr txBox="1">
            <a:spLocks noGrp="1"/>
          </p:cNvSpPr>
          <p:nvPr>
            <p:ph type="title" idx="8"/>
          </p:nvPr>
        </p:nvSpPr>
        <p:spPr>
          <a:xfrm>
            <a:off x="6062840" y="2913850"/>
            <a:ext cx="2184900" cy="48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عنوان</a:t>
            </a:r>
          </a:p>
        </p:txBody>
      </p:sp>
      <p:sp>
        <p:nvSpPr>
          <p:cNvPr id="543" name="Google Shape;543;p44"/>
          <p:cNvSpPr txBox="1">
            <a:spLocks noGrp="1"/>
          </p:cNvSpPr>
          <p:nvPr>
            <p:ph type="subTitle" idx="9"/>
          </p:nvPr>
        </p:nvSpPr>
        <p:spPr>
          <a:xfrm>
            <a:off x="6062845" y="3322075"/>
            <a:ext cx="2184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547"/>
        <p:cNvGrpSpPr/>
        <p:nvPr/>
      </p:nvGrpSpPr>
      <p:grpSpPr>
        <a:xfrm>
          <a:off x="0" y="0"/>
          <a:ext cx="0" cy="0"/>
          <a:chOff x="0" y="0"/>
          <a:chExt cx="0" cy="0"/>
        </a:xfrm>
      </p:grpSpPr>
      <p:sp>
        <p:nvSpPr>
          <p:cNvPr id="548" name="Google Shape;548;p45"/>
          <p:cNvSpPr txBox="1">
            <a:spLocks noGrp="1"/>
          </p:cNvSpPr>
          <p:nvPr>
            <p:ph type="title"/>
          </p:nvPr>
        </p:nvSpPr>
        <p:spPr>
          <a:xfrm>
            <a:off x="2740500" y="2980525"/>
            <a:ext cx="5690400" cy="490200"/>
          </a:xfrm>
          <a:prstGeom prst="rect">
            <a:avLst/>
          </a:prstGeom>
        </p:spPr>
        <p:txBody>
          <a:bodyPr spcFirstLastPara="1" wrap="square" lIns="114300" tIns="91425" rIns="91425" bIns="91425" anchor="b" anchorCtr="0">
            <a:noAutofit/>
          </a:bodyPr>
          <a:lstStyle/>
          <a:p>
            <a:pPr marL="0" lvl="0" indent="0" algn="r" rtl="0">
              <a:spcBef>
                <a:spcPts val="0"/>
              </a:spcBef>
              <a:spcAft>
                <a:spcPts val="0"/>
              </a:spcAft>
              <a:buNone/>
            </a:pPr>
            <a:r>
              <a:rPr lang="fa-IR" dirty="0">
                <a:cs typeface="B Nazanin" panose="00000700000000000000" pitchFamily="2" charset="-78"/>
              </a:rPr>
              <a:t>-یک نفر معروف</a:t>
            </a:r>
            <a:endParaRPr dirty="0">
              <a:cs typeface="B Nazanin" panose="00000700000000000000" pitchFamily="2" charset="-78"/>
            </a:endParaRPr>
          </a:p>
        </p:txBody>
      </p:sp>
      <p:sp>
        <p:nvSpPr>
          <p:cNvPr id="549" name="Google Shape;549;p45"/>
          <p:cNvSpPr txBox="1">
            <a:spLocks noGrp="1"/>
          </p:cNvSpPr>
          <p:nvPr>
            <p:ph type="subTitle" idx="1"/>
          </p:nvPr>
        </p:nvSpPr>
        <p:spPr>
          <a:xfrm>
            <a:off x="2740500" y="1672775"/>
            <a:ext cx="5690400" cy="1307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fa-IR" dirty="0">
                <a:cs typeface="B Nazanin" panose="00000700000000000000" pitchFamily="2" charset="-78"/>
              </a:rPr>
              <a:t>"این یک نقل قول است، کلماتی پر از حکمت که یکی از افراد مهم گفته و می تواند خواننده را وادار به الهام کند."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553"/>
        <p:cNvGrpSpPr/>
        <p:nvPr/>
      </p:nvGrpSpPr>
      <p:grpSpPr>
        <a:xfrm>
          <a:off x="0" y="0"/>
          <a:ext cx="0" cy="0"/>
          <a:chOff x="0" y="0"/>
          <a:chExt cx="0" cy="0"/>
        </a:xfrm>
      </p:grpSpPr>
      <p:sp>
        <p:nvSpPr>
          <p:cNvPr id="554" name="Google Shape;554;p46"/>
          <p:cNvSpPr txBox="1">
            <a:spLocks noGrp="1"/>
          </p:cNvSpPr>
          <p:nvPr>
            <p:ph type="subTitle" idx="13"/>
          </p:nvPr>
        </p:nvSpPr>
        <p:spPr>
          <a:xfrm>
            <a:off x="720000" y="2929825"/>
            <a:ext cx="1986000" cy="527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pic>
        <p:nvPicPr>
          <p:cNvPr id="555" name="Google Shape;555;p46"/>
          <p:cNvPicPr preferRelativeResize="0"/>
          <p:nvPr/>
        </p:nvPicPr>
        <p:blipFill rotWithShape="1">
          <a:blip r:embed="rId3">
            <a:alphaModFix amt="60000"/>
          </a:blip>
          <a:srcRect/>
          <a:stretch/>
        </p:blipFill>
        <p:spPr>
          <a:xfrm rot="6956542">
            <a:off x="5153716" y="1242357"/>
            <a:ext cx="6768690" cy="5143499"/>
          </a:xfrm>
          <a:prstGeom prst="rect">
            <a:avLst/>
          </a:prstGeom>
          <a:noFill/>
          <a:ln>
            <a:noFill/>
          </a:ln>
        </p:spPr>
      </p:pic>
      <p:sp>
        <p:nvSpPr>
          <p:cNvPr id="556" name="Google Shape;556;p46"/>
          <p:cNvSpPr txBox="1">
            <a:spLocks noGrp="1"/>
          </p:cNvSpPr>
          <p:nvPr>
            <p:ph type="subTitle" idx="15"/>
          </p:nvPr>
        </p:nvSpPr>
        <p:spPr>
          <a:xfrm>
            <a:off x="3197825" y="2929813"/>
            <a:ext cx="1986000" cy="527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sp>
        <p:nvSpPr>
          <p:cNvPr id="557" name="Google Shape;557;p46"/>
          <p:cNvSpPr txBox="1">
            <a:spLocks noGrp="1"/>
          </p:cNvSpPr>
          <p:nvPr>
            <p:ph type="title" idx="9"/>
          </p:nvPr>
        </p:nvSpPr>
        <p:spPr>
          <a:xfrm>
            <a:off x="720000" y="2594125"/>
            <a:ext cx="1986000" cy="4119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عنوان</a:t>
            </a:r>
          </a:p>
        </p:txBody>
      </p:sp>
      <p:sp>
        <p:nvSpPr>
          <p:cNvPr id="558" name="Google Shape;558;p46"/>
          <p:cNvSpPr txBox="1">
            <a:spLocks noGrp="1"/>
          </p:cNvSpPr>
          <p:nvPr>
            <p:ph type="title" idx="14"/>
          </p:nvPr>
        </p:nvSpPr>
        <p:spPr>
          <a:xfrm>
            <a:off x="3197825" y="2594138"/>
            <a:ext cx="1986000" cy="4119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عنوان</a:t>
            </a:r>
          </a:p>
        </p:txBody>
      </p:sp>
      <p:sp>
        <p:nvSpPr>
          <p:cNvPr id="559" name="Google Shape;559;p4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تشخیص</a:t>
            </a:r>
            <a:endParaRPr dirty="0">
              <a:cs typeface="B Nazanin" panose="00000700000000000000" pitchFamily="2" charset="-78"/>
            </a:endParaRPr>
          </a:p>
        </p:txBody>
      </p:sp>
      <p:sp>
        <p:nvSpPr>
          <p:cNvPr id="560" name="Google Shape;560;p46"/>
          <p:cNvSpPr txBox="1">
            <a:spLocks noGrp="1"/>
          </p:cNvSpPr>
          <p:nvPr>
            <p:ph type="title" idx="2"/>
          </p:nvPr>
        </p:nvSpPr>
        <p:spPr>
          <a:xfrm>
            <a:off x="720000" y="1447550"/>
            <a:ext cx="1986000" cy="4119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sp>
        <p:nvSpPr>
          <p:cNvPr id="561" name="Google Shape;561;p46"/>
          <p:cNvSpPr txBox="1">
            <a:spLocks noGrp="1"/>
          </p:cNvSpPr>
          <p:nvPr>
            <p:ph type="subTitle" idx="1"/>
          </p:nvPr>
        </p:nvSpPr>
        <p:spPr>
          <a:xfrm>
            <a:off x="720000" y="1783250"/>
            <a:ext cx="1986000" cy="527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sp>
        <p:nvSpPr>
          <p:cNvPr id="562" name="Google Shape;562;p46"/>
          <p:cNvSpPr txBox="1">
            <a:spLocks noGrp="1"/>
          </p:cNvSpPr>
          <p:nvPr>
            <p:ph type="title" idx="3"/>
          </p:nvPr>
        </p:nvSpPr>
        <p:spPr>
          <a:xfrm>
            <a:off x="3197772" y="1447550"/>
            <a:ext cx="1986000" cy="4119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عنوان</a:t>
            </a:r>
          </a:p>
        </p:txBody>
      </p:sp>
      <p:sp>
        <p:nvSpPr>
          <p:cNvPr id="563" name="Google Shape;563;p46"/>
          <p:cNvSpPr txBox="1">
            <a:spLocks noGrp="1"/>
          </p:cNvSpPr>
          <p:nvPr>
            <p:ph type="subTitle" idx="4"/>
          </p:nvPr>
        </p:nvSpPr>
        <p:spPr>
          <a:xfrm>
            <a:off x="3197825" y="1783250"/>
            <a:ext cx="1986000" cy="527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sp>
        <p:nvSpPr>
          <p:cNvPr id="564" name="Google Shape;564;p46"/>
          <p:cNvSpPr txBox="1">
            <a:spLocks noGrp="1"/>
          </p:cNvSpPr>
          <p:nvPr>
            <p:ph type="title" idx="5"/>
          </p:nvPr>
        </p:nvSpPr>
        <p:spPr>
          <a:xfrm>
            <a:off x="720000" y="3740725"/>
            <a:ext cx="1986000" cy="4119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عنوان</a:t>
            </a:r>
          </a:p>
        </p:txBody>
      </p:sp>
      <p:sp>
        <p:nvSpPr>
          <p:cNvPr id="565" name="Google Shape;565;p46"/>
          <p:cNvSpPr txBox="1">
            <a:spLocks noGrp="1"/>
          </p:cNvSpPr>
          <p:nvPr>
            <p:ph type="subTitle" idx="6"/>
          </p:nvPr>
        </p:nvSpPr>
        <p:spPr>
          <a:xfrm>
            <a:off x="720000" y="4076400"/>
            <a:ext cx="1986000" cy="527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sp>
        <p:nvSpPr>
          <p:cNvPr id="566" name="Google Shape;566;p46"/>
          <p:cNvSpPr txBox="1">
            <a:spLocks noGrp="1"/>
          </p:cNvSpPr>
          <p:nvPr>
            <p:ph type="title" idx="7"/>
          </p:nvPr>
        </p:nvSpPr>
        <p:spPr>
          <a:xfrm>
            <a:off x="3197772" y="3740725"/>
            <a:ext cx="1986000" cy="4119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عنوان</a:t>
            </a:r>
          </a:p>
        </p:txBody>
      </p:sp>
      <p:sp>
        <p:nvSpPr>
          <p:cNvPr id="567" name="Google Shape;567;p46"/>
          <p:cNvSpPr txBox="1">
            <a:spLocks noGrp="1"/>
          </p:cNvSpPr>
          <p:nvPr>
            <p:ph type="subTitle" idx="8"/>
          </p:nvPr>
        </p:nvSpPr>
        <p:spPr>
          <a:xfrm>
            <a:off x="3197772" y="4076400"/>
            <a:ext cx="1986000" cy="527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571"/>
        <p:cNvGrpSpPr/>
        <p:nvPr/>
      </p:nvGrpSpPr>
      <p:grpSpPr>
        <a:xfrm>
          <a:off x="0" y="0"/>
          <a:ext cx="0" cy="0"/>
          <a:chOff x="0" y="0"/>
          <a:chExt cx="0" cy="0"/>
        </a:xfrm>
      </p:grpSpPr>
      <p:sp>
        <p:nvSpPr>
          <p:cNvPr id="572" name="Google Shape;572;p4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توصیه ها</a:t>
            </a:r>
            <a:endParaRPr dirty="0">
              <a:cs typeface="B Nazanin" panose="00000700000000000000" pitchFamily="2" charset="-78"/>
            </a:endParaRPr>
          </a:p>
        </p:txBody>
      </p:sp>
      <p:sp>
        <p:nvSpPr>
          <p:cNvPr id="573" name="Google Shape;573;p47"/>
          <p:cNvSpPr txBox="1">
            <a:spLocks noGrp="1"/>
          </p:cNvSpPr>
          <p:nvPr>
            <p:ph type="title" idx="2"/>
          </p:nvPr>
        </p:nvSpPr>
        <p:spPr>
          <a:xfrm>
            <a:off x="1966405" y="1624875"/>
            <a:ext cx="5219100" cy="4119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چه باید کرد</a:t>
            </a:r>
            <a:endParaRPr dirty="0">
              <a:cs typeface="B Nazanin" panose="00000700000000000000" pitchFamily="2" charset="-78"/>
            </a:endParaRPr>
          </a:p>
        </p:txBody>
      </p:sp>
      <p:sp>
        <p:nvSpPr>
          <p:cNvPr id="574" name="Google Shape;574;p47"/>
          <p:cNvSpPr txBox="1">
            <a:spLocks noGrp="1"/>
          </p:cNvSpPr>
          <p:nvPr>
            <p:ph type="subTitle" idx="1"/>
          </p:nvPr>
        </p:nvSpPr>
        <p:spPr>
          <a:xfrm>
            <a:off x="1966431" y="1960575"/>
            <a:ext cx="5219100" cy="971400"/>
          </a:xfrm>
          <a:prstGeom prst="rect">
            <a:avLst/>
          </a:prstGeom>
        </p:spPr>
        <p:txBody>
          <a:bodyPr spcFirstLastPara="1" wrap="square" lIns="91425" tIns="91425" rIns="91425" bIns="91425" anchor="t" anchorCtr="0">
            <a:noAutofit/>
          </a:bodyPr>
          <a:lstStyle/>
          <a:p>
            <a:pPr marL="457200" lvl="0" indent="-317500" algn="r" rtl="1">
              <a:spcBef>
                <a:spcPts val="0"/>
              </a:spcBef>
              <a:spcAft>
                <a:spcPts val="0"/>
              </a:spcAft>
              <a:buSzPts val="1400"/>
              <a:buChar char="●"/>
            </a:pPr>
            <a:r>
              <a:rPr lang="fa-IR" dirty="0">
                <a:cs typeface="B Nazanin" panose="00000700000000000000" pitchFamily="2" charset="-78"/>
              </a:rPr>
              <a:t>شما می توانید آنچه را که بیمار باید انجام دهد در اینجا شرح دهید</a:t>
            </a:r>
          </a:p>
          <a:p>
            <a:pPr marL="457200" lvl="0" indent="-317500" algn="r" rtl="1">
              <a:spcBef>
                <a:spcPts val="0"/>
              </a:spcBef>
              <a:spcAft>
                <a:spcPts val="0"/>
              </a:spcAft>
              <a:buSzPts val="1400"/>
              <a:buChar char="●"/>
            </a:pPr>
            <a:r>
              <a:rPr lang="fa-IR" dirty="0">
                <a:cs typeface="B Nazanin" panose="00000700000000000000" pitchFamily="2" charset="-78"/>
              </a:rPr>
              <a:t>شما می توانید آنچه را که بیمار باید انجام دهد در اینجا شرح دهید</a:t>
            </a:r>
          </a:p>
          <a:p>
            <a:pPr marL="457200" lvl="0" indent="-317500" algn="r" rtl="1">
              <a:spcBef>
                <a:spcPts val="0"/>
              </a:spcBef>
              <a:spcAft>
                <a:spcPts val="0"/>
              </a:spcAft>
              <a:buSzPts val="1400"/>
              <a:buChar char="●"/>
            </a:pPr>
            <a:r>
              <a:rPr lang="fa-IR" dirty="0">
                <a:cs typeface="B Nazanin" panose="00000700000000000000" pitchFamily="2" charset="-78"/>
              </a:rPr>
              <a:t>شما می توانید آنچه را که بیمار باید انجام دهد در اینجا شرح دهید</a:t>
            </a:r>
          </a:p>
          <a:p>
            <a:pPr marL="457200" lvl="0" indent="-317500" algn="r" rtl="1">
              <a:spcBef>
                <a:spcPts val="0"/>
              </a:spcBef>
              <a:spcAft>
                <a:spcPts val="0"/>
              </a:spcAft>
              <a:buSzPts val="1400"/>
              <a:buChar char="●"/>
            </a:pPr>
            <a:r>
              <a:rPr lang="fa-IR" dirty="0">
                <a:cs typeface="B Nazanin" panose="00000700000000000000" pitchFamily="2" charset="-78"/>
              </a:rPr>
              <a:t>شما می توانید آنچه را که بیمار باید انجام دهد در اینجا شرح دهید</a:t>
            </a:r>
            <a:endParaRPr dirty="0">
              <a:cs typeface="B Nazanin" panose="00000700000000000000" pitchFamily="2" charset="-78"/>
            </a:endParaRPr>
          </a:p>
        </p:txBody>
      </p:sp>
      <p:sp>
        <p:nvSpPr>
          <p:cNvPr id="575" name="Google Shape;575;p47"/>
          <p:cNvSpPr txBox="1">
            <a:spLocks noGrp="1"/>
          </p:cNvSpPr>
          <p:nvPr>
            <p:ph type="title" idx="3"/>
          </p:nvPr>
        </p:nvSpPr>
        <p:spPr>
          <a:xfrm>
            <a:off x="1958469" y="3090800"/>
            <a:ext cx="5219100" cy="4119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کاری که نباید انجام داد</a:t>
            </a:r>
            <a:endParaRPr dirty="0">
              <a:cs typeface="B Nazanin" panose="00000700000000000000" pitchFamily="2" charset="-78"/>
            </a:endParaRPr>
          </a:p>
        </p:txBody>
      </p:sp>
      <p:sp>
        <p:nvSpPr>
          <p:cNvPr id="576" name="Google Shape;576;p47"/>
          <p:cNvSpPr txBox="1">
            <a:spLocks noGrp="1"/>
          </p:cNvSpPr>
          <p:nvPr>
            <p:ph type="subTitle" idx="4"/>
          </p:nvPr>
        </p:nvSpPr>
        <p:spPr>
          <a:xfrm>
            <a:off x="1958498" y="3426500"/>
            <a:ext cx="5219100" cy="971400"/>
          </a:xfrm>
          <a:prstGeom prst="rect">
            <a:avLst/>
          </a:prstGeom>
        </p:spPr>
        <p:txBody>
          <a:bodyPr spcFirstLastPara="1" wrap="square" lIns="91425" tIns="91425" rIns="91425" bIns="91425" anchor="t" anchorCtr="0">
            <a:noAutofit/>
          </a:bodyPr>
          <a:lstStyle/>
          <a:p>
            <a:pPr marL="457200" lvl="0" indent="-317500" algn="r" rtl="1">
              <a:spcBef>
                <a:spcPts val="0"/>
              </a:spcBef>
              <a:spcAft>
                <a:spcPts val="0"/>
              </a:spcAft>
              <a:buSzPts val="1400"/>
              <a:buChar char="●"/>
            </a:pPr>
            <a:r>
              <a:rPr lang="fa-IR" b="1" dirty="0">
                <a:cs typeface="B Nazanin" panose="00000700000000000000" pitchFamily="2" charset="-78"/>
              </a:rPr>
              <a:t>شما می توانید آنچه را که بیمار نباید انجام دهد در اینجا شرح دهید</a:t>
            </a:r>
          </a:p>
          <a:p>
            <a:pPr marL="457200" lvl="0" indent="-317500" algn="r" rtl="1">
              <a:spcBef>
                <a:spcPts val="0"/>
              </a:spcBef>
              <a:spcAft>
                <a:spcPts val="0"/>
              </a:spcAft>
              <a:buSzPts val="1400"/>
              <a:buChar char="●"/>
            </a:pPr>
            <a:r>
              <a:rPr lang="fa-IR" dirty="0">
                <a:cs typeface="B Nazanin" panose="00000700000000000000" pitchFamily="2" charset="-78"/>
              </a:rPr>
              <a:t>شما می توانید آنچه را که بیمار نباید انجام دهد در اینجا شرح دهید</a:t>
            </a:r>
          </a:p>
          <a:p>
            <a:pPr marL="457200" lvl="0" indent="-317500" algn="r" rtl="1">
              <a:spcBef>
                <a:spcPts val="0"/>
              </a:spcBef>
              <a:spcAft>
                <a:spcPts val="0"/>
              </a:spcAft>
              <a:buSzPts val="1400"/>
              <a:buChar char="●"/>
            </a:pPr>
            <a:r>
              <a:rPr lang="fa-IR" dirty="0">
                <a:cs typeface="B Nazanin" panose="00000700000000000000" pitchFamily="2" charset="-78"/>
              </a:rPr>
              <a:t>شما می توانید آنچه را که بیمار نباید انجام دهد در اینجا شرح دهید</a:t>
            </a:r>
          </a:p>
          <a:p>
            <a:pPr marL="457200" lvl="0" indent="-317500" algn="r" rtl="1">
              <a:spcBef>
                <a:spcPts val="0"/>
              </a:spcBef>
              <a:spcAft>
                <a:spcPts val="0"/>
              </a:spcAft>
              <a:buSzPts val="1400"/>
              <a:buChar char="●"/>
            </a:pPr>
            <a:r>
              <a:rPr lang="fa-IR" dirty="0">
                <a:cs typeface="B Nazanin" panose="00000700000000000000" pitchFamily="2" charset="-78"/>
              </a:rPr>
              <a:t>شما می توانید آنچه را که بیمار نباید انجام دهد در اینجا شرح دهید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580"/>
        <p:cNvGrpSpPr/>
        <p:nvPr/>
      </p:nvGrpSpPr>
      <p:grpSpPr>
        <a:xfrm>
          <a:off x="0" y="0"/>
          <a:ext cx="0" cy="0"/>
          <a:chOff x="0" y="0"/>
          <a:chExt cx="0" cy="0"/>
        </a:xfrm>
      </p:grpSpPr>
      <p:sp>
        <p:nvSpPr>
          <p:cNvPr id="581" name="Google Shape;581;p4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جلوگیری</a:t>
            </a:r>
            <a:endParaRPr dirty="0">
              <a:cs typeface="B Nazanin" panose="00000700000000000000" pitchFamily="2" charset="-78"/>
            </a:endParaRPr>
          </a:p>
        </p:txBody>
      </p:sp>
      <p:graphicFrame>
        <p:nvGraphicFramePr>
          <p:cNvPr id="582" name="Google Shape;582;p48"/>
          <p:cNvGraphicFramePr/>
          <p:nvPr>
            <p:extLst>
              <p:ext uri="{D42A27DB-BD31-4B8C-83A1-F6EECF244321}">
                <p14:modId xmlns:p14="http://schemas.microsoft.com/office/powerpoint/2010/main" val="1339467315"/>
              </p:ext>
            </p:extLst>
          </p:nvPr>
        </p:nvGraphicFramePr>
        <p:xfrm>
          <a:off x="905950" y="1620201"/>
          <a:ext cx="7332100" cy="2626000"/>
        </p:xfrm>
        <a:graphic>
          <a:graphicData uri="http://schemas.openxmlformats.org/drawingml/2006/table">
            <a:tbl>
              <a:tblPr>
                <a:noFill/>
                <a:tableStyleId>{23BD209A-2738-46B8-A6B3-118292096DDF}</a:tableStyleId>
              </a:tblPr>
              <a:tblGrid>
                <a:gridCol w="1833025">
                  <a:extLst>
                    <a:ext uri="{9D8B030D-6E8A-4147-A177-3AD203B41FA5}">
                      <a16:colId xmlns:a16="http://schemas.microsoft.com/office/drawing/2014/main" val="20000"/>
                    </a:ext>
                  </a:extLst>
                </a:gridCol>
                <a:gridCol w="1833025">
                  <a:extLst>
                    <a:ext uri="{9D8B030D-6E8A-4147-A177-3AD203B41FA5}">
                      <a16:colId xmlns:a16="http://schemas.microsoft.com/office/drawing/2014/main" val="20001"/>
                    </a:ext>
                  </a:extLst>
                </a:gridCol>
                <a:gridCol w="1833025">
                  <a:extLst>
                    <a:ext uri="{9D8B030D-6E8A-4147-A177-3AD203B41FA5}">
                      <a16:colId xmlns:a16="http://schemas.microsoft.com/office/drawing/2014/main" val="20002"/>
                    </a:ext>
                  </a:extLst>
                </a:gridCol>
                <a:gridCol w="1833025">
                  <a:extLst>
                    <a:ext uri="{9D8B030D-6E8A-4147-A177-3AD203B41FA5}">
                      <a16:colId xmlns:a16="http://schemas.microsoft.com/office/drawing/2014/main" val="20003"/>
                    </a:ext>
                  </a:extLst>
                </a:gridCol>
              </a:tblGrid>
              <a:tr h="656500">
                <a:tc>
                  <a:txBody>
                    <a:bodyPr/>
                    <a:lstStyle/>
                    <a:p>
                      <a:pPr marL="0" lvl="0" indent="0" algn="ctr" rtl="0">
                        <a:spcBef>
                          <a:spcPts val="0"/>
                        </a:spcBef>
                        <a:spcAft>
                          <a:spcPts val="0"/>
                        </a:spcAft>
                        <a:buNone/>
                      </a:pPr>
                      <a:r>
                        <a:rPr lang="fa-IR" sz="1800" dirty="0">
                          <a:solidFill>
                            <a:schemeClr val="lt1"/>
                          </a:solidFill>
                          <a:latin typeface="Archivo Black"/>
                          <a:ea typeface="Archivo Black"/>
                          <a:cs typeface="B Nazanin" panose="00000700000000000000" pitchFamily="2" charset="-78"/>
                          <a:sym typeface="Archivo Black"/>
                        </a:rPr>
                        <a:t>عادات</a:t>
                      </a:r>
                      <a:endParaRPr sz="1800" dirty="0">
                        <a:solidFill>
                          <a:schemeClr val="lt1"/>
                        </a:solidFill>
                        <a:latin typeface="Archivo Black"/>
                        <a:ea typeface="Archivo Black"/>
                        <a:cs typeface="B Nazanin" panose="00000700000000000000" pitchFamily="2" charset="-78"/>
                        <a:sym typeface="Archivo Black"/>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1"/>
                    </a:solidFill>
                  </a:tcPr>
                </a:tc>
                <a:tc>
                  <a:txBody>
                    <a:bodyPr/>
                    <a:lstStyle/>
                    <a:p>
                      <a:pPr marL="0" lvl="0" indent="0" algn="ctr" rtl="0">
                        <a:spcBef>
                          <a:spcPts val="0"/>
                        </a:spcBef>
                        <a:spcAft>
                          <a:spcPts val="0"/>
                        </a:spcAft>
                        <a:buNone/>
                      </a:pPr>
                      <a:r>
                        <a:rPr lang="en" sz="1800">
                          <a:solidFill>
                            <a:schemeClr val="lt1"/>
                          </a:solidFill>
                          <a:latin typeface="Archivo Black"/>
                          <a:ea typeface="Archivo Black"/>
                          <a:cs typeface="B Nazanin" panose="00000700000000000000" pitchFamily="2" charset="-78"/>
                          <a:sym typeface="Archivo Black"/>
                        </a:rPr>
                        <a:t>Mars</a:t>
                      </a:r>
                      <a:endParaRPr sz="1800">
                        <a:solidFill>
                          <a:schemeClr val="lt1"/>
                        </a:solidFill>
                        <a:latin typeface="Archivo Black"/>
                        <a:ea typeface="Archivo Black"/>
                        <a:cs typeface="B Nazanin" panose="00000700000000000000" pitchFamily="2" charset="-78"/>
                        <a:sym typeface="Archivo Black"/>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1"/>
                    </a:solidFill>
                  </a:tcPr>
                </a:tc>
                <a:tc>
                  <a:txBody>
                    <a:bodyPr/>
                    <a:lstStyle/>
                    <a:p>
                      <a:pPr marL="0" lvl="0" indent="0" algn="ctr" rtl="0">
                        <a:spcBef>
                          <a:spcPts val="0"/>
                        </a:spcBef>
                        <a:spcAft>
                          <a:spcPts val="0"/>
                        </a:spcAft>
                        <a:buNone/>
                      </a:pPr>
                      <a:r>
                        <a:rPr lang="en" sz="1800">
                          <a:solidFill>
                            <a:schemeClr val="lt1"/>
                          </a:solidFill>
                          <a:latin typeface="Archivo Black"/>
                          <a:ea typeface="Archivo Black"/>
                          <a:cs typeface="B Nazanin" panose="00000700000000000000" pitchFamily="2" charset="-78"/>
                          <a:sym typeface="Archivo Black"/>
                        </a:rPr>
                        <a:t>Mercury</a:t>
                      </a:r>
                      <a:endParaRPr sz="1800">
                        <a:solidFill>
                          <a:schemeClr val="lt1"/>
                        </a:solidFill>
                        <a:latin typeface="Archivo Black"/>
                        <a:ea typeface="Archivo Black"/>
                        <a:cs typeface="B Nazanin" panose="00000700000000000000" pitchFamily="2" charset="-78"/>
                        <a:sym typeface="Archivo Black"/>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1"/>
                    </a:solidFill>
                  </a:tcPr>
                </a:tc>
                <a:tc>
                  <a:txBody>
                    <a:bodyPr/>
                    <a:lstStyle/>
                    <a:p>
                      <a:pPr marL="0" lvl="0" indent="0" algn="ctr" rtl="0">
                        <a:spcBef>
                          <a:spcPts val="0"/>
                        </a:spcBef>
                        <a:spcAft>
                          <a:spcPts val="0"/>
                        </a:spcAft>
                        <a:buNone/>
                      </a:pPr>
                      <a:r>
                        <a:rPr lang="en" sz="1800">
                          <a:solidFill>
                            <a:schemeClr val="lt1"/>
                          </a:solidFill>
                          <a:latin typeface="Archivo Black"/>
                          <a:ea typeface="Archivo Black"/>
                          <a:cs typeface="B Nazanin" panose="00000700000000000000" pitchFamily="2" charset="-78"/>
                          <a:sym typeface="Archivo Black"/>
                        </a:rPr>
                        <a:t>Venus</a:t>
                      </a:r>
                      <a:endParaRPr sz="1800">
                        <a:solidFill>
                          <a:schemeClr val="lt1"/>
                        </a:solidFill>
                        <a:latin typeface="Archivo Black"/>
                        <a:ea typeface="Archivo Black"/>
                        <a:cs typeface="B Nazanin" panose="00000700000000000000" pitchFamily="2" charset="-78"/>
                        <a:sym typeface="Archivo Black"/>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1"/>
                    </a:solidFill>
                  </a:tcPr>
                </a:tc>
                <a:extLst>
                  <a:ext uri="{0D108BD9-81ED-4DB2-BD59-A6C34878D82A}">
                    <a16:rowId xmlns:a16="http://schemas.microsoft.com/office/drawing/2014/main" val="10000"/>
                  </a:ext>
                </a:extLst>
              </a:tr>
              <a:tr h="656500">
                <a:tc>
                  <a:txBody>
                    <a:bodyPr/>
                    <a:lstStyle/>
                    <a:p>
                      <a:pPr marL="0" lvl="0" indent="0" algn="ctr" rtl="0">
                        <a:spcBef>
                          <a:spcPts val="0"/>
                        </a:spcBef>
                        <a:spcAft>
                          <a:spcPts val="0"/>
                        </a:spcAft>
                        <a:buNone/>
                      </a:pPr>
                      <a:r>
                        <a:rPr lang="fa-IR" dirty="0">
                          <a:solidFill>
                            <a:schemeClr val="lt1"/>
                          </a:solidFill>
                          <a:latin typeface="Archivo Black"/>
                          <a:ea typeface="Archivo Black"/>
                          <a:cs typeface="B Nazanin" panose="00000700000000000000" pitchFamily="2" charset="-78"/>
                          <a:sym typeface="Archivo Black"/>
                        </a:rPr>
                        <a:t>عادت 1</a:t>
                      </a:r>
                      <a:endParaRPr dirty="0">
                        <a:solidFill>
                          <a:schemeClr val="lt1"/>
                        </a:solidFill>
                        <a:latin typeface="Archivo Black"/>
                        <a:ea typeface="Archivo Black"/>
                        <a:cs typeface="B Nazanin" panose="00000700000000000000" pitchFamily="2" charset="-78"/>
                        <a:sym typeface="Archivo Black"/>
                      </a:endParaRPr>
                    </a:p>
                  </a:txBody>
                  <a:tcPr marL="91425" marR="91425" marT="91425" marB="91425" anchor="ctr">
                    <a:lnL w="9525" cap="flat" cmpd="sng">
                      <a:solidFill>
                        <a:schemeClr val="accent1"/>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lt1"/>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2500" b="1">
                          <a:solidFill>
                            <a:srgbClr val="202124"/>
                          </a:solidFill>
                          <a:highlight>
                            <a:srgbClr val="FFFFFF"/>
                          </a:highlight>
                          <a:latin typeface="Archivo Black"/>
                          <a:ea typeface="Archivo Black"/>
                          <a:cs typeface="B Nazanin" panose="00000700000000000000" pitchFamily="2" charset="-78"/>
                          <a:sym typeface="Archivo Black"/>
                        </a:rPr>
                        <a:t>✖</a:t>
                      </a:r>
                      <a:endParaRPr sz="2500">
                        <a:solidFill>
                          <a:schemeClr val="dk2"/>
                        </a:solidFill>
                        <a:latin typeface="Archivo Black"/>
                        <a:ea typeface="Archivo Black"/>
                        <a:cs typeface="B Nazanin" panose="00000700000000000000" pitchFamily="2" charset="-78"/>
                        <a:sym typeface="Archivo Black"/>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2500">
                          <a:solidFill>
                            <a:srgbClr val="040C28"/>
                          </a:solidFill>
                          <a:latin typeface="Archivo Black"/>
                          <a:ea typeface="Archivo Black"/>
                          <a:cs typeface="B Nazanin" panose="00000700000000000000" pitchFamily="2" charset="-78"/>
                          <a:sym typeface="Archivo Black"/>
                        </a:rPr>
                        <a:t>✔</a:t>
                      </a:r>
                      <a:endParaRPr sz="2500">
                        <a:solidFill>
                          <a:schemeClr val="dk2"/>
                        </a:solidFill>
                        <a:latin typeface="Archivo Black"/>
                        <a:ea typeface="Archivo Black"/>
                        <a:cs typeface="B Nazanin" panose="00000700000000000000" pitchFamily="2" charset="-78"/>
                        <a:sym typeface="Archivo Black"/>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2500" b="1">
                          <a:solidFill>
                            <a:srgbClr val="202124"/>
                          </a:solidFill>
                          <a:highlight>
                            <a:srgbClr val="FFFFFF"/>
                          </a:highlight>
                          <a:latin typeface="Archivo Black"/>
                          <a:ea typeface="Archivo Black"/>
                          <a:cs typeface="B Nazanin" panose="00000700000000000000" pitchFamily="2" charset="-78"/>
                          <a:sym typeface="Archivo Black"/>
                        </a:rPr>
                        <a:t>✖</a:t>
                      </a:r>
                      <a:endParaRPr>
                        <a:solidFill>
                          <a:schemeClr val="dk2"/>
                        </a:solidFill>
                        <a:latin typeface="Barlow"/>
                        <a:ea typeface="Barlow"/>
                        <a:cs typeface="B Nazanin" panose="00000700000000000000" pitchFamily="2" charset="-78"/>
                        <a:sym typeface="Barlow"/>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656500">
                <a:tc>
                  <a:txBody>
                    <a:bodyPr/>
                    <a:lstStyle/>
                    <a:p>
                      <a:pPr marL="0" lvl="0" indent="0" algn="ctr" rtl="0">
                        <a:spcBef>
                          <a:spcPts val="0"/>
                        </a:spcBef>
                        <a:spcAft>
                          <a:spcPts val="0"/>
                        </a:spcAft>
                        <a:buNone/>
                      </a:pPr>
                      <a:r>
                        <a:rPr lang="fa-IR" dirty="0">
                          <a:solidFill>
                            <a:schemeClr val="lt1"/>
                          </a:solidFill>
                          <a:latin typeface="Archivo Black"/>
                          <a:ea typeface="Archivo Black"/>
                          <a:cs typeface="B Nazanin" panose="00000700000000000000" pitchFamily="2" charset="-78"/>
                          <a:sym typeface="Archivo Black"/>
                        </a:rPr>
                        <a:t>عادت ۲</a:t>
                      </a:r>
                      <a:endParaRPr dirty="0">
                        <a:solidFill>
                          <a:schemeClr val="lt1"/>
                        </a:solidFill>
                        <a:latin typeface="Archivo Black"/>
                        <a:ea typeface="Archivo Black"/>
                        <a:cs typeface="B Nazanin" panose="00000700000000000000" pitchFamily="2" charset="-78"/>
                        <a:sym typeface="Archivo Black"/>
                      </a:endParaRPr>
                    </a:p>
                  </a:txBody>
                  <a:tcPr marL="91425" marR="91425" marT="91425" marB="91425" anchor="ctr">
                    <a:lnL w="9525" cap="flat" cmpd="sng">
                      <a:solidFill>
                        <a:schemeClr val="accent1"/>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2500">
                          <a:solidFill>
                            <a:srgbClr val="040C28"/>
                          </a:solidFill>
                          <a:latin typeface="Archivo Black"/>
                          <a:ea typeface="Archivo Black"/>
                          <a:cs typeface="B Nazanin" panose="00000700000000000000" pitchFamily="2" charset="-78"/>
                          <a:sym typeface="Archivo Black"/>
                        </a:rPr>
                        <a:t>✔</a:t>
                      </a:r>
                      <a:endParaRPr>
                        <a:solidFill>
                          <a:schemeClr val="dk2"/>
                        </a:solidFill>
                        <a:latin typeface="Barlow"/>
                        <a:ea typeface="Barlow"/>
                        <a:cs typeface="B Nazanin" panose="00000700000000000000" pitchFamily="2" charset="-78"/>
                        <a:sym typeface="Barlow"/>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2500" b="1">
                          <a:solidFill>
                            <a:srgbClr val="202124"/>
                          </a:solidFill>
                          <a:highlight>
                            <a:srgbClr val="FFFFFF"/>
                          </a:highlight>
                          <a:latin typeface="Archivo Black"/>
                          <a:ea typeface="Archivo Black"/>
                          <a:cs typeface="B Nazanin" panose="00000700000000000000" pitchFamily="2" charset="-78"/>
                          <a:sym typeface="Archivo Black"/>
                        </a:rPr>
                        <a:t>✖</a:t>
                      </a:r>
                      <a:endParaRPr>
                        <a:solidFill>
                          <a:schemeClr val="dk2"/>
                        </a:solidFill>
                        <a:latin typeface="Barlow"/>
                        <a:ea typeface="Barlow"/>
                        <a:cs typeface="B Nazanin" panose="00000700000000000000" pitchFamily="2" charset="-78"/>
                        <a:sym typeface="Barlow"/>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2500">
                          <a:solidFill>
                            <a:srgbClr val="040C28"/>
                          </a:solidFill>
                          <a:latin typeface="Archivo Black"/>
                          <a:ea typeface="Archivo Black"/>
                          <a:cs typeface="B Nazanin" panose="00000700000000000000" pitchFamily="2" charset="-78"/>
                          <a:sym typeface="Archivo Black"/>
                        </a:rPr>
                        <a:t>✔</a:t>
                      </a:r>
                      <a:endParaRPr>
                        <a:solidFill>
                          <a:schemeClr val="dk2"/>
                        </a:solidFill>
                        <a:latin typeface="Barlow"/>
                        <a:ea typeface="Barlow"/>
                        <a:cs typeface="B Nazanin" panose="00000700000000000000" pitchFamily="2" charset="-78"/>
                        <a:sym typeface="Barlow"/>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656500">
                <a:tc>
                  <a:txBody>
                    <a:bodyPr/>
                    <a:lstStyle/>
                    <a:p>
                      <a:pPr marL="0" lvl="0" indent="0" algn="ctr" rtl="0">
                        <a:spcBef>
                          <a:spcPts val="0"/>
                        </a:spcBef>
                        <a:spcAft>
                          <a:spcPts val="0"/>
                        </a:spcAft>
                        <a:buNone/>
                      </a:pPr>
                      <a:r>
                        <a:rPr lang="fa-IR" dirty="0">
                          <a:solidFill>
                            <a:schemeClr val="lt1"/>
                          </a:solidFill>
                          <a:latin typeface="Archivo Black"/>
                          <a:ea typeface="Archivo Black"/>
                          <a:cs typeface="B Nazanin" panose="00000700000000000000" pitchFamily="2" charset="-78"/>
                          <a:sym typeface="Archivo Black"/>
                        </a:rPr>
                        <a:t>عادت 3</a:t>
                      </a:r>
                      <a:endParaRPr dirty="0">
                        <a:solidFill>
                          <a:schemeClr val="lt1"/>
                        </a:solidFill>
                        <a:latin typeface="Archivo Black"/>
                        <a:ea typeface="Archivo Black"/>
                        <a:cs typeface="B Nazanin" panose="00000700000000000000" pitchFamily="2" charset="-78"/>
                        <a:sym typeface="Archivo Black"/>
                      </a:endParaRPr>
                    </a:p>
                  </a:txBody>
                  <a:tcPr marL="91425" marR="91425" marT="91425" marB="91425" anchor="ctr">
                    <a:lnL w="9525" cap="flat" cmpd="sng">
                      <a:solidFill>
                        <a:schemeClr val="accent1"/>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accent1"/>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2500" b="1">
                          <a:solidFill>
                            <a:srgbClr val="202124"/>
                          </a:solidFill>
                          <a:highlight>
                            <a:srgbClr val="FFFFFF"/>
                          </a:highlight>
                          <a:latin typeface="Archivo Black"/>
                          <a:ea typeface="Archivo Black"/>
                          <a:cs typeface="B Nazanin" panose="00000700000000000000" pitchFamily="2" charset="-78"/>
                          <a:sym typeface="Archivo Black"/>
                        </a:rPr>
                        <a:t>✖</a:t>
                      </a:r>
                      <a:endParaRPr>
                        <a:solidFill>
                          <a:schemeClr val="dk2"/>
                        </a:solidFill>
                        <a:latin typeface="Barlow"/>
                        <a:ea typeface="Barlow"/>
                        <a:cs typeface="B Nazanin" panose="00000700000000000000" pitchFamily="2" charset="-78"/>
                        <a:sym typeface="Barlow"/>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2500" b="1">
                          <a:solidFill>
                            <a:srgbClr val="202124"/>
                          </a:solidFill>
                          <a:highlight>
                            <a:srgbClr val="FFFFFF"/>
                          </a:highlight>
                          <a:latin typeface="Archivo Black"/>
                          <a:ea typeface="Archivo Black"/>
                          <a:cs typeface="B Nazanin" panose="00000700000000000000" pitchFamily="2" charset="-78"/>
                          <a:sym typeface="Archivo Black"/>
                        </a:rPr>
                        <a:t>✖</a:t>
                      </a:r>
                      <a:endParaRPr>
                        <a:solidFill>
                          <a:schemeClr val="dk2"/>
                        </a:solidFill>
                        <a:latin typeface="Barlow"/>
                        <a:ea typeface="Barlow"/>
                        <a:cs typeface="B Nazanin" panose="00000700000000000000" pitchFamily="2" charset="-78"/>
                        <a:sym typeface="Barlow"/>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2500" dirty="0">
                          <a:solidFill>
                            <a:srgbClr val="040C28"/>
                          </a:solidFill>
                          <a:latin typeface="Archivo Black"/>
                          <a:ea typeface="Archivo Black"/>
                          <a:cs typeface="B Nazanin" panose="00000700000000000000" pitchFamily="2" charset="-78"/>
                          <a:sym typeface="Archivo Black"/>
                        </a:rPr>
                        <a:t>✔</a:t>
                      </a:r>
                      <a:endParaRPr dirty="0">
                        <a:solidFill>
                          <a:schemeClr val="dk2"/>
                        </a:solidFill>
                        <a:latin typeface="Barlow"/>
                        <a:ea typeface="Barlow"/>
                        <a:cs typeface="B Nazanin" panose="00000700000000000000" pitchFamily="2" charset="-78"/>
                        <a:sym typeface="Barlow"/>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586"/>
        <p:cNvGrpSpPr/>
        <p:nvPr/>
      </p:nvGrpSpPr>
      <p:grpSpPr>
        <a:xfrm>
          <a:off x="0" y="0"/>
          <a:ext cx="0" cy="0"/>
          <a:chOff x="0" y="0"/>
          <a:chExt cx="0" cy="0"/>
        </a:xfrm>
      </p:grpSpPr>
      <p:sp>
        <p:nvSpPr>
          <p:cNvPr id="587" name="Google Shape;587;p4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رفتار</a:t>
            </a:r>
            <a:endParaRPr dirty="0">
              <a:cs typeface="B Nazanin" panose="00000700000000000000" pitchFamily="2" charset="-78"/>
            </a:endParaRPr>
          </a:p>
        </p:txBody>
      </p:sp>
      <p:sp>
        <p:nvSpPr>
          <p:cNvPr id="588" name="Google Shape;588;p49"/>
          <p:cNvSpPr txBox="1"/>
          <p:nvPr/>
        </p:nvSpPr>
        <p:spPr>
          <a:xfrm>
            <a:off x="4616547" y="2022675"/>
            <a:ext cx="1862700" cy="5277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dirty="0">
                <a:solidFill>
                  <a:schemeClr val="dk2"/>
                </a:solidFill>
                <a:latin typeface="Barlow"/>
                <a:ea typeface="Barlow"/>
                <a:cs typeface="B Nazanin" panose="00000700000000000000" pitchFamily="2" charset="-78"/>
                <a:sym typeface="Barlow"/>
              </a:rPr>
              <a:t>قالب پاورپوینت آماده خون قابل ویرایش می باشد</a:t>
            </a:r>
            <a:endParaRPr dirty="0">
              <a:solidFill>
                <a:schemeClr val="dk2"/>
              </a:solidFill>
              <a:latin typeface="Barlow"/>
              <a:ea typeface="Barlow"/>
              <a:cs typeface="B Nazanin" panose="00000700000000000000" pitchFamily="2" charset="-78"/>
              <a:sym typeface="Barlow"/>
            </a:endParaRPr>
          </a:p>
        </p:txBody>
      </p:sp>
      <p:sp>
        <p:nvSpPr>
          <p:cNvPr id="589" name="Google Shape;589;p49"/>
          <p:cNvSpPr txBox="1"/>
          <p:nvPr/>
        </p:nvSpPr>
        <p:spPr>
          <a:xfrm>
            <a:off x="713100" y="1686975"/>
            <a:ext cx="1862700" cy="4119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fa-IR" sz="1800" dirty="0">
                <a:solidFill>
                  <a:schemeClr val="dk1"/>
                </a:solidFill>
                <a:latin typeface="Archivo Black"/>
                <a:ea typeface="Archivo Black"/>
                <a:cs typeface="B Nazanin" panose="00000700000000000000" pitchFamily="2" charset="-78"/>
                <a:sym typeface="Archivo Black"/>
              </a:rPr>
              <a:t>عنوان</a:t>
            </a:r>
            <a:endParaRPr sz="1800" dirty="0">
              <a:solidFill>
                <a:schemeClr val="dk1"/>
              </a:solidFill>
              <a:latin typeface="Archivo Black"/>
              <a:ea typeface="Archivo Black"/>
              <a:cs typeface="B Nazanin" panose="00000700000000000000" pitchFamily="2" charset="-78"/>
              <a:sym typeface="Archivo Black"/>
            </a:endParaRPr>
          </a:p>
        </p:txBody>
      </p:sp>
      <p:sp>
        <p:nvSpPr>
          <p:cNvPr id="590" name="Google Shape;590;p49"/>
          <p:cNvSpPr txBox="1"/>
          <p:nvPr/>
        </p:nvSpPr>
        <p:spPr>
          <a:xfrm>
            <a:off x="713100" y="2022675"/>
            <a:ext cx="1862700" cy="5277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dirty="0">
                <a:solidFill>
                  <a:schemeClr val="dk2"/>
                </a:solidFill>
                <a:latin typeface="Barlow"/>
                <a:ea typeface="Barlow"/>
                <a:cs typeface="B Nazanin" panose="00000700000000000000" pitchFamily="2" charset="-78"/>
                <a:sym typeface="Barlow"/>
              </a:rPr>
              <a:t>قالب پاورپوینت آماده خون قابل ویرایش می باشد</a:t>
            </a:r>
            <a:endParaRPr dirty="0">
              <a:solidFill>
                <a:schemeClr val="dk2"/>
              </a:solidFill>
              <a:latin typeface="Barlow"/>
              <a:ea typeface="Barlow"/>
              <a:cs typeface="B Nazanin" panose="00000700000000000000" pitchFamily="2" charset="-78"/>
              <a:sym typeface="Barlow"/>
            </a:endParaRPr>
          </a:p>
        </p:txBody>
      </p:sp>
      <p:sp>
        <p:nvSpPr>
          <p:cNvPr id="591" name="Google Shape;591;p49"/>
          <p:cNvSpPr txBox="1"/>
          <p:nvPr/>
        </p:nvSpPr>
        <p:spPr>
          <a:xfrm>
            <a:off x="2664827" y="3332350"/>
            <a:ext cx="1862700" cy="4119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fa-IR" sz="1800" dirty="0">
                <a:solidFill>
                  <a:schemeClr val="dk1"/>
                </a:solidFill>
                <a:latin typeface="Archivo Black"/>
                <a:ea typeface="Archivo Black"/>
                <a:cs typeface="B Nazanin" panose="00000700000000000000" pitchFamily="2" charset="-78"/>
                <a:sym typeface="Archivo Black"/>
              </a:rPr>
              <a:t>عنوان</a:t>
            </a:r>
          </a:p>
        </p:txBody>
      </p:sp>
      <p:sp>
        <p:nvSpPr>
          <p:cNvPr id="592" name="Google Shape;592;p49"/>
          <p:cNvSpPr txBox="1"/>
          <p:nvPr/>
        </p:nvSpPr>
        <p:spPr>
          <a:xfrm>
            <a:off x="2664825" y="3668050"/>
            <a:ext cx="1862700" cy="5277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dirty="0">
                <a:solidFill>
                  <a:schemeClr val="dk2"/>
                </a:solidFill>
                <a:latin typeface="Barlow"/>
                <a:ea typeface="Barlow"/>
                <a:cs typeface="B Nazanin" panose="00000700000000000000" pitchFamily="2" charset="-78"/>
                <a:sym typeface="Barlow"/>
              </a:rPr>
              <a:t>قالب پاورپوینت آماده خون قابل ویرایش می باشد</a:t>
            </a:r>
            <a:endParaRPr dirty="0">
              <a:solidFill>
                <a:schemeClr val="dk2"/>
              </a:solidFill>
              <a:latin typeface="Barlow"/>
              <a:ea typeface="Barlow"/>
              <a:cs typeface="B Nazanin" panose="00000700000000000000" pitchFamily="2" charset="-78"/>
              <a:sym typeface="Barlow"/>
            </a:endParaRPr>
          </a:p>
        </p:txBody>
      </p:sp>
      <p:sp>
        <p:nvSpPr>
          <p:cNvPr id="593" name="Google Shape;593;p49"/>
          <p:cNvSpPr txBox="1"/>
          <p:nvPr/>
        </p:nvSpPr>
        <p:spPr>
          <a:xfrm>
            <a:off x="4616547" y="1686975"/>
            <a:ext cx="1862700" cy="4119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fa-IR" sz="1800" dirty="0">
                <a:solidFill>
                  <a:schemeClr val="dk1"/>
                </a:solidFill>
                <a:latin typeface="Archivo Black"/>
                <a:ea typeface="Archivo Black"/>
                <a:cs typeface="B Nazanin" panose="00000700000000000000" pitchFamily="2" charset="-78"/>
                <a:sym typeface="Archivo Black"/>
              </a:rPr>
              <a:t>عنوان</a:t>
            </a:r>
          </a:p>
        </p:txBody>
      </p:sp>
      <p:sp>
        <p:nvSpPr>
          <p:cNvPr id="594" name="Google Shape;594;p49"/>
          <p:cNvSpPr txBox="1"/>
          <p:nvPr/>
        </p:nvSpPr>
        <p:spPr>
          <a:xfrm>
            <a:off x="6568273" y="3332350"/>
            <a:ext cx="1862700" cy="4119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fa-IR" sz="1800" dirty="0">
                <a:solidFill>
                  <a:schemeClr val="dk1"/>
                </a:solidFill>
                <a:latin typeface="Archivo Black"/>
                <a:ea typeface="Archivo Black"/>
                <a:cs typeface="B Nazanin" panose="00000700000000000000" pitchFamily="2" charset="-78"/>
                <a:sym typeface="Archivo Black"/>
              </a:rPr>
              <a:t>عنوان</a:t>
            </a:r>
          </a:p>
        </p:txBody>
      </p:sp>
      <p:sp>
        <p:nvSpPr>
          <p:cNvPr id="595" name="Google Shape;595;p49"/>
          <p:cNvSpPr txBox="1"/>
          <p:nvPr/>
        </p:nvSpPr>
        <p:spPr>
          <a:xfrm>
            <a:off x="6568271" y="3668050"/>
            <a:ext cx="1862700" cy="5277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dirty="0">
                <a:solidFill>
                  <a:schemeClr val="dk2"/>
                </a:solidFill>
                <a:latin typeface="Barlow"/>
                <a:ea typeface="Barlow"/>
                <a:cs typeface="B Nazanin" panose="00000700000000000000" pitchFamily="2" charset="-78"/>
                <a:sym typeface="Barlow"/>
              </a:rPr>
              <a:t>قالب پاورپوینت آماده خون قابل ویرایش می باشد</a:t>
            </a:r>
            <a:endParaRPr dirty="0">
              <a:solidFill>
                <a:schemeClr val="dk2"/>
              </a:solidFill>
              <a:latin typeface="Barlow"/>
              <a:ea typeface="Barlow"/>
              <a:cs typeface="B Nazanin" panose="00000700000000000000" pitchFamily="2" charset="-78"/>
              <a:sym typeface="Barlow"/>
            </a:endParaRPr>
          </a:p>
        </p:txBody>
      </p:sp>
      <p:cxnSp>
        <p:nvCxnSpPr>
          <p:cNvPr id="596" name="Google Shape;596;p49"/>
          <p:cNvCxnSpPr>
            <a:stCxn id="590" idx="2"/>
            <a:endCxn id="597" idx="0"/>
          </p:cNvCxnSpPr>
          <p:nvPr/>
        </p:nvCxnSpPr>
        <p:spPr>
          <a:xfrm>
            <a:off x="1644450" y="2550375"/>
            <a:ext cx="0" cy="286800"/>
          </a:xfrm>
          <a:prstGeom prst="straightConnector1">
            <a:avLst/>
          </a:prstGeom>
          <a:noFill/>
          <a:ln w="9525" cap="flat" cmpd="sng">
            <a:solidFill>
              <a:schemeClr val="lt2"/>
            </a:solidFill>
            <a:prstDash val="solid"/>
            <a:round/>
            <a:headEnd type="none" w="med" len="med"/>
            <a:tailEnd type="none" w="med" len="med"/>
          </a:ln>
        </p:spPr>
      </p:cxnSp>
      <p:cxnSp>
        <p:nvCxnSpPr>
          <p:cNvPr id="598" name="Google Shape;598;p49"/>
          <p:cNvCxnSpPr>
            <a:stCxn id="591" idx="0"/>
            <a:endCxn id="599" idx="4"/>
          </p:cNvCxnSpPr>
          <p:nvPr/>
        </p:nvCxnSpPr>
        <p:spPr>
          <a:xfrm rot="10800000">
            <a:off x="3596177" y="3045550"/>
            <a:ext cx="0" cy="286800"/>
          </a:xfrm>
          <a:prstGeom prst="straightConnector1">
            <a:avLst/>
          </a:prstGeom>
          <a:noFill/>
          <a:ln w="9525" cap="flat" cmpd="sng">
            <a:solidFill>
              <a:schemeClr val="lt2"/>
            </a:solidFill>
            <a:prstDash val="solid"/>
            <a:round/>
            <a:headEnd type="none" w="med" len="med"/>
            <a:tailEnd type="none" w="med" len="med"/>
          </a:ln>
        </p:spPr>
      </p:cxnSp>
      <p:cxnSp>
        <p:nvCxnSpPr>
          <p:cNvPr id="600" name="Google Shape;600;p49"/>
          <p:cNvCxnSpPr>
            <a:stCxn id="594" idx="0"/>
            <a:endCxn id="601" idx="4"/>
          </p:cNvCxnSpPr>
          <p:nvPr/>
        </p:nvCxnSpPr>
        <p:spPr>
          <a:xfrm rot="10800000">
            <a:off x="7499623" y="3045550"/>
            <a:ext cx="0" cy="286800"/>
          </a:xfrm>
          <a:prstGeom prst="straightConnector1">
            <a:avLst/>
          </a:prstGeom>
          <a:noFill/>
          <a:ln w="9525" cap="flat" cmpd="sng">
            <a:solidFill>
              <a:schemeClr val="lt2"/>
            </a:solidFill>
            <a:prstDash val="solid"/>
            <a:round/>
            <a:headEnd type="none" w="med" len="med"/>
            <a:tailEnd type="none" w="med" len="med"/>
          </a:ln>
        </p:spPr>
      </p:cxnSp>
      <p:cxnSp>
        <p:nvCxnSpPr>
          <p:cNvPr id="602" name="Google Shape;602;p49"/>
          <p:cNvCxnSpPr>
            <a:stCxn id="588" idx="2"/>
            <a:endCxn id="603" idx="0"/>
          </p:cNvCxnSpPr>
          <p:nvPr/>
        </p:nvCxnSpPr>
        <p:spPr>
          <a:xfrm>
            <a:off x="5547897" y="2550375"/>
            <a:ext cx="0" cy="286800"/>
          </a:xfrm>
          <a:prstGeom prst="straightConnector1">
            <a:avLst/>
          </a:prstGeom>
          <a:noFill/>
          <a:ln w="9525" cap="flat" cmpd="sng">
            <a:solidFill>
              <a:schemeClr val="lt2"/>
            </a:solidFill>
            <a:prstDash val="solid"/>
            <a:round/>
            <a:headEnd type="none" w="med" len="med"/>
            <a:tailEnd type="none" w="med" len="med"/>
          </a:ln>
        </p:spPr>
      </p:cxnSp>
      <p:cxnSp>
        <p:nvCxnSpPr>
          <p:cNvPr id="604" name="Google Shape;604;p49"/>
          <p:cNvCxnSpPr>
            <a:stCxn id="597" idx="6"/>
            <a:endCxn id="599" idx="2"/>
          </p:cNvCxnSpPr>
          <p:nvPr/>
        </p:nvCxnSpPr>
        <p:spPr>
          <a:xfrm>
            <a:off x="1748700" y="2941363"/>
            <a:ext cx="1743300" cy="0"/>
          </a:xfrm>
          <a:prstGeom prst="straightConnector1">
            <a:avLst/>
          </a:prstGeom>
          <a:noFill/>
          <a:ln w="9525" cap="flat" cmpd="sng">
            <a:solidFill>
              <a:schemeClr val="lt2"/>
            </a:solidFill>
            <a:prstDash val="solid"/>
            <a:round/>
            <a:headEnd type="none" w="med" len="med"/>
            <a:tailEnd type="none" w="med" len="med"/>
          </a:ln>
        </p:spPr>
      </p:cxnSp>
      <p:cxnSp>
        <p:nvCxnSpPr>
          <p:cNvPr id="605" name="Google Shape;605;p49"/>
          <p:cNvCxnSpPr>
            <a:stCxn id="599" idx="6"/>
            <a:endCxn id="603" idx="2"/>
          </p:cNvCxnSpPr>
          <p:nvPr/>
        </p:nvCxnSpPr>
        <p:spPr>
          <a:xfrm>
            <a:off x="3700425" y="2941363"/>
            <a:ext cx="1743300" cy="0"/>
          </a:xfrm>
          <a:prstGeom prst="straightConnector1">
            <a:avLst/>
          </a:prstGeom>
          <a:noFill/>
          <a:ln w="9525" cap="flat" cmpd="sng">
            <a:solidFill>
              <a:schemeClr val="lt2"/>
            </a:solidFill>
            <a:prstDash val="solid"/>
            <a:round/>
            <a:headEnd type="none" w="med" len="med"/>
            <a:tailEnd type="none" w="med" len="med"/>
          </a:ln>
        </p:spPr>
      </p:cxnSp>
      <p:cxnSp>
        <p:nvCxnSpPr>
          <p:cNvPr id="606" name="Google Shape;606;p49"/>
          <p:cNvCxnSpPr>
            <a:stCxn id="603" idx="6"/>
            <a:endCxn id="601" idx="2"/>
          </p:cNvCxnSpPr>
          <p:nvPr/>
        </p:nvCxnSpPr>
        <p:spPr>
          <a:xfrm>
            <a:off x="5652150" y="2941363"/>
            <a:ext cx="1743300" cy="0"/>
          </a:xfrm>
          <a:prstGeom prst="straightConnector1">
            <a:avLst/>
          </a:prstGeom>
          <a:noFill/>
          <a:ln w="9525" cap="flat" cmpd="sng">
            <a:solidFill>
              <a:schemeClr val="lt2"/>
            </a:solidFill>
            <a:prstDash val="solid"/>
            <a:round/>
            <a:headEnd type="none" w="med" len="med"/>
            <a:tailEnd type="none" w="med" len="med"/>
          </a:ln>
        </p:spPr>
      </p:cxnSp>
      <p:sp>
        <p:nvSpPr>
          <p:cNvPr id="597" name="Google Shape;597;p49"/>
          <p:cNvSpPr/>
          <p:nvPr/>
        </p:nvSpPr>
        <p:spPr>
          <a:xfrm>
            <a:off x="1540200" y="2837113"/>
            <a:ext cx="208500" cy="208500"/>
          </a:xfrm>
          <a:prstGeom prst="ellipse">
            <a:avLst/>
          </a:pr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99" name="Google Shape;599;p49"/>
          <p:cNvSpPr/>
          <p:nvPr/>
        </p:nvSpPr>
        <p:spPr>
          <a:xfrm>
            <a:off x="3491925" y="2837113"/>
            <a:ext cx="208500" cy="208500"/>
          </a:xfrm>
          <a:prstGeom prst="ellipse">
            <a:avLst/>
          </a:pr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3" name="Google Shape;603;p49"/>
          <p:cNvSpPr/>
          <p:nvPr/>
        </p:nvSpPr>
        <p:spPr>
          <a:xfrm>
            <a:off x="5443650" y="2837113"/>
            <a:ext cx="208500" cy="208500"/>
          </a:xfrm>
          <a:prstGeom prst="ellipse">
            <a:avLst/>
          </a:pr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1" name="Google Shape;601;p49"/>
          <p:cNvSpPr/>
          <p:nvPr/>
        </p:nvSpPr>
        <p:spPr>
          <a:xfrm>
            <a:off x="7395375" y="2837113"/>
            <a:ext cx="208500" cy="208500"/>
          </a:xfrm>
          <a:prstGeom prst="ellipse">
            <a:avLst/>
          </a:pr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7" name="Google Shape;607;p49"/>
          <p:cNvSpPr/>
          <p:nvPr/>
        </p:nvSpPr>
        <p:spPr>
          <a:xfrm>
            <a:off x="3271275" y="1823201"/>
            <a:ext cx="649800" cy="649800"/>
          </a:xfrm>
          <a:prstGeom prst="ellipse">
            <a:avLst/>
          </a:pr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8" name="Google Shape;608;p49"/>
          <p:cNvSpPr/>
          <p:nvPr/>
        </p:nvSpPr>
        <p:spPr>
          <a:xfrm>
            <a:off x="1319550" y="3473976"/>
            <a:ext cx="649800" cy="649800"/>
          </a:xfrm>
          <a:prstGeom prst="ellipse">
            <a:avLst/>
          </a:pr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9" name="Google Shape;609;p49"/>
          <p:cNvSpPr/>
          <p:nvPr/>
        </p:nvSpPr>
        <p:spPr>
          <a:xfrm>
            <a:off x="7174725" y="1823201"/>
            <a:ext cx="649800" cy="649800"/>
          </a:xfrm>
          <a:prstGeom prst="ellipse">
            <a:avLst/>
          </a:pr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0" name="Google Shape;610;p49"/>
          <p:cNvSpPr/>
          <p:nvPr/>
        </p:nvSpPr>
        <p:spPr>
          <a:xfrm>
            <a:off x="5223000" y="3473976"/>
            <a:ext cx="649800" cy="649800"/>
          </a:xfrm>
          <a:prstGeom prst="ellipse">
            <a:avLst/>
          </a:pr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611" name="Google Shape;611;p49"/>
          <p:cNvGrpSpPr/>
          <p:nvPr/>
        </p:nvGrpSpPr>
        <p:grpSpPr>
          <a:xfrm>
            <a:off x="1539235" y="3615488"/>
            <a:ext cx="209383" cy="366778"/>
            <a:chOff x="6275635" y="4282651"/>
            <a:chExt cx="209383" cy="366778"/>
          </a:xfrm>
        </p:grpSpPr>
        <p:sp>
          <p:nvSpPr>
            <p:cNvPr id="612" name="Google Shape;612;p49"/>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3" name="Google Shape;613;p49"/>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614" name="Google Shape;614;p49"/>
          <p:cNvGrpSpPr/>
          <p:nvPr/>
        </p:nvGrpSpPr>
        <p:grpSpPr>
          <a:xfrm>
            <a:off x="7353599" y="1971710"/>
            <a:ext cx="292047" cy="352762"/>
            <a:chOff x="7571624" y="3808935"/>
            <a:chExt cx="292047" cy="352762"/>
          </a:xfrm>
        </p:grpSpPr>
        <p:sp>
          <p:nvSpPr>
            <p:cNvPr id="615" name="Google Shape;615;p49"/>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6" name="Google Shape;616;p49"/>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7" name="Google Shape;617;p49"/>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8" name="Google Shape;618;p49"/>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9" name="Google Shape;619;p49"/>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20" name="Google Shape;620;p49"/>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621" name="Google Shape;621;p49"/>
          <p:cNvGrpSpPr/>
          <p:nvPr/>
        </p:nvGrpSpPr>
        <p:grpSpPr>
          <a:xfrm>
            <a:off x="5443734" y="3622707"/>
            <a:ext cx="220755" cy="352348"/>
            <a:chOff x="5829984" y="3350032"/>
            <a:chExt cx="220755" cy="352348"/>
          </a:xfrm>
        </p:grpSpPr>
        <p:sp>
          <p:nvSpPr>
            <p:cNvPr id="622" name="Google Shape;622;p49"/>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23" name="Google Shape;623;p49"/>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24" name="Google Shape;624;p49"/>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25" name="Google Shape;625;p49"/>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626" name="Google Shape;626;p49"/>
          <p:cNvGrpSpPr/>
          <p:nvPr/>
        </p:nvGrpSpPr>
        <p:grpSpPr>
          <a:xfrm>
            <a:off x="3412592" y="2004330"/>
            <a:ext cx="367161" cy="287523"/>
            <a:chOff x="4878379" y="2473892"/>
            <a:chExt cx="367161" cy="287523"/>
          </a:xfrm>
        </p:grpSpPr>
        <p:sp>
          <p:nvSpPr>
            <p:cNvPr id="627" name="Google Shape;627;p49"/>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28" name="Google Shape;628;p49"/>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29" name="Google Shape;629;p49"/>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30" name="Google Shape;630;p49"/>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31" name="Google Shape;631;p49"/>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635"/>
        <p:cNvGrpSpPr/>
        <p:nvPr/>
      </p:nvGrpSpPr>
      <p:grpSpPr>
        <a:xfrm>
          <a:off x="0" y="0"/>
          <a:ext cx="0" cy="0"/>
          <a:chOff x="0" y="0"/>
          <a:chExt cx="0" cy="0"/>
        </a:xfrm>
      </p:grpSpPr>
      <p:sp>
        <p:nvSpPr>
          <p:cNvPr id="636" name="Google Shape;636;p50"/>
          <p:cNvSpPr txBox="1">
            <a:spLocks noGrp="1"/>
          </p:cNvSpPr>
          <p:nvPr>
            <p:ph type="title"/>
          </p:nvPr>
        </p:nvSpPr>
        <p:spPr>
          <a:xfrm>
            <a:off x="1540050" y="1307100"/>
            <a:ext cx="6063900" cy="252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dirty="0">
                <a:cs typeface="B Nazanin" panose="00000700000000000000" pitchFamily="2" charset="-78"/>
              </a:rPr>
              <a:t>کلمات فوق العاده</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640"/>
        <p:cNvGrpSpPr/>
        <p:nvPr/>
      </p:nvGrpSpPr>
      <p:grpSpPr>
        <a:xfrm>
          <a:off x="0" y="0"/>
          <a:ext cx="0" cy="0"/>
          <a:chOff x="0" y="0"/>
          <a:chExt cx="0" cy="0"/>
        </a:xfrm>
      </p:grpSpPr>
      <p:sp>
        <p:nvSpPr>
          <p:cNvPr id="641" name="Google Shape;641;p5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شیوع</a:t>
            </a:r>
            <a:endParaRPr dirty="0">
              <a:cs typeface="B Nazanin" panose="00000700000000000000" pitchFamily="2" charset="-78"/>
            </a:endParaRPr>
          </a:p>
        </p:txBody>
      </p:sp>
      <p:grpSp>
        <p:nvGrpSpPr>
          <p:cNvPr id="642" name="Google Shape;642;p51"/>
          <p:cNvGrpSpPr/>
          <p:nvPr/>
        </p:nvGrpSpPr>
        <p:grpSpPr>
          <a:xfrm>
            <a:off x="2584265" y="1885621"/>
            <a:ext cx="3975476" cy="2118261"/>
            <a:chOff x="233350" y="949250"/>
            <a:chExt cx="7137300" cy="3802300"/>
          </a:xfrm>
        </p:grpSpPr>
        <p:sp>
          <p:nvSpPr>
            <p:cNvPr id="643" name="Google Shape;643;p5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44" name="Google Shape;644;p5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45" name="Google Shape;645;p5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46" name="Google Shape;646;p5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47" name="Google Shape;647;p5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48" name="Google Shape;648;p5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49" name="Google Shape;649;p5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50" name="Google Shape;650;p5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51" name="Google Shape;651;p5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52" name="Google Shape;652;p5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53" name="Google Shape;653;p5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54" name="Google Shape;654;p5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55" name="Google Shape;655;p5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56" name="Google Shape;656;p5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57" name="Google Shape;657;p5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58" name="Google Shape;658;p5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59" name="Google Shape;659;p5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60" name="Google Shape;660;p5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61" name="Google Shape;661;p5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62" name="Google Shape;662;p5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63" name="Google Shape;663;p5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64" name="Google Shape;664;p5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65" name="Google Shape;665;p5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66" name="Google Shape;666;p5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67" name="Google Shape;667;p5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68" name="Google Shape;668;p5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69" name="Google Shape;669;p5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70" name="Google Shape;670;p5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71" name="Google Shape;671;p5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72" name="Google Shape;672;p5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73" name="Google Shape;673;p5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74" name="Google Shape;674;p5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75" name="Google Shape;675;p5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76" name="Google Shape;676;p5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77" name="Google Shape;677;p5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78" name="Google Shape;678;p5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79" name="Google Shape;679;p5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80" name="Google Shape;680;p5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81" name="Google Shape;681;p5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82" name="Google Shape;682;p5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83" name="Google Shape;683;p5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84" name="Google Shape;684;p5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85" name="Google Shape;685;p5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86" name="Google Shape;686;p5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87" name="Google Shape;687;p5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88" name="Google Shape;688;p5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89" name="Google Shape;689;p5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90" name="Google Shape;690;p5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91" name="Google Shape;691;p5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92" name="Google Shape;692;p5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93" name="Google Shape;693;p5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694" name="Google Shape;694;p51"/>
          <p:cNvSpPr txBox="1"/>
          <p:nvPr/>
        </p:nvSpPr>
        <p:spPr>
          <a:xfrm>
            <a:off x="6568272" y="2094175"/>
            <a:ext cx="1862700" cy="5277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fa-IR" dirty="0">
                <a:solidFill>
                  <a:schemeClr val="dk2"/>
                </a:solidFill>
                <a:latin typeface="Barlow"/>
                <a:ea typeface="Barlow"/>
                <a:cs typeface="B Nazanin" panose="00000700000000000000" pitchFamily="2" charset="-78"/>
                <a:sym typeface="Barlow"/>
              </a:rPr>
              <a:t>قالب پاورپوینت آماده خون قابل ویرایش می باشد</a:t>
            </a:r>
            <a:endParaRPr dirty="0">
              <a:solidFill>
                <a:schemeClr val="dk2"/>
              </a:solidFill>
              <a:latin typeface="Barlow"/>
              <a:ea typeface="Barlow"/>
              <a:cs typeface="B Nazanin" panose="00000700000000000000" pitchFamily="2" charset="-78"/>
              <a:sym typeface="Barlow"/>
            </a:endParaRPr>
          </a:p>
        </p:txBody>
      </p:sp>
      <p:sp>
        <p:nvSpPr>
          <p:cNvPr id="695" name="Google Shape;695;p51"/>
          <p:cNvSpPr txBox="1"/>
          <p:nvPr/>
        </p:nvSpPr>
        <p:spPr>
          <a:xfrm>
            <a:off x="713100" y="1758475"/>
            <a:ext cx="1199100" cy="4119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fa-IR" sz="1800" dirty="0">
                <a:solidFill>
                  <a:schemeClr val="dk1"/>
                </a:solidFill>
                <a:latin typeface="Archivo Black"/>
                <a:ea typeface="Archivo Black"/>
                <a:cs typeface="B Nazanin" panose="00000700000000000000" pitchFamily="2" charset="-78"/>
                <a:sym typeface="Archivo Black"/>
              </a:rPr>
              <a:t>عنوان</a:t>
            </a:r>
            <a:endParaRPr sz="1800" dirty="0">
              <a:solidFill>
                <a:schemeClr val="dk1"/>
              </a:solidFill>
              <a:latin typeface="Archivo Black"/>
              <a:ea typeface="Archivo Black"/>
              <a:cs typeface="B Nazanin" panose="00000700000000000000" pitchFamily="2" charset="-78"/>
              <a:sym typeface="Archivo Black"/>
            </a:endParaRPr>
          </a:p>
        </p:txBody>
      </p:sp>
      <p:sp>
        <p:nvSpPr>
          <p:cNvPr id="696" name="Google Shape;696;p51"/>
          <p:cNvSpPr txBox="1"/>
          <p:nvPr/>
        </p:nvSpPr>
        <p:spPr>
          <a:xfrm>
            <a:off x="713100" y="2094175"/>
            <a:ext cx="1862700" cy="5277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2"/>
                </a:solidFill>
                <a:latin typeface="Barlow"/>
                <a:ea typeface="Barlow"/>
                <a:cs typeface="B Nazanin" panose="00000700000000000000" pitchFamily="2" charset="-78"/>
                <a:sym typeface="Barlow"/>
              </a:rPr>
              <a:t>قالب پاورپوینت آماده خون قابل ویرایش می باشد</a:t>
            </a:r>
            <a:endParaRPr dirty="0">
              <a:solidFill>
                <a:schemeClr val="dk2"/>
              </a:solidFill>
              <a:latin typeface="Barlow"/>
              <a:ea typeface="Barlow"/>
              <a:cs typeface="B Nazanin" panose="00000700000000000000" pitchFamily="2" charset="-78"/>
              <a:sym typeface="Barlow"/>
            </a:endParaRPr>
          </a:p>
        </p:txBody>
      </p:sp>
      <p:sp>
        <p:nvSpPr>
          <p:cNvPr id="697" name="Google Shape;697;p51"/>
          <p:cNvSpPr txBox="1"/>
          <p:nvPr/>
        </p:nvSpPr>
        <p:spPr>
          <a:xfrm>
            <a:off x="713101" y="3187500"/>
            <a:ext cx="1199100" cy="4119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fa-IR" sz="1800" dirty="0">
                <a:solidFill>
                  <a:schemeClr val="dk1"/>
                </a:solidFill>
                <a:latin typeface="Archivo Black"/>
                <a:ea typeface="Archivo Black"/>
                <a:cs typeface="B Nazanin" panose="00000700000000000000" pitchFamily="2" charset="-78"/>
                <a:sym typeface="Archivo Black"/>
              </a:rPr>
              <a:t>عنوان</a:t>
            </a:r>
          </a:p>
        </p:txBody>
      </p:sp>
      <p:sp>
        <p:nvSpPr>
          <p:cNvPr id="698" name="Google Shape;698;p51"/>
          <p:cNvSpPr txBox="1"/>
          <p:nvPr/>
        </p:nvSpPr>
        <p:spPr>
          <a:xfrm>
            <a:off x="713100" y="3523200"/>
            <a:ext cx="1862700" cy="5277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2"/>
                </a:solidFill>
                <a:latin typeface="Barlow"/>
                <a:ea typeface="Barlow"/>
                <a:cs typeface="B Nazanin" panose="00000700000000000000" pitchFamily="2" charset="-78"/>
                <a:sym typeface="Barlow"/>
              </a:rPr>
              <a:t>قالب پاورپوینت آماده خون قابل ویرایش می باشد</a:t>
            </a:r>
            <a:endParaRPr dirty="0">
              <a:solidFill>
                <a:schemeClr val="dk2"/>
              </a:solidFill>
              <a:latin typeface="Barlow"/>
              <a:ea typeface="Barlow"/>
              <a:cs typeface="B Nazanin" panose="00000700000000000000" pitchFamily="2" charset="-78"/>
              <a:sym typeface="Barlow"/>
            </a:endParaRPr>
          </a:p>
        </p:txBody>
      </p:sp>
      <p:sp>
        <p:nvSpPr>
          <p:cNvPr id="699" name="Google Shape;699;p51"/>
          <p:cNvSpPr txBox="1"/>
          <p:nvPr/>
        </p:nvSpPr>
        <p:spPr>
          <a:xfrm>
            <a:off x="7231875" y="1758475"/>
            <a:ext cx="1199100" cy="4119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fa-IR" sz="1800" dirty="0">
                <a:solidFill>
                  <a:schemeClr val="dk1"/>
                </a:solidFill>
                <a:latin typeface="Archivo Black"/>
                <a:ea typeface="Archivo Black"/>
                <a:cs typeface="B Nazanin" panose="00000700000000000000" pitchFamily="2" charset="-78"/>
                <a:sym typeface="Archivo Black"/>
              </a:rPr>
              <a:t>عنوان</a:t>
            </a:r>
          </a:p>
        </p:txBody>
      </p:sp>
      <p:sp>
        <p:nvSpPr>
          <p:cNvPr id="700" name="Google Shape;700;p51"/>
          <p:cNvSpPr txBox="1"/>
          <p:nvPr/>
        </p:nvSpPr>
        <p:spPr>
          <a:xfrm>
            <a:off x="7231876" y="3187500"/>
            <a:ext cx="1199100" cy="4119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fa-IR" sz="1800" dirty="0">
                <a:solidFill>
                  <a:schemeClr val="dk1"/>
                </a:solidFill>
                <a:latin typeface="Archivo Black"/>
                <a:ea typeface="Archivo Black"/>
                <a:cs typeface="B Nazanin" panose="00000700000000000000" pitchFamily="2" charset="-78"/>
                <a:sym typeface="Archivo Black"/>
              </a:rPr>
              <a:t>عنوان</a:t>
            </a:r>
          </a:p>
        </p:txBody>
      </p:sp>
      <p:sp>
        <p:nvSpPr>
          <p:cNvPr id="701" name="Google Shape;701;p51"/>
          <p:cNvSpPr txBox="1"/>
          <p:nvPr/>
        </p:nvSpPr>
        <p:spPr>
          <a:xfrm>
            <a:off x="6568271" y="3523200"/>
            <a:ext cx="1862700" cy="5277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fa-IR" dirty="0">
                <a:solidFill>
                  <a:schemeClr val="dk2"/>
                </a:solidFill>
                <a:latin typeface="Barlow"/>
                <a:ea typeface="Barlow"/>
                <a:cs typeface="B Nazanin" panose="00000700000000000000" pitchFamily="2" charset="-78"/>
                <a:sym typeface="Barlow"/>
              </a:rPr>
              <a:t>قالب پاورپوینت آماده خون قابل ویرایش می باشد</a:t>
            </a:r>
            <a:endParaRPr dirty="0">
              <a:solidFill>
                <a:schemeClr val="dk2"/>
              </a:solidFill>
              <a:latin typeface="Barlow"/>
              <a:ea typeface="Barlow"/>
              <a:cs typeface="B Nazanin" panose="00000700000000000000" pitchFamily="2" charset="-78"/>
              <a:sym typeface="Barlow"/>
            </a:endParaRPr>
          </a:p>
        </p:txBody>
      </p:sp>
      <p:sp>
        <p:nvSpPr>
          <p:cNvPr id="702" name="Google Shape;702;p51"/>
          <p:cNvSpPr/>
          <p:nvPr/>
        </p:nvSpPr>
        <p:spPr>
          <a:xfrm>
            <a:off x="3153875" y="2311100"/>
            <a:ext cx="138900" cy="1389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03" name="Google Shape;703;p51"/>
          <p:cNvSpPr/>
          <p:nvPr/>
        </p:nvSpPr>
        <p:spPr>
          <a:xfrm>
            <a:off x="3579600" y="3324000"/>
            <a:ext cx="138900" cy="1389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04" name="Google Shape;704;p51"/>
          <p:cNvSpPr/>
          <p:nvPr/>
        </p:nvSpPr>
        <p:spPr>
          <a:xfrm>
            <a:off x="4613525" y="2976475"/>
            <a:ext cx="138900" cy="1389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05" name="Google Shape;705;p51"/>
          <p:cNvSpPr/>
          <p:nvPr/>
        </p:nvSpPr>
        <p:spPr>
          <a:xfrm>
            <a:off x="5430225" y="2170375"/>
            <a:ext cx="138900" cy="1389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706" name="Google Shape;706;p51"/>
          <p:cNvCxnSpPr>
            <a:stCxn id="695" idx="3"/>
            <a:endCxn id="702" idx="2"/>
          </p:cNvCxnSpPr>
          <p:nvPr/>
        </p:nvCxnSpPr>
        <p:spPr>
          <a:xfrm>
            <a:off x="1912200" y="1964425"/>
            <a:ext cx="1241700" cy="416100"/>
          </a:xfrm>
          <a:prstGeom prst="bentConnector3">
            <a:avLst>
              <a:gd name="adj1" fmla="val 49999"/>
            </a:avLst>
          </a:prstGeom>
          <a:noFill/>
          <a:ln w="9525" cap="flat" cmpd="sng">
            <a:solidFill>
              <a:schemeClr val="lt2"/>
            </a:solidFill>
            <a:prstDash val="solid"/>
            <a:round/>
            <a:headEnd type="none" w="med" len="med"/>
            <a:tailEnd type="none" w="med" len="med"/>
          </a:ln>
        </p:spPr>
      </p:cxnSp>
      <p:cxnSp>
        <p:nvCxnSpPr>
          <p:cNvPr id="707" name="Google Shape;707;p51"/>
          <p:cNvCxnSpPr>
            <a:stCxn id="697" idx="3"/>
            <a:endCxn id="703" idx="2"/>
          </p:cNvCxnSpPr>
          <p:nvPr/>
        </p:nvCxnSpPr>
        <p:spPr>
          <a:xfrm>
            <a:off x="1912201" y="3393450"/>
            <a:ext cx="1667400" cy="600"/>
          </a:xfrm>
          <a:prstGeom prst="bentConnector3">
            <a:avLst>
              <a:gd name="adj1" fmla="val 50000"/>
            </a:avLst>
          </a:prstGeom>
          <a:noFill/>
          <a:ln w="9525" cap="flat" cmpd="sng">
            <a:solidFill>
              <a:schemeClr val="lt2"/>
            </a:solidFill>
            <a:prstDash val="solid"/>
            <a:round/>
            <a:headEnd type="none" w="med" len="med"/>
            <a:tailEnd type="none" w="med" len="med"/>
          </a:ln>
        </p:spPr>
      </p:cxnSp>
      <p:cxnSp>
        <p:nvCxnSpPr>
          <p:cNvPr id="708" name="Google Shape;708;p51"/>
          <p:cNvCxnSpPr>
            <a:stCxn id="699" idx="1"/>
            <a:endCxn id="705" idx="6"/>
          </p:cNvCxnSpPr>
          <p:nvPr/>
        </p:nvCxnSpPr>
        <p:spPr>
          <a:xfrm flipH="1">
            <a:off x="5569275" y="1964425"/>
            <a:ext cx="1662600" cy="275400"/>
          </a:xfrm>
          <a:prstGeom prst="bentConnector3">
            <a:avLst>
              <a:gd name="adj1" fmla="val 50005"/>
            </a:avLst>
          </a:prstGeom>
          <a:noFill/>
          <a:ln w="9525" cap="flat" cmpd="sng">
            <a:solidFill>
              <a:schemeClr val="lt2"/>
            </a:solidFill>
            <a:prstDash val="solid"/>
            <a:round/>
            <a:headEnd type="none" w="med" len="med"/>
            <a:tailEnd type="none" w="med" len="med"/>
          </a:ln>
        </p:spPr>
      </p:cxnSp>
      <p:cxnSp>
        <p:nvCxnSpPr>
          <p:cNvPr id="709" name="Google Shape;709;p51"/>
          <p:cNvCxnSpPr>
            <a:stCxn id="700" idx="1"/>
            <a:endCxn id="704" idx="6"/>
          </p:cNvCxnSpPr>
          <p:nvPr/>
        </p:nvCxnSpPr>
        <p:spPr>
          <a:xfrm rot="10800000">
            <a:off x="4752376" y="3046050"/>
            <a:ext cx="2479500" cy="347400"/>
          </a:xfrm>
          <a:prstGeom prst="bentConnector3">
            <a:avLst>
              <a:gd name="adj1" fmla="val 49999"/>
            </a:avLst>
          </a:prstGeom>
          <a:noFill/>
          <a:ln w="9525" cap="flat" cmpd="sng">
            <a:solidFill>
              <a:schemeClr val="lt2"/>
            </a:solidFill>
            <a:prstDash val="solid"/>
            <a:round/>
            <a:headEnd type="none" w="med" len="med"/>
            <a:tailEnd type="non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37"/>
        <p:cNvGrpSpPr/>
        <p:nvPr/>
      </p:nvGrpSpPr>
      <p:grpSpPr>
        <a:xfrm>
          <a:off x="0" y="0"/>
          <a:ext cx="0" cy="0"/>
          <a:chOff x="0" y="0"/>
          <a:chExt cx="0" cy="0"/>
        </a:xfrm>
      </p:grpSpPr>
      <p:sp>
        <p:nvSpPr>
          <p:cNvPr id="338" name="Google Shape;338;p34"/>
          <p:cNvSpPr txBox="1">
            <a:spLocks noGrp="1"/>
          </p:cNvSpPr>
          <p:nvPr>
            <p:ph type="title" idx="18"/>
          </p:nvPr>
        </p:nvSpPr>
        <p:spPr>
          <a:xfrm>
            <a:off x="5884325" y="3647975"/>
            <a:ext cx="2539800" cy="4119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نتیجه گیری</a:t>
            </a:r>
            <a:endParaRPr dirty="0">
              <a:cs typeface="B Nazanin" panose="00000700000000000000" pitchFamily="2" charset="-78"/>
            </a:endParaRPr>
          </a:p>
        </p:txBody>
      </p:sp>
      <p:sp>
        <p:nvSpPr>
          <p:cNvPr id="339" name="Google Shape;339;p34"/>
          <p:cNvSpPr txBox="1">
            <a:spLocks noGrp="1"/>
          </p:cNvSpPr>
          <p:nvPr>
            <p:ph type="title"/>
          </p:nvPr>
        </p:nvSpPr>
        <p:spPr>
          <a:xfrm>
            <a:off x="720000" y="1858575"/>
            <a:ext cx="2539800" cy="4119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در مورد بیماری</a:t>
            </a:r>
            <a:endParaRPr dirty="0">
              <a:cs typeface="B Nazanin" panose="00000700000000000000" pitchFamily="2" charset="-78"/>
            </a:endParaRPr>
          </a:p>
        </p:txBody>
      </p:sp>
      <p:sp>
        <p:nvSpPr>
          <p:cNvPr id="340" name="Google Shape;340;p34"/>
          <p:cNvSpPr txBox="1">
            <a:spLocks noGrp="1"/>
          </p:cNvSpPr>
          <p:nvPr>
            <p:ph type="title" idx="9"/>
          </p:nvPr>
        </p:nvSpPr>
        <p:spPr>
          <a:xfrm>
            <a:off x="720000" y="3647975"/>
            <a:ext cx="2539800" cy="4119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آسيب شناسي</a:t>
            </a:r>
            <a:endParaRPr dirty="0">
              <a:cs typeface="B Nazanin" panose="00000700000000000000" pitchFamily="2" charset="-78"/>
            </a:endParaRPr>
          </a:p>
        </p:txBody>
      </p:sp>
      <p:sp>
        <p:nvSpPr>
          <p:cNvPr id="341" name="Google Shape;341;p34"/>
          <p:cNvSpPr txBox="1">
            <a:spLocks noGrp="1"/>
          </p:cNvSpPr>
          <p:nvPr>
            <p:ph type="subTitle" idx="14"/>
          </p:nvPr>
        </p:nvSpPr>
        <p:spPr>
          <a:xfrm>
            <a:off x="720000" y="3983700"/>
            <a:ext cx="2539800" cy="527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342" name="Google Shape;342;p34"/>
          <p:cNvSpPr txBox="1">
            <a:spLocks noGrp="1"/>
          </p:cNvSpPr>
          <p:nvPr>
            <p:ph type="title" idx="15"/>
          </p:nvPr>
        </p:nvSpPr>
        <p:spPr>
          <a:xfrm>
            <a:off x="3302100" y="3647975"/>
            <a:ext cx="2539800" cy="4119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رفتار</a:t>
            </a:r>
            <a:endParaRPr dirty="0">
              <a:cs typeface="B Nazanin" panose="00000700000000000000" pitchFamily="2" charset="-78"/>
            </a:endParaRPr>
          </a:p>
        </p:txBody>
      </p:sp>
      <p:sp>
        <p:nvSpPr>
          <p:cNvPr id="343" name="Google Shape;343;p34"/>
          <p:cNvSpPr txBox="1">
            <a:spLocks noGrp="1"/>
          </p:cNvSpPr>
          <p:nvPr>
            <p:ph type="subTitle" idx="17"/>
          </p:nvPr>
        </p:nvSpPr>
        <p:spPr>
          <a:xfrm>
            <a:off x="3302100" y="3983700"/>
            <a:ext cx="2539800" cy="527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344" name="Google Shape;344;p34"/>
          <p:cNvSpPr txBox="1">
            <a:spLocks noGrp="1"/>
          </p:cNvSpPr>
          <p:nvPr>
            <p:ph type="title" idx="2"/>
          </p:nvPr>
        </p:nvSpPr>
        <p:spPr>
          <a:xfrm>
            <a:off x="1542900" y="1363100"/>
            <a:ext cx="894000" cy="3588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345" name="Google Shape;345;p34"/>
          <p:cNvSpPr txBox="1">
            <a:spLocks noGrp="1"/>
          </p:cNvSpPr>
          <p:nvPr>
            <p:ph type="subTitle" idx="1"/>
          </p:nvPr>
        </p:nvSpPr>
        <p:spPr>
          <a:xfrm>
            <a:off x="720000" y="2194275"/>
            <a:ext cx="2539800" cy="527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346" name="Google Shape;346;p34"/>
          <p:cNvSpPr txBox="1">
            <a:spLocks noGrp="1"/>
          </p:cNvSpPr>
          <p:nvPr>
            <p:ph type="title" idx="3"/>
          </p:nvPr>
        </p:nvSpPr>
        <p:spPr>
          <a:xfrm>
            <a:off x="3302100" y="1858575"/>
            <a:ext cx="2539800" cy="4119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تشخیص</a:t>
            </a:r>
            <a:endParaRPr dirty="0">
              <a:cs typeface="B Nazanin" panose="00000700000000000000" pitchFamily="2" charset="-78"/>
            </a:endParaRPr>
          </a:p>
        </p:txBody>
      </p:sp>
      <p:sp>
        <p:nvSpPr>
          <p:cNvPr id="347" name="Google Shape;347;p34"/>
          <p:cNvSpPr txBox="1">
            <a:spLocks noGrp="1"/>
          </p:cNvSpPr>
          <p:nvPr>
            <p:ph type="subTitle" idx="5"/>
          </p:nvPr>
        </p:nvSpPr>
        <p:spPr>
          <a:xfrm>
            <a:off x="3302100" y="2194275"/>
            <a:ext cx="2539800" cy="527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348" name="Google Shape;348;p34"/>
          <p:cNvSpPr txBox="1">
            <a:spLocks noGrp="1"/>
          </p:cNvSpPr>
          <p:nvPr>
            <p:ph type="title" idx="6"/>
          </p:nvPr>
        </p:nvSpPr>
        <p:spPr>
          <a:xfrm>
            <a:off x="5884325" y="1858575"/>
            <a:ext cx="2539800" cy="4119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توصیه ها</a:t>
            </a:r>
            <a:endParaRPr dirty="0">
              <a:cs typeface="B Nazanin" panose="00000700000000000000" pitchFamily="2" charset="-78"/>
            </a:endParaRPr>
          </a:p>
        </p:txBody>
      </p:sp>
      <p:sp>
        <p:nvSpPr>
          <p:cNvPr id="349" name="Google Shape;349;p34"/>
          <p:cNvSpPr txBox="1">
            <a:spLocks noGrp="1"/>
          </p:cNvSpPr>
          <p:nvPr>
            <p:ph type="title" idx="4"/>
          </p:nvPr>
        </p:nvSpPr>
        <p:spPr>
          <a:xfrm>
            <a:off x="4125000" y="1363100"/>
            <a:ext cx="894000" cy="3588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02</a:t>
            </a:r>
            <a:endParaRPr>
              <a:cs typeface="B Nazanin" panose="00000700000000000000" pitchFamily="2" charset="-78"/>
            </a:endParaRPr>
          </a:p>
        </p:txBody>
      </p:sp>
      <p:sp>
        <p:nvSpPr>
          <p:cNvPr id="350" name="Google Shape;350;p34"/>
          <p:cNvSpPr txBox="1">
            <a:spLocks noGrp="1"/>
          </p:cNvSpPr>
          <p:nvPr>
            <p:ph type="title" idx="7"/>
          </p:nvPr>
        </p:nvSpPr>
        <p:spPr>
          <a:xfrm>
            <a:off x="6707225" y="1363100"/>
            <a:ext cx="894000" cy="3588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03</a:t>
            </a:r>
            <a:endParaRPr>
              <a:cs typeface="B Nazanin" panose="00000700000000000000" pitchFamily="2" charset="-78"/>
            </a:endParaRPr>
          </a:p>
        </p:txBody>
      </p:sp>
      <p:sp>
        <p:nvSpPr>
          <p:cNvPr id="351" name="Google Shape;351;p34"/>
          <p:cNvSpPr txBox="1">
            <a:spLocks noGrp="1"/>
          </p:cNvSpPr>
          <p:nvPr>
            <p:ph type="subTitle" idx="8"/>
          </p:nvPr>
        </p:nvSpPr>
        <p:spPr>
          <a:xfrm>
            <a:off x="5884325" y="2194275"/>
            <a:ext cx="2539800" cy="527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352" name="Google Shape;352;p34"/>
          <p:cNvSpPr txBox="1">
            <a:spLocks noGrp="1"/>
          </p:cNvSpPr>
          <p:nvPr>
            <p:ph type="title" idx="13"/>
          </p:nvPr>
        </p:nvSpPr>
        <p:spPr>
          <a:xfrm>
            <a:off x="1542900" y="3152725"/>
            <a:ext cx="894000" cy="3588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04</a:t>
            </a:r>
            <a:endParaRPr>
              <a:cs typeface="B Nazanin" panose="00000700000000000000" pitchFamily="2" charset="-78"/>
            </a:endParaRPr>
          </a:p>
        </p:txBody>
      </p:sp>
      <p:sp>
        <p:nvSpPr>
          <p:cNvPr id="353" name="Google Shape;353;p34"/>
          <p:cNvSpPr txBox="1">
            <a:spLocks noGrp="1"/>
          </p:cNvSpPr>
          <p:nvPr>
            <p:ph type="title" idx="16"/>
          </p:nvPr>
        </p:nvSpPr>
        <p:spPr>
          <a:xfrm>
            <a:off x="4125000" y="3152725"/>
            <a:ext cx="894000" cy="3588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05</a:t>
            </a:r>
            <a:endParaRPr>
              <a:cs typeface="B Nazanin" panose="00000700000000000000" pitchFamily="2" charset="-78"/>
            </a:endParaRPr>
          </a:p>
        </p:txBody>
      </p:sp>
      <p:sp>
        <p:nvSpPr>
          <p:cNvPr id="354" name="Google Shape;354;p34"/>
          <p:cNvSpPr txBox="1">
            <a:spLocks noGrp="1"/>
          </p:cNvSpPr>
          <p:nvPr>
            <p:ph type="title" idx="19"/>
          </p:nvPr>
        </p:nvSpPr>
        <p:spPr>
          <a:xfrm>
            <a:off x="6707225" y="3152725"/>
            <a:ext cx="894000" cy="3588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06</a:t>
            </a:r>
            <a:endParaRPr>
              <a:cs typeface="B Nazanin" panose="00000700000000000000" pitchFamily="2" charset="-78"/>
            </a:endParaRPr>
          </a:p>
        </p:txBody>
      </p:sp>
      <p:sp>
        <p:nvSpPr>
          <p:cNvPr id="355" name="Google Shape;355;p34"/>
          <p:cNvSpPr txBox="1">
            <a:spLocks noGrp="1"/>
          </p:cNvSpPr>
          <p:nvPr>
            <p:ph type="subTitle" idx="20"/>
          </p:nvPr>
        </p:nvSpPr>
        <p:spPr>
          <a:xfrm>
            <a:off x="5884325" y="3983700"/>
            <a:ext cx="2539800" cy="527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356" name="Google Shape;356;p34"/>
          <p:cNvSpPr txBox="1">
            <a:spLocks noGrp="1"/>
          </p:cNvSpPr>
          <p:nvPr>
            <p:ph type="title" idx="21"/>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فهرست مطالب</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713"/>
        <p:cNvGrpSpPr/>
        <p:nvPr/>
      </p:nvGrpSpPr>
      <p:grpSpPr>
        <a:xfrm>
          <a:off x="0" y="0"/>
          <a:ext cx="0" cy="0"/>
          <a:chOff x="0" y="0"/>
          <a:chExt cx="0" cy="0"/>
        </a:xfrm>
      </p:grpSpPr>
      <p:sp>
        <p:nvSpPr>
          <p:cNvPr id="714" name="Google Shape;714;p52"/>
          <p:cNvSpPr txBox="1">
            <a:spLocks noGrp="1"/>
          </p:cNvSpPr>
          <p:nvPr>
            <p:ph type="title"/>
          </p:nvPr>
        </p:nvSpPr>
        <p:spPr>
          <a:xfrm>
            <a:off x="713100" y="1107725"/>
            <a:ext cx="3541500" cy="685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نتیجه گیری</a:t>
            </a:r>
            <a:endParaRPr dirty="0">
              <a:cs typeface="B Nazanin" panose="00000700000000000000" pitchFamily="2" charset="-78"/>
            </a:endParaRPr>
          </a:p>
        </p:txBody>
      </p:sp>
      <p:sp>
        <p:nvSpPr>
          <p:cNvPr id="715" name="Google Shape;715;p52"/>
          <p:cNvSpPr txBox="1">
            <a:spLocks noGrp="1"/>
          </p:cNvSpPr>
          <p:nvPr>
            <p:ph type="body" idx="1"/>
          </p:nvPr>
        </p:nvSpPr>
        <p:spPr>
          <a:xfrm>
            <a:off x="713100" y="1793575"/>
            <a:ext cx="3541500" cy="2242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rgbClr val="273D40"/>
              </a:buClr>
              <a:buSzPts val="600"/>
              <a:buFont typeface="Arial"/>
              <a:buNone/>
            </a:pPr>
            <a:r>
              <a:rPr lang="fa-IR" dirty="0">
                <a:solidFill>
                  <a:schemeClr val="bg2"/>
                </a:solidFill>
                <a:cs typeface="B Nazanin" panose="00000700000000000000" pitchFamily="2" charset="-78"/>
              </a:rPr>
              <a:t>آیا می دانید چه چیزی به شما کمک می کند تا نقطه نظر خود را شفاف کنید؟</a:t>
            </a:r>
            <a:br>
              <a:rPr lang="fa-IR" dirty="0">
                <a:solidFill>
                  <a:schemeClr val="bg2"/>
                </a:solidFill>
                <a:cs typeface="B Nazanin" panose="00000700000000000000" pitchFamily="2" charset="-78"/>
              </a:rPr>
            </a:br>
            <a:r>
              <a:rPr lang="fa-IR" dirty="0">
                <a:solidFill>
                  <a:schemeClr val="bg2"/>
                </a:solidFill>
                <a:cs typeface="B Nazanin" panose="00000700000000000000" pitchFamily="2" charset="-78"/>
              </a:rPr>
              <a:t>لیست هایی مانند این:</a:t>
            </a:r>
          </a:p>
          <a:p>
            <a:pPr marL="241300" lvl="0" indent="-215900" algn="r" rtl="1">
              <a:spcBef>
                <a:spcPts val="1600"/>
              </a:spcBef>
              <a:spcAft>
                <a:spcPts val="0"/>
              </a:spcAft>
              <a:buSzPts val="1400"/>
              <a:buChar char="●"/>
            </a:pPr>
            <a:r>
              <a:rPr lang="fa-IR" dirty="0">
                <a:solidFill>
                  <a:schemeClr val="bg2"/>
                </a:solidFill>
                <a:cs typeface="B Nazanin" panose="00000700000000000000" pitchFamily="2" charset="-78"/>
              </a:rPr>
              <a:t>آنها ساده هستند</a:t>
            </a:r>
          </a:p>
          <a:p>
            <a:pPr marL="241300" lvl="0" indent="-215900" algn="r" rtl="1">
              <a:spcBef>
                <a:spcPts val="1600"/>
              </a:spcBef>
              <a:spcAft>
                <a:spcPts val="0"/>
              </a:spcAft>
              <a:buSzPts val="1400"/>
              <a:buChar char="●"/>
            </a:pPr>
            <a:r>
              <a:rPr lang="fa-IR" dirty="0">
                <a:solidFill>
                  <a:schemeClr val="bg2"/>
                </a:solidFill>
                <a:cs typeface="B Nazanin" panose="00000700000000000000" pitchFamily="2" charset="-78"/>
              </a:rPr>
              <a:t>شما می توانید ایده های خود را به وضوح سازماندهی کنید</a:t>
            </a:r>
          </a:p>
          <a:p>
            <a:pPr marL="241300" lvl="0" indent="-215900" algn="r" rtl="1">
              <a:spcBef>
                <a:spcPts val="1600"/>
              </a:spcBef>
              <a:spcAft>
                <a:spcPts val="0"/>
              </a:spcAft>
              <a:buSzPts val="1400"/>
              <a:buChar char="●"/>
            </a:pPr>
            <a:r>
              <a:rPr lang="fa-IR" dirty="0">
                <a:solidFill>
                  <a:schemeClr val="bg2"/>
                </a:solidFill>
                <a:cs typeface="B Nazanin" panose="00000700000000000000" pitchFamily="2" charset="-78"/>
              </a:rPr>
              <a:t>خرید شیر را هرگز فراموش نخواهید کرد!</a:t>
            </a:r>
          </a:p>
          <a:p>
            <a:pPr marL="0" lvl="0" indent="0" algn="r" rtl="1">
              <a:spcBef>
                <a:spcPts val="1600"/>
              </a:spcBef>
              <a:spcAft>
                <a:spcPts val="0"/>
              </a:spcAft>
              <a:buNone/>
            </a:pPr>
            <a:r>
              <a:rPr lang="fa-IR" dirty="0">
                <a:solidFill>
                  <a:schemeClr val="bg2"/>
                </a:solidFill>
                <a:cs typeface="B Nazanin" panose="00000700000000000000" pitchFamily="2" charset="-78"/>
              </a:rPr>
              <a:t>و مهم‌ترین چیز: مخاطب از ارائه شما غافل نخواهد شد</a:t>
            </a:r>
          </a:p>
        </p:txBody>
      </p:sp>
      <p:pic>
        <p:nvPicPr>
          <p:cNvPr id="716" name="Google Shape;716;p52"/>
          <p:cNvPicPr preferRelativeResize="0"/>
          <p:nvPr/>
        </p:nvPicPr>
        <p:blipFill rotWithShape="1">
          <a:blip r:embed="rId3">
            <a:alphaModFix amt="60000"/>
          </a:blip>
          <a:srcRect/>
          <a:stretch/>
        </p:blipFill>
        <p:spPr>
          <a:xfrm rot="6956542">
            <a:off x="3675016" y="-2704343"/>
            <a:ext cx="6768690" cy="5143499"/>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720"/>
        <p:cNvGrpSpPr/>
        <p:nvPr/>
      </p:nvGrpSpPr>
      <p:grpSpPr>
        <a:xfrm>
          <a:off x="0" y="0"/>
          <a:ext cx="0" cy="0"/>
          <a:chOff x="0" y="0"/>
          <a:chExt cx="0" cy="0"/>
        </a:xfrm>
      </p:grpSpPr>
      <p:sp>
        <p:nvSpPr>
          <p:cNvPr id="721" name="Google Shape;721;p53"/>
          <p:cNvSpPr txBox="1">
            <a:spLocks noGrp="1"/>
          </p:cNvSpPr>
          <p:nvPr>
            <p:ph type="title"/>
          </p:nvPr>
        </p:nvSpPr>
        <p:spPr>
          <a:xfrm>
            <a:off x="4193700" y="3464400"/>
            <a:ext cx="4237200" cy="1139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dirty="0">
                <a:cs typeface="B Nazanin" panose="00000700000000000000" pitchFamily="2" charset="-78"/>
              </a:rPr>
              <a:t>یک تصویر ارزش هزار کلمه است</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725"/>
        <p:cNvGrpSpPr/>
        <p:nvPr/>
      </p:nvGrpSpPr>
      <p:grpSpPr>
        <a:xfrm>
          <a:off x="0" y="0"/>
          <a:ext cx="0" cy="0"/>
          <a:chOff x="0" y="0"/>
          <a:chExt cx="0" cy="0"/>
        </a:xfrm>
      </p:grpSpPr>
      <p:sp>
        <p:nvSpPr>
          <p:cNvPr id="726" name="Google Shape;726;p54"/>
          <p:cNvSpPr txBox="1">
            <a:spLocks noGrp="1"/>
          </p:cNvSpPr>
          <p:nvPr>
            <p:ph type="title"/>
          </p:nvPr>
        </p:nvSpPr>
        <p:spPr>
          <a:xfrm flipH="1">
            <a:off x="4476675" y="1316700"/>
            <a:ext cx="3954300" cy="15054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یک تصویر همیشه تقویت می کند مفهوم</a:t>
            </a:r>
            <a:endParaRPr dirty="0">
              <a:cs typeface="B Nazanin" panose="00000700000000000000" pitchFamily="2" charset="-78"/>
            </a:endParaRPr>
          </a:p>
        </p:txBody>
      </p:sp>
      <p:sp>
        <p:nvSpPr>
          <p:cNvPr id="727" name="Google Shape;727;p54"/>
          <p:cNvSpPr txBox="1">
            <a:spLocks noGrp="1"/>
          </p:cNvSpPr>
          <p:nvPr>
            <p:ph type="subTitle" idx="1"/>
          </p:nvPr>
        </p:nvSpPr>
        <p:spPr>
          <a:xfrm flipH="1">
            <a:off x="4476675" y="2822100"/>
            <a:ext cx="3954300" cy="1004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تصاویر مقادیر زیادی داده را نشان می دهند، بنابراین به یاد داشته باشید: به جای متن طولانی از یک تصویر استفاده کنید. مخاطبان شما از آن قدردانی خواهند کرد</a:t>
            </a:r>
            <a:endParaRPr dirty="0">
              <a:cs typeface="B Nazanin" panose="00000700000000000000" pitchFamily="2" charset="-78"/>
            </a:endParaRPr>
          </a:p>
        </p:txBody>
      </p:sp>
      <p:pic>
        <p:nvPicPr>
          <p:cNvPr id="728" name="Google Shape;728;p54"/>
          <p:cNvPicPr preferRelativeResize="0">
            <a:picLocks noGrp="1"/>
          </p:cNvPicPr>
          <p:nvPr>
            <p:ph type="pic" idx="2"/>
          </p:nvPr>
        </p:nvPicPr>
        <p:blipFill rotWithShape="1">
          <a:blip r:embed="rId3">
            <a:alphaModFix/>
          </a:blip>
          <a:srcRect l="16675" r="16675"/>
          <a:stretch/>
        </p:blipFill>
        <p:spPr>
          <a:xfrm>
            <a:off x="713100" y="921150"/>
            <a:ext cx="3301200" cy="3301200"/>
          </a:xfrm>
          <a:prstGeom prst="ellipse">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732"/>
        <p:cNvGrpSpPr/>
        <p:nvPr/>
      </p:nvGrpSpPr>
      <p:grpSpPr>
        <a:xfrm>
          <a:off x="0" y="0"/>
          <a:ext cx="0" cy="0"/>
          <a:chOff x="0" y="0"/>
          <a:chExt cx="0" cy="0"/>
        </a:xfrm>
      </p:grpSpPr>
      <p:sp>
        <p:nvSpPr>
          <p:cNvPr id="733" name="Google Shape;733;p55"/>
          <p:cNvSpPr txBox="1">
            <a:spLocks noGrp="1"/>
          </p:cNvSpPr>
          <p:nvPr>
            <p:ph type="title"/>
          </p:nvPr>
        </p:nvSpPr>
        <p:spPr>
          <a:xfrm>
            <a:off x="720000" y="1642350"/>
            <a:ext cx="2996700" cy="5727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رسانه های اجتماعی</a:t>
            </a:r>
            <a:endParaRPr dirty="0">
              <a:cs typeface="B Nazanin" panose="00000700000000000000" pitchFamily="2" charset="-78"/>
            </a:endParaRPr>
          </a:p>
        </p:txBody>
      </p:sp>
      <p:sp>
        <p:nvSpPr>
          <p:cNvPr id="734" name="Google Shape;734;p55"/>
          <p:cNvSpPr txBox="1">
            <a:spLocks noGrp="1"/>
          </p:cNvSpPr>
          <p:nvPr>
            <p:ph type="subTitle" idx="1"/>
          </p:nvPr>
        </p:nvSpPr>
        <p:spPr>
          <a:xfrm>
            <a:off x="720000" y="2215050"/>
            <a:ext cx="3364320" cy="13041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می توانید تصویر روی صفحه را با کار خود جایگزین کنید. فقط روی آن کلیک راست کرده و گزینه </a:t>
            </a:r>
            <a:r>
              <a:rPr lang="en-US" dirty="0">
                <a:cs typeface="B Nazanin" panose="00000700000000000000" pitchFamily="2" charset="-78"/>
              </a:rPr>
              <a:t>Replace image </a:t>
            </a:r>
            <a:r>
              <a:rPr lang="fa-IR" dirty="0">
                <a:cs typeface="B Nazanin" panose="00000700000000000000" pitchFamily="2" charset="-78"/>
              </a:rPr>
              <a:t>را انتخاب کنید.</a:t>
            </a:r>
            <a:endParaRPr dirty="0">
              <a:cs typeface="B Nazanin" panose="00000700000000000000" pitchFamily="2" charset="-78"/>
            </a:endParaRPr>
          </a:p>
        </p:txBody>
      </p:sp>
      <p:grpSp>
        <p:nvGrpSpPr>
          <p:cNvPr id="735" name="Google Shape;735;p55"/>
          <p:cNvGrpSpPr/>
          <p:nvPr/>
        </p:nvGrpSpPr>
        <p:grpSpPr>
          <a:xfrm>
            <a:off x="4572000" y="1178248"/>
            <a:ext cx="3852000" cy="2787000"/>
            <a:chOff x="4572000" y="1178248"/>
            <a:chExt cx="3852000" cy="2787000"/>
          </a:xfrm>
        </p:grpSpPr>
        <p:sp>
          <p:nvSpPr>
            <p:cNvPr id="736" name="Google Shape;736;p55"/>
            <p:cNvSpPr/>
            <p:nvPr/>
          </p:nvSpPr>
          <p:spPr>
            <a:xfrm>
              <a:off x="4572000" y="1178248"/>
              <a:ext cx="3852000" cy="2787000"/>
            </a:xfrm>
            <a:prstGeom prst="roundRect">
              <a:avLst>
                <a:gd name="adj" fmla="val 4290"/>
              </a:avLst>
            </a:pr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grpSp>
          <p:nvGrpSpPr>
            <p:cNvPr id="737" name="Google Shape;737;p55"/>
            <p:cNvGrpSpPr/>
            <p:nvPr/>
          </p:nvGrpSpPr>
          <p:grpSpPr>
            <a:xfrm>
              <a:off x="4842243" y="3490747"/>
              <a:ext cx="3311448" cy="326519"/>
              <a:chOff x="4841943" y="3886997"/>
              <a:chExt cx="3311448" cy="326519"/>
            </a:xfrm>
          </p:grpSpPr>
          <p:grpSp>
            <p:nvGrpSpPr>
              <p:cNvPr id="738" name="Google Shape;738;p55"/>
              <p:cNvGrpSpPr/>
              <p:nvPr/>
            </p:nvGrpSpPr>
            <p:grpSpPr>
              <a:xfrm>
                <a:off x="4841949" y="3886997"/>
                <a:ext cx="3311442" cy="95507"/>
                <a:chOff x="5238562" y="4064338"/>
                <a:chExt cx="2868043" cy="82719"/>
              </a:xfrm>
            </p:grpSpPr>
            <p:sp>
              <p:nvSpPr>
                <p:cNvPr id="739" name="Google Shape;739;p55"/>
                <p:cNvSpPr/>
                <p:nvPr/>
              </p:nvSpPr>
              <p:spPr>
                <a:xfrm>
                  <a:off x="5238825" y="4091082"/>
                  <a:ext cx="2867780" cy="29230"/>
                </a:xfrm>
                <a:custGeom>
                  <a:avLst/>
                  <a:gdLst/>
                  <a:ahLst/>
                  <a:cxnLst/>
                  <a:rect l="l" t="t" r="r" b="b"/>
                  <a:pathLst>
                    <a:path w="214976" h="1150" extrusionOk="0">
                      <a:moveTo>
                        <a:pt x="0" y="1"/>
                      </a:moveTo>
                      <a:lnTo>
                        <a:pt x="0" y="1149"/>
                      </a:lnTo>
                      <a:lnTo>
                        <a:pt x="214975" y="1149"/>
                      </a:lnTo>
                      <a:lnTo>
                        <a:pt x="214975" y="1"/>
                      </a:ln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40" name="Google Shape;740;p55"/>
                <p:cNvSpPr/>
                <p:nvPr/>
              </p:nvSpPr>
              <p:spPr>
                <a:xfrm>
                  <a:off x="5238562" y="4091092"/>
                  <a:ext cx="1052366" cy="29216"/>
                </a:xfrm>
                <a:custGeom>
                  <a:avLst/>
                  <a:gdLst/>
                  <a:ahLst/>
                  <a:cxnLst/>
                  <a:rect l="l" t="t" r="r" b="b"/>
                  <a:pathLst>
                    <a:path w="109110" h="1150" extrusionOk="0">
                      <a:moveTo>
                        <a:pt x="0" y="1"/>
                      </a:moveTo>
                      <a:lnTo>
                        <a:pt x="0" y="1149"/>
                      </a:lnTo>
                      <a:lnTo>
                        <a:pt x="109109" y="1149"/>
                      </a:lnTo>
                      <a:lnTo>
                        <a:pt x="109109" y="1"/>
                      </a:lnTo>
                      <a:close/>
                    </a:path>
                  </a:pathLst>
                </a:custGeom>
                <a:solidFill>
                  <a:schemeClr val="l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41" name="Google Shape;741;p55"/>
                <p:cNvSpPr/>
                <p:nvPr/>
              </p:nvSpPr>
              <p:spPr>
                <a:xfrm>
                  <a:off x="6244244" y="4064338"/>
                  <a:ext cx="82693" cy="82719"/>
                </a:xfrm>
                <a:custGeom>
                  <a:avLst/>
                  <a:gdLst/>
                  <a:ahLst/>
                  <a:cxnLst/>
                  <a:rect l="l" t="t" r="r" b="b"/>
                  <a:pathLst>
                    <a:path w="3255" h="3256" extrusionOk="0">
                      <a:moveTo>
                        <a:pt x="1625" y="1"/>
                      </a:moveTo>
                      <a:cubicBezTo>
                        <a:pt x="728" y="1"/>
                        <a:pt x="1" y="729"/>
                        <a:pt x="1" y="1626"/>
                      </a:cubicBezTo>
                      <a:cubicBezTo>
                        <a:pt x="1" y="2527"/>
                        <a:pt x="728" y="3255"/>
                        <a:pt x="1625" y="3255"/>
                      </a:cubicBezTo>
                      <a:cubicBezTo>
                        <a:pt x="2527" y="3255"/>
                        <a:pt x="3254" y="2527"/>
                        <a:pt x="3254" y="1626"/>
                      </a:cubicBezTo>
                      <a:cubicBezTo>
                        <a:pt x="3254" y="729"/>
                        <a:pt x="2527" y="1"/>
                        <a:pt x="16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grpSp>
          <p:grpSp>
            <p:nvGrpSpPr>
              <p:cNvPr id="742" name="Google Shape;742;p55"/>
              <p:cNvGrpSpPr/>
              <p:nvPr/>
            </p:nvGrpSpPr>
            <p:grpSpPr>
              <a:xfrm>
                <a:off x="4841943" y="4088524"/>
                <a:ext cx="1580463" cy="119299"/>
                <a:chOff x="950116" y="4374618"/>
                <a:chExt cx="1885769" cy="142345"/>
              </a:xfrm>
            </p:grpSpPr>
            <p:sp>
              <p:nvSpPr>
                <p:cNvPr id="743" name="Google Shape;743;p55"/>
                <p:cNvSpPr/>
                <p:nvPr/>
              </p:nvSpPr>
              <p:spPr>
                <a:xfrm>
                  <a:off x="950116" y="4382213"/>
                  <a:ext cx="127190" cy="127190"/>
                </a:xfrm>
                <a:custGeom>
                  <a:avLst/>
                  <a:gdLst/>
                  <a:ahLst/>
                  <a:cxnLst/>
                  <a:rect l="l" t="t" r="r" b="b"/>
                  <a:pathLst>
                    <a:path w="3634" h="3634" extrusionOk="0">
                      <a:moveTo>
                        <a:pt x="1" y="1"/>
                      </a:moveTo>
                      <a:lnTo>
                        <a:pt x="1" y="3633"/>
                      </a:lnTo>
                      <a:lnTo>
                        <a:pt x="3634" y="1815"/>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44" name="Google Shape;744;p55"/>
                <p:cNvSpPr/>
                <p:nvPr/>
              </p:nvSpPr>
              <p:spPr>
                <a:xfrm>
                  <a:off x="1239222" y="4399819"/>
                  <a:ext cx="91980" cy="91945"/>
                </a:xfrm>
                <a:custGeom>
                  <a:avLst/>
                  <a:gdLst/>
                  <a:ahLst/>
                  <a:cxnLst/>
                  <a:rect l="l" t="t" r="r" b="b"/>
                  <a:pathLst>
                    <a:path w="2628" h="2627" extrusionOk="0">
                      <a:moveTo>
                        <a:pt x="1" y="0"/>
                      </a:moveTo>
                      <a:lnTo>
                        <a:pt x="1" y="2627"/>
                      </a:lnTo>
                      <a:lnTo>
                        <a:pt x="2628" y="1312"/>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45" name="Google Shape;745;p55"/>
                <p:cNvSpPr/>
                <p:nvPr/>
              </p:nvSpPr>
              <p:spPr>
                <a:xfrm>
                  <a:off x="1335509" y="4399819"/>
                  <a:ext cx="11830" cy="91945"/>
                </a:xfrm>
                <a:custGeom>
                  <a:avLst/>
                  <a:gdLst/>
                  <a:ahLst/>
                  <a:cxnLst/>
                  <a:rect l="l" t="t" r="r" b="b"/>
                  <a:pathLst>
                    <a:path w="338" h="2627" extrusionOk="0">
                      <a:moveTo>
                        <a:pt x="0" y="0"/>
                      </a:moveTo>
                      <a:lnTo>
                        <a:pt x="0" y="2627"/>
                      </a:lnTo>
                      <a:lnTo>
                        <a:pt x="337" y="2627"/>
                      </a:lnTo>
                      <a:lnTo>
                        <a:pt x="337" y="0"/>
                      </a:lnTo>
                      <a:close/>
                    </a:path>
                  </a:pathLst>
                </a:custGeom>
                <a:solidFill>
                  <a:schemeClr val="l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46" name="Google Shape;746;p55"/>
                <p:cNvSpPr/>
                <p:nvPr/>
              </p:nvSpPr>
              <p:spPr>
                <a:xfrm>
                  <a:off x="1509218" y="4374618"/>
                  <a:ext cx="96355" cy="142345"/>
                </a:xfrm>
                <a:custGeom>
                  <a:avLst/>
                  <a:gdLst/>
                  <a:ahLst/>
                  <a:cxnLst/>
                  <a:rect l="l" t="t" r="r" b="b"/>
                  <a:pathLst>
                    <a:path w="2753" h="4067" extrusionOk="0">
                      <a:moveTo>
                        <a:pt x="2752" y="1"/>
                      </a:moveTo>
                      <a:lnTo>
                        <a:pt x="1" y="2032"/>
                      </a:lnTo>
                      <a:lnTo>
                        <a:pt x="2752" y="4066"/>
                      </a:lnTo>
                      <a:lnTo>
                        <a:pt x="2752" y="1"/>
                      </a:lnTo>
                      <a:close/>
                    </a:path>
                  </a:pathLst>
                </a:custGeom>
                <a:solidFill>
                  <a:schemeClr val="l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47" name="Google Shape;747;p55"/>
                <p:cNvSpPr/>
                <p:nvPr/>
              </p:nvSpPr>
              <p:spPr>
                <a:xfrm>
                  <a:off x="1509218" y="4410494"/>
                  <a:ext cx="48545" cy="70455"/>
                </a:xfrm>
                <a:custGeom>
                  <a:avLst/>
                  <a:gdLst/>
                  <a:ahLst/>
                  <a:cxnLst/>
                  <a:rect l="l" t="t" r="r" b="b"/>
                  <a:pathLst>
                    <a:path w="1387" h="2013" extrusionOk="0">
                      <a:moveTo>
                        <a:pt x="1" y="1"/>
                      </a:moveTo>
                      <a:lnTo>
                        <a:pt x="1" y="2013"/>
                      </a:lnTo>
                      <a:lnTo>
                        <a:pt x="1386" y="2013"/>
                      </a:lnTo>
                      <a:lnTo>
                        <a:pt x="1386" y="1"/>
                      </a:lnTo>
                      <a:close/>
                    </a:path>
                  </a:pathLst>
                </a:custGeom>
                <a:solidFill>
                  <a:schemeClr val="l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48" name="Google Shape;748;p55"/>
                <p:cNvSpPr/>
                <p:nvPr/>
              </p:nvSpPr>
              <p:spPr>
                <a:xfrm>
                  <a:off x="1619855" y="4378013"/>
                  <a:ext cx="54880" cy="135450"/>
                </a:xfrm>
                <a:custGeom>
                  <a:avLst/>
                  <a:gdLst/>
                  <a:ahLst/>
                  <a:cxnLst/>
                  <a:rect l="l" t="t" r="r" b="b"/>
                  <a:pathLst>
                    <a:path w="1568" h="3870" extrusionOk="0">
                      <a:moveTo>
                        <a:pt x="1" y="0"/>
                      </a:moveTo>
                      <a:lnTo>
                        <a:pt x="1" y="426"/>
                      </a:lnTo>
                      <a:cubicBezTo>
                        <a:pt x="666" y="604"/>
                        <a:pt x="1161" y="1212"/>
                        <a:pt x="1161" y="1935"/>
                      </a:cubicBezTo>
                      <a:cubicBezTo>
                        <a:pt x="1161" y="2658"/>
                        <a:pt x="666" y="3266"/>
                        <a:pt x="1" y="3448"/>
                      </a:cubicBezTo>
                      <a:lnTo>
                        <a:pt x="1" y="3869"/>
                      </a:lnTo>
                      <a:cubicBezTo>
                        <a:pt x="895" y="3680"/>
                        <a:pt x="1568" y="2887"/>
                        <a:pt x="1568" y="1935"/>
                      </a:cubicBezTo>
                      <a:cubicBezTo>
                        <a:pt x="1568" y="983"/>
                        <a:pt x="895" y="19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49" name="Google Shape;749;p55"/>
                <p:cNvSpPr/>
                <p:nvPr/>
              </p:nvSpPr>
              <p:spPr>
                <a:xfrm>
                  <a:off x="1619855" y="4411859"/>
                  <a:ext cx="27545" cy="67725"/>
                </a:xfrm>
                <a:custGeom>
                  <a:avLst/>
                  <a:gdLst/>
                  <a:ahLst/>
                  <a:cxnLst/>
                  <a:rect l="l" t="t" r="r" b="b"/>
                  <a:pathLst>
                    <a:path w="787" h="1935" extrusionOk="0">
                      <a:moveTo>
                        <a:pt x="1" y="1"/>
                      </a:moveTo>
                      <a:lnTo>
                        <a:pt x="1" y="1935"/>
                      </a:lnTo>
                      <a:cubicBezTo>
                        <a:pt x="450" y="1842"/>
                        <a:pt x="786" y="1444"/>
                        <a:pt x="786" y="968"/>
                      </a:cubicBezTo>
                      <a:cubicBezTo>
                        <a:pt x="786" y="492"/>
                        <a:pt x="450" y="97"/>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50" name="Google Shape;750;p55"/>
                <p:cNvSpPr/>
                <p:nvPr/>
              </p:nvSpPr>
              <p:spPr>
                <a:xfrm>
                  <a:off x="1708302" y="4429849"/>
                  <a:ext cx="397845" cy="31745"/>
                </a:xfrm>
                <a:custGeom>
                  <a:avLst/>
                  <a:gdLst/>
                  <a:ahLst/>
                  <a:cxnLst/>
                  <a:rect l="l" t="t" r="r" b="b"/>
                  <a:pathLst>
                    <a:path w="11367" h="907" extrusionOk="0">
                      <a:moveTo>
                        <a:pt x="0" y="1"/>
                      </a:moveTo>
                      <a:lnTo>
                        <a:pt x="0" y="906"/>
                      </a:lnTo>
                      <a:lnTo>
                        <a:pt x="11367" y="906"/>
                      </a:lnTo>
                      <a:lnTo>
                        <a:pt x="11367" y="1"/>
                      </a:lnTo>
                      <a:close/>
                    </a:path>
                  </a:pathLst>
                </a:custGeom>
                <a:solidFill>
                  <a:schemeClr val="l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51" name="Google Shape;751;p55"/>
                <p:cNvSpPr/>
                <p:nvPr/>
              </p:nvSpPr>
              <p:spPr>
                <a:xfrm>
                  <a:off x="2061320" y="4400904"/>
                  <a:ext cx="89670" cy="89670"/>
                </a:xfrm>
                <a:custGeom>
                  <a:avLst/>
                  <a:gdLst/>
                  <a:ahLst/>
                  <a:cxnLst/>
                  <a:rect l="l" t="t" r="r" b="b"/>
                  <a:pathLst>
                    <a:path w="2562" h="2562" extrusionOk="0">
                      <a:moveTo>
                        <a:pt x="1281" y="1"/>
                      </a:moveTo>
                      <a:cubicBezTo>
                        <a:pt x="573" y="1"/>
                        <a:pt x="1" y="576"/>
                        <a:pt x="1" y="1281"/>
                      </a:cubicBezTo>
                      <a:cubicBezTo>
                        <a:pt x="1" y="1989"/>
                        <a:pt x="573" y="2562"/>
                        <a:pt x="1281" y="2562"/>
                      </a:cubicBezTo>
                      <a:cubicBezTo>
                        <a:pt x="1989" y="2562"/>
                        <a:pt x="2561" y="1989"/>
                        <a:pt x="2561" y="1281"/>
                      </a:cubicBezTo>
                      <a:cubicBezTo>
                        <a:pt x="2561" y="576"/>
                        <a:pt x="1989" y="1"/>
                        <a:pt x="12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52" name="Google Shape;752;p55"/>
                <p:cNvSpPr/>
                <p:nvPr/>
              </p:nvSpPr>
              <p:spPr>
                <a:xfrm>
                  <a:off x="2317245" y="4405769"/>
                  <a:ext cx="54740" cy="83300"/>
                </a:xfrm>
                <a:custGeom>
                  <a:avLst/>
                  <a:gdLst/>
                  <a:ahLst/>
                  <a:cxnLst/>
                  <a:rect l="l" t="t" r="r" b="b"/>
                  <a:pathLst>
                    <a:path w="1564" h="2380" extrusionOk="0">
                      <a:moveTo>
                        <a:pt x="786" y="241"/>
                      </a:moveTo>
                      <a:cubicBezTo>
                        <a:pt x="1107" y="241"/>
                        <a:pt x="1250" y="616"/>
                        <a:pt x="1250" y="1180"/>
                      </a:cubicBezTo>
                      <a:cubicBezTo>
                        <a:pt x="1250" y="1769"/>
                        <a:pt x="1099" y="2140"/>
                        <a:pt x="782" y="2140"/>
                      </a:cubicBezTo>
                      <a:cubicBezTo>
                        <a:pt x="496" y="2140"/>
                        <a:pt x="314" y="1799"/>
                        <a:pt x="314" y="1200"/>
                      </a:cubicBezTo>
                      <a:cubicBezTo>
                        <a:pt x="314" y="573"/>
                        <a:pt x="511" y="241"/>
                        <a:pt x="786" y="241"/>
                      </a:cubicBezTo>
                      <a:close/>
                      <a:moveTo>
                        <a:pt x="801" y="1"/>
                      </a:moveTo>
                      <a:cubicBezTo>
                        <a:pt x="333" y="1"/>
                        <a:pt x="1" y="426"/>
                        <a:pt x="1" y="1196"/>
                      </a:cubicBezTo>
                      <a:cubicBezTo>
                        <a:pt x="8" y="1958"/>
                        <a:pt x="314" y="2380"/>
                        <a:pt x="763" y="2380"/>
                      </a:cubicBezTo>
                      <a:cubicBezTo>
                        <a:pt x="1274" y="2380"/>
                        <a:pt x="1563" y="1946"/>
                        <a:pt x="1563" y="1165"/>
                      </a:cubicBezTo>
                      <a:cubicBezTo>
                        <a:pt x="1563" y="434"/>
                        <a:pt x="1285" y="1"/>
                        <a:pt x="8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53" name="Google Shape;753;p55"/>
                <p:cNvSpPr/>
                <p:nvPr/>
              </p:nvSpPr>
              <p:spPr>
                <a:xfrm>
                  <a:off x="2382767" y="4429849"/>
                  <a:ext cx="14840" cy="59220"/>
                </a:xfrm>
                <a:custGeom>
                  <a:avLst/>
                  <a:gdLst/>
                  <a:ahLst/>
                  <a:cxnLst/>
                  <a:rect l="l" t="t" r="r" b="b"/>
                  <a:pathLst>
                    <a:path w="424" h="1692" extrusionOk="0">
                      <a:moveTo>
                        <a:pt x="214" y="1"/>
                      </a:moveTo>
                      <a:cubicBezTo>
                        <a:pt x="90" y="1"/>
                        <a:pt x="1" y="94"/>
                        <a:pt x="1" y="222"/>
                      </a:cubicBezTo>
                      <a:cubicBezTo>
                        <a:pt x="1" y="345"/>
                        <a:pt x="86" y="442"/>
                        <a:pt x="209" y="442"/>
                      </a:cubicBezTo>
                      <a:cubicBezTo>
                        <a:pt x="341" y="442"/>
                        <a:pt x="423" y="345"/>
                        <a:pt x="423" y="222"/>
                      </a:cubicBezTo>
                      <a:cubicBezTo>
                        <a:pt x="418" y="94"/>
                        <a:pt x="338" y="1"/>
                        <a:pt x="214" y="1"/>
                      </a:cubicBezTo>
                      <a:close/>
                      <a:moveTo>
                        <a:pt x="214" y="1251"/>
                      </a:moveTo>
                      <a:cubicBezTo>
                        <a:pt x="90" y="1251"/>
                        <a:pt x="1" y="1340"/>
                        <a:pt x="1" y="1472"/>
                      </a:cubicBezTo>
                      <a:cubicBezTo>
                        <a:pt x="1" y="1595"/>
                        <a:pt x="86" y="1692"/>
                        <a:pt x="209" y="1692"/>
                      </a:cubicBezTo>
                      <a:cubicBezTo>
                        <a:pt x="341" y="1692"/>
                        <a:pt x="423" y="1595"/>
                        <a:pt x="423" y="1472"/>
                      </a:cubicBezTo>
                      <a:cubicBezTo>
                        <a:pt x="418" y="1340"/>
                        <a:pt x="338" y="1251"/>
                        <a:pt x="214" y="1251"/>
                      </a:cubicBezTo>
                      <a:close/>
                    </a:path>
                  </a:pathLst>
                </a:custGeom>
                <a:solidFill>
                  <a:schemeClr val="l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54" name="Google Shape;754;p55"/>
                <p:cNvSpPr/>
                <p:nvPr/>
              </p:nvSpPr>
              <p:spPr>
                <a:xfrm>
                  <a:off x="2407127" y="4407134"/>
                  <a:ext cx="50155" cy="81935"/>
                </a:xfrm>
                <a:custGeom>
                  <a:avLst/>
                  <a:gdLst/>
                  <a:ahLst/>
                  <a:cxnLst/>
                  <a:rect l="l" t="t" r="r" b="b"/>
                  <a:pathLst>
                    <a:path w="1433" h="2341" extrusionOk="0">
                      <a:moveTo>
                        <a:pt x="288" y="0"/>
                      </a:moveTo>
                      <a:lnTo>
                        <a:pt x="136" y="1107"/>
                      </a:lnTo>
                      <a:cubicBezTo>
                        <a:pt x="222" y="1095"/>
                        <a:pt x="326" y="1080"/>
                        <a:pt x="458" y="1080"/>
                      </a:cubicBezTo>
                      <a:cubicBezTo>
                        <a:pt x="915" y="1080"/>
                        <a:pt x="1115" y="1293"/>
                        <a:pt x="1120" y="1591"/>
                      </a:cubicBezTo>
                      <a:cubicBezTo>
                        <a:pt x="1120" y="1900"/>
                        <a:pt x="868" y="2089"/>
                        <a:pt x="574" y="2089"/>
                      </a:cubicBezTo>
                      <a:cubicBezTo>
                        <a:pt x="365" y="2089"/>
                        <a:pt x="175" y="2020"/>
                        <a:pt x="83" y="1962"/>
                      </a:cubicBezTo>
                      <a:lnTo>
                        <a:pt x="1" y="2198"/>
                      </a:lnTo>
                      <a:cubicBezTo>
                        <a:pt x="113" y="2271"/>
                        <a:pt x="326" y="2341"/>
                        <a:pt x="578" y="2341"/>
                      </a:cubicBezTo>
                      <a:cubicBezTo>
                        <a:pt x="1077" y="2341"/>
                        <a:pt x="1433" y="2005"/>
                        <a:pt x="1433" y="1555"/>
                      </a:cubicBezTo>
                      <a:cubicBezTo>
                        <a:pt x="1433" y="1266"/>
                        <a:pt x="1286" y="1068"/>
                        <a:pt x="1104" y="964"/>
                      </a:cubicBezTo>
                      <a:cubicBezTo>
                        <a:pt x="961" y="878"/>
                        <a:pt x="786" y="839"/>
                        <a:pt x="609" y="839"/>
                      </a:cubicBezTo>
                      <a:cubicBezTo>
                        <a:pt x="524" y="839"/>
                        <a:pt x="474" y="848"/>
                        <a:pt x="419" y="855"/>
                      </a:cubicBezTo>
                      <a:lnTo>
                        <a:pt x="508" y="264"/>
                      </a:lnTo>
                      <a:lnTo>
                        <a:pt x="1386" y="264"/>
                      </a:lnTo>
                      <a:lnTo>
                        <a:pt x="1386" y="0"/>
                      </a:lnTo>
                      <a:close/>
                    </a:path>
                  </a:pathLst>
                </a:custGeom>
                <a:solidFill>
                  <a:schemeClr val="l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55" name="Google Shape;755;p55"/>
                <p:cNvSpPr/>
                <p:nvPr/>
              </p:nvSpPr>
              <p:spPr>
                <a:xfrm>
                  <a:off x="2469988" y="4405769"/>
                  <a:ext cx="54740" cy="83300"/>
                </a:xfrm>
                <a:custGeom>
                  <a:avLst/>
                  <a:gdLst/>
                  <a:ahLst/>
                  <a:cxnLst/>
                  <a:rect l="l" t="t" r="r" b="b"/>
                  <a:pathLst>
                    <a:path w="1564" h="2380" extrusionOk="0">
                      <a:moveTo>
                        <a:pt x="782" y="241"/>
                      </a:moveTo>
                      <a:cubicBezTo>
                        <a:pt x="1107" y="241"/>
                        <a:pt x="1250" y="616"/>
                        <a:pt x="1250" y="1180"/>
                      </a:cubicBezTo>
                      <a:cubicBezTo>
                        <a:pt x="1250" y="1769"/>
                        <a:pt x="1099" y="2140"/>
                        <a:pt x="778" y="2140"/>
                      </a:cubicBezTo>
                      <a:cubicBezTo>
                        <a:pt x="496" y="2140"/>
                        <a:pt x="314" y="1799"/>
                        <a:pt x="314" y="1200"/>
                      </a:cubicBezTo>
                      <a:cubicBezTo>
                        <a:pt x="314" y="573"/>
                        <a:pt x="511" y="241"/>
                        <a:pt x="782" y="241"/>
                      </a:cubicBezTo>
                      <a:close/>
                      <a:moveTo>
                        <a:pt x="801" y="1"/>
                      </a:moveTo>
                      <a:cubicBezTo>
                        <a:pt x="333" y="1"/>
                        <a:pt x="1" y="426"/>
                        <a:pt x="1" y="1196"/>
                      </a:cubicBezTo>
                      <a:cubicBezTo>
                        <a:pt x="8" y="1958"/>
                        <a:pt x="314" y="2380"/>
                        <a:pt x="763" y="2380"/>
                      </a:cubicBezTo>
                      <a:cubicBezTo>
                        <a:pt x="1274" y="2380"/>
                        <a:pt x="1563" y="1946"/>
                        <a:pt x="1563" y="1165"/>
                      </a:cubicBezTo>
                      <a:cubicBezTo>
                        <a:pt x="1563" y="434"/>
                        <a:pt x="1285" y="1"/>
                        <a:pt x="8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56" name="Google Shape;756;p55"/>
                <p:cNvSpPr/>
                <p:nvPr/>
              </p:nvSpPr>
              <p:spPr>
                <a:xfrm>
                  <a:off x="2555180" y="4402794"/>
                  <a:ext cx="43085" cy="89950"/>
                </a:xfrm>
                <a:custGeom>
                  <a:avLst/>
                  <a:gdLst/>
                  <a:ahLst/>
                  <a:cxnLst/>
                  <a:rect l="l" t="t" r="r" b="b"/>
                  <a:pathLst>
                    <a:path w="1231" h="2570" extrusionOk="0">
                      <a:moveTo>
                        <a:pt x="990" y="1"/>
                      </a:moveTo>
                      <a:lnTo>
                        <a:pt x="0" y="2570"/>
                      </a:lnTo>
                      <a:lnTo>
                        <a:pt x="240" y="2570"/>
                      </a:lnTo>
                      <a:lnTo>
                        <a:pt x="1231" y="1"/>
                      </a:lnTo>
                      <a:close/>
                    </a:path>
                  </a:pathLst>
                </a:custGeom>
                <a:solidFill>
                  <a:schemeClr val="l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57" name="Google Shape;757;p55"/>
                <p:cNvSpPr/>
                <p:nvPr/>
              </p:nvSpPr>
              <p:spPr>
                <a:xfrm>
                  <a:off x="2629627" y="4405769"/>
                  <a:ext cx="51520" cy="81935"/>
                </a:xfrm>
                <a:custGeom>
                  <a:avLst/>
                  <a:gdLst/>
                  <a:ahLst/>
                  <a:cxnLst/>
                  <a:rect l="l" t="t" r="r" b="b"/>
                  <a:pathLst>
                    <a:path w="1472" h="2341" extrusionOk="0">
                      <a:moveTo>
                        <a:pt x="709" y="1"/>
                      </a:moveTo>
                      <a:cubicBezTo>
                        <a:pt x="445" y="1"/>
                        <a:pt x="218" y="101"/>
                        <a:pt x="59" y="237"/>
                      </a:cubicBezTo>
                      <a:lnTo>
                        <a:pt x="156" y="453"/>
                      </a:lnTo>
                      <a:cubicBezTo>
                        <a:pt x="264" y="364"/>
                        <a:pt x="438" y="260"/>
                        <a:pt x="647" y="260"/>
                      </a:cubicBezTo>
                      <a:cubicBezTo>
                        <a:pt x="988" y="260"/>
                        <a:pt x="1104" y="476"/>
                        <a:pt x="1104" y="708"/>
                      </a:cubicBezTo>
                      <a:cubicBezTo>
                        <a:pt x="1100" y="1057"/>
                        <a:pt x="833" y="1355"/>
                        <a:pt x="245" y="1912"/>
                      </a:cubicBezTo>
                      <a:lnTo>
                        <a:pt x="1" y="2151"/>
                      </a:lnTo>
                      <a:lnTo>
                        <a:pt x="1" y="2341"/>
                      </a:lnTo>
                      <a:lnTo>
                        <a:pt x="1471" y="2341"/>
                      </a:lnTo>
                      <a:lnTo>
                        <a:pt x="1471" y="2082"/>
                      </a:lnTo>
                      <a:lnTo>
                        <a:pt x="438" y="2082"/>
                      </a:lnTo>
                      <a:lnTo>
                        <a:pt x="438" y="2074"/>
                      </a:lnTo>
                      <a:lnTo>
                        <a:pt x="620" y="1904"/>
                      </a:lnTo>
                      <a:cubicBezTo>
                        <a:pt x="1107" y="1440"/>
                        <a:pt x="1413" y="1096"/>
                        <a:pt x="1413" y="669"/>
                      </a:cubicBezTo>
                      <a:cubicBezTo>
                        <a:pt x="1413" y="341"/>
                        <a:pt x="1204" y="1"/>
                        <a:pt x="7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58" name="Google Shape;758;p55"/>
                <p:cNvSpPr/>
                <p:nvPr/>
              </p:nvSpPr>
              <p:spPr>
                <a:xfrm>
                  <a:off x="2694098" y="4429849"/>
                  <a:ext cx="14805" cy="59220"/>
                </a:xfrm>
                <a:custGeom>
                  <a:avLst/>
                  <a:gdLst/>
                  <a:ahLst/>
                  <a:cxnLst/>
                  <a:rect l="l" t="t" r="r" b="b"/>
                  <a:pathLst>
                    <a:path w="423" h="1692" extrusionOk="0">
                      <a:moveTo>
                        <a:pt x="213" y="1"/>
                      </a:moveTo>
                      <a:cubicBezTo>
                        <a:pt x="89" y="1"/>
                        <a:pt x="1" y="94"/>
                        <a:pt x="1" y="222"/>
                      </a:cubicBezTo>
                      <a:cubicBezTo>
                        <a:pt x="1" y="345"/>
                        <a:pt x="85" y="442"/>
                        <a:pt x="210" y="442"/>
                      </a:cubicBezTo>
                      <a:cubicBezTo>
                        <a:pt x="341" y="442"/>
                        <a:pt x="422" y="345"/>
                        <a:pt x="422" y="222"/>
                      </a:cubicBezTo>
                      <a:cubicBezTo>
                        <a:pt x="419" y="94"/>
                        <a:pt x="337" y="1"/>
                        <a:pt x="213" y="1"/>
                      </a:cubicBezTo>
                      <a:close/>
                      <a:moveTo>
                        <a:pt x="213" y="1251"/>
                      </a:moveTo>
                      <a:cubicBezTo>
                        <a:pt x="89" y="1251"/>
                        <a:pt x="1" y="1340"/>
                        <a:pt x="1" y="1472"/>
                      </a:cubicBezTo>
                      <a:cubicBezTo>
                        <a:pt x="1" y="1595"/>
                        <a:pt x="85" y="1692"/>
                        <a:pt x="210" y="1692"/>
                      </a:cubicBezTo>
                      <a:cubicBezTo>
                        <a:pt x="341" y="1692"/>
                        <a:pt x="422" y="1595"/>
                        <a:pt x="422" y="1472"/>
                      </a:cubicBezTo>
                      <a:cubicBezTo>
                        <a:pt x="419" y="1340"/>
                        <a:pt x="337" y="1251"/>
                        <a:pt x="213" y="1251"/>
                      </a:cubicBezTo>
                      <a:close/>
                    </a:path>
                  </a:pathLst>
                </a:custGeom>
                <a:solidFill>
                  <a:schemeClr val="l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59" name="Google Shape;759;p55"/>
                <p:cNvSpPr/>
                <p:nvPr/>
              </p:nvSpPr>
              <p:spPr>
                <a:xfrm>
                  <a:off x="2718494" y="4407134"/>
                  <a:ext cx="50085" cy="81935"/>
                </a:xfrm>
                <a:custGeom>
                  <a:avLst/>
                  <a:gdLst/>
                  <a:ahLst/>
                  <a:cxnLst/>
                  <a:rect l="l" t="t" r="r" b="b"/>
                  <a:pathLst>
                    <a:path w="1431" h="2341" extrusionOk="0">
                      <a:moveTo>
                        <a:pt x="282" y="0"/>
                      </a:moveTo>
                      <a:lnTo>
                        <a:pt x="135" y="1107"/>
                      </a:lnTo>
                      <a:cubicBezTo>
                        <a:pt x="220" y="1095"/>
                        <a:pt x="320" y="1080"/>
                        <a:pt x="452" y="1080"/>
                      </a:cubicBezTo>
                      <a:cubicBezTo>
                        <a:pt x="913" y="1080"/>
                        <a:pt x="1110" y="1293"/>
                        <a:pt x="1114" y="1591"/>
                      </a:cubicBezTo>
                      <a:cubicBezTo>
                        <a:pt x="1114" y="1900"/>
                        <a:pt x="863" y="2089"/>
                        <a:pt x="568" y="2089"/>
                      </a:cubicBezTo>
                      <a:cubicBezTo>
                        <a:pt x="359" y="2089"/>
                        <a:pt x="174" y="2020"/>
                        <a:pt x="77" y="1962"/>
                      </a:cubicBezTo>
                      <a:lnTo>
                        <a:pt x="0" y="2198"/>
                      </a:lnTo>
                      <a:cubicBezTo>
                        <a:pt x="108" y="2271"/>
                        <a:pt x="320" y="2341"/>
                        <a:pt x="572" y="2341"/>
                      </a:cubicBezTo>
                      <a:cubicBezTo>
                        <a:pt x="1072" y="2341"/>
                        <a:pt x="1431" y="2005"/>
                        <a:pt x="1431" y="1555"/>
                      </a:cubicBezTo>
                      <a:cubicBezTo>
                        <a:pt x="1431" y="1266"/>
                        <a:pt x="1281" y="1068"/>
                        <a:pt x="1099" y="964"/>
                      </a:cubicBezTo>
                      <a:cubicBezTo>
                        <a:pt x="959" y="878"/>
                        <a:pt x="781" y="839"/>
                        <a:pt x="604" y="839"/>
                      </a:cubicBezTo>
                      <a:cubicBezTo>
                        <a:pt x="518" y="839"/>
                        <a:pt x="472" y="848"/>
                        <a:pt x="418" y="855"/>
                      </a:cubicBezTo>
                      <a:lnTo>
                        <a:pt x="506" y="264"/>
                      </a:lnTo>
                      <a:lnTo>
                        <a:pt x="1385" y="264"/>
                      </a:lnTo>
                      <a:lnTo>
                        <a:pt x="1385" y="0"/>
                      </a:lnTo>
                      <a:close/>
                    </a:path>
                  </a:pathLst>
                </a:custGeom>
                <a:solidFill>
                  <a:schemeClr val="l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60" name="Google Shape;760;p55"/>
                <p:cNvSpPr/>
                <p:nvPr/>
              </p:nvSpPr>
              <p:spPr>
                <a:xfrm>
                  <a:off x="2781285" y="4405769"/>
                  <a:ext cx="54600" cy="83300"/>
                </a:xfrm>
                <a:custGeom>
                  <a:avLst/>
                  <a:gdLst/>
                  <a:ahLst/>
                  <a:cxnLst/>
                  <a:rect l="l" t="t" r="r" b="b"/>
                  <a:pathLst>
                    <a:path w="1560" h="2380" extrusionOk="0">
                      <a:moveTo>
                        <a:pt x="783" y="241"/>
                      </a:moveTo>
                      <a:cubicBezTo>
                        <a:pt x="1103" y="241"/>
                        <a:pt x="1251" y="616"/>
                        <a:pt x="1251" y="1180"/>
                      </a:cubicBezTo>
                      <a:cubicBezTo>
                        <a:pt x="1251" y="1769"/>
                        <a:pt x="1096" y="2140"/>
                        <a:pt x="778" y="2140"/>
                      </a:cubicBezTo>
                      <a:cubicBezTo>
                        <a:pt x="496" y="2140"/>
                        <a:pt x="310" y="1799"/>
                        <a:pt x="310" y="1200"/>
                      </a:cubicBezTo>
                      <a:cubicBezTo>
                        <a:pt x="310" y="573"/>
                        <a:pt x="508" y="241"/>
                        <a:pt x="783" y="241"/>
                      </a:cubicBezTo>
                      <a:close/>
                      <a:moveTo>
                        <a:pt x="798" y="1"/>
                      </a:moveTo>
                      <a:cubicBezTo>
                        <a:pt x="333" y="1"/>
                        <a:pt x="1" y="426"/>
                        <a:pt x="1" y="1196"/>
                      </a:cubicBezTo>
                      <a:cubicBezTo>
                        <a:pt x="8" y="1958"/>
                        <a:pt x="310" y="2380"/>
                        <a:pt x="760" y="2380"/>
                      </a:cubicBezTo>
                      <a:cubicBezTo>
                        <a:pt x="1270" y="2380"/>
                        <a:pt x="1560" y="1946"/>
                        <a:pt x="1560" y="1165"/>
                      </a:cubicBezTo>
                      <a:cubicBezTo>
                        <a:pt x="1560" y="434"/>
                        <a:pt x="1285" y="1"/>
                        <a:pt x="7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grpSp>
          <p:grpSp>
            <p:nvGrpSpPr>
              <p:cNvPr id="761" name="Google Shape;761;p55"/>
              <p:cNvGrpSpPr/>
              <p:nvPr/>
            </p:nvGrpSpPr>
            <p:grpSpPr>
              <a:xfrm>
                <a:off x="6740408" y="4082745"/>
                <a:ext cx="1412936" cy="130770"/>
                <a:chOff x="2935989" y="4367723"/>
                <a:chExt cx="1685879" cy="156032"/>
              </a:xfrm>
            </p:grpSpPr>
            <p:sp>
              <p:nvSpPr>
                <p:cNvPr id="762" name="Google Shape;762;p55"/>
                <p:cNvSpPr/>
                <p:nvPr/>
              </p:nvSpPr>
              <p:spPr>
                <a:xfrm>
                  <a:off x="2935989" y="4376368"/>
                  <a:ext cx="179165" cy="138705"/>
                </a:xfrm>
                <a:custGeom>
                  <a:avLst/>
                  <a:gdLst/>
                  <a:ahLst/>
                  <a:cxnLst/>
                  <a:rect l="l" t="t" r="r" b="b"/>
                  <a:pathLst>
                    <a:path w="5119" h="3963" extrusionOk="0">
                      <a:moveTo>
                        <a:pt x="1323" y="1761"/>
                      </a:moveTo>
                      <a:lnTo>
                        <a:pt x="1323" y="2202"/>
                      </a:lnTo>
                      <a:lnTo>
                        <a:pt x="495" y="2202"/>
                      </a:lnTo>
                      <a:lnTo>
                        <a:pt x="495" y="1761"/>
                      </a:lnTo>
                      <a:close/>
                      <a:moveTo>
                        <a:pt x="4515" y="1761"/>
                      </a:moveTo>
                      <a:lnTo>
                        <a:pt x="4515" y="2202"/>
                      </a:lnTo>
                      <a:lnTo>
                        <a:pt x="1872" y="2202"/>
                      </a:lnTo>
                      <a:lnTo>
                        <a:pt x="1872" y="1761"/>
                      </a:lnTo>
                      <a:close/>
                      <a:moveTo>
                        <a:pt x="3191" y="2698"/>
                      </a:moveTo>
                      <a:lnTo>
                        <a:pt x="3191" y="3139"/>
                      </a:lnTo>
                      <a:lnTo>
                        <a:pt x="549" y="3139"/>
                      </a:lnTo>
                      <a:lnTo>
                        <a:pt x="549" y="2698"/>
                      </a:lnTo>
                      <a:close/>
                      <a:moveTo>
                        <a:pt x="4569" y="2698"/>
                      </a:moveTo>
                      <a:lnTo>
                        <a:pt x="4569" y="3139"/>
                      </a:lnTo>
                      <a:lnTo>
                        <a:pt x="3745" y="3139"/>
                      </a:lnTo>
                      <a:lnTo>
                        <a:pt x="3745" y="2698"/>
                      </a:lnTo>
                      <a:close/>
                      <a:moveTo>
                        <a:pt x="538" y="1"/>
                      </a:moveTo>
                      <a:cubicBezTo>
                        <a:pt x="240" y="1"/>
                        <a:pt x="0" y="241"/>
                        <a:pt x="0" y="539"/>
                      </a:cubicBezTo>
                      <a:lnTo>
                        <a:pt x="0" y="3429"/>
                      </a:lnTo>
                      <a:cubicBezTo>
                        <a:pt x="0" y="3723"/>
                        <a:pt x="240" y="3963"/>
                        <a:pt x="538" y="3963"/>
                      </a:cubicBezTo>
                      <a:lnTo>
                        <a:pt x="4584" y="3963"/>
                      </a:lnTo>
                      <a:cubicBezTo>
                        <a:pt x="4878" y="3963"/>
                        <a:pt x="5118" y="3723"/>
                        <a:pt x="5118" y="3429"/>
                      </a:cubicBezTo>
                      <a:lnTo>
                        <a:pt x="5118" y="539"/>
                      </a:lnTo>
                      <a:cubicBezTo>
                        <a:pt x="5118" y="241"/>
                        <a:pt x="4878" y="1"/>
                        <a:pt x="4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63" name="Google Shape;763;p55"/>
                <p:cNvSpPr/>
                <p:nvPr/>
              </p:nvSpPr>
              <p:spPr>
                <a:xfrm>
                  <a:off x="3835089" y="4383858"/>
                  <a:ext cx="196525" cy="123760"/>
                </a:xfrm>
                <a:custGeom>
                  <a:avLst/>
                  <a:gdLst/>
                  <a:ahLst/>
                  <a:cxnLst/>
                  <a:rect l="l" t="t" r="r" b="b"/>
                  <a:pathLst>
                    <a:path w="5615" h="3536" extrusionOk="0">
                      <a:moveTo>
                        <a:pt x="5119" y="495"/>
                      </a:moveTo>
                      <a:lnTo>
                        <a:pt x="5119" y="3041"/>
                      </a:lnTo>
                      <a:lnTo>
                        <a:pt x="496" y="3041"/>
                      </a:lnTo>
                      <a:lnTo>
                        <a:pt x="496" y="495"/>
                      </a:lnTo>
                      <a:close/>
                      <a:moveTo>
                        <a:pt x="248" y="0"/>
                      </a:moveTo>
                      <a:cubicBezTo>
                        <a:pt x="109" y="0"/>
                        <a:pt x="0" y="112"/>
                        <a:pt x="0" y="247"/>
                      </a:cubicBezTo>
                      <a:lnTo>
                        <a:pt x="0" y="3288"/>
                      </a:lnTo>
                      <a:cubicBezTo>
                        <a:pt x="0" y="3424"/>
                        <a:pt x="109" y="3536"/>
                        <a:pt x="248" y="3536"/>
                      </a:cubicBezTo>
                      <a:lnTo>
                        <a:pt x="5367" y="3536"/>
                      </a:lnTo>
                      <a:cubicBezTo>
                        <a:pt x="5502" y="3536"/>
                        <a:pt x="5614" y="3424"/>
                        <a:pt x="5614" y="3288"/>
                      </a:cubicBezTo>
                      <a:lnTo>
                        <a:pt x="5614" y="247"/>
                      </a:lnTo>
                      <a:cubicBezTo>
                        <a:pt x="5614" y="112"/>
                        <a:pt x="5502" y="0"/>
                        <a:pt x="53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64" name="Google Shape;764;p55"/>
                <p:cNvSpPr/>
                <p:nvPr/>
              </p:nvSpPr>
              <p:spPr>
                <a:xfrm>
                  <a:off x="3239271" y="4379378"/>
                  <a:ext cx="129115" cy="132720"/>
                </a:xfrm>
                <a:custGeom>
                  <a:avLst/>
                  <a:gdLst/>
                  <a:ahLst/>
                  <a:cxnLst/>
                  <a:rect l="l" t="t" r="r" b="b"/>
                  <a:pathLst>
                    <a:path w="3689" h="3792" extrusionOk="0">
                      <a:moveTo>
                        <a:pt x="1847" y="1173"/>
                      </a:moveTo>
                      <a:cubicBezTo>
                        <a:pt x="2245" y="1173"/>
                        <a:pt x="2570" y="1498"/>
                        <a:pt x="2570" y="1896"/>
                      </a:cubicBezTo>
                      <a:cubicBezTo>
                        <a:pt x="2570" y="2298"/>
                        <a:pt x="2245" y="2619"/>
                        <a:pt x="1847" y="2619"/>
                      </a:cubicBezTo>
                      <a:cubicBezTo>
                        <a:pt x="1444" y="2619"/>
                        <a:pt x="1119" y="2298"/>
                        <a:pt x="1119" y="1896"/>
                      </a:cubicBezTo>
                      <a:cubicBezTo>
                        <a:pt x="1119" y="1498"/>
                        <a:pt x="1444" y="1173"/>
                        <a:pt x="1847" y="1173"/>
                      </a:cubicBezTo>
                      <a:close/>
                      <a:moveTo>
                        <a:pt x="1336" y="0"/>
                      </a:moveTo>
                      <a:lnTo>
                        <a:pt x="1258" y="766"/>
                      </a:lnTo>
                      <a:lnTo>
                        <a:pt x="589" y="391"/>
                      </a:lnTo>
                      <a:lnTo>
                        <a:pt x="1" y="1223"/>
                      </a:lnTo>
                      <a:lnTo>
                        <a:pt x="783" y="1896"/>
                      </a:lnTo>
                      <a:lnTo>
                        <a:pt x="1" y="2569"/>
                      </a:lnTo>
                      <a:lnTo>
                        <a:pt x="589" y="3405"/>
                      </a:lnTo>
                      <a:lnTo>
                        <a:pt x="1258" y="3025"/>
                      </a:lnTo>
                      <a:lnTo>
                        <a:pt x="1336" y="3791"/>
                      </a:lnTo>
                      <a:lnTo>
                        <a:pt x="2353" y="3791"/>
                      </a:lnTo>
                      <a:lnTo>
                        <a:pt x="2431" y="3025"/>
                      </a:lnTo>
                      <a:lnTo>
                        <a:pt x="3100" y="3405"/>
                      </a:lnTo>
                      <a:lnTo>
                        <a:pt x="3688" y="2569"/>
                      </a:lnTo>
                      <a:lnTo>
                        <a:pt x="2910" y="1896"/>
                      </a:lnTo>
                      <a:lnTo>
                        <a:pt x="3688" y="1223"/>
                      </a:lnTo>
                      <a:lnTo>
                        <a:pt x="3100" y="391"/>
                      </a:lnTo>
                      <a:lnTo>
                        <a:pt x="2431" y="766"/>
                      </a:lnTo>
                      <a:lnTo>
                        <a:pt x="2353" y="0"/>
                      </a:lnTo>
                      <a:close/>
                    </a:path>
                  </a:pathLst>
                </a:custGeom>
                <a:solidFill>
                  <a:schemeClr val="l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65" name="Google Shape;765;p55"/>
                <p:cNvSpPr/>
                <p:nvPr/>
              </p:nvSpPr>
              <p:spPr>
                <a:xfrm>
                  <a:off x="3313227" y="4379378"/>
                  <a:ext cx="82880" cy="58660"/>
                </a:xfrm>
                <a:custGeom>
                  <a:avLst/>
                  <a:gdLst/>
                  <a:ahLst/>
                  <a:cxnLst/>
                  <a:rect l="l" t="t" r="r" b="b"/>
                  <a:pathLst>
                    <a:path w="2368" h="1676" extrusionOk="0">
                      <a:moveTo>
                        <a:pt x="0" y="0"/>
                      </a:moveTo>
                      <a:lnTo>
                        <a:pt x="0" y="1675"/>
                      </a:lnTo>
                      <a:lnTo>
                        <a:pt x="2368" y="1675"/>
                      </a:lnTo>
                      <a:lnTo>
                        <a:pt x="2368" y="0"/>
                      </a:ln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66" name="Google Shape;766;p55"/>
                <p:cNvSpPr/>
                <p:nvPr/>
              </p:nvSpPr>
              <p:spPr>
                <a:xfrm>
                  <a:off x="3329468" y="4393588"/>
                  <a:ext cx="24535" cy="32935"/>
                </a:xfrm>
                <a:custGeom>
                  <a:avLst/>
                  <a:gdLst/>
                  <a:ahLst/>
                  <a:cxnLst/>
                  <a:rect l="l" t="t" r="r" b="b"/>
                  <a:pathLst>
                    <a:path w="701" h="941" extrusionOk="0">
                      <a:moveTo>
                        <a:pt x="1" y="1"/>
                      </a:moveTo>
                      <a:lnTo>
                        <a:pt x="1" y="940"/>
                      </a:lnTo>
                      <a:lnTo>
                        <a:pt x="124" y="940"/>
                      </a:lnTo>
                      <a:lnTo>
                        <a:pt x="124" y="499"/>
                      </a:lnTo>
                      <a:lnTo>
                        <a:pt x="577" y="499"/>
                      </a:lnTo>
                      <a:lnTo>
                        <a:pt x="577" y="940"/>
                      </a:lnTo>
                      <a:lnTo>
                        <a:pt x="701" y="940"/>
                      </a:lnTo>
                      <a:lnTo>
                        <a:pt x="701" y="1"/>
                      </a:lnTo>
                      <a:lnTo>
                        <a:pt x="577" y="1"/>
                      </a:lnTo>
                      <a:lnTo>
                        <a:pt x="577" y="395"/>
                      </a:lnTo>
                      <a:lnTo>
                        <a:pt x="124" y="395"/>
                      </a:lnTo>
                      <a:lnTo>
                        <a:pt x="124" y="1"/>
                      </a:lnTo>
                      <a:close/>
                    </a:path>
                  </a:pathLst>
                </a:custGeom>
                <a:solidFill>
                  <a:schemeClr val="l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67" name="Google Shape;767;p55"/>
                <p:cNvSpPr/>
                <p:nvPr/>
              </p:nvSpPr>
              <p:spPr>
                <a:xfrm>
                  <a:off x="3361283" y="4393308"/>
                  <a:ext cx="26985" cy="33460"/>
                </a:xfrm>
                <a:custGeom>
                  <a:avLst/>
                  <a:gdLst/>
                  <a:ahLst/>
                  <a:cxnLst/>
                  <a:rect l="l" t="t" r="r" b="b"/>
                  <a:pathLst>
                    <a:path w="771" h="956" extrusionOk="0">
                      <a:moveTo>
                        <a:pt x="264" y="97"/>
                      </a:moveTo>
                      <a:cubicBezTo>
                        <a:pt x="520" y="97"/>
                        <a:pt x="647" y="241"/>
                        <a:pt x="647" y="461"/>
                      </a:cubicBezTo>
                      <a:cubicBezTo>
                        <a:pt x="647" y="713"/>
                        <a:pt x="504" y="859"/>
                        <a:pt x="245" y="859"/>
                      </a:cubicBezTo>
                      <a:cubicBezTo>
                        <a:pt x="198" y="859"/>
                        <a:pt x="152" y="856"/>
                        <a:pt x="120" y="852"/>
                      </a:cubicBezTo>
                      <a:lnTo>
                        <a:pt x="120" y="109"/>
                      </a:lnTo>
                      <a:cubicBezTo>
                        <a:pt x="156" y="105"/>
                        <a:pt x="202" y="97"/>
                        <a:pt x="264" y="97"/>
                      </a:cubicBezTo>
                      <a:close/>
                      <a:moveTo>
                        <a:pt x="260" y="0"/>
                      </a:moveTo>
                      <a:cubicBezTo>
                        <a:pt x="163" y="0"/>
                        <a:pt x="74" y="9"/>
                        <a:pt x="1" y="20"/>
                      </a:cubicBezTo>
                      <a:lnTo>
                        <a:pt x="1" y="945"/>
                      </a:lnTo>
                      <a:cubicBezTo>
                        <a:pt x="63" y="952"/>
                        <a:pt x="136" y="956"/>
                        <a:pt x="222" y="956"/>
                      </a:cubicBezTo>
                      <a:cubicBezTo>
                        <a:pt x="404" y="956"/>
                        <a:pt x="550" y="909"/>
                        <a:pt x="636" y="821"/>
                      </a:cubicBezTo>
                      <a:cubicBezTo>
                        <a:pt x="724" y="736"/>
                        <a:pt x="770" y="608"/>
                        <a:pt x="770" y="457"/>
                      </a:cubicBezTo>
                      <a:cubicBezTo>
                        <a:pt x="770" y="302"/>
                        <a:pt x="724" y="194"/>
                        <a:pt x="639" y="120"/>
                      </a:cubicBezTo>
                      <a:cubicBezTo>
                        <a:pt x="558" y="43"/>
                        <a:pt x="434" y="0"/>
                        <a:pt x="2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68" name="Google Shape;768;p55"/>
                <p:cNvSpPr/>
                <p:nvPr/>
              </p:nvSpPr>
              <p:spPr>
                <a:xfrm>
                  <a:off x="3520257" y="4370558"/>
                  <a:ext cx="190715" cy="150325"/>
                </a:xfrm>
                <a:custGeom>
                  <a:avLst/>
                  <a:gdLst/>
                  <a:ahLst/>
                  <a:cxnLst/>
                  <a:rect l="l" t="t" r="r" b="b"/>
                  <a:pathLst>
                    <a:path w="5449" h="4295" extrusionOk="0">
                      <a:moveTo>
                        <a:pt x="4747" y="334"/>
                      </a:moveTo>
                      <a:cubicBezTo>
                        <a:pt x="4953" y="334"/>
                        <a:pt x="5119" y="500"/>
                        <a:pt x="5119" y="705"/>
                      </a:cubicBezTo>
                      <a:lnTo>
                        <a:pt x="5119" y="3595"/>
                      </a:lnTo>
                      <a:cubicBezTo>
                        <a:pt x="5119" y="3800"/>
                        <a:pt x="4953" y="3966"/>
                        <a:pt x="4747" y="3966"/>
                      </a:cubicBezTo>
                      <a:lnTo>
                        <a:pt x="701" y="3966"/>
                      </a:lnTo>
                      <a:cubicBezTo>
                        <a:pt x="496" y="3966"/>
                        <a:pt x="330" y="3800"/>
                        <a:pt x="330" y="3595"/>
                      </a:cubicBezTo>
                      <a:lnTo>
                        <a:pt x="330" y="705"/>
                      </a:lnTo>
                      <a:cubicBezTo>
                        <a:pt x="330" y="500"/>
                        <a:pt x="496" y="334"/>
                        <a:pt x="701" y="334"/>
                      </a:cubicBezTo>
                      <a:close/>
                      <a:moveTo>
                        <a:pt x="701" y="0"/>
                      </a:moveTo>
                      <a:cubicBezTo>
                        <a:pt x="314" y="0"/>
                        <a:pt x="1" y="318"/>
                        <a:pt x="1" y="705"/>
                      </a:cubicBezTo>
                      <a:lnTo>
                        <a:pt x="1" y="3595"/>
                      </a:lnTo>
                      <a:cubicBezTo>
                        <a:pt x="1" y="3982"/>
                        <a:pt x="314" y="4295"/>
                        <a:pt x="701" y="4295"/>
                      </a:cubicBezTo>
                      <a:lnTo>
                        <a:pt x="4747" y="4295"/>
                      </a:lnTo>
                      <a:cubicBezTo>
                        <a:pt x="5135" y="4295"/>
                        <a:pt x="5448" y="3982"/>
                        <a:pt x="5448" y="3595"/>
                      </a:cubicBezTo>
                      <a:lnTo>
                        <a:pt x="5448" y="705"/>
                      </a:lnTo>
                      <a:cubicBezTo>
                        <a:pt x="5448" y="318"/>
                        <a:pt x="5135" y="0"/>
                        <a:pt x="4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69" name="Google Shape;769;p55"/>
                <p:cNvSpPr/>
                <p:nvPr/>
              </p:nvSpPr>
              <p:spPr>
                <a:xfrm>
                  <a:off x="3623579" y="4446544"/>
                  <a:ext cx="59080" cy="45640"/>
                </a:xfrm>
                <a:custGeom>
                  <a:avLst/>
                  <a:gdLst/>
                  <a:ahLst/>
                  <a:cxnLst/>
                  <a:rect l="l" t="t" r="r" b="b"/>
                  <a:pathLst>
                    <a:path w="1688" h="1304" extrusionOk="0">
                      <a:moveTo>
                        <a:pt x="179" y="0"/>
                      </a:moveTo>
                      <a:cubicBezTo>
                        <a:pt x="82" y="0"/>
                        <a:pt x="1" y="77"/>
                        <a:pt x="1" y="174"/>
                      </a:cubicBezTo>
                      <a:lnTo>
                        <a:pt x="1" y="1129"/>
                      </a:lnTo>
                      <a:cubicBezTo>
                        <a:pt x="1" y="1227"/>
                        <a:pt x="82" y="1304"/>
                        <a:pt x="179" y="1304"/>
                      </a:cubicBezTo>
                      <a:lnTo>
                        <a:pt x="1513" y="1304"/>
                      </a:lnTo>
                      <a:cubicBezTo>
                        <a:pt x="1610" y="1304"/>
                        <a:pt x="1688" y="1227"/>
                        <a:pt x="1688" y="1129"/>
                      </a:cubicBezTo>
                      <a:lnTo>
                        <a:pt x="1688" y="174"/>
                      </a:lnTo>
                      <a:cubicBezTo>
                        <a:pt x="1688" y="77"/>
                        <a:pt x="1610" y="0"/>
                        <a:pt x="15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70" name="Google Shape;770;p55"/>
                <p:cNvSpPr/>
                <p:nvPr/>
              </p:nvSpPr>
              <p:spPr>
                <a:xfrm>
                  <a:off x="4156710" y="4370558"/>
                  <a:ext cx="190680" cy="150325"/>
                </a:xfrm>
                <a:custGeom>
                  <a:avLst/>
                  <a:gdLst/>
                  <a:ahLst/>
                  <a:cxnLst/>
                  <a:rect l="l" t="t" r="r" b="b"/>
                  <a:pathLst>
                    <a:path w="5448" h="4295" extrusionOk="0">
                      <a:moveTo>
                        <a:pt x="700" y="0"/>
                      </a:moveTo>
                      <a:cubicBezTo>
                        <a:pt x="314" y="0"/>
                        <a:pt x="0" y="318"/>
                        <a:pt x="0" y="705"/>
                      </a:cubicBezTo>
                      <a:lnTo>
                        <a:pt x="329" y="705"/>
                      </a:lnTo>
                      <a:cubicBezTo>
                        <a:pt x="329" y="500"/>
                        <a:pt x="496" y="334"/>
                        <a:pt x="700" y="334"/>
                      </a:cubicBezTo>
                      <a:lnTo>
                        <a:pt x="4748" y="334"/>
                      </a:lnTo>
                      <a:cubicBezTo>
                        <a:pt x="4953" y="334"/>
                        <a:pt x="5119" y="500"/>
                        <a:pt x="5119" y="705"/>
                      </a:cubicBezTo>
                      <a:lnTo>
                        <a:pt x="5119" y="3595"/>
                      </a:lnTo>
                      <a:cubicBezTo>
                        <a:pt x="5119" y="3800"/>
                        <a:pt x="4953" y="3966"/>
                        <a:pt x="4748" y="3966"/>
                      </a:cubicBezTo>
                      <a:lnTo>
                        <a:pt x="3769" y="3966"/>
                      </a:lnTo>
                      <a:lnTo>
                        <a:pt x="3769" y="4295"/>
                      </a:lnTo>
                      <a:lnTo>
                        <a:pt x="4748" y="4295"/>
                      </a:lnTo>
                      <a:cubicBezTo>
                        <a:pt x="5134" y="4295"/>
                        <a:pt x="5448" y="3982"/>
                        <a:pt x="5448" y="3595"/>
                      </a:cubicBezTo>
                      <a:lnTo>
                        <a:pt x="5448" y="705"/>
                      </a:lnTo>
                      <a:cubicBezTo>
                        <a:pt x="5448" y="318"/>
                        <a:pt x="5134" y="0"/>
                        <a:pt x="47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71" name="Google Shape;771;p55"/>
                <p:cNvSpPr/>
                <p:nvPr/>
              </p:nvSpPr>
              <p:spPr>
                <a:xfrm>
                  <a:off x="4155765" y="4407239"/>
                  <a:ext cx="111755" cy="111755"/>
                </a:xfrm>
                <a:custGeom>
                  <a:avLst/>
                  <a:gdLst/>
                  <a:ahLst/>
                  <a:cxnLst/>
                  <a:rect l="l" t="t" r="r" b="b"/>
                  <a:pathLst>
                    <a:path w="3193" h="3193" extrusionOk="0">
                      <a:moveTo>
                        <a:pt x="0" y="1"/>
                      </a:moveTo>
                      <a:lnTo>
                        <a:pt x="0" y="477"/>
                      </a:lnTo>
                      <a:cubicBezTo>
                        <a:pt x="1498" y="477"/>
                        <a:pt x="2716" y="1695"/>
                        <a:pt x="2716" y="3193"/>
                      </a:cubicBezTo>
                      <a:lnTo>
                        <a:pt x="3192" y="3193"/>
                      </a:lnTo>
                      <a:cubicBezTo>
                        <a:pt x="3192" y="1433"/>
                        <a:pt x="1761"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72" name="Google Shape;772;p55"/>
                <p:cNvSpPr/>
                <p:nvPr/>
              </p:nvSpPr>
              <p:spPr>
                <a:xfrm>
                  <a:off x="4155765" y="4445179"/>
                  <a:ext cx="73815" cy="73815"/>
                </a:xfrm>
                <a:custGeom>
                  <a:avLst/>
                  <a:gdLst/>
                  <a:ahLst/>
                  <a:cxnLst/>
                  <a:rect l="l" t="t" r="r" b="b"/>
                  <a:pathLst>
                    <a:path w="2109" h="2109" extrusionOk="0">
                      <a:moveTo>
                        <a:pt x="0" y="0"/>
                      </a:moveTo>
                      <a:lnTo>
                        <a:pt x="0" y="477"/>
                      </a:lnTo>
                      <a:cubicBezTo>
                        <a:pt x="902" y="477"/>
                        <a:pt x="1632" y="1207"/>
                        <a:pt x="1632" y="2109"/>
                      </a:cubicBezTo>
                      <a:lnTo>
                        <a:pt x="2109" y="2109"/>
                      </a:lnTo>
                      <a:cubicBezTo>
                        <a:pt x="2109" y="945"/>
                        <a:pt x="116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73" name="Google Shape;773;p55"/>
                <p:cNvSpPr/>
                <p:nvPr/>
              </p:nvSpPr>
              <p:spPr>
                <a:xfrm>
                  <a:off x="4155765" y="4487145"/>
                  <a:ext cx="31850" cy="31850"/>
                </a:xfrm>
                <a:custGeom>
                  <a:avLst/>
                  <a:gdLst/>
                  <a:ahLst/>
                  <a:cxnLst/>
                  <a:rect l="l" t="t" r="r" b="b"/>
                  <a:pathLst>
                    <a:path w="910" h="910" extrusionOk="0">
                      <a:moveTo>
                        <a:pt x="0" y="1"/>
                      </a:moveTo>
                      <a:lnTo>
                        <a:pt x="0" y="910"/>
                      </a:lnTo>
                      <a:lnTo>
                        <a:pt x="909" y="910"/>
                      </a:lnTo>
                      <a:cubicBezTo>
                        <a:pt x="909" y="407"/>
                        <a:pt x="50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74" name="Google Shape;774;p55"/>
                <p:cNvSpPr/>
                <p:nvPr/>
              </p:nvSpPr>
              <p:spPr>
                <a:xfrm>
                  <a:off x="4471542" y="4367723"/>
                  <a:ext cx="68530" cy="68530"/>
                </a:xfrm>
                <a:custGeom>
                  <a:avLst/>
                  <a:gdLst/>
                  <a:ahLst/>
                  <a:cxnLst/>
                  <a:rect l="l" t="t" r="r" b="b"/>
                  <a:pathLst>
                    <a:path w="1958" h="1958" extrusionOk="0">
                      <a:moveTo>
                        <a:pt x="248" y="1"/>
                      </a:moveTo>
                      <a:cubicBezTo>
                        <a:pt x="113" y="1"/>
                        <a:pt x="1" y="113"/>
                        <a:pt x="1" y="248"/>
                      </a:cubicBezTo>
                      <a:lnTo>
                        <a:pt x="1" y="1710"/>
                      </a:lnTo>
                      <a:cubicBezTo>
                        <a:pt x="1" y="1849"/>
                        <a:pt x="113" y="1958"/>
                        <a:pt x="248" y="1958"/>
                      </a:cubicBezTo>
                      <a:cubicBezTo>
                        <a:pt x="383" y="1958"/>
                        <a:pt x="495" y="1849"/>
                        <a:pt x="495" y="1710"/>
                      </a:cubicBezTo>
                      <a:lnTo>
                        <a:pt x="495" y="496"/>
                      </a:lnTo>
                      <a:lnTo>
                        <a:pt x="1710" y="496"/>
                      </a:lnTo>
                      <a:cubicBezTo>
                        <a:pt x="1845" y="496"/>
                        <a:pt x="1958" y="383"/>
                        <a:pt x="1958" y="248"/>
                      </a:cubicBezTo>
                      <a:cubicBezTo>
                        <a:pt x="1958" y="113"/>
                        <a:pt x="1845" y="1"/>
                        <a:pt x="17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75" name="Google Shape;775;p55"/>
                <p:cNvSpPr/>
                <p:nvPr/>
              </p:nvSpPr>
              <p:spPr>
                <a:xfrm>
                  <a:off x="4553164" y="4367723"/>
                  <a:ext cx="68705" cy="68530"/>
                </a:xfrm>
                <a:custGeom>
                  <a:avLst/>
                  <a:gdLst/>
                  <a:ahLst/>
                  <a:cxnLst/>
                  <a:rect l="l" t="t" r="r" b="b"/>
                  <a:pathLst>
                    <a:path w="1963" h="1958" extrusionOk="0">
                      <a:moveTo>
                        <a:pt x="249" y="1"/>
                      </a:moveTo>
                      <a:cubicBezTo>
                        <a:pt x="113" y="1"/>
                        <a:pt x="1" y="113"/>
                        <a:pt x="1" y="248"/>
                      </a:cubicBezTo>
                      <a:cubicBezTo>
                        <a:pt x="1" y="383"/>
                        <a:pt x="113" y="496"/>
                        <a:pt x="249" y="496"/>
                      </a:cubicBezTo>
                      <a:lnTo>
                        <a:pt x="1467" y="496"/>
                      </a:lnTo>
                      <a:lnTo>
                        <a:pt x="1467" y="1710"/>
                      </a:lnTo>
                      <a:cubicBezTo>
                        <a:pt x="1467" y="1849"/>
                        <a:pt x="1576" y="1958"/>
                        <a:pt x="1715" y="1958"/>
                      </a:cubicBezTo>
                      <a:cubicBezTo>
                        <a:pt x="1851" y="1958"/>
                        <a:pt x="1963" y="1849"/>
                        <a:pt x="1963" y="1710"/>
                      </a:cubicBezTo>
                      <a:lnTo>
                        <a:pt x="1963" y="248"/>
                      </a:lnTo>
                      <a:cubicBezTo>
                        <a:pt x="1963" y="113"/>
                        <a:pt x="1851" y="1"/>
                        <a:pt x="17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76" name="Google Shape;776;p55"/>
                <p:cNvSpPr/>
                <p:nvPr/>
              </p:nvSpPr>
              <p:spPr>
                <a:xfrm>
                  <a:off x="4553164" y="4455190"/>
                  <a:ext cx="68705" cy="68565"/>
                </a:xfrm>
                <a:custGeom>
                  <a:avLst/>
                  <a:gdLst/>
                  <a:ahLst/>
                  <a:cxnLst/>
                  <a:rect l="l" t="t" r="r" b="b"/>
                  <a:pathLst>
                    <a:path w="1963" h="1959" extrusionOk="0">
                      <a:moveTo>
                        <a:pt x="1715" y="0"/>
                      </a:moveTo>
                      <a:cubicBezTo>
                        <a:pt x="1576" y="0"/>
                        <a:pt x="1467" y="113"/>
                        <a:pt x="1467" y="248"/>
                      </a:cubicBezTo>
                      <a:lnTo>
                        <a:pt x="1467" y="1463"/>
                      </a:lnTo>
                      <a:lnTo>
                        <a:pt x="249" y="1463"/>
                      </a:lnTo>
                      <a:cubicBezTo>
                        <a:pt x="113" y="1463"/>
                        <a:pt x="1" y="1575"/>
                        <a:pt x="1" y="1711"/>
                      </a:cubicBezTo>
                      <a:cubicBezTo>
                        <a:pt x="1" y="1850"/>
                        <a:pt x="113" y="1959"/>
                        <a:pt x="249" y="1959"/>
                      </a:cubicBezTo>
                      <a:lnTo>
                        <a:pt x="1715" y="1959"/>
                      </a:lnTo>
                      <a:cubicBezTo>
                        <a:pt x="1851" y="1959"/>
                        <a:pt x="1963" y="1850"/>
                        <a:pt x="1963" y="1711"/>
                      </a:cubicBezTo>
                      <a:lnTo>
                        <a:pt x="1963" y="248"/>
                      </a:lnTo>
                      <a:cubicBezTo>
                        <a:pt x="1963" y="113"/>
                        <a:pt x="1851" y="0"/>
                        <a:pt x="1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77" name="Google Shape;777;p55"/>
                <p:cNvSpPr/>
                <p:nvPr/>
              </p:nvSpPr>
              <p:spPr>
                <a:xfrm>
                  <a:off x="4471542" y="4455190"/>
                  <a:ext cx="68530" cy="68565"/>
                </a:xfrm>
                <a:custGeom>
                  <a:avLst/>
                  <a:gdLst/>
                  <a:ahLst/>
                  <a:cxnLst/>
                  <a:rect l="l" t="t" r="r" b="b"/>
                  <a:pathLst>
                    <a:path w="1958" h="1959" extrusionOk="0">
                      <a:moveTo>
                        <a:pt x="248" y="0"/>
                      </a:moveTo>
                      <a:cubicBezTo>
                        <a:pt x="113" y="0"/>
                        <a:pt x="1" y="113"/>
                        <a:pt x="1" y="248"/>
                      </a:cubicBezTo>
                      <a:lnTo>
                        <a:pt x="1" y="1711"/>
                      </a:lnTo>
                      <a:cubicBezTo>
                        <a:pt x="1" y="1850"/>
                        <a:pt x="113" y="1959"/>
                        <a:pt x="248" y="1959"/>
                      </a:cubicBezTo>
                      <a:lnTo>
                        <a:pt x="1710" y="1959"/>
                      </a:lnTo>
                      <a:cubicBezTo>
                        <a:pt x="1845" y="1959"/>
                        <a:pt x="1958" y="1850"/>
                        <a:pt x="1958" y="1711"/>
                      </a:cubicBezTo>
                      <a:cubicBezTo>
                        <a:pt x="1958" y="1575"/>
                        <a:pt x="1845" y="1463"/>
                        <a:pt x="1710" y="1463"/>
                      </a:cubicBezTo>
                      <a:lnTo>
                        <a:pt x="495" y="1463"/>
                      </a:lnTo>
                      <a:lnTo>
                        <a:pt x="495" y="248"/>
                      </a:lnTo>
                      <a:cubicBezTo>
                        <a:pt x="495" y="113"/>
                        <a:pt x="383" y="0"/>
                        <a:pt x="2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grpSp>
        </p:grpSp>
      </p:grpSp>
      <p:pic>
        <p:nvPicPr>
          <p:cNvPr id="778" name="Google Shape;778;p55"/>
          <p:cNvPicPr preferRelativeResize="0"/>
          <p:nvPr/>
        </p:nvPicPr>
        <p:blipFill rotWithShape="1">
          <a:blip r:embed="rId3">
            <a:alphaModFix/>
          </a:blip>
          <a:srcRect l="553" r="553"/>
          <a:stretch/>
        </p:blipFill>
        <p:spPr>
          <a:xfrm>
            <a:off x="4842250" y="1458550"/>
            <a:ext cx="3310999" cy="1883376"/>
          </a:xfrm>
          <a:prstGeom prst="rect">
            <a:avLst/>
          </a:prstGeom>
          <a:noFill/>
          <a:ln>
            <a:noFill/>
          </a:ln>
        </p:spPr>
      </p:pic>
      <p:grpSp>
        <p:nvGrpSpPr>
          <p:cNvPr id="779" name="Google Shape;779;p55"/>
          <p:cNvGrpSpPr/>
          <p:nvPr/>
        </p:nvGrpSpPr>
        <p:grpSpPr>
          <a:xfrm>
            <a:off x="6175229" y="2077127"/>
            <a:ext cx="646112" cy="646129"/>
            <a:chOff x="2389708" y="2922863"/>
            <a:chExt cx="300378" cy="300385"/>
          </a:xfrm>
        </p:grpSpPr>
        <p:sp>
          <p:nvSpPr>
            <p:cNvPr id="780" name="Google Shape;780;p55"/>
            <p:cNvSpPr/>
            <p:nvPr/>
          </p:nvSpPr>
          <p:spPr>
            <a:xfrm>
              <a:off x="2389708" y="2922863"/>
              <a:ext cx="300378" cy="300385"/>
            </a:xfrm>
            <a:custGeom>
              <a:avLst/>
              <a:gdLst/>
              <a:ahLst/>
              <a:cxnLst/>
              <a:rect l="l" t="t" r="r" b="b"/>
              <a:pathLst>
                <a:path w="39680" h="39681" extrusionOk="0">
                  <a:moveTo>
                    <a:pt x="19840" y="1"/>
                  </a:moveTo>
                  <a:cubicBezTo>
                    <a:pt x="8884" y="1"/>
                    <a:pt x="1" y="8884"/>
                    <a:pt x="1" y="19840"/>
                  </a:cubicBezTo>
                  <a:cubicBezTo>
                    <a:pt x="1" y="30797"/>
                    <a:pt x="8884" y="39680"/>
                    <a:pt x="19840" y="39680"/>
                  </a:cubicBezTo>
                  <a:cubicBezTo>
                    <a:pt x="30797" y="39680"/>
                    <a:pt x="39680" y="30797"/>
                    <a:pt x="39680" y="19840"/>
                  </a:cubicBezTo>
                  <a:cubicBezTo>
                    <a:pt x="39680" y="8884"/>
                    <a:pt x="30797" y="1"/>
                    <a:pt x="198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81" name="Google Shape;781;p55"/>
            <p:cNvSpPr/>
            <p:nvPr/>
          </p:nvSpPr>
          <p:spPr>
            <a:xfrm>
              <a:off x="2488850" y="3005373"/>
              <a:ext cx="135374" cy="135374"/>
            </a:xfrm>
            <a:custGeom>
              <a:avLst/>
              <a:gdLst/>
              <a:ahLst/>
              <a:cxnLst/>
              <a:rect l="l" t="t" r="r" b="b"/>
              <a:pathLst>
                <a:path w="17883" h="17883" extrusionOk="0">
                  <a:moveTo>
                    <a:pt x="0" y="1"/>
                  </a:moveTo>
                  <a:lnTo>
                    <a:pt x="0" y="17882"/>
                  </a:lnTo>
                  <a:lnTo>
                    <a:pt x="17883" y="8941"/>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785"/>
        <p:cNvGrpSpPr/>
        <p:nvPr/>
      </p:nvGrpSpPr>
      <p:grpSpPr>
        <a:xfrm>
          <a:off x="0" y="0"/>
          <a:ext cx="0" cy="0"/>
          <a:chOff x="0" y="0"/>
          <a:chExt cx="0" cy="0"/>
        </a:xfrm>
      </p:grpSpPr>
      <p:sp>
        <p:nvSpPr>
          <p:cNvPr id="786" name="Google Shape;786;p5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تیم ما</a:t>
            </a:r>
            <a:endParaRPr dirty="0">
              <a:cs typeface="B Nazanin" panose="00000700000000000000" pitchFamily="2" charset="-78"/>
            </a:endParaRPr>
          </a:p>
        </p:txBody>
      </p:sp>
      <p:sp>
        <p:nvSpPr>
          <p:cNvPr id="787" name="Google Shape;787;p56"/>
          <p:cNvSpPr txBox="1">
            <a:spLocks noGrp="1"/>
          </p:cNvSpPr>
          <p:nvPr>
            <p:ph type="title" idx="2"/>
          </p:nvPr>
        </p:nvSpPr>
        <p:spPr>
          <a:xfrm>
            <a:off x="1024800" y="3232650"/>
            <a:ext cx="2086800" cy="4845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en">
                <a:cs typeface="B Nazanin" panose="00000700000000000000" pitchFamily="2" charset="-78"/>
              </a:rPr>
              <a:t>Jenna Doe</a:t>
            </a:r>
            <a:endParaRPr>
              <a:cs typeface="B Nazanin" panose="00000700000000000000" pitchFamily="2" charset="-78"/>
            </a:endParaRPr>
          </a:p>
        </p:txBody>
      </p:sp>
      <p:sp>
        <p:nvSpPr>
          <p:cNvPr id="788" name="Google Shape;788;p56"/>
          <p:cNvSpPr txBox="1">
            <a:spLocks noGrp="1"/>
          </p:cNvSpPr>
          <p:nvPr>
            <p:ph type="subTitle" idx="1"/>
          </p:nvPr>
        </p:nvSpPr>
        <p:spPr>
          <a:xfrm>
            <a:off x="1024800" y="3640875"/>
            <a:ext cx="20868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در اینجا می توانید کمی در مورد این شخص صحبت کنید</a:t>
            </a:r>
            <a:endParaRPr dirty="0">
              <a:cs typeface="B Nazanin" panose="00000700000000000000" pitchFamily="2" charset="-78"/>
            </a:endParaRPr>
          </a:p>
        </p:txBody>
      </p:sp>
      <p:sp>
        <p:nvSpPr>
          <p:cNvPr id="789" name="Google Shape;789;p56"/>
          <p:cNvSpPr txBox="1">
            <a:spLocks noGrp="1"/>
          </p:cNvSpPr>
          <p:nvPr>
            <p:ph type="title" idx="3"/>
          </p:nvPr>
        </p:nvSpPr>
        <p:spPr>
          <a:xfrm>
            <a:off x="3528600" y="1615700"/>
            <a:ext cx="2086800" cy="4845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en" dirty="0">
                <a:cs typeface="B Nazanin" panose="00000700000000000000" pitchFamily="2" charset="-78"/>
              </a:rPr>
              <a:t>Timmy Jimmy</a:t>
            </a:r>
            <a:endParaRPr dirty="0">
              <a:cs typeface="B Nazanin" panose="00000700000000000000" pitchFamily="2" charset="-78"/>
            </a:endParaRPr>
          </a:p>
        </p:txBody>
      </p:sp>
      <p:sp>
        <p:nvSpPr>
          <p:cNvPr id="790" name="Google Shape;790;p56"/>
          <p:cNvSpPr txBox="1">
            <a:spLocks noGrp="1"/>
          </p:cNvSpPr>
          <p:nvPr>
            <p:ph type="subTitle" idx="4"/>
          </p:nvPr>
        </p:nvSpPr>
        <p:spPr>
          <a:xfrm>
            <a:off x="3528597" y="2024000"/>
            <a:ext cx="20868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در اینجا می توانید کمی در مورد این شخص صحبت کنید</a:t>
            </a:r>
            <a:endParaRPr dirty="0">
              <a:cs typeface="B Nazanin" panose="00000700000000000000" pitchFamily="2" charset="-78"/>
            </a:endParaRPr>
          </a:p>
        </p:txBody>
      </p:sp>
      <p:sp>
        <p:nvSpPr>
          <p:cNvPr id="791" name="Google Shape;791;p56"/>
          <p:cNvSpPr txBox="1">
            <a:spLocks noGrp="1"/>
          </p:cNvSpPr>
          <p:nvPr>
            <p:ph type="title" idx="5"/>
          </p:nvPr>
        </p:nvSpPr>
        <p:spPr>
          <a:xfrm>
            <a:off x="6032399" y="3232575"/>
            <a:ext cx="2086800" cy="4845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en">
                <a:cs typeface="B Nazanin" panose="00000700000000000000" pitchFamily="2" charset="-78"/>
              </a:rPr>
              <a:t>Sarah Bones</a:t>
            </a:r>
            <a:endParaRPr>
              <a:cs typeface="B Nazanin" panose="00000700000000000000" pitchFamily="2" charset="-78"/>
            </a:endParaRPr>
          </a:p>
        </p:txBody>
      </p:sp>
      <p:sp>
        <p:nvSpPr>
          <p:cNvPr id="792" name="Google Shape;792;p56"/>
          <p:cNvSpPr txBox="1">
            <a:spLocks noGrp="1"/>
          </p:cNvSpPr>
          <p:nvPr>
            <p:ph type="subTitle" idx="6"/>
          </p:nvPr>
        </p:nvSpPr>
        <p:spPr>
          <a:xfrm>
            <a:off x="6032400" y="3640875"/>
            <a:ext cx="20868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در اینجا می توانید کمی در مورد این شخص صحبت کنید</a:t>
            </a:r>
            <a:endParaRPr dirty="0">
              <a:cs typeface="B Nazanin" panose="00000700000000000000" pitchFamily="2" charset="-78"/>
            </a:endParaRPr>
          </a:p>
        </p:txBody>
      </p:sp>
      <p:pic>
        <p:nvPicPr>
          <p:cNvPr id="793" name="Google Shape;793;p56"/>
          <p:cNvPicPr preferRelativeResize="0"/>
          <p:nvPr/>
        </p:nvPicPr>
        <p:blipFill rotWithShape="1">
          <a:blip r:embed="rId3">
            <a:alphaModFix/>
          </a:blip>
          <a:srcRect l="25716" t="6240" r="25716" b="61389"/>
          <a:stretch/>
        </p:blipFill>
        <p:spPr>
          <a:xfrm>
            <a:off x="3948000" y="2866800"/>
            <a:ext cx="1248000" cy="1248000"/>
          </a:xfrm>
          <a:prstGeom prst="ellipse">
            <a:avLst/>
          </a:prstGeom>
          <a:noFill/>
          <a:ln>
            <a:noFill/>
          </a:ln>
        </p:spPr>
      </p:pic>
      <p:pic>
        <p:nvPicPr>
          <p:cNvPr id="794" name="Google Shape;794;p56"/>
          <p:cNvPicPr preferRelativeResize="0"/>
          <p:nvPr/>
        </p:nvPicPr>
        <p:blipFill rotWithShape="1">
          <a:blip r:embed="rId4">
            <a:alphaModFix/>
          </a:blip>
          <a:srcRect l="27969" t="2261" r="31387" b="38535"/>
          <a:stretch/>
        </p:blipFill>
        <p:spPr>
          <a:xfrm>
            <a:off x="1444200" y="1817350"/>
            <a:ext cx="1248000" cy="1248000"/>
          </a:xfrm>
          <a:prstGeom prst="ellipse">
            <a:avLst/>
          </a:prstGeom>
          <a:noFill/>
          <a:ln>
            <a:noFill/>
          </a:ln>
        </p:spPr>
      </p:pic>
      <p:pic>
        <p:nvPicPr>
          <p:cNvPr id="795" name="Google Shape;795;p56"/>
          <p:cNvPicPr preferRelativeResize="0"/>
          <p:nvPr/>
        </p:nvPicPr>
        <p:blipFill rotWithShape="1">
          <a:blip r:embed="rId5">
            <a:alphaModFix/>
          </a:blip>
          <a:srcRect l="21744" t="8345" r="50035" b="49311"/>
          <a:stretch/>
        </p:blipFill>
        <p:spPr>
          <a:xfrm>
            <a:off x="6451800" y="1817350"/>
            <a:ext cx="1248000" cy="1248000"/>
          </a:xfrm>
          <a:prstGeom prst="ellipse">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799"/>
        <p:cNvGrpSpPr/>
        <p:nvPr/>
      </p:nvGrpSpPr>
      <p:grpSpPr>
        <a:xfrm>
          <a:off x="0" y="0"/>
          <a:ext cx="0" cy="0"/>
          <a:chOff x="0" y="0"/>
          <a:chExt cx="0" cy="0"/>
        </a:xfrm>
      </p:grpSpPr>
      <p:sp>
        <p:nvSpPr>
          <p:cNvPr id="800" name="Google Shape;800;p5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منابع</a:t>
            </a:r>
            <a:endParaRPr dirty="0">
              <a:cs typeface="B Nazanin" panose="00000700000000000000" pitchFamily="2" charset="-78"/>
            </a:endParaRPr>
          </a:p>
        </p:txBody>
      </p:sp>
      <p:sp>
        <p:nvSpPr>
          <p:cNvPr id="801" name="Google Shape;801;p57"/>
          <p:cNvSpPr txBox="1">
            <a:spLocks noGrp="1"/>
          </p:cNvSpPr>
          <p:nvPr>
            <p:ph type="body" idx="1"/>
          </p:nvPr>
        </p:nvSpPr>
        <p:spPr>
          <a:xfrm>
            <a:off x="2344350" y="1304975"/>
            <a:ext cx="4455300" cy="3201300"/>
          </a:xfrm>
          <a:prstGeom prst="rect">
            <a:avLst/>
          </a:prstGeom>
        </p:spPr>
        <p:txBody>
          <a:bodyPr spcFirstLastPara="1" wrap="square" lIns="91425" tIns="91425" rIns="91425" bIns="91425" anchor="t" anchorCtr="0">
            <a:noAutofit/>
          </a:bodyPr>
          <a:lstStyle/>
          <a:p>
            <a:pPr marL="457200" lvl="0" indent="-317500" algn="r" rtl="1">
              <a:spcBef>
                <a:spcPts val="0"/>
              </a:spcBef>
              <a:spcAft>
                <a:spcPts val="0"/>
              </a:spcAft>
              <a:buSzPts val="1400"/>
              <a:buChar char="●"/>
            </a:pPr>
            <a:r>
              <a:rPr lang="fa-IR" dirty="0">
                <a:cs typeface="B Nazanin" panose="00000700000000000000" pitchFamily="2" charset="-78"/>
              </a:rPr>
              <a:t>نویسنده (سال). عنوان نشریه. ناشر</a:t>
            </a:r>
          </a:p>
          <a:p>
            <a:pPr marL="457200" lvl="0" indent="-317500" algn="r" rtl="1">
              <a:spcBef>
                <a:spcPts val="0"/>
              </a:spcBef>
              <a:spcAft>
                <a:spcPts val="0"/>
              </a:spcAft>
              <a:buSzPts val="1400"/>
              <a:buChar char="●"/>
            </a:pPr>
            <a:r>
              <a:rPr lang="fa-IR" dirty="0">
                <a:cs typeface="B Nazanin" panose="00000700000000000000" pitchFamily="2" charset="-78"/>
              </a:rPr>
              <a:t>نویسنده (سال). عنوان نشریه. ناشر</a:t>
            </a:r>
          </a:p>
          <a:p>
            <a:pPr marL="457200" lvl="0" indent="-317500" algn="r" rtl="1">
              <a:spcBef>
                <a:spcPts val="0"/>
              </a:spcBef>
              <a:spcAft>
                <a:spcPts val="0"/>
              </a:spcAft>
              <a:buSzPts val="1400"/>
              <a:buChar char="●"/>
            </a:pPr>
            <a:r>
              <a:rPr lang="fa-IR" dirty="0">
                <a:cs typeface="B Nazanin" panose="00000700000000000000" pitchFamily="2" charset="-78"/>
              </a:rPr>
              <a:t>نویسنده (سال). عنوان نشریه. ناشر</a:t>
            </a:r>
          </a:p>
          <a:p>
            <a:pPr marL="457200" lvl="0" indent="-317500" algn="r" rtl="1">
              <a:spcBef>
                <a:spcPts val="0"/>
              </a:spcBef>
              <a:spcAft>
                <a:spcPts val="0"/>
              </a:spcAft>
              <a:buSzPts val="1400"/>
              <a:buChar char="●"/>
            </a:pPr>
            <a:r>
              <a:rPr lang="fa-IR" dirty="0">
                <a:cs typeface="B Nazanin" panose="00000700000000000000" pitchFamily="2" charset="-78"/>
              </a:rPr>
              <a:t>نویسنده (سال). عنوان نشریه. ناشر</a:t>
            </a:r>
          </a:p>
          <a:p>
            <a:pPr marL="457200" lvl="0" indent="-317500" algn="r" rtl="1">
              <a:spcBef>
                <a:spcPts val="0"/>
              </a:spcBef>
              <a:spcAft>
                <a:spcPts val="0"/>
              </a:spcAft>
              <a:buSzPts val="1400"/>
              <a:buChar char="●"/>
            </a:pPr>
            <a:r>
              <a:rPr lang="fa-IR" dirty="0">
                <a:cs typeface="B Nazanin" panose="00000700000000000000" pitchFamily="2" charset="-78"/>
              </a:rPr>
              <a:t>نویسنده (سال). عنوان نشریه. ناشر</a:t>
            </a:r>
          </a:p>
          <a:p>
            <a:pPr marL="457200" lvl="0" indent="-317500" algn="r" rtl="1">
              <a:spcBef>
                <a:spcPts val="0"/>
              </a:spcBef>
              <a:spcAft>
                <a:spcPts val="0"/>
              </a:spcAft>
              <a:buSzPts val="1400"/>
              <a:buChar char="●"/>
            </a:pPr>
            <a:r>
              <a:rPr lang="fa-IR" dirty="0">
                <a:cs typeface="B Nazanin" panose="00000700000000000000" pitchFamily="2" charset="-78"/>
              </a:rPr>
              <a:t>نویسنده (سال). عنوان نشریه. ناشر</a:t>
            </a:r>
          </a:p>
          <a:p>
            <a:pPr marL="457200" lvl="0" indent="-317500" algn="r" rtl="1">
              <a:spcBef>
                <a:spcPts val="0"/>
              </a:spcBef>
              <a:spcAft>
                <a:spcPts val="0"/>
              </a:spcAft>
              <a:buSzPts val="1400"/>
              <a:buChar char="●"/>
            </a:pPr>
            <a:r>
              <a:rPr lang="fa-IR" dirty="0">
                <a:cs typeface="B Nazanin" panose="00000700000000000000" pitchFamily="2" charset="-78"/>
              </a:rPr>
              <a:t>نویسنده (سال). عنوان نشریه. ناشر</a:t>
            </a:r>
          </a:p>
          <a:p>
            <a:pPr marL="457200" lvl="0" indent="-317500" algn="r" rtl="1">
              <a:spcBef>
                <a:spcPts val="0"/>
              </a:spcBef>
              <a:spcAft>
                <a:spcPts val="0"/>
              </a:spcAft>
              <a:buSzPts val="1400"/>
              <a:buChar char="●"/>
            </a:pPr>
            <a:r>
              <a:rPr lang="fa-IR" dirty="0">
                <a:cs typeface="B Nazanin" panose="00000700000000000000" pitchFamily="2" charset="-78"/>
              </a:rPr>
              <a:t>نویسنده (سال). عنوان نشریه. ناشر</a:t>
            </a:r>
          </a:p>
          <a:p>
            <a:pPr marL="457200" lvl="0" indent="-317500" algn="r" rtl="1">
              <a:spcBef>
                <a:spcPts val="0"/>
              </a:spcBef>
              <a:spcAft>
                <a:spcPts val="0"/>
              </a:spcAft>
              <a:buSzPts val="1400"/>
              <a:buChar char="●"/>
            </a:pPr>
            <a:r>
              <a:rPr lang="fa-IR" dirty="0">
                <a:cs typeface="B Nazanin" panose="00000700000000000000" pitchFamily="2" charset="-78"/>
              </a:rPr>
              <a:t>نویسنده (سال). عنوان نشریه. ناشر</a:t>
            </a:r>
          </a:p>
          <a:p>
            <a:pPr marL="457200" lvl="0" indent="-317500" algn="r" rtl="1">
              <a:spcBef>
                <a:spcPts val="0"/>
              </a:spcBef>
              <a:spcAft>
                <a:spcPts val="0"/>
              </a:spcAft>
              <a:buSzPts val="1400"/>
              <a:buChar char="●"/>
            </a:pPr>
            <a:r>
              <a:rPr lang="fa-IR" dirty="0">
                <a:cs typeface="B Nazanin" panose="00000700000000000000" pitchFamily="2" charset="-78"/>
              </a:rPr>
              <a:t>نویسنده (سال). عنوان نشریه. ناشر</a:t>
            </a:r>
          </a:p>
          <a:p>
            <a:pPr marL="457200" lvl="0" indent="-317500" algn="r" rtl="1">
              <a:spcBef>
                <a:spcPts val="0"/>
              </a:spcBef>
              <a:spcAft>
                <a:spcPts val="0"/>
              </a:spcAft>
              <a:buSzPts val="1400"/>
              <a:buChar char="●"/>
            </a:pPr>
            <a:r>
              <a:rPr lang="fa-IR" dirty="0">
                <a:cs typeface="B Nazanin" panose="00000700000000000000" pitchFamily="2" charset="-78"/>
              </a:rPr>
              <a:t>نویسنده (سال). عنوان نشریه. ناشر</a:t>
            </a:r>
          </a:p>
          <a:p>
            <a:pPr marL="457200" lvl="0" indent="-317500" algn="r" rtl="1">
              <a:spcBef>
                <a:spcPts val="0"/>
              </a:spcBef>
              <a:spcAft>
                <a:spcPts val="0"/>
              </a:spcAft>
              <a:buSzPts val="1400"/>
              <a:buChar char="●"/>
            </a:pPr>
            <a:r>
              <a:rPr lang="fa-IR" dirty="0">
                <a:cs typeface="B Nazanin" panose="00000700000000000000" pitchFamily="2" charset="-78"/>
              </a:rPr>
              <a:t>نویسنده (سال). عنوان نشریه. ناشر</a:t>
            </a:r>
          </a:p>
          <a:p>
            <a:pPr marL="457200" lvl="0" indent="-317500" algn="r" rtl="1">
              <a:spcBef>
                <a:spcPts val="0"/>
              </a:spcBef>
              <a:spcAft>
                <a:spcPts val="0"/>
              </a:spcAft>
              <a:buSzPts val="1400"/>
              <a:buChar char="●"/>
            </a:pPr>
            <a:r>
              <a:rPr lang="fa-IR" dirty="0">
                <a:cs typeface="B Nazanin" panose="00000700000000000000" pitchFamily="2" charset="-78"/>
              </a:rPr>
              <a:t>نویسنده (سال). عنوان نشریه. ناشر</a:t>
            </a:r>
          </a:p>
          <a:p>
            <a:pPr marL="457200" lvl="0" indent="-317500" algn="r" rtl="1">
              <a:spcBef>
                <a:spcPts val="0"/>
              </a:spcBef>
              <a:spcAft>
                <a:spcPts val="0"/>
              </a:spcAft>
              <a:buSzPts val="1400"/>
              <a:buChar char="●"/>
            </a:pPr>
            <a:r>
              <a:rPr lang="fa-IR" dirty="0">
                <a:cs typeface="B Nazanin" panose="00000700000000000000" pitchFamily="2" charset="-78"/>
              </a:rPr>
              <a:t>نویسنده (سال). عنوان نشریه. ناشر</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805"/>
        <p:cNvGrpSpPr/>
        <p:nvPr/>
      </p:nvGrpSpPr>
      <p:grpSpPr>
        <a:xfrm>
          <a:off x="0" y="0"/>
          <a:ext cx="0" cy="0"/>
          <a:chOff x="0" y="0"/>
          <a:chExt cx="0" cy="0"/>
        </a:xfrm>
      </p:grpSpPr>
      <p:sp>
        <p:nvSpPr>
          <p:cNvPr id="806" name="Google Shape;806;p58"/>
          <p:cNvSpPr txBox="1">
            <a:spLocks noGrp="1"/>
          </p:cNvSpPr>
          <p:nvPr>
            <p:ph type="title"/>
          </p:nvPr>
        </p:nvSpPr>
        <p:spPr>
          <a:xfrm>
            <a:off x="121920" y="539400"/>
            <a:ext cx="7949184" cy="8730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با تشکراز شما دوستان عزیز...!</a:t>
            </a:r>
            <a:endParaRPr dirty="0">
              <a:cs typeface="B Nazanin" panose="00000700000000000000" pitchFamily="2" charset="-78"/>
            </a:endParaRPr>
          </a:p>
        </p:txBody>
      </p:sp>
      <p:sp>
        <p:nvSpPr>
          <p:cNvPr id="807" name="Google Shape;807;p58"/>
          <p:cNvSpPr txBox="1">
            <a:spLocks noGrp="1"/>
          </p:cNvSpPr>
          <p:nvPr>
            <p:ph type="subTitle" idx="1"/>
          </p:nvPr>
        </p:nvSpPr>
        <p:spPr>
          <a:xfrm>
            <a:off x="2997600" y="2226300"/>
            <a:ext cx="3148800" cy="10494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Clr>
                <a:schemeClr val="lt1"/>
              </a:buClr>
              <a:buSzPts val="1100"/>
              <a:buFont typeface="Arial"/>
              <a:buNone/>
            </a:pPr>
            <a:r>
              <a:rPr lang="fa-IR" dirty="0">
                <a:cs typeface="B Nazanin" panose="00000700000000000000" pitchFamily="2" charset="-78"/>
              </a:rPr>
              <a:t>آیا هیچ سوالی دارید؟</a:t>
            </a:r>
          </a:p>
          <a:p>
            <a:pPr marL="0" lvl="0" indent="0" algn="ctr" rtl="1">
              <a:spcBef>
                <a:spcPts val="0"/>
              </a:spcBef>
              <a:spcAft>
                <a:spcPts val="0"/>
              </a:spcAft>
              <a:buClr>
                <a:schemeClr val="lt1"/>
              </a:buClr>
              <a:buSzPts val="1100"/>
              <a:buFont typeface="Arial"/>
              <a:buNone/>
            </a:pPr>
            <a:r>
              <a:rPr lang="en" dirty="0">
                <a:cs typeface="B Nazanin" panose="00000700000000000000" pitchFamily="2" charset="-78"/>
              </a:rPr>
              <a:t>youremail@freepik.com </a:t>
            </a:r>
            <a:endParaRPr dirty="0">
              <a:cs typeface="B Nazanin" panose="00000700000000000000" pitchFamily="2" charset="-78"/>
            </a:endParaRPr>
          </a:p>
          <a:p>
            <a:pPr marL="0" lvl="0" indent="0" algn="ctr" rtl="1">
              <a:spcBef>
                <a:spcPts val="0"/>
              </a:spcBef>
              <a:spcAft>
                <a:spcPts val="0"/>
              </a:spcAft>
              <a:buClr>
                <a:schemeClr val="lt1"/>
              </a:buClr>
              <a:buSzPts val="1100"/>
              <a:buFont typeface="Arial"/>
              <a:buNone/>
            </a:pPr>
            <a:r>
              <a:rPr lang="en" dirty="0">
                <a:cs typeface="B Nazanin" panose="00000700000000000000" pitchFamily="2" charset="-78"/>
              </a:rPr>
              <a:t>+91  620 421 838 </a:t>
            </a:r>
            <a:endParaRPr dirty="0">
              <a:cs typeface="B Nazanin" panose="00000700000000000000" pitchFamily="2" charset="-78"/>
            </a:endParaRPr>
          </a:p>
          <a:p>
            <a:pPr marL="0" lvl="0" indent="0" algn="ctr" rtl="1">
              <a:spcBef>
                <a:spcPts val="0"/>
              </a:spcBef>
              <a:spcAft>
                <a:spcPts val="0"/>
              </a:spcAft>
              <a:buNone/>
            </a:pPr>
            <a:r>
              <a:rPr lang="en-US" dirty="0">
                <a:cs typeface="B Nazanin" panose="00000700000000000000" pitchFamily="2" charset="-78"/>
              </a:rPr>
              <a:t>20begir.com</a:t>
            </a:r>
            <a:endParaRPr dirty="0">
              <a:cs typeface="B Nazanin" panose="00000700000000000000" pitchFamily="2" charset="-78"/>
            </a:endParaRPr>
          </a:p>
        </p:txBody>
      </p:sp>
      <p:sp>
        <p:nvSpPr>
          <p:cNvPr id="808" name="Google Shape;808;p58"/>
          <p:cNvSpPr txBox="1"/>
          <p:nvPr/>
        </p:nvSpPr>
        <p:spPr>
          <a:xfrm>
            <a:off x="2997600" y="4169400"/>
            <a:ext cx="3148800" cy="4347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1200" b="1" dirty="0">
                <a:solidFill>
                  <a:schemeClr val="dk1"/>
                </a:solidFill>
                <a:latin typeface="Barlow"/>
                <a:ea typeface="Barlow"/>
                <a:cs typeface="B Nazanin" panose="00000700000000000000" pitchFamily="2" charset="-78"/>
                <a:sym typeface="Barlow"/>
              </a:rPr>
              <a:t>لطفاً این اسلاید را برای ذکر منبع نگه دارید</a:t>
            </a:r>
            <a:endParaRPr sz="1200" b="1" dirty="0">
              <a:solidFill>
                <a:schemeClr val="dk1"/>
              </a:solidFill>
              <a:latin typeface="Barlow"/>
              <a:ea typeface="Barlow"/>
              <a:cs typeface="B Nazanin" panose="00000700000000000000" pitchFamily="2" charset="-78"/>
              <a:sym typeface="Barlow"/>
            </a:endParaRPr>
          </a:p>
        </p:txBody>
      </p:sp>
      <p:grpSp>
        <p:nvGrpSpPr>
          <p:cNvPr id="809" name="Google Shape;809;p58"/>
          <p:cNvGrpSpPr/>
          <p:nvPr/>
        </p:nvGrpSpPr>
        <p:grpSpPr>
          <a:xfrm>
            <a:off x="3495450" y="1646800"/>
            <a:ext cx="413100" cy="413100"/>
            <a:chOff x="3222550" y="1646800"/>
            <a:chExt cx="413100" cy="413100"/>
          </a:xfrm>
        </p:grpSpPr>
        <p:sp>
          <p:nvSpPr>
            <p:cNvPr id="810" name="Google Shape;810;p58"/>
            <p:cNvSpPr/>
            <p:nvPr/>
          </p:nvSpPr>
          <p:spPr>
            <a:xfrm>
              <a:off x="3222550" y="1646800"/>
              <a:ext cx="413100" cy="413100"/>
            </a:xfrm>
            <a:prstGeom prst="ellipse">
              <a:avLst/>
            </a:pr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811" name="Google Shape;811;p58"/>
            <p:cNvGrpSpPr/>
            <p:nvPr/>
          </p:nvGrpSpPr>
          <p:grpSpPr>
            <a:xfrm>
              <a:off x="3300421" y="1728591"/>
              <a:ext cx="257367" cy="257346"/>
              <a:chOff x="3368074" y="3882537"/>
              <a:chExt cx="215298" cy="215298"/>
            </a:xfrm>
          </p:grpSpPr>
          <p:sp>
            <p:nvSpPr>
              <p:cNvPr id="812" name="Google Shape;812;p58"/>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3" name="Google Shape;813;p58"/>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4" name="Google Shape;814;p58"/>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grpSp>
        <p:nvGrpSpPr>
          <p:cNvPr id="815" name="Google Shape;815;p58"/>
          <p:cNvGrpSpPr/>
          <p:nvPr/>
        </p:nvGrpSpPr>
        <p:grpSpPr>
          <a:xfrm>
            <a:off x="4075450" y="1646800"/>
            <a:ext cx="413100" cy="413100"/>
            <a:chOff x="3802550" y="1646800"/>
            <a:chExt cx="413100" cy="413100"/>
          </a:xfrm>
        </p:grpSpPr>
        <p:sp>
          <p:nvSpPr>
            <p:cNvPr id="816" name="Google Shape;816;p58"/>
            <p:cNvSpPr/>
            <p:nvPr/>
          </p:nvSpPr>
          <p:spPr>
            <a:xfrm>
              <a:off x="3802550" y="1646800"/>
              <a:ext cx="413100" cy="413100"/>
            </a:xfrm>
            <a:prstGeom prst="ellipse">
              <a:avLst/>
            </a:pr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7" name="Google Shape;817;p58"/>
            <p:cNvSpPr/>
            <p:nvPr/>
          </p:nvSpPr>
          <p:spPr>
            <a:xfrm>
              <a:off x="3873196" y="1754881"/>
              <a:ext cx="271829" cy="222007"/>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18" name="Google Shape;818;p58"/>
          <p:cNvGrpSpPr/>
          <p:nvPr/>
        </p:nvGrpSpPr>
        <p:grpSpPr>
          <a:xfrm>
            <a:off x="4655450" y="1646800"/>
            <a:ext cx="413100" cy="413100"/>
            <a:chOff x="4382550" y="1646800"/>
            <a:chExt cx="413100" cy="413100"/>
          </a:xfrm>
        </p:grpSpPr>
        <p:sp>
          <p:nvSpPr>
            <p:cNvPr id="819" name="Google Shape;819;p58"/>
            <p:cNvSpPr/>
            <p:nvPr/>
          </p:nvSpPr>
          <p:spPr>
            <a:xfrm>
              <a:off x="4382550" y="1646800"/>
              <a:ext cx="413100" cy="413100"/>
            </a:xfrm>
            <a:prstGeom prst="ellipse">
              <a:avLst/>
            </a:pr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820" name="Google Shape;820;p58"/>
            <p:cNvGrpSpPr/>
            <p:nvPr/>
          </p:nvGrpSpPr>
          <p:grpSpPr>
            <a:xfrm>
              <a:off x="4432111" y="1737760"/>
              <a:ext cx="313985" cy="239122"/>
              <a:chOff x="5590763" y="3890208"/>
              <a:chExt cx="262661" cy="200052"/>
            </a:xfrm>
          </p:grpSpPr>
          <p:sp>
            <p:nvSpPr>
              <p:cNvPr id="821" name="Google Shape;821;p58"/>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2" name="Google Shape;822;p58"/>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grpSp>
        <p:nvGrpSpPr>
          <p:cNvPr id="823" name="Google Shape;823;p58"/>
          <p:cNvGrpSpPr/>
          <p:nvPr/>
        </p:nvGrpSpPr>
        <p:grpSpPr>
          <a:xfrm>
            <a:off x="5235450" y="1646800"/>
            <a:ext cx="413100" cy="413100"/>
            <a:chOff x="4962550" y="1646800"/>
            <a:chExt cx="413100" cy="413100"/>
          </a:xfrm>
        </p:grpSpPr>
        <p:sp>
          <p:nvSpPr>
            <p:cNvPr id="824" name="Google Shape;824;p58"/>
            <p:cNvSpPr/>
            <p:nvPr/>
          </p:nvSpPr>
          <p:spPr>
            <a:xfrm>
              <a:off x="4962550" y="1646800"/>
              <a:ext cx="413100" cy="413100"/>
            </a:xfrm>
            <a:prstGeom prst="ellipse">
              <a:avLst/>
            </a:pr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825" name="Google Shape;825;p58"/>
            <p:cNvGrpSpPr/>
            <p:nvPr/>
          </p:nvGrpSpPr>
          <p:grpSpPr>
            <a:xfrm>
              <a:off x="5047224" y="1718536"/>
              <a:ext cx="243629" cy="277140"/>
              <a:chOff x="1512725" y="258500"/>
              <a:chExt cx="4570900" cy="5199625"/>
            </a:xfrm>
          </p:grpSpPr>
          <p:sp>
            <p:nvSpPr>
              <p:cNvPr id="826" name="Google Shape;826;p58"/>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7" name="Google Shape;827;p58"/>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831"/>
        <p:cNvGrpSpPr/>
        <p:nvPr/>
      </p:nvGrpSpPr>
      <p:grpSpPr>
        <a:xfrm>
          <a:off x="0" y="0"/>
          <a:ext cx="0" cy="0"/>
          <a:chOff x="0" y="0"/>
          <a:chExt cx="0" cy="0"/>
        </a:xfrm>
      </p:grpSpPr>
      <p:sp>
        <p:nvSpPr>
          <p:cNvPr id="832" name="Google Shape;832;p59"/>
          <p:cNvSpPr txBox="1">
            <a:spLocks noGrp="1"/>
          </p:cNvSpPr>
          <p:nvPr>
            <p:ph type="body" idx="4294967295"/>
          </p:nvPr>
        </p:nvSpPr>
        <p:spPr>
          <a:xfrm>
            <a:off x="720000" y="1315575"/>
            <a:ext cx="7704000" cy="616500"/>
          </a:xfrm>
          <a:prstGeom prst="rect">
            <a:avLst/>
          </a:prstGeom>
        </p:spPr>
        <p:txBody>
          <a:bodyPr spcFirstLastPara="1" wrap="square" lIns="91425" tIns="91425" rIns="91425" bIns="91425" anchor="t" anchorCtr="0">
            <a:noAutofit/>
          </a:bodyPr>
          <a:lstStyle/>
          <a:p>
            <a:pPr marL="0" marR="0" lvl="0" indent="0" algn="r" rtl="1">
              <a:lnSpc>
                <a:spcPct val="100000"/>
              </a:lnSpc>
              <a:spcBef>
                <a:spcPts val="0"/>
              </a:spcBef>
              <a:spcAft>
                <a:spcPts val="0"/>
              </a:spcAft>
              <a:buNone/>
            </a:pPr>
            <a:r>
              <a:rPr lang="fa-IR" dirty="0">
                <a:cs typeface="B Nazanin" panose="00000700000000000000" pitchFamily="2" charset="-78"/>
              </a:rPr>
              <a:t>در اینجا مجموعه ای از منابع جایگزین وجود دارد که سبک آنها با این الگو مطابقت دارد:</a:t>
            </a:r>
            <a:endParaRPr dirty="0">
              <a:cs typeface="B Nazanin" panose="00000700000000000000" pitchFamily="2" charset="-78"/>
            </a:endParaRPr>
          </a:p>
        </p:txBody>
      </p:sp>
      <p:sp>
        <p:nvSpPr>
          <p:cNvPr id="833" name="Google Shape;833;p5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منابع جایگزین</a:t>
            </a:r>
            <a:endParaRPr dirty="0">
              <a:cs typeface="B Nazanin" panose="00000700000000000000" pitchFamily="2" charset="-78"/>
            </a:endParaRPr>
          </a:p>
        </p:txBody>
      </p:sp>
      <p:pic>
        <p:nvPicPr>
          <p:cNvPr id="834" name="Google Shape;834;p59"/>
          <p:cNvPicPr preferRelativeResize="0"/>
          <p:nvPr/>
        </p:nvPicPr>
        <p:blipFill rotWithShape="1">
          <a:blip r:embed="rId3">
            <a:alphaModFix/>
          </a:blip>
          <a:srcRect/>
          <a:stretch/>
        </p:blipFill>
        <p:spPr>
          <a:xfrm>
            <a:off x="5937861" y="2674925"/>
            <a:ext cx="2486141" cy="1889201"/>
          </a:xfrm>
          <a:prstGeom prst="rect">
            <a:avLst/>
          </a:prstGeom>
          <a:noFill/>
          <a:ln>
            <a:noFill/>
          </a:ln>
        </p:spPr>
      </p:pic>
      <p:pic>
        <p:nvPicPr>
          <p:cNvPr id="835" name="Google Shape;835;p59"/>
          <p:cNvPicPr preferRelativeResize="0"/>
          <p:nvPr/>
        </p:nvPicPr>
        <p:blipFill>
          <a:blip r:embed="rId4">
            <a:alphaModFix/>
          </a:blip>
          <a:stretch>
            <a:fillRect/>
          </a:stretch>
        </p:blipFill>
        <p:spPr>
          <a:xfrm>
            <a:off x="3393725" y="2674925"/>
            <a:ext cx="2544134" cy="1933273"/>
          </a:xfrm>
          <a:prstGeom prst="rect">
            <a:avLst/>
          </a:prstGeom>
          <a:noFill/>
          <a:ln>
            <a:noFill/>
          </a:ln>
        </p:spPr>
      </p:pic>
      <p:sp>
        <p:nvSpPr>
          <p:cNvPr id="836" name="Google Shape;836;p59"/>
          <p:cNvSpPr txBox="1"/>
          <p:nvPr/>
        </p:nvSpPr>
        <p:spPr>
          <a:xfrm>
            <a:off x="720000" y="2180625"/>
            <a:ext cx="2440800" cy="21948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800" dirty="0">
                <a:solidFill>
                  <a:srgbClr val="CF1521"/>
                </a:solidFill>
                <a:latin typeface="Archivo Black"/>
                <a:ea typeface="Archivo Black"/>
                <a:cs typeface="B Nazanin" panose="00000700000000000000" pitchFamily="2" charset="-78"/>
                <a:sym typeface="Archivo Black"/>
              </a:rPr>
              <a:t>بردارها</a:t>
            </a:r>
          </a:p>
          <a:p>
            <a:pPr marL="0" lvl="0" indent="0" algn="l" rtl="0">
              <a:spcBef>
                <a:spcPts val="0"/>
              </a:spcBef>
              <a:spcAft>
                <a:spcPts val="0"/>
              </a:spcAft>
              <a:buNone/>
            </a:pPr>
            <a:r>
              <a:rPr lang="en" dirty="0">
                <a:solidFill>
                  <a:srgbClr val="220204"/>
                </a:solidFill>
                <a:uFill>
                  <a:noFill/>
                </a:uFill>
                <a:latin typeface="Barlow"/>
                <a:ea typeface="Barlow"/>
                <a:cs typeface="B Nazanin" panose="00000700000000000000" pitchFamily="2" charset="-78"/>
                <a:sym typeface="Barlow"/>
                <a:hlinkClick r:id="rId5">
                  <a:extLst>
                    <a:ext uri="{A12FA001-AC4F-418D-AE19-62706E023703}">
                      <ahyp:hlinkClr xmlns:ahyp="http://schemas.microsoft.com/office/drawing/2018/hyperlinkcolor" val="tx"/>
                    </a:ext>
                  </a:extLst>
                </a:hlinkClick>
              </a:rPr>
              <a:t>Gradient abstract shapes cover collection</a:t>
            </a:r>
            <a:endParaRPr dirty="0">
              <a:solidFill>
                <a:srgbClr val="220204"/>
              </a:solidFill>
              <a:latin typeface="Barlow"/>
              <a:ea typeface="Barlow"/>
              <a:cs typeface="B Nazanin" panose="00000700000000000000" pitchFamily="2" charset="-78"/>
              <a:sym typeface="Barlow"/>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840"/>
        <p:cNvGrpSpPr/>
        <p:nvPr/>
      </p:nvGrpSpPr>
      <p:grpSpPr>
        <a:xfrm>
          <a:off x="0" y="0"/>
          <a:ext cx="0" cy="0"/>
          <a:chOff x="0" y="0"/>
          <a:chExt cx="0" cy="0"/>
        </a:xfrm>
      </p:grpSpPr>
      <p:sp>
        <p:nvSpPr>
          <p:cNvPr id="841" name="Google Shape;841;p60"/>
          <p:cNvSpPr txBox="1">
            <a:spLocks noGrp="1"/>
          </p:cNvSpPr>
          <p:nvPr>
            <p:ph type="body" idx="1"/>
          </p:nvPr>
        </p:nvSpPr>
        <p:spPr>
          <a:xfrm>
            <a:off x="713100" y="2180654"/>
            <a:ext cx="3678300" cy="219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fa-IR" sz="1800" dirty="0">
                <a:solidFill>
                  <a:schemeClr val="dk1"/>
                </a:solidFill>
                <a:latin typeface="Archivo Black"/>
                <a:ea typeface="Archivo Black"/>
                <a:cs typeface="B Nazanin" panose="00000700000000000000" pitchFamily="2" charset="-78"/>
                <a:sym typeface="Archivo Black"/>
              </a:rPr>
              <a:t>عکس ها</a:t>
            </a:r>
            <a:endParaRPr sz="1800" dirty="0">
              <a:solidFill>
                <a:schemeClr val="dk1"/>
              </a:solidFill>
              <a:latin typeface="Archivo Black"/>
              <a:ea typeface="Archivo Black"/>
              <a:cs typeface="B Nazanin" panose="00000700000000000000" pitchFamily="2" charset="-78"/>
              <a:sym typeface="Archivo Black"/>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3"/>
              </a:rPr>
              <a:t>Smiley elder covid recovery center female doctor</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4"/>
              </a:rPr>
              <a:t>Front view asian doctor working</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5"/>
              </a:rPr>
              <a:t>Medium shot smiley doctor holding clipboard</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6"/>
              </a:rPr>
              <a:t>Side view doctor talking to woman</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7"/>
              </a:rPr>
              <a:t>Gynecologist performing ultrasound consultation</a:t>
            </a:r>
            <a:endParaRPr sz="1400" dirty="0">
              <a:cs typeface="B Nazanin" panose="00000700000000000000" pitchFamily="2" charset="-78"/>
            </a:endParaRPr>
          </a:p>
        </p:txBody>
      </p:sp>
      <p:sp>
        <p:nvSpPr>
          <p:cNvPr id="842" name="Google Shape;842;p60"/>
          <p:cNvSpPr txBox="1">
            <a:spLocks noGrp="1"/>
          </p:cNvSpPr>
          <p:nvPr>
            <p:ph type="body" idx="2"/>
          </p:nvPr>
        </p:nvSpPr>
        <p:spPr>
          <a:xfrm>
            <a:off x="4752525" y="2180625"/>
            <a:ext cx="3678300" cy="219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fa-IR" dirty="0">
                <a:cs typeface="B Nazanin" panose="00000700000000000000" pitchFamily="2" charset="-78"/>
              </a:rPr>
              <a:t>بردارها</a:t>
            </a:r>
          </a:p>
          <a:p>
            <a:pPr marL="0" lvl="0" indent="0" algn="l" rtl="0">
              <a:spcBef>
                <a:spcPts val="0"/>
              </a:spcBef>
              <a:spcAft>
                <a:spcPts val="0"/>
              </a:spcAft>
              <a:buNone/>
            </a:pPr>
            <a:r>
              <a:rPr lang="en" sz="1400" dirty="0">
                <a:solidFill>
                  <a:schemeClr val="hlink"/>
                </a:solidFill>
                <a:uFill>
                  <a:noFill/>
                </a:uFill>
                <a:latin typeface="Barlow"/>
                <a:ea typeface="Barlow"/>
                <a:cs typeface="B Nazanin" panose="00000700000000000000" pitchFamily="2" charset="-78"/>
                <a:sym typeface="Barlow"/>
                <a:hlinkClick r:id="rId8"/>
              </a:rPr>
              <a:t>Gradient abstract shapes cover collection</a:t>
            </a:r>
            <a:endParaRPr sz="1400" dirty="0">
              <a:solidFill>
                <a:schemeClr val="dk2"/>
              </a:solidFill>
              <a:latin typeface="Barlow"/>
              <a:ea typeface="Barlow"/>
              <a:cs typeface="B Nazanin" panose="00000700000000000000" pitchFamily="2" charset="-78"/>
              <a:sym typeface="Barlow"/>
            </a:endParaRPr>
          </a:p>
        </p:txBody>
      </p:sp>
      <p:sp>
        <p:nvSpPr>
          <p:cNvPr id="843" name="Google Shape;843;p6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منابع</a:t>
            </a:r>
            <a:endParaRPr dirty="0">
              <a:cs typeface="B Nazanin" panose="00000700000000000000" pitchFamily="2" charset="-78"/>
            </a:endParaRPr>
          </a:p>
        </p:txBody>
      </p:sp>
      <p:sp>
        <p:nvSpPr>
          <p:cNvPr id="844" name="Google Shape;844;p60"/>
          <p:cNvSpPr txBox="1"/>
          <p:nvPr/>
        </p:nvSpPr>
        <p:spPr>
          <a:xfrm>
            <a:off x="720000" y="1315575"/>
            <a:ext cx="7704000" cy="616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2"/>
                </a:solidFill>
                <a:latin typeface="Barlow"/>
                <a:ea typeface="Barlow"/>
                <a:cs typeface="B Nazanin" panose="00000700000000000000" pitchFamily="2" charset="-78"/>
                <a:sym typeface="Barlow"/>
              </a:rPr>
              <a:t>Did you like the resources on this template? Get them for free at our other websites:</a:t>
            </a:r>
            <a:endParaRPr>
              <a:solidFill>
                <a:schemeClr val="dk2"/>
              </a:solidFill>
              <a:latin typeface="Barlow"/>
              <a:ea typeface="Barlow"/>
              <a:cs typeface="B Nazanin" panose="00000700000000000000" pitchFamily="2" charset="-78"/>
              <a:sym typeface="Barlow"/>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mond 5">
            <a:extLst>
              <a:ext uri="{FF2B5EF4-FFF2-40B4-BE49-F238E27FC236}">
                <a16:creationId xmlns:a16="http://schemas.microsoft.com/office/drawing/2014/main" id="{E55F80D7-D91C-4CCA-9F3C-6D5C5FE4B987}"/>
              </a:ext>
            </a:extLst>
          </p:cNvPr>
          <p:cNvSpPr/>
          <p:nvPr/>
        </p:nvSpPr>
        <p:spPr>
          <a:xfrm>
            <a:off x="3410003" y="1055924"/>
            <a:ext cx="390591" cy="391745"/>
          </a:xfrm>
          <a:custGeom>
            <a:avLst/>
            <a:gdLst>
              <a:gd name="f0" fmla="val w"/>
              <a:gd name="f1" fmla="val h"/>
              <a:gd name="f2" fmla="val 0"/>
              <a:gd name="f3" fmla="val 3240001"/>
              <a:gd name="f4" fmla="val 3249575"/>
              <a:gd name="f5" fmla="val 1275349"/>
              <a:gd name="f6" fmla="val 2002569"/>
              <a:gd name="f7" fmla="val 1625117"/>
              <a:gd name="f8" fmla="val 2233002"/>
              <a:gd name="f9" fmla="val 1968772"/>
              <a:gd name="f10" fmla="val 2006596"/>
              <a:gd name="f11" fmla="val 1067116"/>
              <a:gd name="f12" fmla="val 1473605"/>
              <a:gd name="f13" fmla="val 1581605"/>
              <a:gd name="f14" fmla="val 2183116"/>
              <a:gd name="f15" fmla="val 1267205"/>
              <a:gd name="f16" fmla="val 1375205"/>
              <a:gd name="f17" fmla="val 1172196"/>
              <a:gd name="f18" fmla="val 3142550"/>
              <a:gd name="f19" fmla="val 2026252"/>
              <a:gd name="f20" fmla="val 1968728"/>
              <a:gd name="f21" fmla="val 3049854"/>
              <a:gd name="f22" fmla="val 1294362"/>
              <a:gd name="f23" fmla="val 602850"/>
              <a:gd name="f24" fmla="val 1559516"/>
              <a:gd name="f25" fmla="val 1217896"/>
              <a:gd name="f26" fmla="val 1964719"/>
              <a:gd name="f27" fmla="val 1060805"/>
              <a:gd name="f28" fmla="val 1168805"/>
              <a:gd name="f29" fmla="val 869032"/>
              <a:gd name="f30" fmla="val 816137"/>
              <a:gd name="f31" fmla="val 2381200"/>
              <a:gd name="f32" fmla="val 1623491"/>
              <a:gd name="f33" fmla="val 1668045"/>
              <a:gd name="f34" fmla="val 2093329"/>
              <a:gd name="f35" fmla="val 1625116"/>
              <a:gd name="f36" fmla="val 2121611"/>
              <a:gd name="f37" fmla="val 3235286"/>
              <a:gd name="f38" fmla="val 1060806"/>
              <a:gd name="f39" fmla="val 2489212"/>
              <a:gd name="f40" fmla="val 1552331"/>
              <a:gd name="f41" fmla="val 708008"/>
              <a:gd name="f42" fmla="val 761020"/>
              <a:gd name="f43" fmla="val 14946"/>
              <a:gd name="f44" fmla="*/ f0 1 3240001"/>
              <a:gd name="f45" fmla="*/ f1 1 3249575"/>
              <a:gd name="f46" fmla="+- f4 0 f2"/>
              <a:gd name="f47" fmla="+- f3 0 f2"/>
              <a:gd name="f48" fmla="*/ f47 1 3240001"/>
              <a:gd name="f49" fmla="*/ f46 1 3249575"/>
              <a:gd name="f50" fmla="*/ f2 1 f48"/>
              <a:gd name="f51" fmla="*/ f3 1 f48"/>
              <a:gd name="f52" fmla="*/ f2 1 f49"/>
              <a:gd name="f53" fmla="*/ f4 1 f49"/>
              <a:gd name="f54" fmla="*/ f50 f44 1"/>
              <a:gd name="f55" fmla="*/ f51 f44 1"/>
              <a:gd name="f56" fmla="*/ f53 f45 1"/>
              <a:gd name="f57" fmla="*/ f52 f45 1"/>
            </a:gdLst>
            <a:ahLst/>
            <a:cxnLst>
              <a:cxn ang="3cd4">
                <a:pos x="hc" y="t"/>
              </a:cxn>
              <a:cxn ang="0">
                <a:pos x="r" y="vc"/>
              </a:cxn>
              <a:cxn ang="cd4">
                <a:pos x="hc" y="b"/>
              </a:cxn>
              <a:cxn ang="cd2">
                <a:pos x="l" y="vc"/>
              </a:cxn>
            </a:cxnLst>
            <a:rect l="f54" t="f57" r="f55" b="f56"/>
            <a:pathLst>
              <a:path w="3240001" h="3249575">
                <a:moveTo>
                  <a:pt x="f5" y="f6"/>
                </a:moveTo>
                <a:lnTo>
                  <a:pt x="f7" y="f8"/>
                </a:lnTo>
                <a:lnTo>
                  <a:pt x="f9" y="f10"/>
                </a:lnTo>
                <a:lnTo>
                  <a:pt x="f3" y="f4"/>
                </a:lnTo>
                <a:lnTo>
                  <a:pt x="f2" y="f4"/>
                </a:lnTo>
                <a:close/>
                <a:moveTo>
                  <a:pt x="f11" y="f12"/>
                </a:moveTo>
                <a:lnTo>
                  <a:pt x="f11" y="f13"/>
                </a:lnTo>
                <a:lnTo>
                  <a:pt x="f14" y="f13"/>
                </a:lnTo>
                <a:lnTo>
                  <a:pt x="f14" y="f12"/>
                </a:lnTo>
                <a:close/>
                <a:moveTo>
                  <a:pt x="f11" y="f15"/>
                </a:moveTo>
                <a:lnTo>
                  <a:pt x="f11" y="f16"/>
                </a:lnTo>
                <a:lnTo>
                  <a:pt x="f14" y="f16"/>
                </a:lnTo>
                <a:lnTo>
                  <a:pt x="f14" y="f15"/>
                </a:lnTo>
                <a:close/>
                <a:moveTo>
                  <a:pt x="f3" y="f17"/>
                </a:moveTo>
                <a:lnTo>
                  <a:pt x="f3" y="f18"/>
                </a:lnTo>
                <a:lnTo>
                  <a:pt x="f19" y="f20"/>
                </a:lnTo>
                <a:lnTo>
                  <a:pt x="f21" y="f22"/>
                </a:lnTo>
                <a:close/>
                <a:moveTo>
                  <a:pt x="f2" y="f17"/>
                </a:moveTo>
                <a:lnTo>
                  <a:pt x="f23" y="f24"/>
                </a:lnTo>
                <a:lnTo>
                  <a:pt x="f25" y="f26"/>
                </a:lnTo>
                <a:lnTo>
                  <a:pt x="f2" y="f18"/>
                </a:lnTo>
                <a:close/>
                <a:moveTo>
                  <a:pt x="f11" y="f27"/>
                </a:moveTo>
                <a:lnTo>
                  <a:pt x="f11" y="f28"/>
                </a:lnTo>
                <a:lnTo>
                  <a:pt x="f14" y="f28"/>
                </a:lnTo>
                <a:lnTo>
                  <a:pt x="f14" y="f27"/>
                </a:lnTo>
                <a:close/>
                <a:moveTo>
                  <a:pt x="f29" y="f30"/>
                </a:moveTo>
                <a:lnTo>
                  <a:pt x="f31" y="f30"/>
                </a:lnTo>
                <a:lnTo>
                  <a:pt x="f31" y="f32"/>
                </a:lnTo>
                <a:lnTo>
                  <a:pt x="f33" y="f34"/>
                </a:lnTo>
                <a:lnTo>
                  <a:pt x="f35" y="f36"/>
                </a:lnTo>
                <a:lnTo>
                  <a:pt x="f29" y="f32"/>
                </a:lnTo>
                <a:close/>
                <a:moveTo>
                  <a:pt x="f35" y="f2"/>
                </a:moveTo>
                <a:lnTo>
                  <a:pt x="f37" y="f38"/>
                </a:lnTo>
                <a:lnTo>
                  <a:pt x="f39" y="f40"/>
                </a:lnTo>
                <a:lnTo>
                  <a:pt x="f39" y="f41"/>
                </a:lnTo>
                <a:lnTo>
                  <a:pt x="f42" y="f41"/>
                </a:lnTo>
                <a:lnTo>
                  <a:pt x="f42" y="f40"/>
                </a:lnTo>
                <a:lnTo>
                  <a:pt x="f43" y="f38"/>
                </a:lnTo>
                <a:close/>
              </a:path>
            </a:pathLst>
          </a:custGeom>
          <a:solidFill>
            <a:srgbClr val="BA1A18"/>
          </a:solidFill>
          <a:ln cap="flat">
            <a:noFill/>
            <a:prstDash val="solid"/>
          </a:ln>
        </p:spPr>
        <p:txBody>
          <a:bodyPr vert="horz" wrap="square" lIns="68271" tIns="34136" rIns="68271" bIns="34136" anchor="ctr" anchorCtr="1" compatLnSpc="1">
            <a:noAutofit/>
          </a:bodyPr>
          <a:lstStyle/>
          <a:p>
            <a:pPr algn="ctr" defTabSz="910248" rtl="1">
              <a:defRPr sz="1800" b="0" i="0" u="none" strike="noStrike" kern="0" cap="none" spc="0" baseline="0">
                <a:solidFill>
                  <a:srgbClr val="000000"/>
                </a:solidFill>
                <a:uFillTx/>
              </a:defRPr>
            </a:pPr>
            <a:endParaRPr lang="en-US" sz="1046" dirty="0">
              <a:solidFill>
                <a:srgbClr val="AE4500"/>
              </a:solidFill>
              <a:ea typeface="맑은 고딕" pitchFamily="34"/>
              <a:cs typeface="B Nazanin" panose="00000700000000000000" pitchFamily="2" charset="-78"/>
            </a:endParaRPr>
          </a:p>
        </p:txBody>
      </p:sp>
      <p:sp>
        <p:nvSpPr>
          <p:cNvPr id="3" name="Isosceles Triangle 51">
            <a:extLst>
              <a:ext uri="{FF2B5EF4-FFF2-40B4-BE49-F238E27FC236}">
                <a16:creationId xmlns:a16="http://schemas.microsoft.com/office/drawing/2014/main" id="{99FB9E0C-6683-4F72-95E9-ACDBD5CE847C}"/>
              </a:ext>
            </a:extLst>
          </p:cNvPr>
          <p:cNvSpPr/>
          <p:nvPr/>
        </p:nvSpPr>
        <p:spPr>
          <a:xfrm>
            <a:off x="2783780" y="1108580"/>
            <a:ext cx="390591" cy="286416"/>
          </a:xfrm>
          <a:custGeom>
            <a:avLst/>
            <a:gdLst>
              <a:gd name="f0" fmla="val w"/>
              <a:gd name="f1" fmla="val h"/>
              <a:gd name="f2" fmla="val 0"/>
              <a:gd name="f3" fmla="val 3240001"/>
              <a:gd name="f4" fmla="val 2375905"/>
              <a:gd name="f5" fmla="val 1974640"/>
              <a:gd name="f6" fmla="val 1379575"/>
              <a:gd name="f7" fmla="val 1"/>
              <a:gd name="f8" fmla="val 1269863"/>
              <a:gd name="f9" fmla="val 1399042"/>
              <a:gd name="f10" fmla="val 1610574"/>
              <a:gd name="f11" fmla="val 1745545"/>
              <a:gd name="f12" fmla="val 126952"/>
              <a:gd name="f13" fmla="val 2258912"/>
              <a:gd name="f14" fmla="val 2032457"/>
              <a:gd name="f15" fmla="val 1334195"/>
              <a:gd name="f16" fmla="val 117525"/>
              <a:gd name="f17" fmla="val 1207545"/>
              <a:gd name="f18" fmla="val 1324768"/>
              <a:gd name="f19" fmla="val 2249485"/>
              <a:gd name="f20" fmla="val 3240000"/>
              <a:gd name="f21" fmla="val 1610572"/>
              <a:gd name="f22" fmla="val 1620513"/>
              <a:gd name="f23" fmla="*/ f0 1 3240001"/>
              <a:gd name="f24" fmla="*/ f1 1 2375905"/>
              <a:gd name="f25" fmla="+- f4 0 f2"/>
              <a:gd name="f26" fmla="+- f3 0 f2"/>
              <a:gd name="f27" fmla="*/ f26 1 3240001"/>
              <a:gd name="f28" fmla="*/ f25 1 2375905"/>
              <a:gd name="f29" fmla="*/ f2 1 f27"/>
              <a:gd name="f30" fmla="*/ f3 1 f27"/>
              <a:gd name="f31" fmla="*/ f2 1 f28"/>
              <a:gd name="f32" fmla="*/ f4 1 f28"/>
              <a:gd name="f33" fmla="*/ f29 f23 1"/>
              <a:gd name="f34" fmla="*/ f30 f23 1"/>
              <a:gd name="f35" fmla="*/ f32 f24 1"/>
              <a:gd name="f36" fmla="*/ f31 f24 1"/>
            </a:gdLst>
            <a:ahLst/>
            <a:cxnLst>
              <a:cxn ang="3cd4">
                <a:pos x="hc" y="t"/>
              </a:cxn>
              <a:cxn ang="0">
                <a:pos x="r" y="vc"/>
              </a:cxn>
              <a:cxn ang="cd4">
                <a:pos x="hc" y="b"/>
              </a:cxn>
              <a:cxn ang="cd2">
                <a:pos x="l" y="vc"/>
              </a:cxn>
            </a:cxnLst>
            <a:rect l="f33" t="f36" r="f34" b="f35"/>
            <a:pathLst>
              <a:path w="3240001" h="2375905">
                <a:moveTo>
                  <a:pt x="f5" y="f6"/>
                </a:moveTo>
                <a:lnTo>
                  <a:pt x="f3" y="f4"/>
                </a:lnTo>
                <a:lnTo>
                  <a:pt x="f7" y="f4"/>
                </a:lnTo>
                <a:lnTo>
                  <a:pt x="f8" y="f9"/>
                </a:lnTo>
                <a:lnTo>
                  <a:pt x="f10" y="f11"/>
                </a:lnTo>
                <a:close/>
                <a:moveTo>
                  <a:pt x="f3" y="f12"/>
                </a:moveTo>
                <a:lnTo>
                  <a:pt x="f3" y="f13"/>
                </a:lnTo>
                <a:lnTo>
                  <a:pt x="f14" y="f15"/>
                </a:lnTo>
                <a:close/>
                <a:moveTo>
                  <a:pt x="f2" y="f16"/>
                </a:moveTo>
                <a:lnTo>
                  <a:pt x="f17" y="f18"/>
                </a:lnTo>
                <a:lnTo>
                  <a:pt x="f2" y="f19"/>
                </a:lnTo>
                <a:close/>
                <a:moveTo>
                  <a:pt x="f2" y="f2"/>
                </a:moveTo>
                <a:lnTo>
                  <a:pt x="f20" y="f2"/>
                </a:lnTo>
                <a:lnTo>
                  <a:pt x="f21" y="f22"/>
                </a:lnTo>
                <a:close/>
              </a:path>
            </a:pathLst>
          </a:custGeom>
          <a:solidFill>
            <a:srgbClr val="BA1A18"/>
          </a:solidFill>
          <a:ln cap="flat">
            <a:noFill/>
            <a:prstDash val="solid"/>
          </a:ln>
        </p:spPr>
        <p:txBody>
          <a:bodyPr vert="horz" wrap="square" lIns="68271" tIns="34136" rIns="68271" bIns="34136" anchor="ctr" anchorCtr="1" compatLnSpc="1">
            <a:noAutofit/>
          </a:bodyPr>
          <a:lstStyle/>
          <a:p>
            <a:pPr algn="ctr" defTabSz="910248" rtl="1">
              <a:defRPr sz="1800" b="0" i="0" u="none" strike="noStrike" kern="0" cap="none" spc="0" baseline="0">
                <a:solidFill>
                  <a:srgbClr val="000000"/>
                </a:solidFill>
                <a:uFillTx/>
              </a:defRPr>
            </a:pPr>
            <a:endParaRPr lang="en-US" sz="1046" dirty="0">
              <a:solidFill>
                <a:srgbClr val="AE4500"/>
              </a:solidFill>
              <a:ea typeface="맑은 고딕" pitchFamily="34"/>
              <a:cs typeface="B Nazanin" panose="00000700000000000000" pitchFamily="2" charset="-78"/>
            </a:endParaRPr>
          </a:p>
        </p:txBody>
      </p:sp>
      <p:sp>
        <p:nvSpPr>
          <p:cNvPr id="4" name="Isosceles Triangle 57">
            <a:extLst>
              <a:ext uri="{FF2B5EF4-FFF2-40B4-BE49-F238E27FC236}">
                <a16:creationId xmlns:a16="http://schemas.microsoft.com/office/drawing/2014/main" id="{B3C84FC9-D37E-4694-8E0D-37158395BEBB}"/>
              </a:ext>
            </a:extLst>
          </p:cNvPr>
          <p:cNvSpPr/>
          <p:nvPr/>
        </p:nvSpPr>
        <p:spPr>
          <a:xfrm>
            <a:off x="3411559" y="3316729"/>
            <a:ext cx="233793" cy="528533"/>
          </a:xfrm>
          <a:custGeom>
            <a:avLst/>
            <a:gdLst>
              <a:gd name="f0" fmla="val 10800000"/>
              <a:gd name="f1" fmla="val 5400000"/>
              <a:gd name="f2" fmla="val 180"/>
              <a:gd name="f3" fmla="val w"/>
              <a:gd name="f4" fmla="val h"/>
              <a:gd name="f5" fmla="val 0"/>
              <a:gd name="f6" fmla="val 1346449"/>
              <a:gd name="f7" fmla="val 3166775"/>
              <a:gd name="f8" fmla="val 1148449"/>
              <a:gd name="f9" fmla="val 2374775"/>
              <a:gd name="f10" fmla="val 198001"/>
              <a:gd name="f11" fmla="val 1"/>
              <a:gd name="f12" fmla="val 755186"/>
              <a:gd name="f13" fmla="val 438198"/>
              <a:gd name="f14" fmla="val 734449"/>
              <a:gd name="f15" fmla="val 793446"/>
              <a:gd name="f16" fmla="val 1231644"/>
              <a:gd name="f17" fmla="val 803843"/>
              <a:gd name="f18" fmla="val 1256124"/>
              <a:gd name="f19" fmla="val 853246"/>
              <a:gd name="f20" fmla="val 1322425"/>
              <a:gd name="f21" fmla="val 1400264"/>
              <a:gd name="f22" fmla="val 1499686"/>
              <a:gd name="f23" fmla="val 772648"/>
              <a:gd name="f24" fmla="val 1580284"/>
              <a:gd name="f25" fmla="val 673226"/>
              <a:gd name="f26" fmla="val 573804"/>
              <a:gd name="f27" fmla="val 493206"/>
              <a:gd name="f28" fmla="val 1322426"/>
              <a:gd name="f29" fmla="val 542608"/>
              <a:gd name="f30" fmla="val 1256126"/>
              <a:gd name="f31" fmla="val 612000"/>
              <a:gd name="f32" fmla="val 1231645"/>
              <a:gd name="f33" fmla="val 591263"/>
              <a:gd name="f34" fmla="val 10368"/>
              <a:gd name="f35" fmla="val 2939"/>
              <a:gd name="f36" fmla="val 1491744"/>
              <a:gd name="f37" fmla="val 2009"/>
              <a:gd name="f38" fmla="val 1494147"/>
              <a:gd name="f39" fmla="val 1499342"/>
              <a:gd name="f40" fmla="val 6353"/>
              <a:gd name="f41" fmla="val 274151"/>
              <a:gd name="f42" fmla="val 1797289"/>
              <a:gd name="f43" fmla="val 320153"/>
              <a:gd name="f44" fmla="val 2031319"/>
              <a:gd name="f45" fmla="val 273414"/>
              <a:gd name="f46" fmla="val 2293171"/>
              <a:gd name="f47" fmla="val 1091887"/>
              <a:gd name="f48" fmla="val 2283744"/>
              <a:gd name="f49" fmla="val 1035756"/>
              <a:gd name="f50" fmla="val 1984266"/>
              <a:gd name="f51" fmla="val 1081794"/>
              <a:gd name="f52" fmla="val 1833397"/>
              <a:gd name="f53" fmla="val 1340768"/>
              <a:gd name="f54" fmla="val 1344512"/>
              <a:gd name="f55" fmla="val 1494334"/>
              <a:gd name="f56" fmla="val 1345124"/>
              <a:gd name="f57" fmla="val 1493447"/>
              <a:gd name="f58" fmla="val 1345785"/>
              <a:gd name="f59" fmla="val 1492596"/>
              <a:gd name="f60" fmla="val 1346448"/>
              <a:gd name="f61" fmla="val 1343510"/>
              <a:gd name="f62" fmla="val 1140490"/>
              <a:gd name="f63" fmla="val 966846"/>
              <a:gd name="f64" fmla="val 958206"/>
              <a:gd name="f65" fmla="val 524898"/>
              <a:gd name="f66" fmla="+- 0 0 -90"/>
              <a:gd name="f67" fmla="*/ f3 1 1346449"/>
              <a:gd name="f68" fmla="*/ f4 1 3166775"/>
              <a:gd name="f69" fmla="+- f7 0 f5"/>
              <a:gd name="f70" fmla="+- f6 0 f5"/>
              <a:gd name="f71" fmla="*/ f66 f0 1"/>
              <a:gd name="f72" fmla="*/ f70 1 1346449"/>
              <a:gd name="f73" fmla="*/ f69 1 3166775"/>
              <a:gd name="f74" fmla="*/ 1148449 f70 1"/>
              <a:gd name="f75" fmla="*/ 198001 f70 1"/>
              <a:gd name="f76" fmla="*/ 1 f70 1"/>
              <a:gd name="f77" fmla="*/ 1346449 f70 1"/>
              <a:gd name="f78" fmla="*/ 755186 f70 1"/>
              <a:gd name="f79" fmla="*/ 734449 f70 1"/>
              <a:gd name="f80" fmla="*/ 853246 f70 1"/>
              <a:gd name="f81" fmla="*/ 673226 f70 1"/>
              <a:gd name="f82" fmla="*/ 493206 f70 1"/>
              <a:gd name="f83" fmla="*/ 612000 f70 1"/>
              <a:gd name="f84" fmla="*/ 2939 f70 1"/>
              <a:gd name="f85" fmla="*/ 0 f70 1"/>
              <a:gd name="f86" fmla="*/ 2009 f70 1"/>
              <a:gd name="f87" fmla="*/ 6353 f70 1"/>
              <a:gd name="f88" fmla="*/ 273414 f70 1"/>
              <a:gd name="f89" fmla="*/ 1091887 f70 1"/>
              <a:gd name="f90" fmla="*/ 1340768 f70 1"/>
              <a:gd name="f91" fmla="*/ 1344512 f70 1"/>
              <a:gd name="f92" fmla="*/ 1346448 f70 1"/>
              <a:gd name="f93" fmla="*/ 1343510 f70 1"/>
              <a:gd name="f94" fmla="*/ 2374775 f69 1"/>
              <a:gd name="f95" fmla="*/ 3166775 f69 1"/>
              <a:gd name="f96" fmla="*/ 0 f69 1"/>
              <a:gd name="f97" fmla="*/ 1231644 f69 1"/>
              <a:gd name="f98" fmla="*/ 1400264 f69 1"/>
              <a:gd name="f99" fmla="*/ 1580284 f69 1"/>
              <a:gd name="f100" fmla="*/ 1231645 f69 1"/>
              <a:gd name="f101" fmla="*/ 591263 f70 1"/>
              <a:gd name="f102" fmla="*/ 10368 f69 1"/>
              <a:gd name="f103" fmla="*/ 1491744 f69 1"/>
              <a:gd name="f104" fmla="*/ 1494147 f69 1"/>
              <a:gd name="f105" fmla="*/ 1499342 f69 1"/>
              <a:gd name="f106" fmla="*/ 2293171 f69 1"/>
              <a:gd name="f107" fmla="*/ 2283744 f69 1"/>
              <a:gd name="f108" fmla="*/ 1494334 f69 1"/>
              <a:gd name="f109" fmla="*/ f71 1 f2"/>
              <a:gd name="f110" fmla="*/ f74 1 1346449"/>
              <a:gd name="f111" fmla="*/ f75 1 1346449"/>
              <a:gd name="f112" fmla="*/ f76 1 1346449"/>
              <a:gd name="f113" fmla="*/ f77 1 1346449"/>
              <a:gd name="f114" fmla="*/ f78 1 1346449"/>
              <a:gd name="f115" fmla="*/ f79 1 1346449"/>
              <a:gd name="f116" fmla="*/ f80 1 1346449"/>
              <a:gd name="f117" fmla="*/ f81 1 1346449"/>
              <a:gd name="f118" fmla="*/ f82 1 1346449"/>
              <a:gd name="f119" fmla="*/ f83 1 1346449"/>
              <a:gd name="f120" fmla="*/ f84 1 1346449"/>
              <a:gd name="f121" fmla="*/ f85 1 1346449"/>
              <a:gd name="f122" fmla="*/ f86 1 1346449"/>
              <a:gd name="f123" fmla="*/ f87 1 1346449"/>
              <a:gd name="f124" fmla="*/ f88 1 1346449"/>
              <a:gd name="f125" fmla="*/ f89 1 1346449"/>
              <a:gd name="f126" fmla="*/ f90 1 1346449"/>
              <a:gd name="f127" fmla="*/ f91 1 1346449"/>
              <a:gd name="f128" fmla="*/ f92 1 1346449"/>
              <a:gd name="f129" fmla="*/ f93 1 1346449"/>
              <a:gd name="f130" fmla="*/ f94 1 3166775"/>
              <a:gd name="f131" fmla="*/ f95 1 3166775"/>
              <a:gd name="f132" fmla="*/ f96 1 3166775"/>
              <a:gd name="f133" fmla="*/ f97 1 3166775"/>
              <a:gd name="f134" fmla="*/ f98 1 3166775"/>
              <a:gd name="f135" fmla="*/ f99 1 3166775"/>
              <a:gd name="f136" fmla="*/ f100 1 3166775"/>
              <a:gd name="f137" fmla="*/ f101 1 1346449"/>
              <a:gd name="f138" fmla="*/ f102 1 3166775"/>
              <a:gd name="f139" fmla="*/ f103 1 3166775"/>
              <a:gd name="f140" fmla="*/ f104 1 3166775"/>
              <a:gd name="f141" fmla="*/ f105 1 3166775"/>
              <a:gd name="f142" fmla="*/ f106 1 3166775"/>
              <a:gd name="f143" fmla="*/ f107 1 3166775"/>
              <a:gd name="f144" fmla="*/ f108 1 3166775"/>
              <a:gd name="f145" fmla="*/ f5 1 f72"/>
              <a:gd name="f146" fmla="*/ f6 1 f72"/>
              <a:gd name="f147" fmla="*/ f5 1 f73"/>
              <a:gd name="f148" fmla="*/ f7 1 f73"/>
              <a:gd name="f149" fmla="+- f109 0 f1"/>
              <a:gd name="f150" fmla="*/ f110 1 f72"/>
              <a:gd name="f151" fmla="*/ f130 1 f73"/>
              <a:gd name="f152" fmla="*/ f111 1 f72"/>
              <a:gd name="f153" fmla="*/ f112 1 f72"/>
              <a:gd name="f154" fmla="*/ f131 1 f73"/>
              <a:gd name="f155" fmla="*/ f113 1 f72"/>
              <a:gd name="f156" fmla="*/ f114 1 f72"/>
              <a:gd name="f157" fmla="*/ f132 1 f73"/>
              <a:gd name="f158" fmla="*/ f115 1 f72"/>
              <a:gd name="f159" fmla="*/ f133 1 f73"/>
              <a:gd name="f160" fmla="*/ f116 1 f72"/>
              <a:gd name="f161" fmla="*/ f134 1 f73"/>
              <a:gd name="f162" fmla="*/ f117 1 f72"/>
              <a:gd name="f163" fmla="*/ f135 1 f73"/>
              <a:gd name="f164" fmla="*/ f118 1 f72"/>
              <a:gd name="f165" fmla="*/ f119 1 f72"/>
              <a:gd name="f166" fmla="*/ f136 1 f73"/>
              <a:gd name="f167" fmla="*/ f137 1 f72"/>
              <a:gd name="f168" fmla="*/ f138 1 f73"/>
              <a:gd name="f169" fmla="*/ f120 1 f72"/>
              <a:gd name="f170" fmla="*/ f139 1 f73"/>
              <a:gd name="f171" fmla="*/ f121 1 f72"/>
              <a:gd name="f172" fmla="*/ f122 1 f72"/>
              <a:gd name="f173" fmla="*/ f140 1 f73"/>
              <a:gd name="f174" fmla="*/ f141 1 f73"/>
              <a:gd name="f175" fmla="*/ f123 1 f72"/>
              <a:gd name="f176" fmla="*/ f124 1 f72"/>
              <a:gd name="f177" fmla="*/ f142 1 f73"/>
              <a:gd name="f178" fmla="*/ f125 1 f72"/>
              <a:gd name="f179" fmla="*/ f143 1 f73"/>
              <a:gd name="f180" fmla="*/ f126 1 f72"/>
              <a:gd name="f181" fmla="*/ f127 1 f72"/>
              <a:gd name="f182" fmla="*/ f144 1 f73"/>
              <a:gd name="f183" fmla="*/ f128 1 f72"/>
              <a:gd name="f184" fmla="*/ f129 1 f72"/>
              <a:gd name="f185" fmla="*/ f145 f67 1"/>
              <a:gd name="f186" fmla="*/ f146 f67 1"/>
              <a:gd name="f187" fmla="*/ f148 f68 1"/>
              <a:gd name="f188" fmla="*/ f147 f68 1"/>
              <a:gd name="f189" fmla="*/ f150 f67 1"/>
              <a:gd name="f190" fmla="*/ f151 f68 1"/>
              <a:gd name="f191" fmla="*/ f152 f67 1"/>
              <a:gd name="f192" fmla="*/ f153 f67 1"/>
              <a:gd name="f193" fmla="*/ f154 f68 1"/>
              <a:gd name="f194" fmla="*/ f155 f67 1"/>
              <a:gd name="f195" fmla="*/ f156 f67 1"/>
              <a:gd name="f196" fmla="*/ f157 f68 1"/>
              <a:gd name="f197" fmla="*/ f158 f67 1"/>
              <a:gd name="f198" fmla="*/ f159 f68 1"/>
              <a:gd name="f199" fmla="*/ f160 f67 1"/>
              <a:gd name="f200" fmla="*/ f161 f68 1"/>
              <a:gd name="f201" fmla="*/ f162 f67 1"/>
              <a:gd name="f202" fmla="*/ f163 f68 1"/>
              <a:gd name="f203" fmla="*/ f164 f67 1"/>
              <a:gd name="f204" fmla="*/ f165 f67 1"/>
              <a:gd name="f205" fmla="*/ f166 f68 1"/>
              <a:gd name="f206" fmla="*/ f167 f67 1"/>
              <a:gd name="f207" fmla="*/ f168 f68 1"/>
              <a:gd name="f208" fmla="*/ f169 f67 1"/>
              <a:gd name="f209" fmla="*/ f170 f68 1"/>
              <a:gd name="f210" fmla="*/ f171 f67 1"/>
              <a:gd name="f211" fmla="*/ f172 f67 1"/>
              <a:gd name="f212" fmla="*/ f173 f68 1"/>
              <a:gd name="f213" fmla="*/ f174 f68 1"/>
              <a:gd name="f214" fmla="*/ f175 f67 1"/>
              <a:gd name="f215" fmla="*/ f176 f67 1"/>
              <a:gd name="f216" fmla="*/ f177 f68 1"/>
              <a:gd name="f217" fmla="*/ f178 f67 1"/>
              <a:gd name="f218" fmla="*/ f179 f68 1"/>
              <a:gd name="f219" fmla="*/ f180 f67 1"/>
              <a:gd name="f220" fmla="*/ f181 f67 1"/>
              <a:gd name="f221" fmla="*/ f182 f68 1"/>
              <a:gd name="f222" fmla="*/ f183 f67 1"/>
              <a:gd name="f223" fmla="*/ f184 f67 1"/>
            </a:gdLst>
            <a:ahLst/>
            <a:cxnLst>
              <a:cxn ang="3cd4">
                <a:pos x="hc" y="t"/>
              </a:cxn>
              <a:cxn ang="0">
                <a:pos x="r" y="vc"/>
              </a:cxn>
              <a:cxn ang="cd4">
                <a:pos x="hc" y="b"/>
              </a:cxn>
              <a:cxn ang="cd2">
                <a:pos x="l" y="vc"/>
              </a:cxn>
              <a:cxn ang="f149">
                <a:pos x="f189" y="f190"/>
              </a:cxn>
              <a:cxn ang="f149">
                <a:pos x="f191" y="f190"/>
              </a:cxn>
              <a:cxn ang="f149">
                <a:pos x="f192" y="f193"/>
              </a:cxn>
              <a:cxn ang="f149">
                <a:pos x="f194" y="f193"/>
              </a:cxn>
              <a:cxn ang="f149">
                <a:pos x="f189" y="f190"/>
              </a:cxn>
              <a:cxn ang="f149">
                <a:pos x="f195" y="f196"/>
              </a:cxn>
              <a:cxn ang="f149">
                <a:pos x="f197" y="f198"/>
              </a:cxn>
              <a:cxn ang="f149">
                <a:pos x="f199" y="f200"/>
              </a:cxn>
              <a:cxn ang="f149">
                <a:pos x="f201" y="f202"/>
              </a:cxn>
              <a:cxn ang="f149">
                <a:pos x="f203" y="f200"/>
              </a:cxn>
              <a:cxn ang="f149">
                <a:pos x="f204" y="f205"/>
              </a:cxn>
              <a:cxn ang="f149">
                <a:pos x="f206" y="f207"/>
              </a:cxn>
              <a:cxn ang="f149">
                <a:pos x="f208" y="f209"/>
              </a:cxn>
              <a:cxn ang="f149">
                <a:pos x="f210" y="f209"/>
              </a:cxn>
              <a:cxn ang="f149">
                <a:pos x="f211" y="f212"/>
              </a:cxn>
              <a:cxn ang="f149">
                <a:pos x="f210" y="f213"/>
              </a:cxn>
              <a:cxn ang="f149">
                <a:pos x="f214" y="f213"/>
              </a:cxn>
              <a:cxn ang="f149">
                <a:pos x="f215" y="f216"/>
              </a:cxn>
              <a:cxn ang="f149">
                <a:pos x="f217" y="f218"/>
              </a:cxn>
              <a:cxn ang="f149">
                <a:pos x="f219" y="f213"/>
              </a:cxn>
              <a:cxn ang="f149">
                <a:pos x="f194" y="f213"/>
              </a:cxn>
              <a:cxn ang="f149">
                <a:pos x="f220" y="f221"/>
              </a:cxn>
              <a:cxn ang="f149">
                <a:pos x="f222" y="f209"/>
              </a:cxn>
              <a:cxn ang="f149">
                <a:pos x="f223" y="f209"/>
              </a:cxn>
              <a:cxn ang="f149">
                <a:pos x="f195" y="f196"/>
              </a:cxn>
            </a:cxnLst>
            <a:rect l="f185" t="f188" r="f186" b="f187"/>
            <a:pathLst>
              <a:path w="1346449" h="3166775">
                <a:moveTo>
                  <a:pt x="f8" y="f9"/>
                </a:moveTo>
                <a:lnTo>
                  <a:pt x="f10" y="f9"/>
                </a:lnTo>
                <a:lnTo>
                  <a:pt x="f11" y="f7"/>
                </a:lnTo>
                <a:lnTo>
                  <a:pt x="f6" y="f7"/>
                </a:lnTo>
                <a:lnTo>
                  <a:pt x="f8" y="f9"/>
                </a:lnTo>
                <a:close/>
                <a:moveTo>
                  <a:pt x="f12" y="f5"/>
                </a:moveTo>
                <a:cubicBezTo>
                  <a:pt x="f12" y="f13"/>
                  <a:pt x="f14" y="f15"/>
                  <a:pt x="f14" y="f16"/>
                </a:cubicBezTo>
                <a:cubicBezTo>
                  <a:pt x="f17" y="f18"/>
                  <a:pt x="f19" y="f20"/>
                  <a:pt x="f19" y="f21"/>
                </a:cubicBezTo>
                <a:cubicBezTo>
                  <a:pt x="f19" y="f22"/>
                  <a:pt x="f23" y="f24"/>
                  <a:pt x="f25" y="f24"/>
                </a:cubicBezTo>
                <a:cubicBezTo>
                  <a:pt x="f26" y="f24"/>
                  <a:pt x="f27" y="f22"/>
                  <a:pt x="f27" y="f21"/>
                </a:cubicBezTo>
                <a:cubicBezTo>
                  <a:pt x="f27" y="f28"/>
                  <a:pt x="f29" y="f30"/>
                  <a:pt x="f31" y="f32"/>
                </a:cubicBezTo>
                <a:lnTo>
                  <a:pt x="f33" y="f34"/>
                </a:lnTo>
                <a:lnTo>
                  <a:pt x="f35" y="f36"/>
                </a:lnTo>
                <a:lnTo>
                  <a:pt x="f5" y="f36"/>
                </a:lnTo>
                <a:lnTo>
                  <a:pt x="f37" y="f38"/>
                </a:lnTo>
                <a:lnTo>
                  <a:pt x="f5" y="f39"/>
                </a:lnTo>
                <a:lnTo>
                  <a:pt x="f40" y="f39"/>
                </a:lnTo>
                <a:cubicBezTo>
                  <a:pt x="f41" y="f42"/>
                  <a:pt x="f43" y="f44"/>
                  <a:pt x="f45" y="f46"/>
                </a:cubicBezTo>
                <a:lnTo>
                  <a:pt x="f47" y="f48"/>
                </a:lnTo>
                <a:cubicBezTo>
                  <a:pt x="f49" y="f50"/>
                  <a:pt x="f51" y="f52"/>
                  <a:pt x="f53" y="f39"/>
                </a:cubicBezTo>
                <a:lnTo>
                  <a:pt x="f6" y="f39"/>
                </a:lnTo>
                <a:lnTo>
                  <a:pt x="f54" y="f55"/>
                </a:lnTo>
                <a:cubicBezTo>
                  <a:pt x="f56" y="f57"/>
                  <a:pt x="f58" y="f59"/>
                  <a:pt x="f60" y="f36"/>
                </a:cubicBezTo>
                <a:lnTo>
                  <a:pt x="f61" y="f36"/>
                </a:lnTo>
                <a:cubicBezTo>
                  <a:pt x="f62" y="f63"/>
                  <a:pt x="f64" y="f65"/>
                  <a:pt x="f12" y="f5"/>
                </a:cubicBezTo>
                <a:close/>
              </a:path>
            </a:pathLst>
          </a:custGeom>
          <a:solidFill>
            <a:srgbClr val="BA1A18"/>
          </a:solidFill>
          <a:ln cap="flat">
            <a:noFill/>
            <a:prstDash val="solid"/>
          </a:ln>
        </p:spPr>
        <p:txBody>
          <a:bodyPr vert="horz" wrap="square" lIns="68271" tIns="34136" rIns="68271" bIns="34136" anchor="ctr" anchorCtr="1" compatLnSpc="1">
            <a:noAutofit/>
          </a:bodyPr>
          <a:lstStyle/>
          <a:p>
            <a:pPr algn="ctr" defTabSz="910248" rtl="1">
              <a:defRPr sz="1800" b="0" i="0" u="none" strike="noStrike" kern="0" cap="none" spc="0" baseline="0">
                <a:solidFill>
                  <a:srgbClr val="000000"/>
                </a:solidFill>
                <a:uFillTx/>
              </a:defRPr>
            </a:pPr>
            <a:endParaRPr lang="en-US" sz="1046" dirty="0">
              <a:solidFill>
                <a:srgbClr val="AE4500"/>
              </a:solidFill>
              <a:ea typeface="맑은 고딕" pitchFamily="34"/>
              <a:cs typeface="B Nazanin" panose="00000700000000000000" pitchFamily="2" charset="-78"/>
            </a:endParaRPr>
          </a:p>
        </p:txBody>
      </p:sp>
      <p:sp>
        <p:nvSpPr>
          <p:cNvPr id="5" name="Rectangle 7">
            <a:extLst>
              <a:ext uri="{FF2B5EF4-FFF2-40B4-BE49-F238E27FC236}">
                <a16:creationId xmlns:a16="http://schemas.microsoft.com/office/drawing/2014/main" id="{C49605C1-36D6-478F-BC7B-2381AA6C4010}"/>
              </a:ext>
            </a:extLst>
          </p:cNvPr>
          <p:cNvSpPr/>
          <p:nvPr/>
        </p:nvSpPr>
        <p:spPr>
          <a:xfrm rot="18900010">
            <a:off x="6003512" y="2670419"/>
            <a:ext cx="168485" cy="375353"/>
          </a:xfrm>
          <a:custGeom>
            <a:avLst/>
            <a:gdLst>
              <a:gd name="f0" fmla="val w"/>
              <a:gd name="f1" fmla="val h"/>
              <a:gd name="f2" fmla="val 0"/>
              <a:gd name="f3" fmla="val 154109"/>
              <a:gd name="f4" fmla="val 343323"/>
              <a:gd name="f5" fmla="val 102909"/>
              <a:gd name="f6" fmla="val 313772"/>
              <a:gd name="f7" fmla="val 328547"/>
              <a:gd name="f8" fmla="val 336708"/>
              <a:gd name="f9" fmla="val 96294"/>
              <a:gd name="f10" fmla="val 343322"/>
              <a:gd name="f11" fmla="val 88133"/>
              <a:gd name="f12" fmla="val 65975"/>
              <a:gd name="f13" fmla="val 57814"/>
              <a:gd name="f14" fmla="val 51199"/>
              <a:gd name="f15" fmla="val 323622"/>
              <a:gd name="f16" fmla="val 51200"/>
              <a:gd name="f17" fmla="val 318696"/>
              <a:gd name="f18" fmla="val 313771"/>
              <a:gd name="f19" fmla="val 123327"/>
              <a:gd name="f20" fmla="val 15459"/>
              <a:gd name="f21" fmla="val 141678"/>
              <a:gd name="f22" fmla="val 29245"/>
              <a:gd name="f23" fmla="val 152926"/>
              <a:gd name="f24" fmla="val 50497"/>
              <a:gd name="f25" fmla="val 154008"/>
              <a:gd name="f26" fmla="val 73425"/>
              <a:gd name="f27" fmla="val 155089"/>
              <a:gd name="f28" fmla="val 96353"/>
              <a:gd name="f29" fmla="val 145890"/>
              <a:gd name="f30" fmla="val 118568"/>
              <a:gd name="f31" fmla="val 128916"/>
              <a:gd name="f32" fmla="val 134021"/>
              <a:gd name="f33" fmla="val 119294"/>
              <a:gd name="f34" fmla="val 123450"/>
              <a:gd name="f35" fmla="val 133118"/>
              <a:gd name="f36" fmla="val 110865"/>
              <a:gd name="f37" fmla="val 140611"/>
              <a:gd name="f38" fmla="val 92772"/>
              <a:gd name="f39" fmla="val 139730"/>
              <a:gd name="f40" fmla="val 74098"/>
              <a:gd name="f41" fmla="val 138850"/>
              <a:gd name="f42" fmla="val 55424"/>
              <a:gd name="f43" fmla="val 129689"/>
              <a:gd name="f44" fmla="val 38115"/>
              <a:gd name="f45" fmla="val 114743"/>
              <a:gd name="f46" fmla="val 26887"/>
              <a:gd name="f47" fmla="val 136698"/>
              <a:gd name="f48" fmla="val 17411"/>
              <a:gd name="f49" fmla="val 103758"/>
              <a:gd name="f50" fmla="+- 0 0 15529"/>
              <a:gd name="f51" fmla="val 50351"/>
              <a:gd name="f52" fmla="val 17412"/>
              <a:gd name="f53" fmla="+- 0 0 15528"/>
              <a:gd name="f54" fmla="val 103757"/>
              <a:gd name="f55" fmla="val 136697"/>
              <a:gd name="f56" fmla="val 169637"/>
              <a:gd name="f57" fmla="val 196665"/>
              <a:gd name="f58" fmla="val 42556"/>
              <a:gd name="f59" fmla="val 111552"/>
              <a:gd name="f60" fmla="val 154108"/>
              <a:gd name="f61" fmla="val 139576"/>
              <a:gd name="f62" fmla="val 168641"/>
              <a:gd name="f63" fmla="val 121959"/>
              <a:gd name="f64" fmla="val 178211"/>
              <a:gd name="f65" fmla="val 102912"/>
              <a:gd name="f66" fmla="val 180994"/>
              <a:gd name="f67" fmla="val 308310"/>
              <a:gd name="f68" fmla="val 51197"/>
              <a:gd name="f69" fmla="val 32150"/>
              <a:gd name="f70" fmla="val 14534"/>
              <a:gd name="f71" fmla="+- 0 0 42555"/>
              <a:gd name="f72" fmla="+- 0 0 42556"/>
              <a:gd name="f73" fmla="val 111553"/>
              <a:gd name="f74" fmla="*/ f0 1 154109"/>
              <a:gd name="f75" fmla="*/ f1 1 343323"/>
              <a:gd name="f76" fmla="+- f4 0 f2"/>
              <a:gd name="f77" fmla="+- f3 0 f2"/>
              <a:gd name="f78" fmla="*/ f77 1 154109"/>
              <a:gd name="f79" fmla="*/ f76 1 343323"/>
              <a:gd name="f80" fmla="*/ f2 1 f78"/>
              <a:gd name="f81" fmla="*/ f3 1 f78"/>
              <a:gd name="f82" fmla="*/ f2 1 f79"/>
              <a:gd name="f83" fmla="*/ f4 1 f79"/>
              <a:gd name="f84" fmla="*/ f80 f74 1"/>
              <a:gd name="f85" fmla="*/ f81 f74 1"/>
              <a:gd name="f86" fmla="*/ f83 f75 1"/>
              <a:gd name="f87" fmla="*/ f82 f75 1"/>
            </a:gdLst>
            <a:ahLst/>
            <a:cxnLst>
              <a:cxn ang="3cd4">
                <a:pos x="hc" y="t"/>
              </a:cxn>
              <a:cxn ang="0">
                <a:pos x="r" y="vc"/>
              </a:cxn>
              <a:cxn ang="cd4">
                <a:pos x="hc" y="b"/>
              </a:cxn>
              <a:cxn ang="cd2">
                <a:pos x="l" y="vc"/>
              </a:cxn>
            </a:cxnLst>
            <a:rect l="f84" t="f87" r="f85" b="f86"/>
            <a:pathLst>
              <a:path w="154109" h="343323">
                <a:moveTo>
                  <a:pt x="f5" y="f6"/>
                </a:moveTo>
                <a:lnTo>
                  <a:pt x="f5" y="f7"/>
                </a:lnTo>
                <a:cubicBezTo>
                  <a:pt x="f5" y="f8"/>
                  <a:pt x="f9" y="f10"/>
                  <a:pt x="f11" y="f4"/>
                </a:cubicBezTo>
                <a:lnTo>
                  <a:pt x="f12" y="f10"/>
                </a:lnTo>
                <a:cubicBezTo>
                  <a:pt x="f13" y="f10"/>
                  <a:pt x="f14" y="f8"/>
                  <a:pt x="f14" y="f7"/>
                </a:cubicBezTo>
                <a:cubicBezTo>
                  <a:pt x="f14" y="f15"/>
                  <a:pt x="f16" y="f17"/>
                  <a:pt x="f16" y="f18"/>
                </a:cubicBezTo>
                <a:close/>
                <a:moveTo>
                  <a:pt x="f19" y="f20"/>
                </a:moveTo>
                <a:cubicBezTo>
                  <a:pt x="f21" y="f22"/>
                  <a:pt x="f23" y="f24"/>
                  <a:pt x="f25" y="f26"/>
                </a:cubicBezTo>
                <a:cubicBezTo>
                  <a:pt x="f27" y="f28"/>
                  <a:pt x="f29" y="f30"/>
                  <a:pt x="f31" y="f32"/>
                </a:cubicBezTo>
                <a:lnTo>
                  <a:pt x="f33" y="f34"/>
                </a:lnTo>
                <a:cubicBezTo>
                  <a:pt x="f35" y="f36"/>
                  <a:pt x="f37" y="f38"/>
                  <a:pt x="f39" y="f40"/>
                </a:cubicBezTo>
                <a:cubicBezTo>
                  <a:pt x="f41" y="f42"/>
                  <a:pt x="f43" y="f44"/>
                  <a:pt x="f45" y="f46"/>
                </a:cubicBezTo>
                <a:close/>
                <a:moveTo>
                  <a:pt x="f47" y="f48"/>
                </a:moveTo>
                <a:cubicBezTo>
                  <a:pt x="f49" y="f50"/>
                  <a:pt x="f51" y="f50"/>
                  <a:pt x="f52" y="f48"/>
                </a:cubicBezTo>
                <a:cubicBezTo>
                  <a:pt x="f53" y="f51"/>
                  <a:pt x="f53" y="f54"/>
                  <a:pt x="f52" y="f55"/>
                </a:cubicBezTo>
                <a:cubicBezTo>
                  <a:pt x="f51" y="f56"/>
                  <a:pt x="f49" y="f56"/>
                  <a:pt x="f47" y="f55"/>
                </a:cubicBezTo>
                <a:cubicBezTo>
                  <a:pt x="f56" y="f54"/>
                  <a:pt x="f56" y="f51"/>
                  <a:pt x="f47" y="f48"/>
                </a:cubicBezTo>
                <a:close/>
                <a:moveTo>
                  <a:pt x="f3" y="f2"/>
                </a:moveTo>
                <a:cubicBezTo>
                  <a:pt x="f57" y="f58"/>
                  <a:pt x="f57" y="f59"/>
                  <a:pt x="f3" y="f60"/>
                </a:cubicBezTo>
                <a:cubicBezTo>
                  <a:pt x="f61" y="f62"/>
                  <a:pt x="f63" y="f64"/>
                  <a:pt x="f65" y="f66"/>
                </a:cubicBezTo>
                <a:lnTo>
                  <a:pt x="f65" y="f67"/>
                </a:lnTo>
                <a:lnTo>
                  <a:pt x="f68" y="f67"/>
                </a:lnTo>
                <a:lnTo>
                  <a:pt x="f68" y="f66"/>
                </a:lnTo>
                <a:cubicBezTo>
                  <a:pt x="f69" y="f64"/>
                  <a:pt x="f70" y="f62"/>
                  <a:pt x="f2" y="f60"/>
                </a:cubicBezTo>
                <a:cubicBezTo>
                  <a:pt x="f71" y="f59"/>
                  <a:pt x="f71" y="f58"/>
                  <a:pt x="f2" y="f2"/>
                </a:cubicBezTo>
                <a:cubicBezTo>
                  <a:pt x="f58" y="f72"/>
                  <a:pt x="f73" y="f72"/>
                  <a:pt x="f3" y="f2"/>
                </a:cubicBezTo>
                <a:close/>
              </a:path>
            </a:pathLst>
          </a:custGeom>
          <a:solidFill>
            <a:srgbClr val="BA1A18"/>
          </a:solidFill>
          <a:ln cap="flat">
            <a:noFill/>
            <a:prstDash val="solid"/>
          </a:ln>
        </p:spPr>
        <p:txBody>
          <a:bodyPr vert="horz" wrap="square" lIns="68271" tIns="34136" rIns="68271" bIns="34136" anchor="ctr" anchorCtr="1" compatLnSpc="1">
            <a:noAutofit/>
          </a:bodyPr>
          <a:lstStyle/>
          <a:p>
            <a:pPr algn="ctr" defTabSz="910248" rtl="1">
              <a:defRPr sz="1800" b="0" i="0" u="none" strike="noStrike" kern="0" cap="none" spc="0" baseline="0">
                <a:solidFill>
                  <a:srgbClr val="000000"/>
                </a:solidFill>
                <a:uFillTx/>
              </a:defRPr>
            </a:pPr>
            <a:endParaRPr lang="en-US" sz="1046" dirty="0">
              <a:solidFill>
                <a:srgbClr val="AE4500"/>
              </a:solidFill>
              <a:ea typeface="맑은 고딕" pitchFamily="34"/>
              <a:cs typeface="B Nazanin" panose="00000700000000000000" pitchFamily="2" charset="-78"/>
            </a:endParaRPr>
          </a:p>
        </p:txBody>
      </p:sp>
      <p:sp>
        <p:nvSpPr>
          <p:cNvPr id="6" name="Parallelogram 15">
            <a:extLst>
              <a:ext uri="{FF2B5EF4-FFF2-40B4-BE49-F238E27FC236}">
                <a16:creationId xmlns:a16="http://schemas.microsoft.com/office/drawing/2014/main" id="{ADAA153F-77B9-41BE-8411-E5571F7E3528}"/>
              </a:ext>
            </a:extLst>
          </p:cNvPr>
          <p:cNvSpPr/>
          <p:nvPr/>
        </p:nvSpPr>
        <p:spPr>
          <a:xfrm flipH="1">
            <a:off x="2779078" y="3407590"/>
            <a:ext cx="346795" cy="346795"/>
          </a:xfrm>
          <a:custGeom>
            <a:avLst/>
            <a:gdLst>
              <a:gd name="f0" fmla="val w"/>
              <a:gd name="f1" fmla="val h"/>
              <a:gd name="f2" fmla="val 0"/>
              <a:gd name="f3" fmla="val 3242753"/>
              <a:gd name="f4" fmla="val 3227814"/>
              <a:gd name="f5" fmla="val 1621376"/>
              <a:gd name="f6" fmla="val 1043635"/>
              <a:gd name="f7" fmla="val 1557188"/>
              <a:gd name="f8" fmla="val 1505154"/>
              <a:gd name="f9" fmla="val 1095669"/>
              <a:gd name="f10" fmla="val 1159857"/>
              <a:gd name="f11" fmla="val 1625483"/>
              <a:gd name="f12" fmla="val 1033577"/>
              <a:gd name="f13" fmla="val 969389"/>
              <a:gd name="f14" fmla="val 917355"/>
              <a:gd name="f15" fmla="val 1677517"/>
              <a:gd name="f16" fmla="val 1741705"/>
              <a:gd name="f17" fmla="val 1805893"/>
              <a:gd name="f18" fmla="val 1857927"/>
              <a:gd name="f19" fmla="val 1614688"/>
              <a:gd name="f20" fmla="val 1619859"/>
              <a:gd name="f21" fmla="val 1856884"/>
              <a:gd name="f22" fmla="val 1620361"/>
              <a:gd name="f23" fmla="val 1857187"/>
              <a:gd name="f24" fmla="val 1620868"/>
              <a:gd name="f25" fmla="val 1857190"/>
              <a:gd name="f26" fmla="val 1685564"/>
              <a:gd name="f27" fmla="val 1737598"/>
              <a:gd name="f28" fmla="val 1805156"/>
              <a:gd name="f29" fmla="val 1740968"/>
              <a:gd name="f30" fmla="val 628818"/>
              <a:gd name="f31" fmla="val 2206882"/>
              <a:gd name="f32" fmla="val 2681529"/>
              <a:gd name="f33" fmla="val 1103464"/>
              <a:gd name="f34" fmla="val 1688970"/>
              <a:gd name="f35" fmla="val 2274476"/>
              <a:gd name="f36" fmla="val 2749122"/>
              <a:gd name="f37" fmla="val 1035870"/>
              <a:gd name="f38" fmla="val 561223"/>
              <a:gd name="f39" fmla="val 424596"/>
              <a:gd name="f40" fmla="val 923081"/>
              <a:gd name="f41" fmla="val 357001"/>
              <a:gd name="f42" fmla="val 990676"/>
              <a:gd name="f43" fmla="val 2128645"/>
              <a:gd name="f44" fmla="val 581423"/>
              <a:gd name="f45" fmla="val 2515905"/>
              <a:gd name="f46" fmla="val 922189"/>
              <a:gd name="f47" fmla="val 2742109"/>
              <a:gd name="f48" fmla="val 652992"/>
              <a:gd name="f49" fmla="val 911997"/>
              <a:gd name="f50" fmla="val 1121304"/>
              <a:gd name="f51" fmla="val 2850168"/>
              <a:gd name="f52" fmla="val 1274563"/>
              <a:gd name="f53" fmla="val 2916691"/>
              <a:gd name="f54" fmla="val 1443689"/>
              <a:gd name="f55" fmla="val 2953344"/>
              <a:gd name="f56" fmla="val 1799063"/>
              <a:gd name="f57" fmla="val 1968189"/>
              <a:gd name="f58" fmla="val 2121449"/>
              <a:gd name="f59" fmla="val 2330755"/>
              <a:gd name="f60" fmla="val 2589760"/>
              <a:gd name="f61" fmla="val 2320563"/>
              <a:gd name="f62" fmla="val 2661329"/>
              <a:gd name="f63" fmla="val 2885751"/>
              <a:gd name="f64" fmla="val 2319671"/>
              <a:gd name="f65" fmla="val 2599800"/>
              <a:gd name="f66" fmla="val 123238"/>
              <a:gd name="f67" fmla="val 2434609"/>
              <a:gd name="f68" fmla="val 120698"/>
              <a:gd name="f69" fmla="val 2268460"/>
              <a:gd name="f70" fmla="val 180476"/>
              <a:gd name="f71" fmla="val 2139563"/>
              <a:gd name="f72" fmla="val 303161"/>
              <a:gd name="f73" fmla="val 3057258"/>
              <a:gd name="f74" fmla="val 1232053"/>
              <a:gd name="f75" fmla="val 3305736"/>
              <a:gd name="f76" fmla="val 977255"/>
              <a:gd name="f77" fmla="val 3304415"/>
              <a:gd name="f78" fmla="val 570405"/>
              <a:gd name="f79" fmla="val 3054287"/>
              <a:gd name="f80" fmla="val 317226"/>
              <a:gd name="f81" fmla="val 2929224"/>
              <a:gd name="f82" fmla="val 190636"/>
              <a:gd name="f83" fmla="val 2764991"/>
              <a:gd name="f84" fmla="val 125778"/>
              <a:gd name="f85" fmla="val 642953"/>
              <a:gd name="f86" fmla="val 477762"/>
              <a:gd name="f87" fmla="val 313529"/>
              <a:gd name="f88" fmla="val 188466"/>
              <a:gd name="f89" fmla="+- 0 0 61662"/>
              <a:gd name="f90" fmla="+- 0 0 62983"/>
              <a:gd name="f91" fmla="val 185495"/>
              <a:gd name="f92" fmla="val 1103190"/>
              <a:gd name="f93" fmla="val 974294"/>
              <a:gd name="f94" fmla="val 808144"/>
              <a:gd name="f95" fmla="val 1722692"/>
              <a:gd name="f96" fmla="val 1520061"/>
              <a:gd name="f97" fmla="val 1440152"/>
              <a:gd name="f98" fmla="val 1375373"/>
              <a:gd name="f99" fmla="val 64779"/>
              <a:gd name="f100" fmla="val 144688"/>
              <a:gd name="f101" fmla="val 289376"/>
              <a:gd name="f102" fmla="val 1867380"/>
              <a:gd name="f103" fmla="val 1802601"/>
              <a:gd name="f104" fmla="*/ f0 1 3242753"/>
              <a:gd name="f105" fmla="*/ f1 1 3227814"/>
              <a:gd name="f106" fmla="+- f4 0 f2"/>
              <a:gd name="f107" fmla="+- f3 0 f2"/>
              <a:gd name="f108" fmla="*/ f107 1 3242753"/>
              <a:gd name="f109" fmla="*/ f106 1 3227814"/>
              <a:gd name="f110" fmla="*/ f2 1 f108"/>
              <a:gd name="f111" fmla="*/ f3 1 f108"/>
              <a:gd name="f112" fmla="*/ f2 1 f109"/>
              <a:gd name="f113" fmla="*/ f4 1 f109"/>
              <a:gd name="f114" fmla="*/ f110 f104 1"/>
              <a:gd name="f115" fmla="*/ f111 f104 1"/>
              <a:gd name="f116" fmla="*/ f113 f105 1"/>
              <a:gd name="f117" fmla="*/ f112 f105 1"/>
            </a:gdLst>
            <a:ahLst/>
            <a:cxnLst>
              <a:cxn ang="3cd4">
                <a:pos x="hc" y="t"/>
              </a:cxn>
              <a:cxn ang="0">
                <a:pos x="r" y="vc"/>
              </a:cxn>
              <a:cxn ang="cd4">
                <a:pos x="hc" y="b"/>
              </a:cxn>
              <a:cxn ang="cd2">
                <a:pos x="l" y="vc"/>
              </a:cxn>
            </a:cxnLst>
            <a:rect l="f114" t="f117" r="f115" b="f116"/>
            <a:pathLst>
              <a:path w="3242753" h="3227814">
                <a:moveTo>
                  <a:pt x="f5" y="f6"/>
                </a:moveTo>
                <a:cubicBezTo>
                  <a:pt x="f7" y="f6"/>
                  <a:pt x="f8" y="f9"/>
                  <a:pt x="f8" y="f10"/>
                </a:cubicBezTo>
                <a:lnTo>
                  <a:pt x="f8" y="f11"/>
                </a:lnTo>
                <a:lnTo>
                  <a:pt x="f12" y="f11"/>
                </a:lnTo>
                <a:cubicBezTo>
                  <a:pt x="f13" y="f11"/>
                  <a:pt x="f14" y="f15"/>
                  <a:pt x="f14" y="f16"/>
                </a:cubicBezTo>
                <a:cubicBezTo>
                  <a:pt x="f14" y="f17"/>
                  <a:pt x="f13" y="f18"/>
                  <a:pt x="f12" y="f18"/>
                </a:cubicBezTo>
                <a:lnTo>
                  <a:pt x="f19" y="f18"/>
                </a:lnTo>
                <a:lnTo>
                  <a:pt x="f20" y="f21"/>
                </a:lnTo>
                <a:cubicBezTo>
                  <a:pt x="f22" y="f23"/>
                  <a:pt x="f24" y="f25"/>
                  <a:pt x="f5" y="f25"/>
                </a:cubicBezTo>
                <a:cubicBezTo>
                  <a:pt x="f26" y="f25"/>
                  <a:pt x="f27" y="f28"/>
                  <a:pt x="f27" y="f29"/>
                </a:cubicBezTo>
                <a:lnTo>
                  <a:pt x="f27" y="f10"/>
                </a:lnTo>
                <a:cubicBezTo>
                  <a:pt x="f27" y="f9"/>
                  <a:pt x="f26" y="f6"/>
                  <a:pt x="f5" y="f6"/>
                </a:cubicBezTo>
                <a:close/>
                <a:moveTo>
                  <a:pt x="f5" y="f30"/>
                </a:moveTo>
                <a:cubicBezTo>
                  <a:pt x="f31" y="f30"/>
                  <a:pt x="f32" y="f33"/>
                  <a:pt x="f32" y="f34"/>
                </a:cubicBezTo>
                <a:cubicBezTo>
                  <a:pt x="f32" y="f35"/>
                  <a:pt x="f31" y="f36"/>
                  <a:pt x="f5" y="f36"/>
                </a:cubicBezTo>
                <a:cubicBezTo>
                  <a:pt x="f37" y="f36"/>
                  <a:pt x="f38" y="f35"/>
                  <a:pt x="f38" y="f34"/>
                </a:cubicBezTo>
                <a:cubicBezTo>
                  <a:pt x="f38" y="f33"/>
                  <a:pt x="f37" y="f30"/>
                  <a:pt x="f5" y="f30"/>
                </a:cubicBezTo>
                <a:close/>
                <a:moveTo>
                  <a:pt x="f5" y="f39"/>
                </a:moveTo>
                <a:cubicBezTo>
                  <a:pt x="f40" y="f39"/>
                  <a:pt x="f41" y="f42"/>
                  <a:pt x="f41" y="f34"/>
                </a:cubicBezTo>
                <a:cubicBezTo>
                  <a:pt x="f41" y="f43"/>
                  <a:pt x="f44" y="f45"/>
                  <a:pt x="f46" y="f47"/>
                </a:cubicBezTo>
                <a:lnTo>
                  <a:pt x="f48" y="f4"/>
                </a:lnTo>
                <a:lnTo>
                  <a:pt x="f49" y="f4"/>
                </a:lnTo>
                <a:lnTo>
                  <a:pt x="f50" y="f51"/>
                </a:lnTo>
                <a:cubicBezTo>
                  <a:pt x="f52" y="f53"/>
                  <a:pt x="f54" y="f55"/>
                  <a:pt x="f5" y="f55"/>
                </a:cubicBezTo>
                <a:cubicBezTo>
                  <a:pt x="f56" y="f55"/>
                  <a:pt x="f57" y="f53"/>
                  <a:pt x="f58" y="f51"/>
                </a:cubicBezTo>
                <a:lnTo>
                  <a:pt x="f59" y="f4"/>
                </a:lnTo>
                <a:lnTo>
                  <a:pt x="f60" y="f4"/>
                </a:lnTo>
                <a:lnTo>
                  <a:pt x="f61" y="f47"/>
                </a:lnTo>
                <a:cubicBezTo>
                  <a:pt x="f62" y="f45"/>
                  <a:pt x="f63" y="f43"/>
                  <a:pt x="f63" y="f34"/>
                </a:cubicBezTo>
                <a:cubicBezTo>
                  <a:pt x="f63" y="f42"/>
                  <a:pt x="f64" y="f39"/>
                  <a:pt x="f5" y="f39"/>
                </a:cubicBezTo>
                <a:close/>
                <a:moveTo>
                  <a:pt x="f65" y="f66"/>
                </a:moveTo>
                <a:cubicBezTo>
                  <a:pt x="f67" y="f68"/>
                  <a:pt x="f69" y="f70"/>
                  <a:pt x="f71" y="f72"/>
                </a:cubicBezTo>
                <a:lnTo>
                  <a:pt x="f73" y="f74"/>
                </a:lnTo>
                <a:cubicBezTo>
                  <a:pt x="f75" y="f76"/>
                  <a:pt x="f77" y="f78"/>
                  <a:pt x="f79" y="f80"/>
                </a:cubicBezTo>
                <a:cubicBezTo>
                  <a:pt x="f81" y="f82"/>
                  <a:pt x="f83" y="f84"/>
                  <a:pt x="f65" y="f66"/>
                </a:cubicBezTo>
                <a:close/>
                <a:moveTo>
                  <a:pt x="f85" y="f66"/>
                </a:moveTo>
                <a:cubicBezTo>
                  <a:pt x="f86" y="f84"/>
                  <a:pt x="f87" y="f82"/>
                  <a:pt x="f88" y="f80"/>
                </a:cubicBezTo>
                <a:cubicBezTo>
                  <a:pt x="f89" y="f78"/>
                  <a:pt x="f90" y="f76"/>
                  <a:pt x="f91" y="f74"/>
                </a:cubicBezTo>
                <a:lnTo>
                  <a:pt x="f92" y="f72"/>
                </a:lnTo>
                <a:cubicBezTo>
                  <a:pt x="f93" y="f70"/>
                  <a:pt x="f94" y="f68"/>
                  <a:pt x="f85" y="f66"/>
                </a:cubicBezTo>
                <a:close/>
                <a:moveTo>
                  <a:pt x="f95" y="f2"/>
                </a:moveTo>
                <a:lnTo>
                  <a:pt x="f96" y="f2"/>
                </a:lnTo>
                <a:cubicBezTo>
                  <a:pt x="f97" y="f2"/>
                  <a:pt x="f98" y="f99"/>
                  <a:pt x="f98" y="f100"/>
                </a:cubicBezTo>
                <a:lnTo>
                  <a:pt x="f98" y="f101"/>
                </a:lnTo>
                <a:lnTo>
                  <a:pt x="f102" y="f101"/>
                </a:lnTo>
                <a:lnTo>
                  <a:pt x="f102" y="f100"/>
                </a:lnTo>
                <a:cubicBezTo>
                  <a:pt x="f102" y="f99"/>
                  <a:pt x="f103" y="f2"/>
                  <a:pt x="f95" y="f2"/>
                </a:cubicBezTo>
                <a:close/>
              </a:path>
            </a:pathLst>
          </a:custGeom>
          <a:solidFill>
            <a:srgbClr val="BA1A18"/>
          </a:solidFill>
          <a:ln cap="flat">
            <a:noFill/>
            <a:prstDash val="solid"/>
          </a:ln>
        </p:spPr>
        <p:txBody>
          <a:bodyPr vert="horz" wrap="square" lIns="68271" tIns="34136" rIns="68271" bIns="34136" anchor="ctr" anchorCtr="1" compatLnSpc="1">
            <a:noAutofit/>
          </a:bodyPr>
          <a:lstStyle/>
          <a:p>
            <a:pPr algn="ctr" defTabSz="910248" rtl="1">
              <a:defRPr sz="1800" b="0" i="0" u="none" strike="noStrike" kern="0" cap="none" spc="0" baseline="0">
                <a:solidFill>
                  <a:srgbClr val="000000"/>
                </a:solidFill>
                <a:uFillTx/>
              </a:defRPr>
            </a:pPr>
            <a:endParaRPr lang="en-US" sz="1046" dirty="0">
              <a:solidFill>
                <a:srgbClr val="AE4500"/>
              </a:solidFill>
              <a:ea typeface="맑은 고딕" pitchFamily="34"/>
              <a:cs typeface="B Nazanin" panose="00000700000000000000" pitchFamily="2" charset="-78"/>
            </a:endParaRPr>
          </a:p>
        </p:txBody>
      </p:sp>
      <p:sp>
        <p:nvSpPr>
          <p:cNvPr id="7" name="Freeform 19">
            <a:extLst>
              <a:ext uri="{FF2B5EF4-FFF2-40B4-BE49-F238E27FC236}">
                <a16:creationId xmlns:a16="http://schemas.microsoft.com/office/drawing/2014/main" id="{AB139CAF-E7FE-4F5D-9FC9-162DA619914C}"/>
              </a:ext>
            </a:extLst>
          </p:cNvPr>
          <p:cNvSpPr/>
          <p:nvPr/>
        </p:nvSpPr>
        <p:spPr>
          <a:xfrm>
            <a:off x="4629484" y="2661416"/>
            <a:ext cx="344030" cy="338507"/>
          </a:xfrm>
          <a:custGeom>
            <a:avLst/>
            <a:gdLst>
              <a:gd name="f0" fmla="val w"/>
              <a:gd name="f1" fmla="val h"/>
              <a:gd name="f2" fmla="val 0"/>
              <a:gd name="f3" fmla="val 3214097"/>
              <a:gd name="f4" fmla="val 3162551"/>
              <a:gd name="f5" fmla="val 1014592"/>
              <a:gd name="f6" fmla="val 2306036"/>
              <a:gd name="f7" fmla="val 854868"/>
              <a:gd name="f8" fmla="val 725386"/>
              <a:gd name="f9" fmla="val 2435518"/>
              <a:gd name="f10" fmla="val 2595242"/>
              <a:gd name="f11" fmla="val 2754966"/>
              <a:gd name="f12" fmla="val 2884448"/>
              <a:gd name="f13" fmla="val 1174316"/>
              <a:gd name="f14" fmla="val 1303798"/>
              <a:gd name="f15" fmla="val 481275"/>
              <a:gd name="f16" fmla="val 1691816"/>
              <a:gd name="f17" fmla="val 321551"/>
              <a:gd name="f18" fmla="val 192069"/>
              <a:gd name="f19" fmla="val 1821298"/>
              <a:gd name="f20" fmla="val 1981022"/>
              <a:gd name="f21" fmla="val 2140746"/>
              <a:gd name="f22" fmla="val 2270228"/>
              <a:gd name="f23" fmla="val 640999"/>
              <a:gd name="f24" fmla="val 770481"/>
              <a:gd name="f25" fmla="val 2764751"/>
              <a:gd name="f26" fmla="val 1113404"/>
              <a:gd name="f27" fmla="val 2605027"/>
              <a:gd name="f28" fmla="val 2475545"/>
              <a:gd name="f29" fmla="val 1242886"/>
              <a:gd name="f30" fmla="val 1402610"/>
              <a:gd name="f31" fmla="val 1562334"/>
              <a:gd name="f32" fmla="val 2924475"/>
              <a:gd name="f33" fmla="val 3053957"/>
              <a:gd name="f34" fmla="val 532503"/>
              <a:gd name="f35" fmla="val 881964"/>
              <a:gd name="f36" fmla="val 372779"/>
              <a:gd name="f37" fmla="val 243297"/>
              <a:gd name="f38" fmla="val 1011446"/>
              <a:gd name="f39" fmla="val 1171170"/>
              <a:gd name="f40" fmla="val 1330894"/>
              <a:gd name="f41" fmla="val 1460376"/>
              <a:gd name="f42" fmla="val 692227"/>
              <a:gd name="f43" fmla="val 821709"/>
              <a:gd name="f44" fmla="val 1162143"/>
              <a:gd name="f45" fmla="val 321316"/>
              <a:gd name="f46" fmla="val 1002419"/>
              <a:gd name="f47" fmla="val 872937"/>
              <a:gd name="f48" fmla="val 450798"/>
              <a:gd name="f49" fmla="val 610522"/>
              <a:gd name="f50" fmla="val 770246"/>
              <a:gd name="f51" fmla="val 899728"/>
              <a:gd name="f52" fmla="val 1321867"/>
              <a:gd name="f53" fmla="val 1451349"/>
              <a:gd name="f54" fmla="val 1963447"/>
              <a:gd name="f55" fmla="val 177300"/>
              <a:gd name="f56" fmla="val 1803723"/>
              <a:gd name="f57" fmla="val 1674241"/>
              <a:gd name="f58" fmla="val 306782"/>
              <a:gd name="f59" fmla="val 466506"/>
              <a:gd name="f60" fmla="val 626230"/>
              <a:gd name="f61" fmla="val 755712"/>
              <a:gd name="f62" fmla="val 2123171"/>
              <a:gd name="f63" fmla="val 2252653"/>
              <a:gd name="f64" fmla="val 1752672"/>
              <a:gd name="f65" fmla="val 312"/>
              <a:gd name="f66" fmla="val 1817888"/>
              <a:gd name="f67" fmla="+- 0 0 690"/>
              <a:gd name="f68" fmla="val 1885249"/>
              <a:gd name="f69" fmla="val 703"/>
              <a:gd name="f70" fmla="val 1954799"/>
              <a:gd name="f71" fmla="val 4657"/>
              <a:gd name="f72" fmla="val 2504015"/>
              <a:gd name="f73" fmla="val 53541"/>
              <a:gd name="f74" fmla="val 2975590"/>
              <a:gd name="f75" fmla="val 412975"/>
              <a:gd name="f76" fmla="val 3145244"/>
              <a:gd name="f77" fmla="val 944937"/>
              <a:gd name="f78" fmla="val 3412664"/>
              <a:gd name="f79" fmla="val 2126757"/>
              <a:gd name="f80" fmla="val 2837568"/>
              <a:gd name="f81" fmla="val 2017487"/>
              <a:gd name="f82" fmla="val 2506889"/>
              <a:gd name="f83" fmla="val 1867964"/>
              <a:gd name="f84" fmla="val 1580987"/>
              <a:gd name="f85" fmla="val 1673869"/>
              <a:gd name="f86" fmla="val 2725425"/>
              <a:gd name="f87" fmla="val 3197869"/>
              <a:gd name="f88" fmla="val 1014520"/>
              <a:gd name="f89" fmla="val 3161925"/>
              <a:gd name="f90" fmla="+- 0 0 14898"/>
              <a:gd name="f91" fmla="val 3061283"/>
              <a:gd name="f92" fmla="+- 0 0 138545"/>
              <a:gd name="f93" fmla="val 1873713"/>
              <a:gd name="f94" fmla="val 108747"/>
              <a:gd name="f95" fmla="val 1100212"/>
              <a:gd name="f96" fmla="val 278579"/>
              <a:gd name="f97" fmla="val 569148"/>
              <a:gd name="f98" fmla="val 774429"/>
              <a:gd name="f99" fmla="val 15339"/>
              <a:gd name="f100" fmla="*/ f0 1 3214097"/>
              <a:gd name="f101" fmla="*/ f1 1 3162551"/>
              <a:gd name="f102" fmla="+- f4 0 f2"/>
              <a:gd name="f103" fmla="+- f3 0 f2"/>
              <a:gd name="f104" fmla="*/ f103 1 3214097"/>
              <a:gd name="f105" fmla="*/ f102 1 3162551"/>
              <a:gd name="f106" fmla="*/ f2 1 f104"/>
              <a:gd name="f107" fmla="*/ f3 1 f104"/>
              <a:gd name="f108" fmla="*/ f2 1 f105"/>
              <a:gd name="f109" fmla="*/ f4 1 f105"/>
              <a:gd name="f110" fmla="*/ f106 f100 1"/>
              <a:gd name="f111" fmla="*/ f107 f100 1"/>
              <a:gd name="f112" fmla="*/ f109 f101 1"/>
              <a:gd name="f113" fmla="*/ f108 f101 1"/>
            </a:gdLst>
            <a:ahLst/>
            <a:cxnLst>
              <a:cxn ang="3cd4">
                <a:pos x="hc" y="t"/>
              </a:cxn>
              <a:cxn ang="0">
                <a:pos x="r" y="vc"/>
              </a:cxn>
              <a:cxn ang="cd4">
                <a:pos x="hc" y="b"/>
              </a:cxn>
              <a:cxn ang="cd2">
                <a:pos x="l" y="vc"/>
              </a:cxn>
            </a:cxnLst>
            <a:rect l="f110" t="f113" r="f111" b="f112"/>
            <a:pathLst>
              <a:path w="3214097" h="3162551">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15" y="f16"/>
                </a:moveTo>
                <a:cubicBezTo>
                  <a:pt x="f17" y="f16"/>
                  <a:pt x="f18" y="f19"/>
                  <a:pt x="f18" y="f20"/>
                </a:cubicBezTo>
                <a:cubicBezTo>
                  <a:pt x="f18" y="f21"/>
                  <a:pt x="f17" y="f22"/>
                  <a:pt x="f15" y="f22"/>
                </a:cubicBezTo>
                <a:cubicBezTo>
                  <a:pt x="f23" y="f22"/>
                  <a:pt x="f24" y="f21"/>
                  <a:pt x="f24" y="f20"/>
                </a:cubicBezTo>
                <a:cubicBezTo>
                  <a:pt x="f24" y="f19"/>
                  <a:pt x="f23" y="f16"/>
                  <a:pt x="f15" y="f16"/>
                </a:cubicBezTo>
                <a:close/>
                <a:moveTo>
                  <a:pt x="f25" y="f26"/>
                </a:moveTo>
                <a:cubicBezTo>
                  <a:pt x="f27" y="f26"/>
                  <a:pt x="f28" y="f29"/>
                  <a:pt x="f28" y="f30"/>
                </a:cubicBezTo>
                <a:cubicBezTo>
                  <a:pt x="f28" y="f31"/>
                  <a:pt x="f27" y="f16"/>
                  <a:pt x="f25" y="f16"/>
                </a:cubicBezTo>
                <a:cubicBezTo>
                  <a:pt x="f32" y="f16"/>
                  <a:pt x="f33" y="f31"/>
                  <a:pt x="f33" y="f30"/>
                </a:cubicBezTo>
                <a:cubicBezTo>
                  <a:pt x="f33" y="f29"/>
                  <a:pt x="f32" y="f26"/>
                  <a:pt x="f25" y="f26"/>
                </a:cubicBezTo>
                <a:close/>
                <a:moveTo>
                  <a:pt x="f34" y="f35"/>
                </a:moveTo>
                <a:cubicBezTo>
                  <a:pt x="f36" y="f35"/>
                  <a:pt x="f37" y="f38"/>
                  <a:pt x="f37" y="f39"/>
                </a:cubicBezTo>
                <a:cubicBezTo>
                  <a:pt x="f37" y="f40"/>
                  <a:pt x="f36" y="f41"/>
                  <a:pt x="f34" y="f41"/>
                </a:cubicBezTo>
                <a:cubicBezTo>
                  <a:pt x="f42" y="f41"/>
                  <a:pt x="f43" y="f40"/>
                  <a:pt x="f43" y="f39"/>
                </a:cubicBezTo>
                <a:cubicBezTo>
                  <a:pt x="f43" y="f38"/>
                  <a:pt x="f42" y="f35"/>
                  <a:pt x="f34" y="f35"/>
                </a:cubicBezTo>
                <a:close/>
                <a:moveTo>
                  <a:pt x="f44" y="f45"/>
                </a:moveTo>
                <a:cubicBezTo>
                  <a:pt x="f46" y="f45"/>
                  <a:pt x="f47" y="f48"/>
                  <a:pt x="f47" y="f49"/>
                </a:cubicBezTo>
                <a:cubicBezTo>
                  <a:pt x="f47" y="f50"/>
                  <a:pt x="f46" y="f51"/>
                  <a:pt x="f44" y="f51"/>
                </a:cubicBezTo>
                <a:cubicBezTo>
                  <a:pt x="f52" y="f51"/>
                  <a:pt x="f53" y="f50"/>
                  <a:pt x="f53" y="f49"/>
                </a:cubicBezTo>
                <a:cubicBezTo>
                  <a:pt x="f53" y="f48"/>
                  <a:pt x="f52" y="f45"/>
                  <a:pt x="f44" y="f45"/>
                </a:cubicBezTo>
                <a:close/>
                <a:moveTo>
                  <a:pt x="f54" y="f55"/>
                </a:moveTo>
                <a:cubicBezTo>
                  <a:pt x="f56" y="f55"/>
                  <a:pt x="f57" y="f58"/>
                  <a:pt x="f57" y="f59"/>
                </a:cubicBezTo>
                <a:cubicBezTo>
                  <a:pt x="f57" y="f60"/>
                  <a:pt x="f56" y="f61"/>
                  <a:pt x="f54" y="f61"/>
                </a:cubicBezTo>
                <a:cubicBezTo>
                  <a:pt x="f62" y="f61"/>
                  <a:pt x="f63" y="f60"/>
                  <a:pt x="f63" y="f59"/>
                </a:cubicBezTo>
                <a:cubicBezTo>
                  <a:pt x="f63" y="f58"/>
                  <a:pt x="f62" y="f55"/>
                  <a:pt x="f54" y="f55"/>
                </a:cubicBezTo>
                <a:close/>
                <a:moveTo>
                  <a:pt x="f64" y="f65"/>
                </a:moveTo>
                <a:cubicBezTo>
                  <a:pt x="f66" y="f67"/>
                  <a:pt x="f68" y="f69"/>
                  <a:pt x="f70" y="f71"/>
                </a:cubicBezTo>
                <a:cubicBezTo>
                  <a:pt x="f72" y="f73"/>
                  <a:pt x="f74" y="f75"/>
                  <a:pt x="f76" y="f77"/>
                </a:cubicBezTo>
                <a:cubicBezTo>
                  <a:pt x="f78" y="f79"/>
                  <a:pt x="f80" y="f81"/>
                  <a:pt x="f82" y="f83"/>
                </a:cubicBezTo>
                <a:cubicBezTo>
                  <a:pt x="f84" y="f85"/>
                  <a:pt x="f86" y="f87"/>
                  <a:pt x="f88" y="f89"/>
                </a:cubicBezTo>
                <a:cubicBezTo>
                  <a:pt x="f90" y="f91"/>
                  <a:pt x="f92" y="f93"/>
                  <a:pt x="f94" y="f95"/>
                </a:cubicBezTo>
                <a:cubicBezTo>
                  <a:pt x="f96" y="f97"/>
                  <a:pt x="f98" y="f99"/>
                  <a:pt x="f64" y="f65"/>
                </a:cubicBezTo>
                <a:close/>
              </a:path>
            </a:pathLst>
          </a:custGeom>
          <a:solidFill>
            <a:srgbClr val="BA1A18"/>
          </a:solidFill>
          <a:ln cap="flat">
            <a:noFill/>
            <a:prstDash val="solid"/>
          </a:ln>
        </p:spPr>
        <p:txBody>
          <a:bodyPr vert="horz" wrap="square" lIns="68271" tIns="34136" rIns="68271" bIns="34136" anchor="ctr" anchorCtr="1" compatLnSpc="1">
            <a:noAutofit/>
          </a:bodyPr>
          <a:lstStyle/>
          <a:p>
            <a:pPr algn="ctr" defTabSz="910248" rtl="1">
              <a:defRPr sz="1800" b="0" i="0" u="none" strike="noStrike" kern="0" cap="none" spc="0" baseline="0">
                <a:solidFill>
                  <a:srgbClr val="000000"/>
                </a:solidFill>
                <a:uFillTx/>
              </a:defRPr>
            </a:pPr>
            <a:endParaRPr lang="en-US" sz="1046" dirty="0">
              <a:solidFill>
                <a:srgbClr val="AE4500"/>
              </a:solidFill>
              <a:ea typeface="맑은 고딕" pitchFamily="34"/>
              <a:cs typeface="B Nazanin" panose="00000700000000000000" pitchFamily="2" charset="-78"/>
            </a:endParaRPr>
          </a:p>
        </p:txBody>
      </p:sp>
      <p:sp>
        <p:nvSpPr>
          <p:cNvPr id="8" name="Rectangle 30">
            <a:extLst>
              <a:ext uri="{FF2B5EF4-FFF2-40B4-BE49-F238E27FC236}">
                <a16:creationId xmlns:a16="http://schemas.microsoft.com/office/drawing/2014/main" id="{6EA815C7-2ACD-4AB9-B0E6-526A34CCFFBF}"/>
              </a:ext>
            </a:extLst>
          </p:cNvPr>
          <p:cNvSpPr/>
          <p:nvPr/>
        </p:nvSpPr>
        <p:spPr>
          <a:xfrm>
            <a:off x="7106988" y="2630107"/>
            <a:ext cx="346795" cy="345785"/>
          </a:xfrm>
          <a:custGeom>
            <a:avLst/>
            <a:gdLst>
              <a:gd name="f0" fmla="val w"/>
              <a:gd name="f1" fmla="val h"/>
              <a:gd name="f2" fmla="val 0"/>
              <a:gd name="f3" fmla="val 3240000"/>
              <a:gd name="f4" fmla="val 3230531"/>
              <a:gd name="f5" fmla="val 720000"/>
              <a:gd name="f6" fmla="val 2697973"/>
              <a:gd name="f7" fmla="val 680235"/>
              <a:gd name="f8" fmla="val 648000"/>
              <a:gd name="f9" fmla="val 2730208"/>
              <a:gd name="f10" fmla="val 2769973"/>
              <a:gd name="f11" fmla="val 2809738"/>
              <a:gd name="f12" fmla="val 2841973"/>
              <a:gd name="f13" fmla="val 2520000"/>
              <a:gd name="f14" fmla="val 2559765"/>
              <a:gd name="f15" fmla="val 2592000"/>
              <a:gd name="f16" fmla="val 2366733"/>
              <a:gd name="f17" fmla="val 2398968"/>
              <a:gd name="f18" fmla="val 2438733"/>
              <a:gd name="f19" fmla="val 2478498"/>
              <a:gd name="f20" fmla="val 2510733"/>
              <a:gd name="f21" fmla="val 2035493"/>
              <a:gd name="f22" fmla="val 2067728"/>
              <a:gd name="f23" fmla="val 2107493"/>
              <a:gd name="f24" fmla="val 2147258"/>
              <a:gd name="f25" fmla="val 2179493"/>
              <a:gd name="f26" fmla="val 1704253"/>
              <a:gd name="f27" fmla="val 1736488"/>
              <a:gd name="f28" fmla="val 1776253"/>
              <a:gd name="f29" fmla="val 1816018"/>
              <a:gd name="f30" fmla="val 1848253"/>
              <a:gd name="f31" fmla="val 1373013"/>
              <a:gd name="f32" fmla="val 1405248"/>
              <a:gd name="f33" fmla="val 1445013"/>
              <a:gd name="f34" fmla="val 1484778"/>
              <a:gd name="f35" fmla="val 1517013"/>
              <a:gd name="f36" fmla="val 1041773"/>
              <a:gd name="f37" fmla="val 1074008"/>
              <a:gd name="f38" fmla="val 1113773"/>
              <a:gd name="f39" fmla="val 1153538"/>
              <a:gd name="f40" fmla="val 1185773"/>
              <a:gd name="f41" fmla="val 305988"/>
              <a:gd name="f42" fmla="val 181957"/>
              <a:gd name="f43" fmla="val 470032"/>
              <a:gd name="f44" fmla="val 599267"/>
              <a:gd name="f45" fmla="val 286722"/>
              <a:gd name="f46" fmla="val 704032"/>
              <a:gd name="f47" fmla="val 415957"/>
              <a:gd name="f48" fmla="val 545192"/>
              <a:gd name="f49" fmla="val 649957"/>
              <a:gd name="f50" fmla="val 802357"/>
              <a:gd name="f51" fmla="val 470031"/>
              <a:gd name="f52" fmla="val 599266"/>
              <a:gd name="f53" fmla="val 907122"/>
              <a:gd name="f54" fmla="val 704031"/>
              <a:gd name="f55" fmla="val 1036357"/>
              <a:gd name="f56" fmla="val 1165592"/>
              <a:gd name="f57" fmla="val 1270357"/>
              <a:gd name="f58" fmla="val 1422757"/>
              <a:gd name="f59" fmla="val 470030"/>
              <a:gd name="f60" fmla="val 599265"/>
              <a:gd name="f61" fmla="val 1527522"/>
              <a:gd name="f62" fmla="val 704030"/>
              <a:gd name="f63" fmla="val 1656757"/>
              <a:gd name="f64" fmla="val 1785992"/>
              <a:gd name="f65" fmla="val 1890757"/>
              <a:gd name="f66" fmla="val 2043157"/>
              <a:gd name="f67" fmla="val 470029"/>
              <a:gd name="f68" fmla="val 599264"/>
              <a:gd name="f69" fmla="val 2147922"/>
              <a:gd name="f70" fmla="val 704029"/>
              <a:gd name="f71" fmla="val 2277157"/>
              <a:gd name="f72" fmla="val 2406392"/>
              <a:gd name="f73" fmla="val 2511157"/>
              <a:gd name="f74" fmla="val 2663557"/>
              <a:gd name="f75" fmla="val 470028"/>
              <a:gd name="f76" fmla="val 599263"/>
              <a:gd name="f77" fmla="val 2768322"/>
              <a:gd name="f78" fmla="val 704028"/>
              <a:gd name="f79" fmla="val 2897557"/>
              <a:gd name="f80" fmla="val 3026792"/>
              <a:gd name="f81" fmla="val 3131557"/>
              <a:gd name="f82" fmla="val 4"/>
              <a:gd name="f83" fmla="val 485545"/>
              <a:gd name="f84" fmla="val 541957"/>
              <a:gd name="f85" fmla="val 56416"/>
              <a:gd name="f86" fmla="val 126004"/>
              <a:gd name="f87" fmla="val 485972"/>
              <a:gd name="f88" fmla="val 555560"/>
              <a:gd name="f89" fmla="val 611972"/>
              <a:gd name="f90" fmla="val 346369"/>
              <a:gd name="f91" fmla="val 289957"/>
              <a:gd name="f92" fmla="val 3"/>
              <a:gd name="f93" fmla="val 1105945"/>
              <a:gd name="f94" fmla="val 1162357"/>
              <a:gd name="f95" fmla="val 56415"/>
              <a:gd name="f96" fmla="val 126003"/>
              <a:gd name="f97" fmla="val 485971"/>
              <a:gd name="f98" fmla="val 555559"/>
              <a:gd name="f99" fmla="val 611971"/>
              <a:gd name="f100" fmla="val 966769"/>
              <a:gd name="f101" fmla="val 910357"/>
              <a:gd name="f102" fmla="val 2"/>
              <a:gd name="f103" fmla="val 1726345"/>
              <a:gd name="f104" fmla="val 1782757"/>
              <a:gd name="f105" fmla="val 56414"/>
              <a:gd name="f106" fmla="val 126002"/>
              <a:gd name="f107" fmla="val 485970"/>
              <a:gd name="f108" fmla="val 555558"/>
              <a:gd name="f109" fmla="val 611970"/>
              <a:gd name="f110" fmla="val 1587169"/>
              <a:gd name="f111" fmla="val 1530757"/>
              <a:gd name="f112" fmla="val 1"/>
              <a:gd name="f113" fmla="val 2346745"/>
              <a:gd name="f114" fmla="val 2403157"/>
              <a:gd name="f115" fmla="val 56413"/>
              <a:gd name="f116" fmla="val 126001"/>
              <a:gd name="f117" fmla="val 485969"/>
              <a:gd name="f118" fmla="val 555557"/>
              <a:gd name="f119" fmla="val 611969"/>
              <a:gd name="f120" fmla="val 2207569"/>
              <a:gd name="f121" fmla="val 2151157"/>
              <a:gd name="f122" fmla="val 2967145"/>
              <a:gd name="f123" fmla="val 3023557"/>
              <a:gd name="f124" fmla="val 56412"/>
              <a:gd name="f125" fmla="val 126000"/>
              <a:gd name="f126" fmla="val 485968"/>
              <a:gd name="f127" fmla="val 555556"/>
              <a:gd name="f128" fmla="val 611968"/>
              <a:gd name="f129" fmla="val 2827969"/>
              <a:gd name="f130" fmla="val 2771557"/>
              <a:gd name="f131" fmla="*/ f0 1 3240000"/>
              <a:gd name="f132" fmla="*/ f1 1 3230531"/>
              <a:gd name="f133" fmla="+- f4 0 f2"/>
              <a:gd name="f134" fmla="+- f3 0 f2"/>
              <a:gd name="f135" fmla="*/ f134 1 3240000"/>
              <a:gd name="f136" fmla="*/ f133 1 3230531"/>
              <a:gd name="f137" fmla="*/ f2 1 f135"/>
              <a:gd name="f138" fmla="*/ f3 1 f135"/>
              <a:gd name="f139" fmla="*/ f2 1 f136"/>
              <a:gd name="f140" fmla="*/ f4 1 f136"/>
              <a:gd name="f141" fmla="*/ f137 f131 1"/>
              <a:gd name="f142" fmla="*/ f138 f131 1"/>
              <a:gd name="f143" fmla="*/ f140 f132 1"/>
              <a:gd name="f144" fmla="*/ f139 f132 1"/>
            </a:gdLst>
            <a:ahLst/>
            <a:cxnLst>
              <a:cxn ang="3cd4">
                <a:pos x="hc" y="t"/>
              </a:cxn>
              <a:cxn ang="0">
                <a:pos x="r" y="vc"/>
              </a:cxn>
              <a:cxn ang="cd4">
                <a:pos x="hc" y="b"/>
              </a:cxn>
              <a:cxn ang="cd2">
                <a:pos x="l" y="vc"/>
              </a:cxn>
            </a:cxnLst>
            <a:rect l="f141" t="f144" r="f142" b="f143"/>
            <a:pathLst>
              <a:path w="3240000" h="3230531">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5" y="f16"/>
                </a:moveTo>
                <a:cubicBezTo>
                  <a:pt x="f7" y="f16"/>
                  <a:pt x="f8" y="f17"/>
                  <a:pt x="f8" y="f18"/>
                </a:cubicBezTo>
                <a:cubicBezTo>
                  <a:pt x="f8" y="f19"/>
                  <a:pt x="f7" y="f20"/>
                  <a:pt x="f5" y="f20"/>
                </a:cubicBezTo>
                <a:lnTo>
                  <a:pt x="f13" y="f20"/>
                </a:lnTo>
                <a:cubicBezTo>
                  <a:pt x="f14" y="f20"/>
                  <a:pt x="f15" y="f19"/>
                  <a:pt x="f15" y="f18"/>
                </a:cubicBezTo>
                <a:cubicBezTo>
                  <a:pt x="f15" y="f17"/>
                  <a:pt x="f14" y="f16"/>
                  <a:pt x="f13" y="f16"/>
                </a:cubicBezTo>
                <a:close/>
                <a:moveTo>
                  <a:pt x="f5" y="f21"/>
                </a:moveTo>
                <a:cubicBezTo>
                  <a:pt x="f7" y="f21"/>
                  <a:pt x="f8" y="f22"/>
                  <a:pt x="f8" y="f23"/>
                </a:cubicBezTo>
                <a:cubicBezTo>
                  <a:pt x="f8" y="f24"/>
                  <a:pt x="f7" y="f25"/>
                  <a:pt x="f5" y="f25"/>
                </a:cubicBezTo>
                <a:lnTo>
                  <a:pt x="f13" y="f25"/>
                </a:lnTo>
                <a:cubicBezTo>
                  <a:pt x="f14" y="f25"/>
                  <a:pt x="f15" y="f24"/>
                  <a:pt x="f15" y="f23"/>
                </a:cubicBezTo>
                <a:cubicBezTo>
                  <a:pt x="f15" y="f22"/>
                  <a:pt x="f14" y="f21"/>
                  <a:pt x="f13" y="f21"/>
                </a:cubicBezTo>
                <a:close/>
                <a:moveTo>
                  <a:pt x="f5" y="f26"/>
                </a:moveTo>
                <a:cubicBezTo>
                  <a:pt x="f7" y="f26"/>
                  <a:pt x="f8" y="f27"/>
                  <a:pt x="f8" y="f28"/>
                </a:cubicBezTo>
                <a:cubicBezTo>
                  <a:pt x="f8" y="f29"/>
                  <a:pt x="f7" y="f30"/>
                  <a:pt x="f5" y="f30"/>
                </a:cubicBezTo>
                <a:lnTo>
                  <a:pt x="f13" y="f30"/>
                </a:lnTo>
                <a:cubicBezTo>
                  <a:pt x="f14" y="f30"/>
                  <a:pt x="f15" y="f29"/>
                  <a:pt x="f15" y="f28"/>
                </a:cubicBezTo>
                <a:cubicBezTo>
                  <a:pt x="f15" y="f27"/>
                  <a:pt x="f14" y="f26"/>
                  <a:pt x="f13" y="f26"/>
                </a:cubicBezTo>
                <a:close/>
                <a:moveTo>
                  <a:pt x="f5" y="f31"/>
                </a:moveTo>
                <a:cubicBezTo>
                  <a:pt x="f7" y="f31"/>
                  <a:pt x="f8" y="f32"/>
                  <a:pt x="f8" y="f33"/>
                </a:cubicBezTo>
                <a:cubicBezTo>
                  <a:pt x="f8" y="f34"/>
                  <a:pt x="f7" y="f35"/>
                  <a:pt x="f5" y="f35"/>
                </a:cubicBezTo>
                <a:lnTo>
                  <a:pt x="f13" y="f35"/>
                </a:lnTo>
                <a:cubicBezTo>
                  <a:pt x="f14" y="f35"/>
                  <a:pt x="f15" y="f34"/>
                  <a:pt x="f15" y="f33"/>
                </a:cubicBezTo>
                <a:cubicBezTo>
                  <a:pt x="f15" y="f32"/>
                  <a:pt x="f14" y="f31"/>
                  <a:pt x="f13" y="f31"/>
                </a:cubicBezTo>
                <a:close/>
                <a:moveTo>
                  <a:pt x="f5" y="f36"/>
                </a:moveTo>
                <a:cubicBezTo>
                  <a:pt x="f7" y="f36"/>
                  <a:pt x="f8" y="f37"/>
                  <a:pt x="f8" y="f38"/>
                </a:cubicBezTo>
                <a:cubicBezTo>
                  <a:pt x="f8" y="f39"/>
                  <a:pt x="f7" y="f40"/>
                  <a:pt x="f5" y="f40"/>
                </a:cubicBezTo>
                <a:lnTo>
                  <a:pt x="f13" y="f40"/>
                </a:lnTo>
                <a:cubicBezTo>
                  <a:pt x="f14" y="f40"/>
                  <a:pt x="f15" y="f39"/>
                  <a:pt x="f15" y="f38"/>
                </a:cubicBezTo>
                <a:cubicBezTo>
                  <a:pt x="f15" y="f37"/>
                  <a:pt x="f14" y="f36"/>
                  <a:pt x="f13" y="f36"/>
                </a:cubicBezTo>
                <a:close/>
                <a:moveTo>
                  <a:pt x="f2" y="f41"/>
                </a:moveTo>
                <a:lnTo>
                  <a:pt x="f42" y="f41"/>
                </a:lnTo>
                <a:lnTo>
                  <a:pt x="f42" y="f43"/>
                </a:lnTo>
                <a:cubicBezTo>
                  <a:pt x="f42" y="f44"/>
                  <a:pt x="f45" y="f46"/>
                  <a:pt x="f47" y="f46"/>
                </a:cubicBezTo>
                <a:cubicBezTo>
                  <a:pt x="f48" y="f46"/>
                  <a:pt x="f49" y="f44"/>
                  <a:pt x="f49" y="f43"/>
                </a:cubicBezTo>
                <a:lnTo>
                  <a:pt x="f49" y="f41"/>
                </a:lnTo>
                <a:lnTo>
                  <a:pt x="f50" y="f41"/>
                </a:lnTo>
                <a:lnTo>
                  <a:pt x="f50" y="f51"/>
                </a:lnTo>
                <a:cubicBezTo>
                  <a:pt x="f50" y="f52"/>
                  <a:pt x="f53" y="f54"/>
                  <a:pt x="f55" y="f54"/>
                </a:cubicBezTo>
                <a:cubicBezTo>
                  <a:pt x="f56" y="f54"/>
                  <a:pt x="f57" y="f52"/>
                  <a:pt x="f57" y="f51"/>
                </a:cubicBezTo>
                <a:lnTo>
                  <a:pt x="f57" y="f41"/>
                </a:lnTo>
                <a:lnTo>
                  <a:pt x="f58" y="f41"/>
                </a:lnTo>
                <a:lnTo>
                  <a:pt x="f58" y="f59"/>
                </a:lnTo>
                <a:cubicBezTo>
                  <a:pt x="f58" y="f60"/>
                  <a:pt x="f61" y="f62"/>
                  <a:pt x="f63" y="f62"/>
                </a:cubicBezTo>
                <a:cubicBezTo>
                  <a:pt x="f64" y="f62"/>
                  <a:pt x="f65" y="f60"/>
                  <a:pt x="f65" y="f59"/>
                </a:cubicBezTo>
                <a:lnTo>
                  <a:pt x="f65" y="f41"/>
                </a:lnTo>
                <a:lnTo>
                  <a:pt x="f66" y="f41"/>
                </a:lnTo>
                <a:lnTo>
                  <a:pt x="f66" y="f67"/>
                </a:lnTo>
                <a:cubicBezTo>
                  <a:pt x="f66" y="f68"/>
                  <a:pt x="f69" y="f70"/>
                  <a:pt x="f71" y="f70"/>
                </a:cubicBezTo>
                <a:cubicBezTo>
                  <a:pt x="f72" y="f70"/>
                  <a:pt x="f73" y="f68"/>
                  <a:pt x="f73" y="f67"/>
                </a:cubicBezTo>
                <a:lnTo>
                  <a:pt x="f73" y="f41"/>
                </a:lnTo>
                <a:lnTo>
                  <a:pt x="f74" y="f41"/>
                </a:lnTo>
                <a:lnTo>
                  <a:pt x="f74" y="f75"/>
                </a:lnTo>
                <a:cubicBezTo>
                  <a:pt x="f74" y="f76"/>
                  <a:pt x="f77" y="f78"/>
                  <a:pt x="f79" y="f78"/>
                </a:cubicBezTo>
                <a:cubicBezTo>
                  <a:pt x="f80" y="f78"/>
                  <a:pt x="f81" y="f76"/>
                  <a:pt x="f81" y="f75"/>
                </a:cubicBezTo>
                <a:lnTo>
                  <a:pt x="f81" y="f41"/>
                </a:lnTo>
                <a:lnTo>
                  <a:pt x="f3" y="f41"/>
                </a:lnTo>
                <a:lnTo>
                  <a:pt x="f3" y="f4"/>
                </a:lnTo>
                <a:lnTo>
                  <a:pt x="f2" y="f4"/>
                </a:lnTo>
                <a:close/>
                <a:moveTo>
                  <a:pt x="f47" y="f82"/>
                </a:moveTo>
                <a:cubicBezTo>
                  <a:pt x="f83" y="f82"/>
                  <a:pt x="f84" y="f85"/>
                  <a:pt x="f84" y="f86"/>
                </a:cubicBezTo>
                <a:lnTo>
                  <a:pt x="f84" y="f87"/>
                </a:lnTo>
                <a:cubicBezTo>
                  <a:pt x="f84" y="f88"/>
                  <a:pt x="f83" y="f89"/>
                  <a:pt x="f47" y="f89"/>
                </a:cubicBezTo>
                <a:cubicBezTo>
                  <a:pt x="f90" y="f89"/>
                  <a:pt x="f91" y="f88"/>
                  <a:pt x="f91" y="f87"/>
                </a:cubicBezTo>
                <a:lnTo>
                  <a:pt x="f91" y="f86"/>
                </a:lnTo>
                <a:cubicBezTo>
                  <a:pt x="f91" y="f85"/>
                  <a:pt x="f90" y="f82"/>
                  <a:pt x="f47" y="f82"/>
                </a:cubicBezTo>
                <a:close/>
                <a:moveTo>
                  <a:pt x="f55" y="f92"/>
                </a:moveTo>
                <a:cubicBezTo>
                  <a:pt x="f93" y="f92"/>
                  <a:pt x="f94" y="f95"/>
                  <a:pt x="f94" y="f96"/>
                </a:cubicBezTo>
                <a:lnTo>
                  <a:pt x="f94" y="f97"/>
                </a:lnTo>
                <a:cubicBezTo>
                  <a:pt x="f94" y="f98"/>
                  <a:pt x="f93" y="f99"/>
                  <a:pt x="f55" y="f99"/>
                </a:cubicBezTo>
                <a:cubicBezTo>
                  <a:pt x="f100" y="f99"/>
                  <a:pt x="f101" y="f98"/>
                  <a:pt x="f101" y="f97"/>
                </a:cubicBezTo>
                <a:lnTo>
                  <a:pt x="f101" y="f96"/>
                </a:lnTo>
                <a:cubicBezTo>
                  <a:pt x="f101" y="f95"/>
                  <a:pt x="f100" y="f92"/>
                  <a:pt x="f55" y="f92"/>
                </a:cubicBezTo>
                <a:close/>
                <a:moveTo>
                  <a:pt x="f63" y="f102"/>
                </a:moveTo>
                <a:cubicBezTo>
                  <a:pt x="f103" y="f102"/>
                  <a:pt x="f104" y="f105"/>
                  <a:pt x="f104" y="f106"/>
                </a:cubicBezTo>
                <a:lnTo>
                  <a:pt x="f104" y="f107"/>
                </a:lnTo>
                <a:cubicBezTo>
                  <a:pt x="f104" y="f108"/>
                  <a:pt x="f103" y="f109"/>
                  <a:pt x="f63" y="f109"/>
                </a:cubicBezTo>
                <a:cubicBezTo>
                  <a:pt x="f110" y="f109"/>
                  <a:pt x="f111" y="f108"/>
                  <a:pt x="f111" y="f107"/>
                </a:cubicBezTo>
                <a:lnTo>
                  <a:pt x="f111" y="f106"/>
                </a:lnTo>
                <a:cubicBezTo>
                  <a:pt x="f111" y="f105"/>
                  <a:pt x="f110" y="f102"/>
                  <a:pt x="f63" y="f102"/>
                </a:cubicBezTo>
                <a:close/>
                <a:moveTo>
                  <a:pt x="f71" y="f112"/>
                </a:moveTo>
                <a:cubicBezTo>
                  <a:pt x="f113" y="f112"/>
                  <a:pt x="f114" y="f115"/>
                  <a:pt x="f114" y="f116"/>
                </a:cubicBezTo>
                <a:lnTo>
                  <a:pt x="f114" y="f117"/>
                </a:lnTo>
                <a:cubicBezTo>
                  <a:pt x="f114" y="f118"/>
                  <a:pt x="f113" y="f119"/>
                  <a:pt x="f71" y="f119"/>
                </a:cubicBezTo>
                <a:cubicBezTo>
                  <a:pt x="f120" y="f119"/>
                  <a:pt x="f121" y="f118"/>
                  <a:pt x="f121" y="f117"/>
                </a:cubicBezTo>
                <a:lnTo>
                  <a:pt x="f121" y="f116"/>
                </a:lnTo>
                <a:cubicBezTo>
                  <a:pt x="f121" y="f115"/>
                  <a:pt x="f120" y="f112"/>
                  <a:pt x="f71" y="f112"/>
                </a:cubicBezTo>
                <a:close/>
                <a:moveTo>
                  <a:pt x="f79" y="f2"/>
                </a:moveTo>
                <a:cubicBezTo>
                  <a:pt x="f122" y="f2"/>
                  <a:pt x="f123" y="f124"/>
                  <a:pt x="f123" y="f125"/>
                </a:cubicBezTo>
                <a:lnTo>
                  <a:pt x="f123" y="f126"/>
                </a:lnTo>
                <a:cubicBezTo>
                  <a:pt x="f123" y="f127"/>
                  <a:pt x="f122" y="f128"/>
                  <a:pt x="f79" y="f128"/>
                </a:cubicBezTo>
                <a:cubicBezTo>
                  <a:pt x="f129" y="f128"/>
                  <a:pt x="f130" y="f127"/>
                  <a:pt x="f130" y="f126"/>
                </a:cubicBezTo>
                <a:lnTo>
                  <a:pt x="f130" y="f125"/>
                </a:lnTo>
                <a:cubicBezTo>
                  <a:pt x="f130" y="f124"/>
                  <a:pt x="f129" y="f2"/>
                  <a:pt x="f79" y="f2"/>
                </a:cubicBezTo>
                <a:close/>
              </a:path>
            </a:pathLst>
          </a:custGeom>
          <a:solidFill>
            <a:srgbClr val="BA1A18"/>
          </a:solidFill>
          <a:ln cap="flat">
            <a:noFill/>
            <a:prstDash val="solid"/>
          </a:ln>
        </p:spPr>
        <p:txBody>
          <a:bodyPr vert="horz" wrap="square" lIns="68271" tIns="34136" rIns="68271" bIns="34136" anchor="ctr" anchorCtr="1" compatLnSpc="1">
            <a:noAutofit/>
          </a:bodyPr>
          <a:lstStyle/>
          <a:p>
            <a:pPr algn="ctr" defTabSz="910248" rtl="1">
              <a:defRPr sz="1800" b="0" i="0" u="none" strike="noStrike" kern="0" cap="none" spc="0" baseline="0">
                <a:solidFill>
                  <a:srgbClr val="000000"/>
                </a:solidFill>
                <a:uFillTx/>
              </a:defRPr>
            </a:pPr>
            <a:endParaRPr lang="en-US" sz="1046" dirty="0">
              <a:solidFill>
                <a:srgbClr val="AE4500"/>
              </a:solidFill>
              <a:ea typeface="맑은 고딕" pitchFamily="34"/>
              <a:cs typeface="B Nazanin" panose="00000700000000000000" pitchFamily="2" charset="-78"/>
            </a:endParaRPr>
          </a:p>
        </p:txBody>
      </p:sp>
      <p:sp>
        <p:nvSpPr>
          <p:cNvPr id="9" name="Rectangle 7">
            <a:extLst>
              <a:ext uri="{FF2B5EF4-FFF2-40B4-BE49-F238E27FC236}">
                <a16:creationId xmlns:a16="http://schemas.microsoft.com/office/drawing/2014/main" id="{4BF79F19-538E-4CE0-92E2-688A6EF370A7}"/>
              </a:ext>
            </a:extLst>
          </p:cNvPr>
          <p:cNvSpPr/>
          <p:nvPr/>
        </p:nvSpPr>
        <p:spPr>
          <a:xfrm>
            <a:off x="4036238" y="1075757"/>
            <a:ext cx="352079" cy="352079"/>
          </a:xfrm>
          <a:custGeom>
            <a:avLst/>
            <a:gdLst>
              <a:gd name="f0" fmla="val w"/>
              <a:gd name="f1" fmla="val h"/>
              <a:gd name="f2" fmla="val 0"/>
              <a:gd name="f3" fmla="val 3240000"/>
              <a:gd name="f4" fmla="val 401869"/>
              <a:gd name="f5" fmla="val 2055482"/>
              <a:gd name="f6" fmla="val 869869"/>
              <a:gd name="f7" fmla="val 2919482"/>
              <a:gd name="f8" fmla="val 1121949"/>
              <a:gd name="f9" fmla="val 1695482"/>
              <a:gd name="f10" fmla="val 1589949"/>
              <a:gd name="f11" fmla="val 1842029"/>
              <a:gd name="f12" fmla="val 1335482"/>
              <a:gd name="f13" fmla="val 2310029"/>
              <a:gd name="f14" fmla="val 2562109"/>
              <a:gd name="f15" fmla="val 975482"/>
              <a:gd name="f16" fmla="val 3030109"/>
              <a:gd name="f17" fmla="val 2321888"/>
              <a:gd name="f18" fmla="val 224805"/>
              <a:gd name="f19" fmla="val 2880631"/>
              <a:gd name="f20" fmla="val 247420"/>
              <a:gd name="f21" fmla="val 2620844"/>
              <a:gd name="f22" fmla="val 742612"/>
              <a:gd name="f23" fmla="val 2546105"/>
              <a:gd name="f24" fmla="val 613161"/>
              <a:gd name="f25" fmla="val 541555"/>
              <a:gd name="f26" fmla="val 1770488"/>
              <a:gd name="f27" fmla="val 392077"/>
              <a:gd name="f28" fmla="val 1511585"/>
              <a:gd name="f29" fmla="val 2396627"/>
              <a:gd name="f30" fmla="val 354257"/>
              <a:gd name="f31" fmla="val 180000"/>
              <a:gd name="f32" fmla="val 3059999"/>
              <a:gd name="f33" fmla="val 3239999"/>
              <a:gd name="f34" fmla="*/ f0 1 3240000"/>
              <a:gd name="f35" fmla="*/ f1 1 3240000"/>
              <a:gd name="f36" fmla="+- f3 0 f2"/>
              <a:gd name="f37" fmla="*/ f36 1 3240000"/>
              <a:gd name="f38" fmla="*/ f2 1 f37"/>
              <a:gd name="f39" fmla="*/ f3 1 f37"/>
              <a:gd name="f40" fmla="*/ f38 f34 1"/>
              <a:gd name="f41" fmla="*/ f39 f34 1"/>
              <a:gd name="f42" fmla="*/ f39 f35 1"/>
              <a:gd name="f43" fmla="*/ f38 f35 1"/>
            </a:gdLst>
            <a:ahLst/>
            <a:cxnLst>
              <a:cxn ang="3cd4">
                <a:pos x="hc" y="t"/>
              </a:cxn>
              <a:cxn ang="0">
                <a:pos x="r" y="vc"/>
              </a:cxn>
              <a:cxn ang="cd4">
                <a:pos x="hc" y="b"/>
              </a:cxn>
              <a:cxn ang="cd2">
                <a:pos x="l" y="vc"/>
              </a:cxn>
            </a:cxnLst>
            <a:rect l="f40" t="f43" r="f41" b="f42"/>
            <a:pathLst>
              <a:path w="3240000" h="3240000">
                <a:moveTo>
                  <a:pt x="f4" y="f5"/>
                </a:moveTo>
                <a:lnTo>
                  <a:pt x="f6" y="f5"/>
                </a:lnTo>
                <a:lnTo>
                  <a:pt x="f6" y="f7"/>
                </a:lnTo>
                <a:lnTo>
                  <a:pt x="f4" y="f7"/>
                </a:lnTo>
                <a:close/>
                <a:moveTo>
                  <a:pt x="f8" y="f9"/>
                </a:moveTo>
                <a:lnTo>
                  <a:pt x="f10" y="f9"/>
                </a:lnTo>
                <a:lnTo>
                  <a:pt x="f10" y="f7"/>
                </a:lnTo>
                <a:lnTo>
                  <a:pt x="f8" y="f7"/>
                </a:lnTo>
                <a:close/>
                <a:moveTo>
                  <a:pt x="f11" y="f12"/>
                </a:moveTo>
                <a:lnTo>
                  <a:pt x="f13" y="f12"/>
                </a:lnTo>
                <a:lnTo>
                  <a:pt x="f13" y="f7"/>
                </a:lnTo>
                <a:lnTo>
                  <a:pt x="f11" y="f7"/>
                </a:lnTo>
                <a:close/>
                <a:moveTo>
                  <a:pt x="f14" y="f15"/>
                </a:moveTo>
                <a:lnTo>
                  <a:pt x="f16" y="f15"/>
                </a:lnTo>
                <a:lnTo>
                  <a:pt x="f16" y="f7"/>
                </a:lnTo>
                <a:lnTo>
                  <a:pt x="f14" y="f7"/>
                </a:lnTo>
                <a:close/>
                <a:moveTo>
                  <a:pt x="f17" y="f18"/>
                </a:moveTo>
                <a:lnTo>
                  <a:pt x="f19" y="f20"/>
                </a:lnTo>
                <a:lnTo>
                  <a:pt x="f21" y="f22"/>
                </a:lnTo>
                <a:lnTo>
                  <a:pt x="f23" y="f24"/>
                </a:lnTo>
                <a:lnTo>
                  <a:pt x="f25" y="f26"/>
                </a:lnTo>
                <a:lnTo>
                  <a:pt x="f27" y="f28"/>
                </a:lnTo>
                <a:lnTo>
                  <a:pt x="f29" y="f30"/>
                </a:lnTo>
                <a:close/>
                <a:moveTo>
                  <a:pt x="f2" y="f2"/>
                </a:moveTo>
                <a:lnTo>
                  <a:pt x="f31" y="f2"/>
                </a:lnTo>
                <a:lnTo>
                  <a:pt x="f31" y="f32"/>
                </a:lnTo>
                <a:lnTo>
                  <a:pt x="f3" y="f32"/>
                </a:lnTo>
                <a:lnTo>
                  <a:pt x="f3" y="f33"/>
                </a:lnTo>
                <a:lnTo>
                  <a:pt x="f31" y="f33"/>
                </a:lnTo>
                <a:lnTo>
                  <a:pt x="f31" y="f3"/>
                </a:lnTo>
                <a:lnTo>
                  <a:pt x="f2" y="f3"/>
                </a:lnTo>
                <a:lnTo>
                  <a:pt x="f2" y="f33"/>
                </a:lnTo>
                <a:lnTo>
                  <a:pt x="f2" y="f32"/>
                </a:lnTo>
                <a:close/>
              </a:path>
            </a:pathLst>
          </a:custGeom>
          <a:solidFill>
            <a:srgbClr val="BA1A18"/>
          </a:solidFill>
          <a:ln cap="flat">
            <a:noFill/>
            <a:prstDash val="solid"/>
          </a:ln>
        </p:spPr>
        <p:txBody>
          <a:bodyPr vert="horz" wrap="square" lIns="68271" tIns="34136" rIns="68271" bIns="34136" anchor="ctr" anchorCtr="1" compatLnSpc="1">
            <a:noAutofit/>
          </a:bodyPr>
          <a:lstStyle/>
          <a:p>
            <a:pPr algn="ctr" defTabSz="910248" rtl="1">
              <a:defRPr sz="1800" b="0" i="0" u="none" strike="noStrike" kern="0" cap="none" spc="0" baseline="0">
                <a:solidFill>
                  <a:srgbClr val="000000"/>
                </a:solidFill>
                <a:uFillTx/>
              </a:defRPr>
            </a:pPr>
            <a:endParaRPr lang="en-US" sz="1046" dirty="0">
              <a:solidFill>
                <a:srgbClr val="AE4500"/>
              </a:solidFill>
              <a:ea typeface="맑은 고딕" pitchFamily="34"/>
              <a:cs typeface="B Nazanin" panose="00000700000000000000" pitchFamily="2" charset="-78"/>
            </a:endParaRPr>
          </a:p>
        </p:txBody>
      </p:sp>
      <p:sp>
        <p:nvSpPr>
          <p:cNvPr id="10" name="Rectangle 15">
            <a:extLst>
              <a:ext uri="{FF2B5EF4-FFF2-40B4-BE49-F238E27FC236}">
                <a16:creationId xmlns:a16="http://schemas.microsoft.com/office/drawing/2014/main" id="{D264E941-0B61-45EB-B1E4-5F775393584D}"/>
              </a:ext>
            </a:extLst>
          </p:cNvPr>
          <p:cNvSpPr/>
          <p:nvPr/>
        </p:nvSpPr>
        <p:spPr>
          <a:xfrm rot="5400013">
            <a:off x="4623721" y="1075760"/>
            <a:ext cx="352550" cy="352079"/>
          </a:xfrm>
          <a:custGeom>
            <a:avLst/>
            <a:gdLst>
              <a:gd name="f0" fmla="val w"/>
              <a:gd name="f1" fmla="val h"/>
              <a:gd name="f2" fmla="val 0"/>
              <a:gd name="f3" fmla="val 3244313"/>
              <a:gd name="f4" fmla="val 3240000"/>
              <a:gd name="f5" fmla="val 2055482"/>
              <a:gd name="f6" fmla="val 677891"/>
              <a:gd name="f7" fmla="val 209891"/>
              <a:gd name="f8" fmla="val 2919482"/>
              <a:gd name="f9" fmla="val 1695482"/>
              <a:gd name="f10" fmla="val 1397971"/>
              <a:gd name="f11" fmla="val 929971"/>
              <a:gd name="f12" fmla="val 1335482"/>
              <a:gd name="f13" fmla="val 2118051"/>
              <a:gd name="f14" fmla="val 1650051"/>
              <a:gd name="f15" fmla="val 975482"/>
              <a:gd name="f16" fmla="val 2838131"/>
              <a:gd name="f17" fmla="val 2370131"/>
              <a:gd name="f18" fmla="val 10788"/>
              <a:gd name="f19" fmla="val 2651034"/>
              <a:gd name="f20" fmla="val 1168116"/>
              <a:gd name="f21" fmla="val 646484"/>
              <a:gd name="f22" fmla="val 1038664"/>
              <a:gd name="f23" fmla="val 571745"/>
              <a:gd name="f24" fmla="val 1533856"/>
              <a:gd name="f25" fmla="val 311959"/>
              <a:gd name="f26" fmla="val 1556471"/>
              <a:gd name="f27" fmla="val 870701"/>
              <a:gd name="f28" fmla="val 1427019"/>
              <a:gd name="f29" fmla="val 795962"/>
              <a:gd name="f30" fmla="val 269691"/>
              <a:gd name="f31" fmla="val 2800512"/>
              <a:gd name="f32" fmla="val 3060000"/>
              <a:gd name="f33" fmla="val 3064313"/>
              <a:gd name="f34" fmla="*/ f0 1 3244313"/>
              <a:gd name="f35" fmla="*/ f1 1 3240000"/>
              <a:gd name="f36" fmla="+- f4 0 f2"/>
              <a:gd name="f37" fmla="+- f3 0 f2"/>
              <a:gd name="f38" fmla="*/ f37 1 3244313"/>
              <a:gd name="f39" fmla="*/ f36 1 3240000"/>
              <a:gd name="f40" fmla="*/ f2 1 f38"/>
              <a:gd name="f41" fmla="*/ f3 1 f38"/>
              <a:gd name="f42" fmla="*/ f2 1 f39"/>
              <a:gd name="f43" fmla="*/ f4 1 f39"/>
              <a:gd name="f44" fmla="*/ f40 f34 1"/>
              <a:gd name="f45" fmla="*/ f41 f34 1"/>
              <a:gd name="f46" fmla="*/ f43 f35 1"/>
              <a:gd name="f47" fmla="*/ f42 f35 1"/>
            </a:gdLst>
            <a:ahLst/>
            <a:cxnLst>
              <a:cxn ang="3cd4">
                <a:pos x="hc" y="t"/>
              </a:cxn>
              <a:cxn ang="0">
                <a:pos x="r" y="vc"/>
              </a:cxn>
              <a:cxn ang="cd4">
                <a:pos x="hc" y="b"/>
              </a:cxn>
              <a:cxn ang="cd2">
                <a:pos x="l" y="vc"/>
              </a:cxn>
            </a:cxnLst>
            <a:rect l="f44" t="f47" r="f45" b="f46"/>
            <a:pathLst>
              <a:path w="3244313" h="3240000">
                <a:moveTo>
                  <a:pt x="f5" y="f6"/>
                </a:moveTo>
                <a:lnTo>
                  <a:pt x="f5" y="f7"/>
                </a:lnTo>
                <a:lnTo>
                  <a:pt x="f8" y="f7"/>
                </a:lnTo>
                <a:lnTo>
                  <a:pt x="f8" y="f6"/>
                </a:lnTo>
                <a:close/>
                <a:moveTo>
                  <a:pt x="f9" y="f10"/>
                </a:moveTo>
                <a:lnTo>
                  <a:pt x="f9" y="f11"/>
                </a:lnTo>
                <a:lnTo>
                  <a:pt x="f8" y="f11"/>
                </a:lnTo>
                <a:lnTo>
                  <a:pt x="f8" y="f10"/>
                </a:lnTo>
                <a:close/>
                <a:moveTo>
                  <a:pt x="f12" y="f13"/>
                </a:moveTo>
                <a:lnTo>
                  <a:pt x="f12" y="f14"/>
                </a:lnTo>
                <a:lnTo>
                  <a:pt x="f8" y="f14"/>
                </a:lnTo>
                <a:lnTo>
                  <a:pt x="f8" y="f13"/>
                </a:lnTo>
                <a:close/>
                <a:moveTo>
                  <a:pt x="f15" y="f16"/>
                </a:moveTo>
                <a:lnTo>
                  <a:pt x="f15" y="f17"/>
                </a:lnTo>
                <a:lnTo>
                  <a:pt x="f8" y="f17"/>
                </a:lnTo>
                <a:lnTo>
                  <a:pt x="f8" y="f16"/>
                </a:lnTo>
                <a:close/>
                <a:moveTo>
                  <a:pt x="f18" y="f19"/>
                </a:moveTo>
                <a:lnTo>
                  <a:pt x="f20" y="f21"/>
                </a:lnTo>
                <a:lnTo>
                  <a:pt x="f22" y="f23"/>
                </a:lnTo>
                <a:lnTo>
                  <a:pt x="f24" y="f25"/>
                </a:lnTo>
                <a:lnTo>
                  <a:pt x="f26" y="f27"/>
                </a:lnTo>
                <a:lnTo>
                  <a:pt x="f28" y="f29"/>
                </a:lnTo>
                <a:lnTo>
                  <a:pt x="f30" y="f31"/>
                </a:lnTo>
                <a:close/>
                <a:moveTo>
                  <a:pt x="f2" y="f4"/>
                </a:moveTo>
                <a:lnTo>
                  <a:pt x="f2" y="f32"/>
                </a:lnTo>
                <a:lnTo>
                  <a:pt x="f33" y="f32"/>
                </a:lnTo>
                <a:lnTo>
                  <a:pt x="f33" y="f2"/>
                </a:lnTo>
                <a:lnTo>
                  <a:pt x="f3" y="f2"/>
                </a:lnTo>
                <a:lnTo>
                  <a:pt x="f3" y="f4"/>
                </a:lnTo>
                <a:lnTo>
                  <a:pt x="f4" y="f4"/>
                </a:lnTo>
                <a:lnTo>
                  <a:pt x="f33" y="f4"/>
                </a:lnTo>
                <a:close/>
              </a:path>
            </a:pathLst>
          </a:custGeom>
          <a:solidFill>
            <a:srgbClr val="BA1A18"/>
          </a:solidFill>
          <a:ln cap="flat">
            <a:noFill/>
            <a:prstDash val="solid"/>
          </a:ln>
        </p:spPr>
        <p:txBody>
          <a:bodyPr vert="horz" wrap="square" lIns="68271" tIns="34136" rIns="68271" bIns="34136" anchor="ctr" anchorCtr="1" compatLnSpc="1">
            <a:noAutofit/>
          </a:bodyPr>
          <a:lstStyle/>
          <a:p>
            <a:pPr algn="ctr" defTabSz="910248" rtl="1">
              <a:defRPr sz="1800" b="0" i="0" u="none" strike="noStrike" kern="0" cap="none" spc="0" baseline="0">
                <a:solidFill>
                  <a:srgbClr val="000000"/>
                </a:solidFill>
                <a:uFillTx/>
              </a:defRPr>
            </a:pPr>
            <a:endParaRPr lang="en-US" sz="1046" dirty="0">
              <a:solidFill>
                <a:srgbClr val="AE4500"/>
              </a:solidFill>
              <a:ea typeface="맑은 고딕" pitchFamily="34"/>
              <a:cs typeface="B Nazanin" panose="00000700000000000000" pitchFamily="2" charset="-78"/>
            </a:endParaRPr>
          </a:p>
        </p:txBody>
      </p:sp>
      <p:sp>
        <p:nvSpPr>
          <p:cNvPr id="11" name="Pie 24">
            <a:extLst>
              <a:ext uri="{FF2B5EF4-FFF2-40B4-BE49-F238E27FC236}">
                <a16:creationId xmlns:a16="http://schemas.microsoft.com/office/drawing/2014/main" id="{15D5F08F-4309-4577-A5B8-3F892E708893}"/>
              </a:ext>
            </a:extLst>
          </p:cNvPr>
          <p:cNvSpPr/>
          <p:nvPr/>
        </p:nvSpPr>
        <p:spPr>
          <a:xfrm>
            <a:off x="3931039" y="3390481"/>
            <a:ext cx="383156" cy="381033"/>
          </a:xfrm>
          <a:custGeom>
            <a:avLst/>
            <a:gdLst>
              <a:gd name="f0" fmla="val w"/>
              <a:gd name="f1" fmla="val h"/>
              <a:gd name="f2" fmla="val 0"/>
              <a:gd name="f3" fmla="val 3228711"/>
              <a:gd name="f4" fmla="val 3210836"/>
              <a:gd name="f5" fmla="val 351626"/>
              <a:gd name="f6" fmla="val 695968"/>
              <a:gd name="f7" fmla="val 1548007"/>
              <a:gd name="f8" fmla="val 1678300"/>
              <a:gd name="f9" fmla="val 236194"/>
              <a:gd name="f10" fmla="val 2500159"/>
              <a:gd name="f11" fmla="+- 0 0 116985"/>
              <a:gd name="f12" fmla="val 1936431"/>
              <a:gd name="f13" fmla="+- 0 0 70514"/>
              <a:gd name="f14" fmla="val 1210092"/>
              <a:gd name="f15" fmla="val 1957429"/>
              <a:gd name="f16" fmla="val 262366"/>
              <a:gd name="f17" fmla="val 2634256"/>
              <a:gd name="f18" fmla="val 359480"/>
              <a:gd name="f19" fmla="val 3156733"/>
              <a:gd name="f20" fmla="val 907132"/>
              <a:gd name="f21" fmla="val 3221913"/>
              <a:gd name="f22" fmla="val 1587776"/>
              <a:gd name="f23" fmla="val 3287093"/>
              <a:gd name="f24" fmla="val 2268421"/>
              <a:gd name="f25" fmla="val 2878048"/>
              <a:gd name="f26" fmla="val 2905277"/>
              <a:gd name="f27" fmla="val 2231953"/>
              <a:gd name="f28" fmla="val 3129078"/>
              <a:gd name="f29" fmla="val 1585858"/>
              <a:gd name="f30" fmla="val 3352879"/>
              <a:gd name="f31" fmla="val 870522"/>
              <a:gd name="f32" fmla="val 3105497"/>
              <a:gd name="f33" fmla="val 500715"/>
              <a:gd name="f34" fmla="val 2530372"/>
              <a:gd name="f35" fmla="val 1746987"/>
              <a:gd name="f36" fmla="val 1729019"/>
              <a:gd name="f37" fmla="val 1604447"/>
              <a:gd name="f38" fmla="val 200"/>
              <a:gd name="f39" fmla="val 1665125"/>
              <a:gd name="f40" fmla="+- 0 0 778"/>
              <a:gd name="f41" fmla="val 1726175"/>
              <a:gd name="f42" fmla="val 1809"/>
              <a:gd name="f43" fmla="val 1787307"/>
              <a:gd name="f44" fmla="val 8072"/>
              <a:gd name="f45" fmla="val 1629532"/>
              <a:gd name="f46" fmla="val 1548011"/>
              <a:gd name="f47" fmla="val 483856"/>
              <a:gd name="f48" fmla="val 506987"/>
              <a:gd name="f49" fmla="val 773141"/>
              <a:gd name="f50" fmla="val 188622"/>
              <a:gd name="f51" fmla="val 1179697"/>
              <a:gd name="f52" fmla="val 7051"/>
              <a:gd name="f53" fmla="*/ f0 1 3228711"/>
              <a:gd name="f54" fmla="*/ f1 1 3210836"/>
              <a:gd name="f55" fmla="+- f4 0 f2"/>
              <a:gd name="f56" fmla="+- f3 0 f2"/>
              <a:gd name="f57" fmla="*/ f56 1 3228711"/>
              <a:gd name="f58" fmla="*/ f55 1 3210836"/>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3228711" h="3210836">
                <a:moveTo>
                  <a:pt x="f5" y="f6"/>
                </a:moveTo>
                <a:lnTo>
                  <a:pt x="f7" y="f8"/>
                </a:lnTo>
                <a:lnTo>
                  <a:pt x="f9" y="f10"/>
                </a:lnTo>
                <a:cubicBezTo>
                  <a:pt x="f11" y="f12"/>
                  <a:pt x="f13" y="f14"/>
                  <a:pt x="f5" y="f6"/>
                </a:cubicBezTo>
                <a:close/>
                <a:moveTo>
                  <a:pt x="f15" y="f16"/>
                </a:moveTo>
                <a:cubicBezTo>
                  <a:pt x="f17" y="f18"/>
                  <a:pt x="f19" y="f20"/>
                  <a:pt x="f21" y="f22"/>
                </a:cubicBezTo>
                <a:cubicBezTo>
                  <a:pt x="f23" y="f24"/>
                  <a:pt x="f25" y="f26"/>
                  <a:pt x="f27" y="f28"/>
                </a:cubicBezTo>
                <a:cubicBezTo>
                  <a:pt x="f29" y="f30"/>
                  <a:pt x="f31" y="f32"/>
                  <a:pt x="f33" y="f34"/>
                </a:cubicBezTo>
                <a:lnTo>
                  <a:pt x="f35" y="f36"/>
                </a:lnTo>
                <a:close/>
                <a:moveTo>
                  <a:pt x="f37" y="f38"/>
                </a:moveTo>
                <a:cubicBezTo>
                  <a:pt x="f39" y="f40"/>
                  <a:pt x="f41" y="f42"/>
                  <a:pt x="f43" y="f44"/>
                </a:cubicBezTo>
                <a:lnTo>
                  <a:pt x="f45" y="f46"/>
                </a:lnTo>
                <a:lnTo>
                  <a:pt x="f47" y="f48"/>
                </a:lnTo>
                <a:cubicBezTo>
                  <a:pt x="f49" y="f50"/>
                  <a:pt x="f51" y="f52"/>
                  <a:pt x="f37" y="f38"/>
                </a:cubicBezTo>
                <a:close/>
              </a:path>
            </a:pathLst>
          </a:custGeom>
          <a:solidFill>
            <a:srgbClr val="BA1A18"/>
          </a:solidFill>
          <a:ln cap="flat">
            <a:noFill/>
            <a:prstDash val="solid"/>
          </a:ln>
        </p:spPr>
        <p:txBody>
          <a:bodyPr vert="horz" wrap="square" lIns="68271" tIns="34136" rIns="68271" bIns="34136" anchor="ctr" anchorCtr="1" compatLnSpc="1">
            <a:noAutofit/>
          </a:bodyPr>
          <a:lstStyle/>
          <a:p>
            <a:pPr algn="ctr" defTabSz="910248" rtl="1">
              <a:defRPr sz="1800" b="0" i="0" u="none" strike="noStrike" kern="0" cap="none" spc="0" baseline="0">
                <a:solidFill>
                  <a:srgbClr val="000000"/>
                </a:solidFill>
                <a:uFillTx/>
              </a:defRPr>
            </a:pPr>
            <a:endParaRPr lang="en-US" sz="1046" dirty="0">
              <a:solidFill>
                <a:srgbClr val="AE4500"/>
              </a:solidFill>
              <a:ea typeface="맑은 고딕" pitchFamily="34"/>
              <a:cs typeface="B Nazanin" panose="00000700000000000000" pitchFamily="2" charset="-78"/>
            </a:endParaRPr>
          </a:p>
        </p:txBody>
      </p:sp>
      <p:sp>
        <p:nvSpPr>
          <p:cNvPr id="12" name="Block Arc 14">
            <a:extLst>
              <a:ext uri="{FF2B5EF4-FFF2-40B4-BE49-F238E27FC236}">
                <a16:creationId xmlns:a16="http://schemas.microsoft.com/office/drawing/2014/main" id="{BC10D254-C2D6-4B56-B854-61BACDBE7EDE}"/>
              </a:ext>
            </a:extLst>
          </p:cNvPr>
          <p:cNvSpPr/>
          <p:nvPr/>
        </p:nvSpPr>
        <p:spPr>
          <a:xfrm rot="16200004">
            <a:off x="5211809" y="1039837"/>
            <a:ext cx="423635" cy="423908"/>
          </a:xfrm>
          <a:custGeom>
            <a:avLst/>
            <a:gdLst>
              <a:gd name="f0" fmla="val w"/>
              <a:gd name="f1" fmla="val h"/>
              <a:gd name="f2" fmla="val 0"/>
              <a:gd name="f3" fmla="val 3185463"/>
              <a:gd name="f4" fmla="val 3187558"/>
              <a:gd name="f5" fmla="val 764000"/>
              <a:gd name="f6" fmla="val 2343999"/>
              <a:gd name="f7" fmla="val 566798"/>
              <a:gd name="f8" fmla="val 2256389"/>
              <a:gd name="f9" fmla="val 385374"/>
              <a:gd name="f10" fmla="val 2134753"/>
              <a:gd name="f11" fmla="val 230072"/>
              <a:gd name="f12" fmla="val 1981662"/>
              <a:gd name="f13" fmla="val 297001"/>
              <a:gd name="f14" fmla="val 2223876"/>
              <a:gd name="f15" fmla="val 428049"/>
              <a:gd name="f16" fmla="val 2439341"/>
              <a:gd name="f17" fmla="val 603989"/>
              <a:gd name="f18" fmla="val 2608945"/>
              <a:gd name="f19" fmla="val 667739"/>
              <a:gd name="f20" fmla="val 2525681"/>
              <a:gd name="f21" fmla="val 720588"/>
              <a:gd name="f22" fmla="val 2436567"/>
              <a:gd name="f23" fmla="val 783530"/>
              <a:gd name="f24" fmla="val 862903"/>
              <a:gd name="f25" fmla="val 737619"/>
              <a:gd name="f26" fmla="val 760936"/>
              <a:gd name="f27" fmla="val 681240"/>
              <a:gd name="f28" fmla="val 662513"/>
              <a:gd name="f29" fmla="val 611676"/>
              <a:gd name="f30" fmla="val 571152"/>
              <a:gd name="f31" fmla="val 419218"/>
              <a:gd name="f32" fmla="val 754019"/>
              <a:gd name="f33" fmla="val 279227"/>
              <a:gd name="f34" fmla="val 991173"/>
              <a:gd name="f35" fmla="val 215545"/>
              <a:gd name="f36" fmla="val 1258034"/>
              <a:gd name="f37" fmla="val 378729"/>
              <a:gd name="f38" fmla="val 1090139"/>
              <a:gd name="f39" fmla="val 571934"/>
              <a:gd name="f40" fmla="val 956907"/>
              <a:gd name="f41" fmla="val 935657"/>
              <a:gd name="f42" fmla="val 1673146"/>
              <a:gd name="f43" fmla="val 227023"/>
              <a:gd name="f44" fmla="val 393068"/>
              <a:gd name="f45" fmla="val 1882941"/>
              <a:gd name="f46" fmla="val 605618"/>
              <a:gd name="f47" fmla="val 2045968"/>
              <a:gd name="f48" fmla="val 844267"/>
              <a:gd name="f49" fmla="val 2153109"/>
              <a:gd name="f50" fmla="val 897907"/>
              <a:gd name="f51" fmla="val 1997390"/>
              <a:gd name="f52" fmla="val 928862"/>
              <a:gd name="f53" fmla="val 1835739"/>
              <a:gd name="f54" fmla="val 935928"/>
              <a:gd name="f55" fmla="val 1493146"/>
              <a:gd name="f56" fmla="val 928922"/>
              <a:gd name="f57" fmla="val 1345638"/>
              <a:gd name="f58" fmla="val 902278"/>
              <a:gd name="f59" fmla="val 1198995"/>
              <a:gd name="f60" fmla="val 856775"/>
              <a:gd name="f61" fmla="val 1056956"/>
              <a:gd name="f62" fmla="val 636768"/>
              <a:gd name="f63" fmla="val 1156959"/>
              <a:gd name="f64" fmla="val 439487"/>
              <a:gd name="f65" fmla="val 1304654"/>
              <a:gd name="f66" fmla="val 281464"/>
              <a:gd name="f67" fmla="val 1469785"/>
              <a:gd name="f68" fmla="val 2515107"/>
              <a:gd name="f69" fmla="val 1283000"/>
              <a:gd name="f70" fmla="val 2508124"/>
              <a:gd name="f71" fmla="val 1100523"/>
              <a:gd name="f72" fmla="val 2472287"/>
              <a:gd name="f73" fmla="val 927628"/>
              <a:gd name="f74" fmla="val 2411229"/>
              <a:gd name="f75" fmla="val 876831"/>
              <a:gd name="f76" fmla="val 2520843"/>
              <a:gd name="f77" fmla="val 814172"/>
              <a:gd name="f78" fmla="val 2626182"/>
              <a:gd name="f79" fmla="val 738220"/>
              <a:gd name="f80" fmla="val 2724387"/>
              <a:gd name="f81" fmla="val 944637"/>
              <a:gd name="f82" fmla="val 2881665"/>
              <a:gd name="f83" fmla="val 1196120"/>
              <a:gd name="f84" fmla="val 2982471"/>
              <a:gd name="f85" fmla="val 3005418"/>
              <a:gd name="f86" fmla="val 1112275"/>
              <a:gd name="f87" fmla="val 1105327"/>
              <a:gd name="f88" fmla="val 1858153"/>
              <a:gd name="f89" fmla="val 1070032"/>
              <a:gd name="f90" fmla="val 2042144"/>
              <a:gd name="f91" fmla="val 1008001"/>
              <a:gd name="f92" fmla="val 2219039"/>
              <a:gd name="f93" fmla="val 1155519"/>
              <a:gd name="f94" fmla="val 2270408"/>
              <a:gd name="f95" fmla="val 1310845"/>
              <a:gd name="f96" fmla="val 2300826"/>
              <a:gd name="f97" fmla="val 2307834"/>
              <a:gd name="f98" fmla="val 898989"/>
              <a:gd name="f99" fmla="val 1315103"/>
              <a:gd name="f100" fmla="val 907762"/>
              <a:gd name="f101" fmla="val 1164166"/>
              <a:gd name="f102" fmla="val 938783"/>
              <a:gd name="f103" fmla="val 1020939"/>
              <a:gd name="f104" fmla="val 990066"/>
              <a:gd name="f105" fmla="val 1074574"/>
              <a:gd name="f106" fmla="val 1153655"/>
              <a:gd name="f107" fmla="val 1105461"/>
              <a:gd name="f108" fmla="val 1322925"/>
              <a:gd name="f109" fmla="val 1112368"/>
              <a:gd name="f110" fmla="val 182141"/>
              <a:gd name="f111" fmla="val 1199839"/>
              <a:gd name="f112" fmla="val 204777"/>
              <a:gd name="f113" fmla="val 951477"/>
              <a:gd name="f114" fmla="val 303168"/>
              <a:gd name="f115" fmla="val 746615"/>
              <a:gd name="f116" fmla="val 456764"/>
              <a:gd name="f117" fmla="val 828296"/>
              <a:gd name="f118" fmla="val 562801"/>
              <a:gd name="f119" fmla="val 894225"/>
              <a:gd name="f120" fmla="val 677310"/>
              <a:gd name="f121" fmla="val 947434"/>
              <a:gd name="f122" fmla="val 796072"/>
              <a:gd name="f123" fmla="val 1113886"/>
              <a:gd name="f124" fmla="val 736067"/>
              <a:gd name="f125" fmla="val 1289644"/>
              <a:gd name="f126" fmla="val 700323"/>
              <a:gd name="f127" fmla="val 691530"/>
              <a:gd name="f128" fmla="val 2150063"/>
              <a:gd name="f129" fmla="val 992171"/>
              <a:gd name="f130" fmla="val 1990712"/>
              <a:gd name="f131" fmla="val 935501"/>
              <a:gd name="f132" fmla="val 1822242"/>
              <a:gd name="f133" fmla="val 902595"/>
              <a:gd name="f134" fmla="val 1649785"/>
              <a:gd name="f135" fmla="val 897224"/>
              <a:gd name="f136" fmla="val 2063712"/>
              <a:gd name="f137" fmla="val 2069089"/>
              <a:gd name="f138" fmla="val 1323887"/>
              <a:gd name="f139" fmla="val 2098366"/>
              <a:gd name="f140" fmla="val 1155330"/>
              <a:gd name="f141" fmla="val 2168848"/>
              <a:gd name="f142" fmla="val 2199110"/>
              <a:gd name="f143" fmla="val 2108555"/>
              <a:gd name="f144" fmla="val 2028681"/>
              <a:gd name="f145" fmla="val 2073581"/>
              <a:gd name="f146" fmla="val 1851532"/>
              <a:gd name="f147" fmla="val 2065295"/>
              <a:gd name="f148" fmla="val 2307299"/>
              <a:gd name="f149" fmla="val 1829404"/>
              <a:gd name="f150" fmla="val 2299517"/>
              <a:gd name="f151" fmla="val 2004315"/>
              <a:gd name="f152" fmla="val 2261965"/>
              <a:gd name="f153" fmla="val 2422394"/>
              <a:gd name="f154" fmla="val 446879"/>
              <a:gd name="f155" fmla="val 2204309"/>
              <a:gd name="f156" fmla="val 287209"/>
              <a:gd name="f157" fmla="val 1938140"/>
              <a:gd name="f158" fmla="val 189883"/>
              <a:gd name="f159" fmla="val 178919"/>
              <a:gd name="f160" fmla="val 689876"/>
              <a:gd name="f161" fmla="val 1846998"/>
              <a:gd name="f162" fmla="val 695154"/>
              <a:gd name="f163" fmla="val 2039668"/>
              <a:gd name="f164" fmla="val 732502"/>
              <a:gd name="f165" fmla="val 2221721"/>
              <a:gd name="f166" fmla="val 797410"/>
              <a:gd name="f167" fmla="val 2275056"/>
              <a:gd name="f168" fmla="val 675360"/>
              <a:gd name="f169" fmla="val 2341760"/>
              <a:gd name="f170" fmla="val 557662"/>
              <a:gd name="f171" fmla="val 2447278"/>
              <a:gd name="f172" fmla="val 2722123"/>
              <a:gd name="f173" fmla="val 2366121"/>
              <a:gd name="f174" fmla="val 2618714"/>
              <a:gd name="f175" fmla="val 2299534"/>
              <a:gd name="f176" fmla="val 2507403"/>
              <a:gd name="f177" fmla="val 2246145"/>
              <a:gd name="f178" fmla="val 2391362"/>
              <a:gd name="f179" fmla="val 2057375"/>
              <a:gd name="f180" fmla="val 2464119"/>
              <a:gd name="f181" fmla="val 1856285"/>
              <a:gd name="f182" fmla="val 2506958"/>
              <a:gd name="f183" fmla="val 2514779"/>
              <a:gd name="f184" fmla="val 3008639"/>
              <a:gd name="f185" fmla="val 1949198"/>
              <a:gd name="f186" fmla="val 2997255"/>
              <a:gd name="f187" fmla="val 2224691"/>
              <a:gd name="f188" fmla="val 2892757"/>
              <a:gd name="f189" fmla="val 2878934"/>
              <a:gd name="f190" fmla="val 2723190"/>
              <a:gd name="f191" fmla="val 1307255"/>
              <a:gd name="f192" fmla="val 2529440"/>
              <a:gd name="f193" fmla="val 1161128"/>
              <a:gd name="f194" fmla="val 2313862"/>
              <a:gd name="f195" fmla="val 1060620"/>
              <a:gd name="f196" fmla="val 2270535"/>
              <a:gd name="f197" fmla="val 1201714"/>
              <a:gd name="f198" fmla="val 2245604"/>
              <a:gd name="f199" fmla="val 1347104"/>
              <a:gd name="f200" fmla="val 2240109"/>
              <a:gd name="f201" fmla="val 2890636"/>
              <a:gd name="f202" fmla="val 2241814"/>
              <a:gd name="f203" fmla="val 2249736"/>
              <a:gd name="f204" fmla="val 1827102"/>
              <a:gd name="f205" fmla="val 2279520"/>
              <a:gd name="f206" fmla="val 1979973"/>
              <a:gd name="f207" fmla="val 2329964"/>
              <a:gd name="f208" fmla="val 2127513"/>
              <a:gd name="f209" fmla="val 2545677"/>
              <a:gd name="f210" fmla="val 2019923"/>
              <a:gd name="f211" fmla="val 2738160"/>
              <a:gd name="f212" fmla="val 1866413"/>
              <a:gd name="f213" fmla="val 2973035"/>
              <a:gd name="f214" fmla="val 1284386"/>
              <a:gd name="f215" fmla="val 2912066"/>
              <a:gd name="f216" fmla="val 1001840"/>
              <a:gd name="f217" fmla="val 2765308"/>
              <a:gd name="f218" fmla="val 751379"/>
              <a:gd name="f219" fmla="val 2561381"/>
              <a:gd name="f220" fmla="val 561108"/>
              <a:gd name="f221" fmla="val 2489321"/>
              <a:gd name="f222" fmla="val 656437"/>
              <a:gd name="f223" fmla="val 2431363"/>
              <a:gd name="f224" fmla="val 759225"/>
              <a:gd name="f225" fmla="val 2384553"/>
              <a:gd name="f226" fmla="val 865647"/>
              <a:gd name="f227" fmla="val 2604520"/>
              <a:gd name="f228" fmla="val 964977"/>
              <a:gd name="f229" fmla="val 2804622"/>
              <a:gd name="f230" fmla="val 1106677"/>
              <a:gd name="f231" fmla="val 2974277"/>
              <a:gd name="f232" fmla="val 1897328"/>
              <a:gd name="f233" fmla="val 2812488"/>
              <a:gd name="f234" fmla="val 2073933"/>
              <a:gd name="f235" fmla="val 2619878"/>
              <a:gd name="f236" fmla="val 2216690"/>
              <a:gd name="f237" fmla="val 2407486"/>
              <a:gd name="f238" fmla="val 2319665"/>
              <a:gd name="f239" fmla="val 2454169"/>
              <a:gd name="f240" fmla="val 2420503"/>
              <a:gd name="f241" fmla="val 2511856"/>
              <a:gd name="f242" fmla="val 2517376"/>
              <a:gd name="f243" fmla="val 2582047"/>
              <a:gd name="f244" fmla="val 2607468"/>
              <a:gd name="f245" fmla="val 2776399"/>
              <a:gd name="f246" fmla="val 2417974"/>
              <a:gd name="f247" fmla="val 2916061"/>
              <a:gd name="f248" fmla="val 2172750"/>
              <a:gd name="f249" fmla="val 1593779"/>
              <a:gd name="f250" fmla="val 2473999"/>
              <a:gd name="f251" fmla="val 2471904"/>
              <a:gd name="f252" fmla="val 1591684"/>
              <a:gd name="f253" fmla="val 738111"/>
              <a:gd name="f254" fmla="val 41261"/>
              <a:gd name="f255" fmla="val 2516549"/>
              <a:gd name="f256" fmla="val 1913"/>
              <a:gd name="f257" fmla="val 2750"/>
              <a:gd name="f258" fmla="val 50490"/>
              <a:gd name="f259" fmla="val 700174"/>
              <a:gd name="f260" fmla="val 679654"/>
              <a:gd name="f261" fmla="val 64473"/>
              <a:gd name="f262" fmla="val 6156"/>
              <a:gd name="f263" fmla="val 2934"/>
              <a:gd name="f264" fmla="val 2503127"/>
              <a:gd name="f265" fmla="val 31654"/>
              <a:gd name="f266" fmla="val 733032"/>
              <a:gd name="f267" fmla="*/ f0 1 3185463"/>
              <a:gd name="f268" fmla="*/ f1 1 3187558"/>
              <a:gd name="f269" fmla="+- f4 0 f2"/>
              <a:gd name="f270" fmla="+- f3 0 f2"/>
              <a:gd name="f271" fmla="*/ f270 1 3185463"/>
              <a:gd name="f272" fmla="*/ f269 1 3187558"/>
              <a:gd name="f273" fmla="*/ f2 1 f271"/>
              <a:gd name="f274" fmla="*/ f3 1 f271"/>
              <a:gd name="f275" fmla="*/ f2 1 f272"/>
              <a:gd name="f276" fmla="*/ f4 1 f272"/>
              <a:gd name="f277" fmla="*/ f273 f267 1"/>
              <a:gd name="f278" fmla="*/ f274 f267 1"/>
              <a:gd name="f279" fmla="*/ f276 f268 1"/>
              <a:gd name="f280" fmla="*/ f275 f268 1"/>
            </a:gdLst>
            <a:ahLst/>
            <a:cxnLst>
              <a:cxn ang="3cd4">
                <a:pos x="hc" y="t"/>
              </a:cxn>
              <a:cxn ang="0">
                <a:pos x="r" y="vc"/>
              </a:cxn>
              <a:cxn ang="cd4">
                <a:pos x="hc" y="b"/>
              </a:cxn>
              <a:cxn ang="cd2">
                <a:pos x="l" y="vc"/>
              </a:cxn>
            </a:cxnLst>
            <a:rect l="f277" t="f280" r="f278" b="f279"/>
            <a:pathLst>
              <a:path w="3185463" h="3187558">
                <a:moveTo>
                  <a:pt x="f5" y="f6"/>
                </a:moveTo>
                <a:cubicBezTo>
                  <a:pt x="f7" y="f8"/>
                  <a:pt x="f9" y="f10"/>
                  <a:pt x="f11" y="f12"/>
                </a:cubicBezTo>
                <a:cubicBezTo>
                  <a:pt x="f13" y="f14"/>
                  <a:pt x="f15" y="f16"/>
                  <a:pt x="f17" y="f18"/>
                </a:cubicBezTo>
                <a:cubicBezTo>
                  <a:pt x="f19" y="f20"/>
                  <a:pt x="f21" y="f22"/>
                  <a:pt x="f5" y="f6"/>
                </a:cubicBezTo>
                <a:close/>
                <a:moveTo>
                  <a:pt x="f23" y="f24"/>
                </a:moveTo>
                <a:cubicBezTo>
                  <a:pt x="f25" y="f26"/>
                  <a:pt x="f27" y="f28"/>
                  <a:pt x="f29" y="f30"/>
                </a:cubicBezTo>
                <a:cubicBezTo>
                  <a:pt x="f31" y="f32"/>
                  <a:pt x="f33" y="f34"/>
                  <a:pt x="f35" y="f36"/>
                </a:cubicBezTo>
                <a:cubicBezTo>
                  <a:pt x="f37" y="f38"/>
                  <a:pt x="f39" y="f40"/>
                  <a:pt x="f23" y="f24"/>
                </a:cubicBezTo>
                <a:close/>
                <a:moveTo>
                  <a:pt x="f41" y="f42"/>
                </a:moveTo>
                <a:lnTo>
                  <a:pt x="f43" y="f42"/>
                </a:lnTo>
                <a:cubicBezTo>
                  <a:pt x="f44" y="f45"/>
                  <a:pt x="f46" y="f47"/>
                  <a:pt x="f48" y="f49"/>
                </a:cubicBezTo>
                <a:cubicBezTo>
                  <a:pt x="f50" y="f51"/>
                  <a:pt x="f52" y="f53"/>
                  <a:pt x="f41" y="f42"/>
                </a:cubicBezTo>
                <a:close/>
                <a:moveTo>
                  <a:pt x="f54" y="f55"/>
                </a:moveTo>
                <a:cubicBezTo>
                  <a:pt x="f56" y="f57"/>
                  <a:pt x="f58" y="f59"/>
                  <a:pt x="f60" y="f61"/>
                </a:cubicBezTo>
                <a:cubicBezTo>
                  <a:pt x="f62" y="f63"/>
                  <a:pt x="f64" y="f65"/>
                  <a:pt x="f66" y="f55"/>
                </a:cubicBezTo>
                <a:close/>
                <a:moveTo>
                  <a:pt x="f67" y="f68"/>
                </a:moveTo>
                <a:cubicBezTo>
                  <a:pt x="f69" y="f70"/>
                  <a:pt x="f71" y="f72"/>
                  <a:pt x="f73" y="f74"/>
                </a:cubicBezTo>
                <a:cubicBezTo>
                  <a:pt x="f75" y="f76"/>
                  <a:pt x="f77" y="f78"/>
                  <a:pt x="f79" y="f80"/>
                </a:cubicBezTo>
                <a:cubicBezTo>
                  <a:pt x="f81" y="f82"/>
                  <a:pt x="f83" y="f84"/>
                  <a:pt x="f67" y="f85"/>
                </a:cubicBezTo>
                <a:close/>
                <a:moveTo>
                  <a:pt x="f67" y="f42"/>
                </a:moveTo>
                <a:lnTo>
                  <a:pt x="f86" y="f42"/>
                </a:lnTo>
                <a:cubicBezTo>
                  <a:pt x="f87" y="f88"/>
                  <a:pt x="f89" y="f90"/>
                  <a:pt x="f91" y="f92"/>
                </a:cubicBezTo>
                <a:cubicBezTo>
                  <a:pt x="f93" y="f94"/>
                  <a:pt x="f95" y="f96"/>
                  <a:pt x="f67" y="f97"/>
                </a:cubicBezTo>
                <a:close/>
                <a:moveTo>
                  <a:pt x="f67" y="f98"/>
                </a:moveTo>
                <a:cubicBezTo>
                  <a:pt x="f99" y="f100"/>
                  <a:pt x="f101" y="f102"/>
                  <a:pt x="f103" y="f104"/>
                </a:cubicBezTo>
                <a:cubicBezTo>
                  <a:pt x="f105" y="f106"/>
                  <a:pt x="f107" y="f108"/>
                  <a:pt x="f109" y="f55"/>
                </a:cubicBezTo>
                <a:lnTo>
                  <a:pt x="f67" y="f55"/>
                </a:lnTo>
                <a:close/>
                <a:moveTo>
                  <a:pt x="f67" y="f110"/>
                </a:moveTo>
                <a:cubicBezTo>
                  <a:pt x="f111" y="f112"/>
                  <a:pt x="f113" y="f114"/>
                  <a:pt x="f115" y="f116"/>
                </a:cubicBezTo>
                <a:cubicBezTo>
                  <a:pt x="f117" y="f118"/>
                  <a:pt x="f119" y="f120"/>
                  <a:pt x="f121" y="f122"/>
                </a:cubicBezTo>
                <a:cubicBezTo>
                  <a:pt x="f123" y="f124"/>
                  <a:pt x="f125" y="f126"/>
                  <a:pt x="f67" y="f127"/>
                </a:cubicBezTo>
                <a:close/>
                <a:moveTo>
                  <a:pt x="f128" y="f129"/>
                </a:moveTo>
                <a:cubicBezTo>
                  <a:pt x="f130" y="f131"/>
                  <a:pt x="f132" y="f133"/>
                  <a:pt x="f134" y="f135"/>
                </a:cubicBezTo>
                <a:lnTo>
                  <a:pt x="f134" y="f55"/>
                </a:lnTo>
                <a:lnTo>
                  <a:pt x="f136" y="f55"/>
                </a:lnTo>
                <a:cubicBezTo>
                  <a:pt x="f137" y="f138"/>
                  <a:pt x="f139" y="f140"/>
                  <a:pt x="f128" y="f129"/>
                </a:cubicBezTo>
                <a:close/>
                <a:moveTo>
                  <a:pt x="f141" y="f142"/>
                </a:moveTo>
                <a:cubicBezTo>
                  <a:pt x="f143" y="f144"/>
                  <a:pt x="f145" y="f146"/>
                  <a:pt x="f147" y="f42"/>
                </a:cubicBezTo>
                <a:lnTo>
                  <a:pt x="f134" y="f42"/>
                </a:lnTo>
                <a:lnTo>
                  <a:pt x="f134" y="f148"/>
                </a:lnTo>
                <a:cubicBezTo>
                  <a:pt x="f149" y="f150"/>
                  <a:pt x="f151" y="f152"/>
                  <a:pt x="f141" y="f142"/>
                </a:cubicBezTo>
                <a:close/>
                <a:moveTo>
                  <a:pt x="f153" y="f154"/>
                </a:moveTo>
                <a:cubicBezTo>
                  <a:pt x="f155" y="f156"/>
                  <a:pt x="f157" y="f158"/>
                  <a:pt x="f134" y="f159"/>
                </a:cubicBezTo>
                <a:lnTo>
                  <a:pt x="f134" y="f160"/>
                </a:lnTo>
                <a:cubicBezTo>
                  <a:pt x="f161" y="f162"/>
                  <a:pt x="f163" y="f164"/>
                  <a:pt x="f165" y="f166"/>
                </a:cubicBezTo>
                <a:cubicBezTo>
                  <a:pt x="f167" y="f168"/>
                  <a:pt x="f169" y="f170"/>
                  <a:pt x="f153" y="f154"/>
                </a:cubicBezTo>
                <a:close/>
                <a:moveTo>
                  <a:pt x="f171" y="f172"/>
                </a:moveTo>
                <a:cubicBezTo>
                  <a:pt x="f173" y="f174"/>
                  <a:pt x="f175" y="f176"/>
                  <a:pt x="f177" y="f178"/>
                </a:cubicBezTo>
                <a:cubicBezTo>
                  <a:pt x="f179" y="f180"/>
                  <a:pt x="f181" y="f182"/>
                  <a:pt x="f134" y="f183"/>
                </a:cubicBezTo>
                <a:lnTo>
                  <a:pt x="f134" y="f184"/>
                </a:lnTo>
                <a:cubicBezTo>
                  <a:pt x="f185" y="f186"/>
                  <a:pt x="f187" y="f188"/>
                  <a:pt x="f171" y="f172"/>
                </a:cubicBezTo>
                <a:close/>
                <a:moveTo>
                  <a:pt x="f189" y="f55"/>
                </a:moveTo>
                <a:cubicBezTo>
                  <a:pt x="f190" y="f191"/>
                  <a:pt x="f192" y="f193"/>
                  <a:pt x="f194" y="f195"/>
                </a:cubicBezTo>
                <a:cubicBezTo>
                  <a:pt x="f196" y="f197"/>
                  <a:pt x="f198" y="f199"/>
                  <a:pt x="f200" y="f55"/>
                </a:cubicBezTo>
                <a:close/>
                <a:moveTo>
                  <a:pt x="f201" y="f42"/>
                </a:moveTo>
                <a:lnTo>
                  <a:pt x="f202" y="f42"/>
                </a:lnTo>
                <a:cubicBezTo>
                  <a:pt x="f203" y="f204"/>
                  <a:pt x="f205" y="f206"/>
                  <a:pt x="f207" y="f208"/>
                </a:cubicBezTo>
                <a:cubicBezTo>
                  <a:pt x="f209" y="f210"/>
                  <a:pt x="f211" y="f212"/>
                  <a:pt x="f201" y="f42"/>
                </a:cubicBezTo>
                <a:close/>
                <a:moveTo>
                  <a:pt x="f213" y="f214"/>
                </a:moveTo>
                <a:cubicBezTo>
                  <a:pt x="f215" y="f216"/>
                  <a:pt x="f217" y="f218"/>
                  <a:pt x="f219" y="f220"/>
                </a:cubicBezTo>
                <a:cubicBezTo>
                  <a:pt x="f221" y="f222"/>
                  <a:pt x="f223" y="f224"/>
                  <a:pt x="f225" y="f226"/>
                </a:cubicBezTo>
                <a:cubicBezTo>
                  <a:pt x="f227" y="f228"/>
                  <a:pt x="f229" y="f230"/>
                  <a:pt x="f213" y="f214"/>
                </a:cubicBezTo>
                <a:close/>
                <a:moveTo>
                  <a:pt x="f231" y="f232"/>
                </a:moveTo>
                <a:cubicBezTo>
                  <a:pt x="f233" y="f234"/>
                  <a:pt x="f235" y="f236"/>
                  <a:pt x="f237" y="f238"/>
                </a:cubicBezTo>
                <a:cubicBezTo>
                  <a:pt x="f239" y="f240"/>
                  <a:pt x="f241" y="f242"/>
                  <a:pt x="f243" y="f244"/>
                </a:cubicBezTo>
                <a:cubicBezTo>
                  <a:pt x="f245" y="f246"/>
                  <a:pt x="f247" y="f248"/>
                  <a:pt x="f231" y="f232"/>
                </a:cubicBezTo>
                <a:close/>
                <a:moveTo>
                  <a:pt x="f3" y="f249"/>
                </a:moveTo>
                <a:cubicBezTo>
                  <a:pt x="f3" y="f250"/>
                  <a:pt x="f251" y="f4"/>
                  <a:pt x="f252" y="f4"/>
                </a:cubicBezTo>
                <a:cubicBezTo>
                  <a:pt x="f253" y="f4"/>
                  <a:pt x="f254" y="f255"/>
                  <a:pt x="f256" y="f42"/>
                </a:cubicBezTo>
                <a:lnTo>
                  <a:pt x="f2" y="f42"/>
                </a:lnTo>
                <a:lnTo>
                  <a:pt x="f2" y="f55"/>
                </a:lnTo>
                <a:lnTo>
                  <a:pt x="f257" y="f55"/>
                </a:lnTo>
                <a:cubicBezTo>
                  <a:pt x="f258" y="f259"/>
                  <a:pt x="f260" y="f261"/>
                  <a:pt x="f67" y="f262"/>
                </a:cubicBezTo>
                <a:lnTo>
                  <a:pt x="f67" y="f2"/>
                </a:lnTo>
                <a:lnTo>
                  <a:pt x="f252" y="f2"/>
                </a:lnTo>
                <a:lnTo>
                  <a:pt x="f134" y="f2"/>
                </a:lnTo>
                <a:lnTo>
                  <a:pt x="f134" y="f263"/>
                </a:lnTo>
                <a:cubicBezTo>
                  <a:pt x="f264" y="f265"/>
                  <a:pt x="f3" y="f266"/>
                  <a:pt x="f3" y="f249"/>
                </a:cubicBezTo>
                <a:close/>
              </a:path>
            </a:pathLst>
          </a:custGeom>
          <a:solidFill>
            <a:srgbClr val="BA1A18"/>
          </a:solidFill>
          <a:ln cap="flat">
            <a:noFill/>
            <a:prstDash val="solid"/>
          </a:ln>
        </p:spPr>
        <p:txBody>
          <a:bodyPr vert="horz" wrap="square" lIns="68271" tIns="34136" rIns="68271" bIns="34136" anchor="ctr" anchorCtr="1" compatLnSpc="1">
            <a:noAutofit/>
          </a:bodyPr>
          <a:lstStyle/>
          <a:p>
            <a:pPr algn="ctr" defTabSz="910248" rtl="1">
              <a:defRPr sz="1800" b="0" i="0" u="none" strike="noStrike" kern="0" cap="none" spc="0" baseline="0">
                <a:solidFill>
                  <a:srgbClr val="000000"/>
                </a:solidFill>
                <a:uFillTx/>
              </a:defRPr>
            </a:pPr>
            <a:endParaRPr lang="en-US" sz="1046" dirty="0">
              <a:solidFill>
                <a:srgbClr val="AE4500"/>
              </a:solidFill>
              <a:ea typeface="맑은 고딕" pitchFamily="34"/>
              <a:cs typeface="B Nazanin" panose="00000700000000000000" pitchFamily="2" charset="-78"/>
            </a:endParaRPr>
          </a:p>
        </p:txBody>
      </p:sp>
      <p:sp>
        <p:nvSpPr>
          <p:cNvPr id="13" name="Block Arc 41">
            <a:extLst>
              <a:ext uri="{FF2B5EF4-FFF2-40B4-BE49-F238E27FC236}">
                <a16:creationId xmlns:a16="http://schemas.microsoft.com/office/drawing/2014/main" id="{25FF046D-49A8-40D8-A0F4-E3148F2CE748}"/>
              </a:ext>
            </a:extLst>
          </p:cNvPr>
          <p:cNvSpPr/>
          <p:nvPr/>
        </p:nvSpPr>
        <p:spPr>
          <a:xfrm>
            <a:off x="5871225" y="1005266"/>
            <a:ext cx="353377" cy="493059"/>
          </a:xfrm>
          <a:custGeom>
            <a:avLst/>
            <a:gdLst>
              <a:gd name="f0" fmla="val w"/>
              <a:gd name="f1" fmla="val h"/>
              <a:gd name="f2" fmla="val 0"/>
              <a:gd name="f3" fmla="val 2512265"/>
              <a:gd name="f4" fmla="val 3505352"/>
              <a:gd name="f5" fmla="val 1276582"/>
              <a:gd name="f6" fmla="val 2106401"/>
              <a:gd name="f7" fmla="val 1154832"/>
              <a:gd name="f8" fmla="val 2195007"/>
              <a:gd name="f9" fmla="val 1018024"/>
              <a:gd name="f10" fmla="val 2262207"/>
              <a:gd name="f11" fmla="val 871321"/>
              <a:gd name="f12" fmla="val 2302645"/>
              <a:gd name="f13" fmla="val 1041049"/>
              <a:gd name="f14" fmla="val 2346709"/>
              <a:gd name="f15" fmla="val 1216984"/>
              <a:gd name="f16" fmla="val 2342691"/>
              <a:gd name="f17" fmla="val 1380867"/>
              <a:gd name="f18" fmla="val 2295542"/>
              <a:gd name="f19" fmla="val 1352791"/>
              <a:gd name="f20" fmla="val 2227964"/>
              <a:gd name="f21" fmla="val 1317377"/>
              <a:gd name="f22" fmla="val 2164934"/>
              <a:gd name="f23" fmla="val 931061"/>
              <a:gd name="f24" fmla="val 1768598"/>
              <a:gd name="f25" fmla="val 785084"/>
              <a:gd name="f26" fmla="val 2021438"/>
              <a:gd name="f27" fmla="val 684448"/>
              <a:gd name="f28" fmla="val 2196711"/>
              <a:gd name="f29" fmla="val 868931"/>
              <a:gd name="f30" fmla="val 2169533"/>
              <a:gd name="f31" fmla="val 1041385"/>
              <a:gd name="f32" fmla="val 2098006"/>
              <a:gd name="f33" fmla="val 1189228"/>
              <a:gd name="f34" fmla="val 1991290"/>
              <a:gd name="f35" fmla="val 1113839"/>
              <a:gd name="f36" fmla="val 1904543"/>
              <a:gd name="f37" fmla="val 1026949"/>
              <a:gd name="f38" fmla="val 1829435"/>
              <a:gd name="f39" fmla="val 1626242"/>
              <a:gd name="f40" fmla="val 1739577"/>
              <a:gd name="f41" fmla="val 1556851"/>
              <a:gd name="f42" fmla="val 1850020"/>
              <a:gd name="f43" fmla="val 1471526"/>
              <a:gd name="f44" fmla="val 1947792"/>
              <a:gd name="f45" fmla="val 1374302"/>
              <a:gd name="f46" fmla="val 2030973"/>
              <a:gd name="f47" fmla="val 1422822"/>
              <a:gd name="f48" fmla="val 2099916"/>
              <a:gd name="f49" fmla="val 1464618"/>
              <a:gd name="f50" fmla="val 2174537"/>
              <a:gd name="f51" fmla="val 1497466"/>
              <a:gd name="f52" fmla="val 2254701"/>
              <a:gd name="f53" fmla="val 1664534"/>
              <a:gd name="f54" fmla="val 2184833"/>
              <a:gd name="f55" fmla="val 1813198"/>
              <a:gd name="f56" fmla="val 2068027"/>
              <a:gd name="f57" fmla="val 1922549"/>
              <a:gd name="f58" fmla="val 1910651"/>
              <a:gd name="f59" fmla="val 531158"/>
              <a:gd name="f60" fmla="val 1601275"/>
              <a:gd name="f61" fmla="val 514831"/>
              <a:gd name="f62" fmla="val 1769123"/>
              <a:gd name="f63" fmla="val 535254"/>
              <a:gd name="f64" fmla="val 1939877"/>
              <a:gd name="f65" fmla="val 594029"/>
              <a:gd name="f66" fmla="val 2101141"/>
              <a:gd name="f67" fmla="val 822377"/>
              <a:gd name="f68" fmla="val 1705631"/>
              <a:gd name="f69" fmla="val 730789"/>
              <a:gd name="f70" fmla="val 1658398"/>
              <a:gd name="f71" fmla="val 632873"/>
              <a:gd name="f72" fmla="val 1623335"/>
              <a:gd name="f73" fmla="val 270885"/>
              <a:gd name="f74" fmla="val 1572115"/>
              <a:gd name="f75" fmla="val 231457"/>
              <a:gd name="f76" fmla="val 1572339"/>
              <a:gd name="f77" fmla="val 191799"/>
              <a:gd name="f78" fmla="val 1574812"/>
              <a:gd name="f79" fmla="val 152057"/>
              <a:gd name="f80" fmla="val 1579894"/>
              <a:gd name="f81" fmla="val 195418"/>
              <a:gd name="f82" fmla="val 1760005"/>
              <a:gd name="f83" fmla="val 289893"/>
              <a:gd name="f84" fmla="val 1927350"/>
              <a:gd name="f85" fmla="val 428945"/>
              <a:gd name="f86" fmla="val 2058945"/>
              <a:gd name="f87" fmla="val 384418"/>
              <a:gd name="f88" fmla="val 1901749"/>
              <a:gd name="f89" fmla="val 371313"/>
              <a:gd name="f90" fmla="val 1738504"/>
              <a:gd name="f91" fmla="val 388331"/>
              <a:gd name="f92" fmla="val 1577832"/>
              <a:gd name="f93" fmla="val 349511"/>
              <a:gd name="f94" fmla="val 1573916"/>
              <a:gd name="f95" fmla="val 310313"/>
              <a:gd name="f96" fmla="val 1571891"/>
              <a:gd name="f97" fmla="val 1117422"/>
              <a:gd name="f98" fmla="val 1445810"/>
              <a:gd name="f99" fmla="val 992684"/>
              <a:gd name="f100" fmla="val 1661863"/>
              <a:gd name="f101" fmla="val 1102065"/>
              <a:gd name="f102" fmla="val 1730612"/>
              <a:gd name="f103" fmla="val 1200940"/>
              <a:gd name="f104" fmla="val 1816138"/>
              <a:gd name="f105" fmla="val 1286200"/>
              <a:gd name="f106" fmla="val 1915345"/>
              <a:gd name="f107" fmla="val 1368713"/>
              <a:gd name="f108" fmla="val 1844119"/>
              <a:gd name="f109" fmla="val 1441290"/>
              <a:gd name="f110" fmla="val 1760865"/>
              <a:gd name="f111" fmla="val 1500981"/>
              <a:gd name="f112" fmla="val 1667258"/>
              <a:gd name="f113" fmla="val 2092402"/>
              <a:gd name="f114" fmla="val 1221082"/>
              <a:gd name="f115" fmla="val 2001593"/>
              <a:gd name="f116" fmla="val 1234047"/>
              <a:gd name="f117" fmla="val 1911092"/>
              <a:gd name="f118" fmla="val 1235450"/>
              <a:gd name="f119" fmla="val 1822337"/>
              <a:gd name="f120" fmla="val 1227227"/>
              <a:gd name="f121" fmla="val 1800443"/>
              <a:gd name="f122" fmla="val 1366691"/>
              <a:gd name="f123" fmla="val 1756170"/>
              <a:gd name="f124" fmla="val 1503162"/>
              <a:gd name="f125" fmla="val 1688847"/>
              <a:gd name="f126" fmla="val 1630684"/>
              <a:gd name="f127" fmla="val 1987299"/>
              <a:gd name="f128" fmla="val 1802996"/>
              <a:gd name="f129" fmla="val 2084887"/>
              <a:gd name="f130" fmla="val 1618081"/>
              <a:gd name="f131" fmla="val 2117858"/>
              <a:gd name="f132" fmla="val 1415133"/>
              <a:gd name="f133" fmla="val 649579"/>
              <a:gd name="f134" fmla="val 1175701"/>
              <a:gd name="f135" fmla="val 600911"/>
              <a:gd name="f136" fmla="val 1272240"/>
              <a:gd name="f137" fmla="val 566994"/>
              <a:gd name="f138" fmla="val 1374279"/>
              <a:gd name="f139" fmla="val 548013"/>
              <a:gd name="f140" fmla="val 1478728"/>
              <a:gd name="f141" fmla="val 665588"/>
              <a:gd name="f142" fmla="val 1503392"/>
              <a:gd name="f143" fmla="val 778659"/>
              <a:gd name="f144" fmla="val 1543786"/>
              <a:gd name="f145" fmla="val 883938"/>
              <a:gd name="f146" fmla="val 1599004"/>
              <a:gd name="f147" fmla="val 1008644"/>
              <a:gd name="f148" fmla="val 1383007"/>
              <a:gd name="f149" fmla="val 1325201"/>
              <a:gd name="f150" fmla="val 1085928"/>
              <a:gd name="f151" fmla="val 1180226"/>
              <a:gd name="f152" fmla="val 1337032"/>
              <a:gd name="f153" fmla="val 1563461"/>
              <a:gd name="f154" fmla="val 1558293"/>
              <a:gd name="f155" fmla="val 1621429"/>
              <a:gd name="f156" fmla="val 1447029"/>
              <a:gd name="f157" fmla="val 1659763"/>
              <a:gd name="f158" fmla="val 1328223"/>
              <a:gd name="f159" fmla="val 1679185"/>
              <a:gd name="f160" fmla="val 1206861"/>
              <a:gd name="f161" fmla="val 1555153"/>
              <a:gd name="f162" fmla="val 1183834"/>
              <a:gd name="f163" fmla="val 1435895"/>
              <a:gd name="f164" fmla="val 1143161"/>
              <a:gd name="f165" fmla="val 216369"/>
              <a:gd name="f166" fmla="val 925587"/>
              <a:gd name="f167" fmla="val 135862"/>
              <a:gd name="f168" fmla="val 1096620"/>
              <a:gd name="f169" fmla="val 108667"/>
              <a:gd name="f170" fmla="val 1281041"/>
              <a:gd name="f171" fmla="val 130011"/>
              <a:gd name="f172" fmla="val 1458436"/>
              <a:gd name="f173" fmla="val 222591"/>
              <a:gd name="f174" fmla="val 1446071"/>
              <a:gd name="f175" fmla="val 314795"/>
              <a:gd name="f176" fmla="val 1446181"/>
              <a:gd name="f177" fmla="val 405131"/>
              <a:gd name="f178" fmla="val 1455463"/>
              <a:gd name="f179" fmla="val 426945"/>
              <a:gd name="f180" fmla="val 1333935"/>
              <a:gd name="f181" fmla="val 466667"/>
              <a:gd name="f182" fmla="val 1215249"/>
              <a:gd name="f183" fmla="val 524206"/>
              <a:gd name="f184" fmla="val 1103317"/>
              <a:gd name="f185" fmla="val 943246"/>
              <a:gd name="f186" fmla="val 797103"/>
              <a:gd name="f187" fmla="val 853400"/>
              <a:gd name="f188" fmla="val 873630"/>
              <a:gd name="f189" fmla="val 774733"/>
              <a:gd name="f190" fmla="val 963960"/>
              <a:gd name="f191" fmla="val 711316"/>
              <a:gd name="f192" fmla="val 1066306"/>
              <a:gd name="f193" fmla="val 1071447"/>
              <a:gd name="f194" fmla="val 1274228"/>
              <a:gd name="f195" fmla="val 1215869"/>
              <a:gd name="f196" fmla="val 1024081"/>
              <a:gd name="f197" fmla="val 1115458"/>
              <a:gd name="f198" fmla="val 961776"/>
              <a:gd name="f199" fmla="val 1023809"/>
              <a:gd name="f200" fmla="val 885272"/>
              <a:gd name="f201" fmla="val 1777831"/>
              <a:gd name="f202" fmla="val 614825"/>
              <a:gd name="f203" fmla="val 1828108"/>
              <a:gd name="f204" fmla="val 774217"/>
              <a:gd name="f205" fmla="val 1847177"/>
              <a:gd name="f206" fmla="val 940426"/>
              <a:gd name="f207" fmla="val 1835302"/>
              <a:gd name="f208" fmla="val 1104709"/>
              <a:gd name="f209" fmla="val 1912529"/>
              <a:gd name="f210" fmla="val 1111680"/>
              <a:gd name="f211" fmla="val 1991200"/>
              <a:gd name="f212" fmla="val 1110618"/>
              <a:gd name="f213" fmla="val 2070135"/>
              <a:gd name="f214" fmla="val 1099634"/>
              <a:gd name="f215" fmla="val 2023430"/>
              <a:gd name="f216" fmla="val 916066"/>
              <a:gd name="f217" fmla="val 1923963"/>
              <a:gd name="f218" fmla="val 746103"/>
              <a:gd name="f219" fmla="val 1613169"/>
              <a:gd name="f220" fmla="val 587153"/>
              <a:gd name="f221" fmla="val 1386789"/>
              <a:gd name="f222" fmla="val 979253"/>
              <a:gd name="f223" fmla="val 1482593"/>
              <a:gd name="f224" fmla="val 1028182"/>
              <a:gd name="f225" fmla="val 1585369"/>
              <a:gd name="f226" fmla="val 1063521"/>
              <a:gd name="f227" fmla="val 1692132"/>
              <a:gd name="f228" fmla="val 1084514"/>
              <a:gd name="f229" fmla="val 1702376"/>
              <a:gd name="f230" fmla="val 916614"/>
              <a:gd name="f231" fmla="val 1676765"/>
              <a:gd name="f232" fmla="val 746730"/>
              <a:gd name="f233" fmla="val 1500307"/>
              <a:gd name="f234" fmla="val 531421"/>
              <a:gd name="f235" fmla="val 1333628"/>
              <a:gd name="f236" fmla="val 560682"/>
              <a:gd name="f237" fmla="val 1177718"/>
              <a:gd name="f238" fmla="val 626786"/>
              <a:gd name="f239" fmla="val 1041762"/>
              <a:gd name="f240" fmla="val 721997"/>
              <a:gd name="f241" fmla="val 1111912"/>
              <a:gd name="f242" fmla="val 797410"/>
              <a:gd name="f243" fmla="val 1191076"/>
              <a:gd name="f244" fmla="val 863204"/>
              <a:gd name="f245" fmla="val 1277416"/>
              <a:gd name="f246" fmla="val 917480"/>
              <a:gd name="f247" fmla="val 708730"/>
              <a:gd name="f248" fmla="val 442269"/>
              <a:gd name="f249" fmla="val 536145"/>
              <a:gd name="f250" fmla="val 518354"/>
              <a:gd name="f251" fmla="val 384460"/>
              <a:gd name="f252" fmla="val 645249"/>
              <a:gd name="f253" fmla="val 277225"/>
              <a:gd name="f254" fmla="val 815684"/>
              <a:gd name="f255" fmla="val 586010"/>
              <a:gd name="f256" fmla="val 993961"/>
              <a:gd name="f257" fmla="val 658009"/>
              <a:gd name="f258" fmla="val 876621"/>
              <a:gd name="f259" fmla="val 747803"/>
              <a:gd name="f260" fmla="val 773217"/>
              <a:gd name="f261" fmla="val 850548"/>
              <a:gd name="f262" fmla="val 685844"/>
              <a:gd name="f263" fmla="val 795399"/>
              <a:gd name="f264" fmla="val 611028"/>
              <a:gd name="f265" fmla="val 747545"/>
              <a:gd name="f266" fmla="val 529652"/>
              <a:gd name="f267" fmla="val 1114411"/>
              <a:gd name="f268" fmla="val 355452"/>
              <a:gd name="f269" fmla="val 1016499"/>
              <a:gd name="f270" fmla="val 355167"/>
              <a:gd name="f271" fmla="val 919324"/>
              <a:gd name="f272" fmla="val 369705"/>
              <a:gd name="f273" fmla="val 826255"/>
              <a:gd name="f274" fmla="val 398131"/>
              <a:gd name="f275" fmla="val 858722"/>
              <a:gd name="f276" fmla="val 474940"/>
              <a:gd name="f277" fmla="val 900618"/>
              <a:gd name="f278" fmla="val 545829"/>
              <a:gd name="f279" fmla="val 948599"/>
              <a:gd name="f280" fmla="val 611249"/>
              <a:gd name="f281" fmla="val 1085375"/>
              <a:gd name="f282" fmla="val 512974"/>
              <a:gd name="f283" fmla="val 1240825"/>
              <a:gd name="f284" fmla="val 441488"/>
              <a:gd name="f285" fmla="val 1406980"/>
              <a:gd name="f286" fmla="val 401715"/>
              <a:gd name="f287" fmla="val 1310969"/>
              <a:gd name="f288" fmla="val 370847"/>
              <a:gd name="f289" fmla="val 1212322"/>
              <a:gd name="f290" fmla="val 355738"/>
              <a:gd name="f291" fmla="val 1776283"/>
              <a:gd name="f292" fmla="val 295101"/>
              <a:gd name="f293" fmla="val 1710896"/>
              <a:gd name="f294" fmla="val 408983"/>
              <a:gd name="f295" fmla="val 2209777"/>
              <a:gd name="f296" fmla="val 726145"/>
              <a:gd name="f297" fmla="val 2373723"/>
              <a:gd name="f298" fmla="val 1383396"/>
              <a:gd name="f299" fmla="val 2075153"/>
              <a:gd name="f300" fmla="val 1900534"/>
              <a:gd name="f301" fmla="val 1777480"/>
              <a:gd name="f302" fmla="val 2416119"/>
              <a:gd name="f303" fmla="val 1129323"/>
              <a:gd name="f304" fmla="val 2603192"/>
              <a:gd name="f305" fmla="val 606057"/>
              <a:gd name="f306" fmla="val 2333243"/>
              <a:gd name="f307" fmla="val 534769"/>
              <a:gd name="f308" fmla="val 2457402"/>
              <a:gd name="f309" fmla="val 1115347"/>
              <a:gd name="f310" fmla="val 2755664"/>
              <a:gd name="f311" fmla="val 1834151"/>
              <a:gd name="f312" fmla="val 2554240"/>
              <a:gd name="f313" fmla="val 2173557"/>
              <a:gd name="f314" fmla="val 1987198"/>
              <a:gd name="f315" fmla="val 2520801"/>
              <a:gd name="f316" fmla="val 1407062"/>
              <a:gd name="f317" fmla="val 2343129"/>
              <a:gd name="f318" fmla="val 657734"/>
              <a:gd name="f319" fmla="val 1831804"/>
              <a:gd name="f320" fmla="val 1881515"/>
              <a:gd name="f321" fmla="val 1921814"/>
              <a:gd name="f322" fmla="val 40299"/>
              <a:gd name="f323" fmla="val 90010"/>
              <a:gd name="f324" fmla="val 123853"/>
              <a:gd name="f325" fmla="val 1903137"/>
              <a:gd name="f326" fmla="val 153333"/>
              <a:gd name="f327" fmla="val 1874873"/>
              <a:gd name="f328" fmla="val 167531"/>
              <a:gd name="f329" fmla="val 2505724"/>
              <a:gd name="f330" fmla="val 579432"/>
              <a:gd name="f331" fmla="val 2701456"/>
              <a:gd name="f332" fmla="val 1419035"/>
              <a:gd name="f333" fmla="val 2311836"/>
              <a:gd name="f334" fmla="val 2069966"/>
              <a:gd name="f335" fmla="val 2067801"/>
              <a:gd name="f336" fmla="val 2477672"/>
              <a:gd name="f337" fmla="val 1650037"/>
              <a:gd name="f338" fmla="val 2717958"/>
              <a:gd name="f339" fmla="val 1209422"/>
              <a:gd name="f340" fmla="val 2750781"/>
              <a:gd name="f341" fmla="val 3191198"/>
              <a:gd name="f342" fmla="val 1228953"/>
              <a:gd name="f343" fmla="val 3190691"/>
              <a:gd name="f344" fmla="val 1248332"/>
              <a:gd name="f345" fmla="val 3191937"/>
              <a:gd name="f346" fmla="val 1267595"/>
              <a:gd name="f347" fmla="val 3193449"/>
              <a:gd name="f348" fmla="val 1660899"/>
              <a:gd name="f349" fmla="val 3224325"/>
              <a:gd name="f350" fmla="val 1926978"/>
              <a:gd name="f351" fmla="val 3358049"/>
              <a:gd name="f352" fmla="val 1884661"/>
              <a:gd name="f353" fmla="val 3503570"/>
              <a:gd name="f354" fmla="val 318693"/>
              <a:gd name="f355" fmla="val 273700"/>
              <a:gd name="f356" fmla="val 3359367"/>
              <a:gd name="f357" fmla="val 539657"/>
              <a:gd name="f358" fmla="val 3224666"/>
              <a:gd name="f359" fmla="val 934393"/>
              <a:gd name="f360" fmla="val 3193515"/>
              <a:gd name="f361" fmla="val 993398"/>
              <a:gd name="f362" fmla="val 3191208"/>
              <a:gd name="f363" fmla="val 2750894"/>
              <a:gd name="f364" fmla="val 812915"/>
              <a:gd name="f365" fmla="val 2737642"/>
              <a:gd name="f366" fmla="val 632784"/>
              <a:gd name="f367" fmla="val 2688481"/>
              <a:gd name="f368" fmla="val 463078"/>
              <a:gd name="f369" fmla="val 2601537"/>
              <a:gd name="f370" fmla="val 463677"/>
              <a:gd name="f371" fmla="val 2602537"/>
              <a:gd name="f372" fmla="val 463694"/>
              <a:gd name="f373" fmla="val 2603560"/>
              <a:gd name="f374" fmla="val 2604587"/>
              <a:gd name="f375" fmla="val 2654298"/>
              <a:gd name="f376" fmla="val 423395"/>
              <a:gd name="f377" fmla="val 2694597"/>
              <a:gd name="f378" fmla="val 373684"/>
              <a:gd name="f379" fmla="val 323973"/>
              <a:gd name="f380" fmla="val 283674"/>
              <a:gd name="f381" fmla="val 2554876"/>
              <a:gd name="f382" fmla="val 2514577"/>
              <a:gd name="f383" fmla="val 377019"/>
              <a:gd name="f384" fmla="val 2515250"/>
              <a:gd name="f385" fmla="val 511820"/>
              <a:gd name="f386" fmla="val 2280472"/>
              <a:gd name="f387" fmla="val 495824"/>
              <a:gd name="f388" fmla="val 2271237"/>
              <a:gd name="f389" fmla="val 496783"/>
              <a:gd name="f390" fmla="val 2269575"/>
              <a:gd name="f391" fmla="val 34226"/>
              <a:gd name="f392" fmla="val 1964050"/>
              <a:gd name="f393" fmla="+- 0 0 130424"/>
              <a:gd name="f394" fmla="val 1362029"/>
              <a:gd name="f395" fmla="val 110016"/>
              <a:gd name="f396" fmla="val 864184"/>
              <a:gd name="f397" fmla="val 106296"/>
              <a:gd name="f398" fmla="val 862036"/>
              <a:gd name="f399" fmla="val 148828"/>
              <a:gd name="f400" fmla="val 788370"/>
              <a:gd name="f401" fmla="val 169099"/>
              <a:gd name="f402" fmla="val 753258"/>
              <a:gd name="f403" fmla="val 170873"/>
              <a:gd name="f404" fmla="val 754281"/>
              <a:gd name="f405" fmla="val 475914"/>
              <a:gd name="f406" fmla="val 264737"/>
              <a:gd name="f407" fmla="val 1106018"/>
              <a:gd name="f408" fmla="val 92008"/>
              <a:gd name="f409" fmla="val 1617242"/>
              <a:gd name="f410" fmla="val 355196"/>
              <a:gd name="f411" fmla="val 1748044"/>
              <a:gd name="f412" fmla="val 127384"/>
              <a:gd name="f413" fmla="val 1751959"/>
              <a:gd name="f414" fmla="val 129632"/>
              <a:gd name="f415" fmla="val 1745165"/>
              <a:gd name="f416" fmla="val 117975"/>
              <a:gd name="f417" fmla="val 1741794"/>
              <a:gd name="f418" fmla="val 104386"/>
              <a:gd name="f419" fmla="val 1782093"/>
              <a:gd name="f420" fmla="*/ f0 1 2512265"/>
              <a:gd name="f421" fmla="*/ f1 1 3505352"/>
              <a:gd name="f422" fmla="+- f4 0 f2"/>
              <a:gd name="f423" fmla="+- f3 0 f2"/>
              <a:gd name="f424" fmla="*/ f423 1 2512265"/>
              <a:gd name="f425" fmla="*/ f422 1 3505352"/>
              <a:gd name="f426" fmla="*/ f2 1 f424"/>
              <a:gd name="f427" fmla="*/ f3 1 f424"/>
              <a:gd name="f428" fmla="*/ f2 1 f425"/>
              <a:gd name="f429" fmla="*/ f4 1 f425"/>
              <a:gd name="f430" fmla="*/ f426 f420 1"/>
              <a:gd name="f431" fmla="*/ f427 f420 1"/>
              <a:gd name="f432" fmla="*/ f429 f421 1"/>
              <a:gd name="f433" fmla="*/ f428 f421 1"/>
            </a:gdLst>
            <a:ahLst/>
            <a:cxnLst>
              <a:cxn ang="3cd4">
                <a:pos x="hc" y="t"/>
              </a:cxn>
              <a:cxn ang="0">
                <a:pos x="r" y="vc"/>
              </a:cxn>
              <a:cxn ang="cd4">
                <a:pos x="hc" y="b"/>
              </a:cxn>
              <a:cxn ang="cd2">
                <a:pos x="l" y="vc"/>
              </a:cxn>
            </a:cxnLst>
            <a:rect l="f430" t="f433" r="f431" b="f432"/>
            <a:pathLst>
              <a:path w="2512265" h="3505352">
                <a:moveTo>
                  <a:pt x="f5" y="f6"/>
                </a:moveTo>
                <a:cubicBezTo>
                  <a:pt x="f7" y="f8"/>
                  <a:pt x="f9" y="f10"/>
                  <a:pt x="f11" y="f12"/>
                </a:cubicBezTo>
                <a:cubicBezTo>
                  <a:pt x="f13" y="f14"/>
                  <a:pt x="f15" y="f16"/>
                  <a:pt x="f17" y="f18"/>
                </a:cubicBezTo>
                <a:cubicBezTo>
                  <a:pt x="f19" y="f20"/>
                  <a:pt x="f21" y="f22"/>
                  <a:pt x="f5" y="f6"/>
                </a:cubicBezTo>
                <a:close/>
                <a:moveTo>
                  <a:pt x="f23" y="f24"/>
                </a:moveTo>
                <a:lnTo>
                  <a:pt x="f25" y="f26"/>
                </a:lnTo>
                <a:lnTo>
                  <a:pt x="f27" y="f28"/>
                </a:lnTo>
                <a:cubicBezTo>
                  <a:pt x="f29" y="f30"/>
                  <a:pt x="f31" y="f32"/>
                  <a:pt x="f33" y="f34"/>
                </a:cubicBezTo>
                <a:cubicBezTo>
                  <a:pt x="f35" y="f36"/>
                  <a:pt x="f37" y="f38"/>
                  <a:pt x="f23" y="f24"/>
                </a:cubicBezTo>
                <a:close/>
                <a:moveTo>
                  <a:pt x="f39" y="f40"/>
                </a:moveTo>
                <a:cubicBezTo>
                  <a:pt x="f41" y="f42"/>
                  <a:pt x="f43" y="f44"/>
                  <a:pt x="f45" y="f46"/>
                </a:cubicBezTo>
                <a:cubicBezTo>
                  <a:pt x="f47" y="f48"/>
                  <a:pt x="f49" y="f50"/>
                  <a:pt x="f51" y="f52"/>
                </a:cubicBezTo>
                <a:cubicBezTo>
                  <a:pt x="f53" y="f54"/>
                  <a:pt x="f55" y="f56"/>
                  <a:pt x="f57" y="f58"/>
                </a:cubicBezTo>
                <a:close/>
                <a:moveTo>
                  <a:pt x="f59" y="f60"/>
                </a:moveTo>
                <a:cubicBezTo>
                  <a:pt x="f61" y="f62"/>
                  <a:pt x="f63" y="f64"/>
                  <a:pt x="f65" y="f66"/>
                </a:cubicBezTo>
                <a:lnTo>
                  <a:pt x="f67" y="f68"/>
                </a:lnTo>
                <a:cubicBezTo>
                  <a:pt x="f69" y="f70"/>
                  <a:pt x="f71" y="f72"/>
                  <a:pt x="f59" y="f60"/>
                </a:cubicBezTo>
                <a:close/>
                <a:moveTo>
                  <a:pt x="f73" y="f74"/>
                </a:moveTo>
                <a:cubicBezTo>
                  <a:pt x="f75" y="f76"/>
                  <a:pt x="f77" y="f78"/>
                  <a:pt x="f79" y="f80"/>
                </a:cubicBezTo>
                <a:cubicBezTo>
                  <a:pt x="f81" y="f82"/>
                  <a:pt x="f83" y="f84"/>
                  <a:pt x="f85" y="f86"/>
                </a:cubicBezTo>
                <a:cubicBezTo>
                  <a:pt x="f87" y="f88"/>
                  <a:pt x="f89" y="f90"/>
                  <a:pt x="f91" y="f92"/>
                </a:cubicBezTo>
                <a:cubicBezTo>
                  <a:pt x="f93" y="f94"/>
                  <a:pt x="f95" y="f96"/>
                  <a:pt x="f73" y="f74"/>
                </a:cubicBezTo>
                <a:close/>
                <a:moveTo>
                  <a:pt x="f97" y="f98"/>
                </a:moveTo>
                <a:lnTo>
                  <a:pt x="f99" y="f100"/>
                </a:lnTo>
                <a:cubicBezTo>
                  <a:pt x="f101" y="f102"/>
                  <a:pt x="f103" y="f104"/>
                  <a:pt x="f105" y="f106"/>
                </a:cubicBezTo>
                <a:cubicBezTo>
                  <a:pt x="f107" y="f108"/>
                  <a:pt x="f109" y="f110"/>
                  <a:pt x="f111" y="f112"/>
                </a:cubicBezTo>
                <a:close/>
                <a:moveTo>
                  <a:pt x="f113" y="f114"/>
                </a:moveTo>
                <a:cubicBezTo>
                  <a:pt x="f115" y="f116"/>
                  <a:pt x="f117" y="f118"/>
                  <a:pt x="f119" y="f120"/>
                </a:cubicBezTo>
                <a:cubicBezTo>
                  <a:pt x="f121" y="f122"/>
                  <a:pt x="f123" y="f124"/>
                  <a:pt x="f125" y="f126"/>
                </a:cubicBezTo>
                <a:lnTo>
                  <a:pt x="f127" y="f128"/>
                </a:lnTo>
                <a:cubicBezTo>
                  <a:pt x="f129" y="f130"/>
                  <a:pt x="f131" y="f132"/>
                  <a:pt x="f113" y="f114"/>
                </a:cubicBezTo>
                <a:close/>
                <a:moveTo>
                  <a:pt x="f133" y="f134"/>
                </a:moveTo>
                <a:cubicBezTo>
                  <a:pt x="f135" y="f136"/>
                  <a:pt x="f137" y="f138"/>
                  <a:pt x="f139" y="f140"/>
                </a:cubicBezTo>
                <a:cubicBezTo>
                  <a:pt x="f141" y="f142"/>
                  <a:pt x="f143" y="f144"/>
                  <a:pt x="f145" y="f146"/>
                </a:cubicBezTo>
                <a:lnTo>
                  <a:pt x="f147" y="f148"/>
                </a:lnTo>
                <a:close/>
                <a:moveTo>
                  <a:pt x="f149" y="f150"/>
                </a:moveTo>
                <a:lnTo>
                  <a:pt x="f151" y="f152"/>
                </a:lnTo>
                <a:lnTo>
                  <a:pt x="f153" y="f154"/>
                </a:lnTo>
                <a:cubicBezTo>
                  <a:pt x="f155" y="f156"/>
                  <a:pt x="f157" y="f158"/>
                  <a:pt x="f159" y="f160"/>
                </a:cubicBezTo>
                <a:cubicBezTo>
                  <a:pt x="f161" y="f162"/>
                  <a:pt x="f163" y="f164"/>
                  <a:pt x="f149" y="f150"/>
                </a:cubicBezTo>
                <a:close/>
                <a:moveTo>
                  <a:pt x="f165" y="f166"/>
                </a:moveTo>
                <a:cubicBezTo>
                  <a:pt x="f167" y="f168"/>
                  <a:pt x="f169" y="f170"/>
                  <a:pt x="f171" y="f172"/>
                </a:cubicBezTo>
                <a:cubicBezTo>
                  <a:pt x="f173" y="f174"/>
                  <a:pt x="f175" y="f176"/>
                  <a:pt x="f177" y="f178"/>
                </a:cubicBezTo>
                <a:cubicBezTo>
                  <a:pt x="f179" y="f180"/>
                  <a:pt x="f181" y="f182"/>
                  <a:pt x="f183" y="f184"/>
                </a:cubicBezTo>
                <a:close/>
                <a:moveTo>
                  <a:pt x="f185" y="f186"/>
                </a:moveTo>
                <a:cubicBezTo>
                  <a:pt x="f187" y="f188"/>
                  <a:pt x="f189" y="f190"/>
                  <a:pt x="f191" y="f192"/>
                </a:cubicBezTo>
                <a:lnTo>
                  <a:pt x="f193" y="f194"/>
                </a:lnTo>
                <a:lnTo>
                  <a:pt x="f195" y="f196"/>
                </a:lnTo>
                <a:cubicBezTo>
                  <a:pt x="f197" y="f198"/>
                  <a:pt x="f199" y="f200"/>
                  <a:pt x="f185" y="f186"/>
                </a:cubicBezTo>
                <a:close/>
                <a:moveTo>
                  <a:pt x="f201" y="f202"/>
                </a:moveTo>
                <a:cubicBezTo>
                  <a:pt x="f203" y="f204"/>
                  <a:pt x="f205" y="f206"/>
                  <a:pt x="f207" y="f208"/>
                </a:cubicBezTo>
                <a:cubicBezTo>
                  <a:pt x="f209" y="f210"/>
                  <a:pt x="f211" y="f212"/>
                  <a:pt x="f213" y="f214"/>
                </a:cubicBezTo>
                <a:cubicBezTo>
                  <a:pt x="f215" y="f216"/>
                  <a:pt x="f217" y="f218"/>
                  <a:pt x="f201" y="f202"/>
                </a:cubicBezTo>
                <a:close/>
                <a:moveTo>
                  <a:pt x="f219" y="f220"/>
                </a:moveTo>
                <a:lnTo>
                  <a:pt x="f221" y="f222"/>
                </a:lnTo>
                <a:cubicBezTo>
                  <a:pt x="f223" y="f224"/>
                  <a:pt x="f225" y="f226"/>
                  <a:pt x="f227" y="f228"/>
                </a:cubicBezTo>
                <a:cubicBezTo>
                  <a:pt x="f229" y="f230"/>
                  <a:pt x="f231" y="f232"/>
                  <a:pt x="f219" y="f220"/>
                </a:cubicBezTo>
                <a:close/>
                <a:moveTo>
                  <a:pt x="f233" y="f234"/>
                </a:moveTo>
                <a:cubicBezTo>
                  <a:pt x="f235" y="f236"/>
                  <a:pt x="f237" y="f238"/>
                  <a:pt x="f239" y="f240"/>
                </a:cubicBezTo>
                <a:cubicBezTo>
                  <a:pt x="f241" y="f242"/>
                  <a:pt x="f243" y="f244"/>
                  <a:pt x="f245" y="f246"/>
                </a:cubicBezTo>
                <a:close/>
                <a:moveTo>
                  <a:pt x="f247" y="f248"/>
                </a:moveTo>
                <a:cubicBezTo>
                  <a:pt x="f249" y="f250"/>
                  <a:pt x="f251" y="f252"/>
                  <a:pt x="f253" y="f254"/>
                </a:cubicBezTo>
                <a:lnTo>
                  <a:pt x="f255" y="f256"/>
                </a:lnTo>
                <a:cubicBezTo>
                  <a:pt x="f257" y="f258"/>
                  <a:pt x="f259" y="f260"/>
                  <a:pt x="f261" y="f262"/>
                </a:cubicBezTo>
                <a:cubicBezTo>
                  <a:pt x="f263" y="f264"/>
                  <a:pt x="f265" y="f266"/>
                  <a:pt x="f247" y="f248"/>
                </a:cubicBezTo>
                <a:close/>
                <a:moveTo>
                  <a:pt x="f267" y="f268"/>
                </a:moveTo>
                <a:cubicBezTo>
                  <a:pt x="f269" y="f270"/>
                  <a:pt x="f271" y="f272"/>
                  <a:pt x="f273" y="f274"/>
                </a:cubicBezTo>
                <a:cubicBezTo>
                  <a:pt x="f275" y="f276"/>
                  <a:pt x="f277" y="f278"/>
                  <a:pt x="f279" y="f280"/>
                </a:cubicBezTo>
                <a:cubicBezTo>
                  <a:pt x="f281" y="f282"/>
                  <a:pt x="f283" y="f284"/>
                  <a:pt x="f285" y="f286"/>
                </a:cubicBezTo>
                <a:cubicBezTo>
                  <a:pt x="f287" y="f288"/>
                  <a:pt x="f289" y="f290"/>
                  <a:pt x="f267" y="f268"/>
                </a:cubicBezTo>
                <a:close/>
                <a:moveTo>
                  <a:pt x="f291" y="f292"/>
                </a:moveTo>
                <a:lnTo>
                  <a:pt x="f293" y="f294"/>
                </a:lnTo>
                <a:cubicBezTo>
                  <a:pt x="f295" y="f296"/>
                  <a:pt x="f297" y="f298"/>
                  <a:pt x="f299" y="f300"/>
                </a:cubicBezTo>
                <a:cubicBezTo>
                  <a:pt x="f301" y="f302"/>
                  <a:pt x="f303" y="f304"/>
                  <a:pt x="f305" y="f306"/>
                </a:cubicBezTo>
                <a:lnTo>
                  <a:pt x="f307" y="f308"/>
                </a:lnTo>
                <a:cubicBezTo>
                  <a:pt x="f309" y="f310"/>
                  <a:pt x="f311" y="f312"/>
                  <a:pt x="f313" y="f314"/>
                </a:cubicBezTo>
                <a:cubicBezTo>
                  <a:pt x="f315" y="f316"/>
                  <a:pt x="f317" y="f318"/>
                  <a:pt x="f291" y="f292"/>
                </a:cubicBezTo>
                <a:close/>
                <a:moveTo>
                  <a:pt x="f319" y="f2"/>
                </a:moveTo>
                <a:cubicBezTo>
                  <a:pt x="f320" y="f2"/>
                  <a:pt x="f321" y="f322"/>
                  <a:pt x="f321" y="f323"/>
                </a:cubicBezTo>
                <a:cubicBezTo>
                  <a:pt x="f321" y="f324"/>
                  <a:pt x="f325" y="f326"/>
                  <a:pt x="f327" y="f328"/>
                </a:cubicBezTo>
                <a:cubicBezTo>
                  <a:pt x="f329" y="f330"/>
                  <a:pt x="f331" y="f332"/>
                  <a:pt x="f333" y="f334"/>
                </a:cubicBezTo>
                <a:cubicBezTo>
                  <a:pt x="f335" y="f336"/>
                  <a:pt x="f337" y="f338"/>
                  <a:pt x="f339" y="f340"/>
                </a:cubicBezTo>
                <a:lnTo>
                  <a:pt x="f339" y="f341"/>
                </a:lnTo>
                <a:cubicBezTo>
                  <a:pt x="f342" y="f343"/>
                  <a:pt x="f344" y="f345"/>
                  <a:pt x="f346" y="f347"/>
                </a:cubicBezTo>
                <a:cubicBezTo>
                  <a:pt x="f348" y="f349"/>
                  <a:pt x="f350" y="f351"/>
                  <a:pt x="f352" y="f353"/>
                </a:cubicBezTo>
                <a:lnTo>
                  <a:pt x="f354" y="f4"/>
                </a:lnTo>
                <a:cubicBezTo>
                  <a:pt x="f355" y="f356"/>
                  <a:pt x="f357" y="f358"/>
                  <a:pt x="f359" y="f360"/>
                </a:cubicBezTo>
                <a:lnTo>
                  <a:pt x="f361" y="f362"/>
                </a:lnTo>
                <a:lnTo>
                  <a:pt x="f361" y="f363"/>
                </a:lnTo>
                <a:cubicBezTo>
                  <a:pt x="f364" y="f365"/>
                  <a:pt x="f366" y="f367"/>
                  <a:pt x="f368" y="f369"/>
                </a:cubicBezTo>
                <a:cubicBezTo>
                  <a:pt x="f370" y="f371"/>
                  <a:pt x="f372" y="f373"/>
                  <a:pt x="f372" y="f374"/>
                </a:cubicBezTo>
                <a:cubicBezTo>
                  <a:pt x="f372" y="f375"/>
                  <a:pt x="f376" y="f377"/>
                  <a:pt x="f378" y="f377"/>
                </a:cubicBezTo>
                <a:cubicBezTo>
                  <a:pt x="f379" y="f377"/>
                  <a:pt x="f380" y="f375"/>
                  <a:pt x="f380" y="f374"/>
                </a:cubicBezTo>
                <a:cubicBezTo>
                  <a:pt x="f380" y="f381"/>
                  <a:pt x="f379" y="f382"/>
                  <a:pt x="f378" y="f382"/>
                </a:cubicBezTo>
                <a:lnTo>
                  <a:pt x="f383" y="f384"/>
                </a:lnTo>
                <a:lnTo>
                  <a:pt x="f385" y="f386"/>
                </a:lnTo>
                <a:lnTo>
                  <a:pt x="f387" y="f388"/>
                </a:lnTo>
                <a:lnTo>
                  <a:pt x="f389" y="f390"/>
                </a:lnTo>
                <a:cubicBezTo>
                  <a:pt x="f391" y="f392"/>
                  <a:pt x="f393" y="f394"/>
                  <a:pt x="f395" y="f396"/>
                </a:cubicBezTo>
                <a:lnTo>
                  <a:pt x="f397" y="f398"/>
                </a:lnTo>
                <a:lnTo>
                  <a:pt x="f399" y="f400"/>
                </a:lnTo>
                <a:lnTo>
                  <a:pt x="f401" y="f402"/>
                </a:lnTo>
                <a:lnTo>
                  <a:pt x="f403" y="f404"/>
                </a:lnTo>
                <a:cubicBezTo>
                  <a:pt x="f405" y="f406"/>
                  <a:pt x="f407" y="f408"/>
                  <a:pt x="f409" y="f410"/>
                </a:cubicBezTo>
                <a:lnTo>
                  <a:pt x="f411" y="f412"/>
                </a:lnTo>
                <a:lnTo>
                  <a:pt x="f413" y="f414"/>
                </a:lnTo>
                <a:cubicBezTo>
                  <a:pt x="f415" y="f416"/>
                  <a:pt x="f417" y="f418"/>
                  <a:pt x="f417" y="f323"/>
                </a:cubicBezTo>
                <a:cubicBezTo>
                  <a:pt x="f417" y="f322"/>
                  <a:pt x="f419" y="f2"/>
                  <a:pt x="f319" y="f2"/>
                </a:cubicBezTo>
                <a:close/>
              </a:path>
            </a:pathLst>
          </a:custGeom>
          <a:solidFill>
            <a:srgbClr val="BA1A18"/>
          </a:solidFill>
          <a:ln cap="flat">
            <a:noFill/>
            <a:prstDash val="solid"/>
          </a:ln>
        </p:spPr>
        <p:txBody>
          <a:bodyPr vert="horz" wrap="square" lIns="68271" tIns="34136" rIns="68271" bIns="34136" anchor="ctr" anchorCtr="1" compatLnSpc="1">
            <a:noAutofit/>
          </a:bodyPr>
          <a:lstStyle/>
          <a:p>
            <a:pPr algn="ctr" defTabSz="910248" rtl="1">
              <a:defRPr sz="1800" b="0" i="0" u="none" strike="noStrike" kern="0" cap="none" spc="0" baseline="0">
                <a:solidFill>
                  <a:srgbClr val="000000"/>
                </a:solidFill>
                <a:uFillTx/>
              </a:defRPr>
            </a:pPr>
            <a:endParaRPr lang="en-US" sz="1046" dirty="0">
              <a:solidFill>
                <a:srgbClr val="AE4500"/>
              </a:solidFill>
              <a:ea typeface="맑은 고딕" pitchFamily="34"/>
              <a:cs typeface="B Nazanin" panose="00000700000000000000" pitchFamily="2" charset="-78"/>
            </a:endParaRPr>
          </a:p>
        </p:txBody>
      </p:sp>
      <p:sp>
        <p:nvSpPr>
          <p:cNvPr id="14" name="Right Triangle 17">
            <a:extLst>
              <a:ext uri="{FF2B5EF4-FFF2-40B4-BE49-F238E27FC236}">
                <a16:creationId xmlns:a16="http://schemas.microsoft.com/office/drawing/2014/main" id="{83B2D8E2-E937-4F2C-A033-708417C167F0}"/>
              </a:ext>
            </a:extLst>
          </p:cNvPr>
          <p:cNvSpPr/>
          <p:nvPr/>
        </p:nvSpPr>
        <p:spPr>
          <a:xfrm>
            <a:off x="4599875" y="3377018"/>
            <a:ext cx="288042" cy="407952"/>
          </a:xfrm>
          <a:custGeom>
            <a:avLst/>
            <a:gdLst>
              <a:gd name="f0" fmla="val w"/>
              <a:gd name="f1" fmla="val h"/>
              <a:gd name="f2" fmla="val 0"/>
              <a:gd name="f3" fmla="val 2387678"/>
              <a:gd name="f4" fmla="val 3240000"/>
              <a:gd name="f5" fmla="val 1645041"/>
              <a:gd name="f6" fmla="val 17032"/>
              <a:gd name="f7" fmla="val 2376264"/>
              <a:gd name="f8" fmla="val 17033"/>
              <a:gd name="f9" fmla="val 1645042"/>
              <a:gd name="f10" fmla="val 1379678"/>
              <a:gd name="f11" fmla="val 996125"/>
              <a:gd name="f12" fmla="val 1498869"/>
              <a:gd name="f13" fmla="val 888809"/>
              <a:gd name="f14" fmla="*/ f0 1 2387678"/>
              <a:gd name="f15" fmla="*/ f1 1 3240000"/>
              <a:gd name="f16" fmla="+- f4 0 f2"/>
              <a:gd name="f17" fmla="+- f3 0 f2"/>
              <a:gd name="f18" fmla="*/ f17 1 2387678"/>
              <a:gd name="f19" fmla="*/ f16 1 3240000"/>
              <a:gd name="f20" fmla="*/ f2 1 f18"/>
              <a:gd name="f21" fmla="*/ f3 1 f18"/>
              <a:gd name="f22" fmla="*/ f2 1 f19"/>
              <a:gd name="f23" fmla="*/ f4 1 f19"/>
              <a:gd name="f24" fmla="*/ f20 f14 1"/>
              <a:gd name="f25" fmla="*/ f21 f14 1"/>
              <a:gd name="f26" fmla="*/ f23 f15 1"/>
              <a:gd name="f27" fmla="*/ f22 f15 1"/>
            </a:gdLst>
            <a:ahLst/>
            <a:cxnLst>
              <a:cxn ang="3cd4">
                <a:pos x="hc" y="t"/>
              </a:cxn>
              <a:cxn ang="0">
                <a:pos x="r" y="vc"/>
              </a:cxn>
              <a:cxn ang="cd4">
                <a:pos x="hc" y="b"/>
              </a:cxn>
              <a:cxn ang="cd2">
                <a:pos x="l" y="vc"/>
              </a:cxn>
            </a:cxnLst>
            <a:rect l="f24" t="f27" r="f25" b="f26"/>
            <a:pathLst>
              <a:path w="2387678" h="3240000">
                <a:moveTo>
                  <a:pt x="f5" y="f6"/>
                </a:moveTo>
                <a:lnTo>
                  <a:pt x="f7" y="f6"/>
                </a:lnTo>
                <a:lnTo>
                  <a:pt x="f7" y="f8"/>
                </a:lnTo>
                <a:lnTo>
                  <a:pt x="f9" y="f8"/>
                </a:lnTo>
                <a:close/>
                <a:moveTo>
                  <a:pt x="f2" y="f6"/>
                </a:moveTo>
                <a:lnTo>
                  <a:pt x="f10" y="f6"/>
                </a:lnTo>
                <a:lnTo>
                  <a:pt x="f10" y="f11"/>
                </a:lnTo>
                <a:lnTo>
                  <a:pt x="f7" y="f11"/>
                </a:lnTo>
                <a:lnTo>
                  <a:pt x="f7" y="f4"/>
                </a:lnTo>
                <a:lnTo>
                  <a:pt x="f2" y="f4"/>
                </a:lnTo>
                <a:close/>
                <a:moveTo>
                  <a:pt x="f12" y="f2"/>
                </a:moveTo>
                <a:lnTo>
                  <a:pt x="f3" y="f13"/>
                </a:lnTo>
                <a:lnTo>
                  <a:pt x="f12" y="f13"/>
                </a:lnTo>
                <a:close/>
              </a:path>
            </a:pathLst>
          </a:custGeom>
          <a:solidFill>
            <a:srgbClr val="BA1A18"/>
          </a:solidFill>
          <a:ln cap="flat">
            <a:noFill/>
            <a:prstDash val="solid"/>
          </a:ln>
        </p:spPr>
        <p:txBody>
          <a:bodyPr vert="horz" wrap="square" lIns="68271" tIns="34136" rIns="68271" bIns="34136" anchor="ctr" anchorCtr="1" compatLnSpc="1">
            <a:noAutofit/>
          </a:bodyPr>
          <a:lstStyle/>
          <a:p>
            <a:pPr algn="ctr" defTabSz="910248" rtl="1">
              <a:defRPr sz="1800" b="0" i="0" u="none" strike="noStrike" kern="0" cap="none" spc="0" baseline="0">
                <a:solidFill>
                  <a:srgbClr val="000000"/>
                </a:solidFill>
                <a:uFillTx/>
              </a:defRPr>
            </a:pPr>
            <a:endParaRPr lang="en-US" sz="1046" dirty="0">
              <a:solidFill>
                <a:srgbClr val="AE4500"/>
              </a:solidFill>
              <a:ea typeface="맑은 고딕" pitchFamily="34"/>
              <a:cs typeface="B Nazanin" panose="00000700000000000000" pitchFamily="2" charset="-78"/>
            </a:endParaRPr>
          </a:p>
        </p:txBody>
      </p:sp>
      <p:sp>
        <p:nvSpPr>
          <p:cNvPr id="15" name="Oval 66">
            <a:extLst>
              <a:ext uri="{FF2B5EF4-FFF2-40B4-BE49-F238E27FC236}">
                <a16:creationId xmlns:a16="http://schemas.microsoft.com/office/drawing/2014/main" id="{95AD1F1C-C971-4318-B78A-FA74EA88C89B}"/>
              </a:ext>
            </a:extLst>
          </p:cNvPr>
          <p:cNvSpPr/>
          <p:nvPr/>
        </p:nvSpPr>
        <p:spPr>
          <a:xfrm rot="20700014">
            <a:off x="3429010" y="2655232"/>
            <a:ext cx="409652" cy="350905"/>
          </a:xfrm>
          <a:custGeom>
            <a:avLst/>
            <a:gdLst>
              <a:gd name="f0" fmla="val w"/>
              <a:gd name="f1" fmla="val h"/>
              <a:gd name="f2" fmla="val 0"/>
              <a:gd name="f3" fmla="val 2901316"/>
              <a:gd name="f4" fmla="val 2485205"/>
              <a:gd name="f5" fmla="val 8833"/>
              <a:gd name="f6" fmla="val 2885407"/>
              <a:gd name="f7" fmla="val 69738"/>
              <a:gd name="f8" fmla="val 2890344"/>
              <a:gd name="f9" fmla="val 71061"/>
              <a:gd name="f10" fmla="val 2331295"/>
              <a:gd name="f11" fmla="val 2157461"/>
              <a:gd name="f12" fmla="val 2322295"/>
              <a:gd name="f13" fmla="val 2155049"/>
              <a:gd name="f14" fmla="val 2311779"/>
              <a:gd name="f15" fmla="val 2339141"/>
              <a:gd name="f16" fmla="val 2127696"/>
              <a:gd name="f17" fmla="val 1902404"/>
              <a:gd name="f18" fmla="val 1669201"/>
              <a:gd name="f19" fmla="val 1480151"/>
              <a:gd name="f20" fmla="val 2328701"/>
              <a:gd name="f21" fmla="val 1480150"/>
              <a:gd name="f22" fmla="val 2135644"/>
              <a:gd name="f23" fmla="val 1942587"/>
              <a:gd name="f24" fmla="val 1669200"/>
              <a:gd name="f25" fmla="val 1786083"/>
              <a:gd name="f26" fmla="val 2026046"/>
              <a:gd name="f27" fmla="val 2137276"/>
              <a:gd name="f28" fmla="val 1830075"/>
              <a:gd name="f29" fmla="val 2213623"/>
              <a:gd name="f30" fmla="val 1901150"/>
              <a:gd name="f31" fmla="val 2586815"/>
              <a:gd name="f32" fmla="val 508378"/>
              <a:gd name="f33" fmla="val 1283297"/>
              <a:gd name="f34" fmla="val 847984"/>
              <a:gd name="f35" fmla="val 2132988"/>
              <a:gd name="f36" fmla="val 841776"/>
              <a:gd name="f37" fmla="val 2131324"/>
              <a:gd name="f38" fmla="val 829584"/>
              <a:gd name="f39" fmla="val 2314002"/>
              <a:gd name="f40" fmla="val 646295"/>
              <a:gd name="f41" fmla="val 2458448"/>
              <a:gd name="f42" fmla="val 422254"/>
              <a:gd name="f43" fmla="val 189051"/>
              <a:gd name="f44" fmla="val 1"/>
              <a:gd name="f45" fmla="val 2301944"/>
              <a:gd name="f46" fmla="val 2108887"/>
              <a:gd name="f47" fmla="val 1915830"/>
              <a:gd name="f48" fmla="val 1759326"/>
              <a:gd name="f49" fmla="val 422255"/>
              <a:gd name="f50" fmla="val 544771"/>
              <a:gd name="f51" fmla="val 655100"/>
              <a:gd name="f52" fmla="val 1802522"/>
              <a:gd name="f53" fmla="val 731465"/>
              <a:gd name="f54" fmla="val 1872378"/>
              <a:gd name="f55" fmla="val 1233167"/>
              <a:gd name="f56" fmla="val 1266129"/>
              <a:gd name="f57" fmla="*/ f0 1 2901316"/>
              <a:gd name="f58" fmla="*/ f1 1 2485205"/>
              <a:gd name="f59" fmla="+- f4 0 f2"/>
              <a:gd name="f60" fmla="+- f3 0 f2"/>
              <a:gd name="f61" fmla="*/ f60 1 2901316"/>
              <a:gd name="f62" fmla="*/ f59 1 2485205"/>
              <a:gd name="f63" fmla="*/ f2 1 f61"/>
              <a:gd name="f64" fmla="*/ f3 1 f61"/>
              <a:gd name="f65" fmla="*/ f2 1 f62"/>
              <a:gd name="f66" fmla="*/ f4 1 f62"/>
              <a:gd name="f67" fmla="*/ f63 f57 1"/>
              <a:gd name="f68" fmla="*/ f64 f57 1"/>
              <a:gd name="f69" fmla="*/ f66 f58 1"/>
              <a:gd name="f70" fmla="*/ f65 f58 1"/>
            </a:gdLst>
            <a:ahLst/>
            <a:cxnLst>
              <a:cxn ang="3cd4">
                <a:pos x="hc" y="t"/>
              </a:cxn>
              <a:cxn ang="0">
                <a:pos x="r" y="vc"/>
              </a:cxn>
              <a:cxn ang="cd4">
                <a:pos x="hc" y="b"/>
              </a:cxn>
              <a:cxn ang="cd2">
                <a:pos x="l" y="vc"/>
              </a:cxn>
            </a:cxnLst>
            <a:rect l="f67" t="f70" r="f68" b="f69"/>
            <a:pathLst>
              <a:path w="2901316" h="2485205">
                <a:moveTo>
                  <a:pt x="f3" y="f5"/>
                </a:moveTo>
                <a:lnTo>
                  <a:pt x="f6" y="f7"/>
                </a:lnTo>
                <a:lnTo>
                  <a:pt x="f8" y="f9"/>
                </a:lnTo>
                <a:lnTo>
                  <a:pt x="f10" y="f11"/>
                </a:lnTo>
                <a:lnTo>
                  <a:pt x="f12" y="f13"/>
                </a:lnTo>
                <a:cubicBezTo>
                  <a:pt x="f14" y="f15"/>
                  <a:pt x="f16" y="f4"/>
                  <a:pt x="f17" y="f4"/>
                </a:cubicBezTo>
                <a:cubicBezTo>
                  <a:pt x="f18" y="f4"/>
                  <a:pt x="f19" y="f20"/>
                  <a:pt x="f21" y="f22"/>
                </a:cubicBezTo>
                <a:cubicBezTo>
                  <a:pt x="f21" y="f23"/>
                  <a:pt x="f24" y="f25"/>
                  <a:pt x="f17" y="f25"/>
                </a:cubicBezTo>
                <a:cubicBezTo>
                  <a:pt x="f26" y="f25"/>
                  <a:pt x="f27" y="f28"/>
                  <a:pt x="f29" y="f30"/>
                </a:cubicBezTo>
                <a:lnTo>
                  <a:pt x="f31" y="f32"/>
                </a:lnTo>
                <a:lnTo>
                  <a:pt x="f33" y="f32"/>
                </a:lnTo>
                <a:lnTo>
                  <a:pt x="f34" y="f35"/>
                </a:lnTo>
                <a:lnTo>
                  <a:pt x="f36" y="f37"/>
                </a:lnTo>
                <a:cubicBezTo>
                  <a:pt x="f38" y="f39"/>
                  <a:pt x="f40" y="f41"/>
                  <a:pt x="f42" y="f41"/>
                </a:cubicBezTo>
                <a:cubicBezTo>
                  <a:pt x="f43" y="f41"/>
                  <a:pt x="f44" y="f45"/>
                  <a:pt x="f2" y="f46"/>
                </a:cubicBezTo>
                <a:cubicBezTo>
                  <a:pt x="f2" y="f47"/>
                  <a:pt x="f43" y="f48"/>
                  <a:pt x="f49" y="f48"/>
                </a:cubicBezTo>
                <a:cubicBezTo>
                  <a:pt x="f50" y="f48"/>
                  <a:pt x="f51" y="f52"/>
                  <a:pt x="f53" y="f54"/>
                </a:cubicBezTo>
                <a:lnTo>
                  <a:pt x="f55" y="f2"/>
                </a:lnTo>
                <a:lnTo>
                  <a:pt x="f56" y="f5"/>
                </a:lnTo>
                <a:close/>
              </a:path>
            </a:pathLst>
          </a:custGeom>
          <a:solidFill>
            <a:srgbClr val="BA1A18"/>
          </a:solidFill>
          <a:ln cap="flat">
            <a:noFill/>
            <a:prstDash val="solid"/>
          </a:ln>
        </p:spPr>
        <p:txBody>
          <a:bodyPr vert="horz" wrap="square" lIns="68271" tIns="34136" rIns="68271" bIns="34136" anchor="ctr" anchorCtr="1" compatLnSpc="1">
            <a:noAutofit/>
          </a:bodyPr>
          <a:lstStyle/>
          <a:p>
            <a:pPr algn="ctr" defTabSz="910248" rtl="1">
              <a:defRPr sz="1800" b="0" i="0" u="none" strike="noStrike" kern="0" cap="none" spc="0" baseline="0">
                <a:solidFill>
                  <a:srgbClr val="000000"/>
                </a:solidFill>
                <a:uFillTx/>
              </a:defRPr>
            </a:pPr>
            <a:endParaRPr lang="en-US" sz="1046" dirty="0">
              <a:solidFill>
                <a:srgbClr val="AE4500"/>
              </a:solidFill>
              <a:ea typeface="맑은 고딕" pitchFamily="34"/>
              <a:cs typeface="B Nazanin" panose="00000700000000000000" pitchFamily="2" charset="-78"/>
            </a:endParaRPr>
          </a:p>
        </p:txBody>
      </p:sp>
      <p:sp>
        <p:nvSpPr>
          <p:cNvPr id="16" name="Rectangle 9">
            <a:extLst>
              <a:ext uri="{FF2B5EF4-FFF2-40B4-BE49-F238E27FC236}">
                <a16:creationId xmlns:a16="http://schemas.microsoft.com/office/drawing/2014/main" id="{1F67E1B5-AB53-4F29-93F7-96490C630235}"/>
              </a:ext>
            </a:extLst>
          </p:cNvPr>
          <p:cNvSpPr/>
          <p:nvPr/>
        </p:nvSpPr>
        <p:spPr>
          <a:xfrm>
            <a:off x="2132621" y="2588803"/>
            <a:ext cx="393725" cy="368553"/>
          </a:xfrm>
          <a:custGeom>
            <a:avLst/>
            <a:gdLst>
              <a:gd name="f0" fmla="val 10800000"/>
              <a:gd name="f1" fmla="val 5400000"/>
              <a:gd name="f2" fmla="val 180"/>
              <a:gd name="f3" fmla="val w"/>
              <a:gd name="f4" fmla="val h"/>
              <a:gd name="f5" fmla="val 0"/>
              <a:gd name="f6" fmla="val 3239999"/>
              <a:gd name="f7" fmla="val 3032924"/>
              <a:gd name="f8" fmla="val 1576606"/>
              <a:gd name="f9" fmla="val 2778202"/>
              <a:gd name="f10" fmla="val 2778795"/>
              <a:gd name="f11" fmla="val 1663394"/>
              <a:gd name="f12" fmla="val 2792670"/>
              <a:gd name="f13" fmla="val 2776423"/>
              <a:gd name="f14" fmla="val 2185083"/>
              <a:gd name="f15" fmla="val 2605634"/>
              <a:gd name="f16" fmla="val 2444552"/>
              <a:gd name="f17" fmla="val 2500589"/>
              <a:gd name="f18" fmla="val 2991331"/>
              <a:gd name="f19" fmla="val 2709748"/>
              <a:gd name="f20" fmla="val 3000856"/>
              <a:gd name="f21" fmla="val 526981"/>
              <a:gd name="f22" fmla="val 2855082"/>
              <a:gd name="f23" fmla="val 2857178"/>
              <a:gd name="f24" fmla="val 1175360"/>
              <a:gd name="f25" fmla="val 2859273"/>
              <a:gd name="f26" fmla="val 1823738"/>
              <a:gd name="f27" fmla="val 2861369"/>
              <a:gd name="f28" fmla="val 2472117"/>
              <a:gd name="f29" fmla="val 2483869"/>
              <a:gd name="f30" fmla="val 2318121"/>
              <a:gd name="f31" fmla="val 2052449"/>
              <a:gd name="f32" fmla="val 2439541"/>
              <a:gd name="f33" fmla="val 2765302"/>
              <a:gd name="f34" fmla="val 430441"/>
              <a:gd name="f35" fmla="val 402054"/>
              <a:gd name="f36" fmla="val 1896442"/>
              <a:gd name="f37" fmla="val 149589"/>
              <a:gd name="f38" fmla="val 2115835"/>
              <a:gd name="f39" fmla="val 2106"/>
              <a:gd name="f40" fmla="val 2406065"/>
              <a:gd name="f41" fmla="val 22"/>
              <a:gd name="f42" fmla="val 2537987"/>
              <a:gd name="f43" fmla="+- 0 0 925"/>
              <a:gd name="f44" fmla="val 2684544"/>
              <a:gd name="f45" fmla="val 28169"/>
              <a:gd name="f46" fmla="val 2853673"/>
              <a:gd name="f47" fmla="val 91100"/>
              <a:gd name="f48" fmla="val 2854039"/>
              <a:gd name="f49" fmla="val 204214"/>
              <a:gd name="f50" fmla="val 2854404"/>
              <a:gd name="f51" fmla="val 317327"/>
              <a:gd name="f52" fmla="val 2854770"/>
              <a:gd name="f53" fmla="val 3120669"/>
              <a:gd name="f54" fmla="val 428517"/>
              <a:gd name="f55" fmla="val 738345"/>
              <a:gd name="f56" fmla="val 102477"/>
              <a:gd name="f57" fmla="val 385229"/>
              <a:gd name="f58" fmla="val 385595"/>
              <a:gd name="f59" fmla="val 385960"/>
              <a:gd name="f60" fmla="val 386326"/>
              <a:gd name="f61" fmla="val 555455"/>
              <a:gd name="f62" fmla="val 702013"/>
              <a:gd name="f63" fmla="val 833935"/>
              <a:gd name="f64" fmla="val 1124164"/>
              <a:gd name="f65" fmla="val 1343558"/>
              <a:gd name="f66" fmla="val 1187550"/>
              <a:gd name="f67" fmla="val 756130"/>
              <a:gd name="f68" fmla="val 378630"/>
              <a:gd name="f69" fmla="val 384918"/>
              <a:gd name="f70" fmla="val 239143"/>
              <a:gd name="f71" fmla="val 229618"/>
              <a:gd name="f72" fmla="val 2690698"/>
              <a:gd name="f73" fmla="val 773243"/>
              <a:gd name="f74" fmla="val 2466244"/>
              <a:gd name="f75" fmla="val 1081748"/>
              <a:gd name="f76" fmla="val 2626096"/>
              <a:gd name="f77" fmla="+- 0 0 -90"/>
              <a:gd name="f78" fmla="*/ f3 1 3239999"/>
              <a:gd name="f79" fmla="*/ f4 1 3032924"/>
              <a:gd name="f80" fmla="+- f7 0 f5"/>
              <a:gd name="f81" fmla="+- f6 0 f5"/>
              <a:gd name="f82" fmla="*/ f77 f0 1"/>
              <a:gd name="f83" fmla="*/ f81 1 3239999"/>
              <a:gd name="f84" fmla="*/ f80 1 3032924"/>
              <a:gd name="f85" fmla="*/ 833935 f81 1"/>
              <a:gd name="f86" fmla="*/ 22 f80 1"/>
              <a:gd name="f87" fmla="*/ 1576606 f81 1"/>
              <a:gd name="f88" fmla="*/ 402054 f80 1"/>
              <a:gd name="f89" fmla="*/ 430441 f80 1"/>
              <a:gd name="f90" fmla="*/ 526981 f80 1"/>
              <a:gd name="f91" fmla="*/ 2765302 f80 1"/>
              <a:gd name="f92" fmla="*/ 378630 f81 1"/>
              <a:gd name="f93" fmla="*/ 2472117 f80 1"/>
              <a:gd name="f94" fmla="*/ 384918 f81 1"/>
              <a:gd name="f95" fmla="*/ 239143 f81 1"/>
              <a:gd name="f96" fmla="*/ 2776423 f80 1"/>
              <a:gd name="f97" fmla="*/ 2778202 f80 1"/>
              <a:gd name="f98" fmla="*/ 1663394 f81 1"/>
              <a:gd name="f99" fmla="*/ 3000856 f81 1"/>
              <a:gd name="f100" fmla="*/ 2855082 f81 1"/>
              <a:gd name="f101" fmla="*/ 2861369 f81 1"/>
              <a:gd name="f102" fmla="*/ 2406065 f81 1"/>
              <a:gd name="f103" fmla="*/ 2853673 f81 1"/>
              <a:gd name="f104" fmla="*/ 91100 f80 1"/>
              <a:gd name="f105" fmla="*/ 2854770 f81 1"/>
              <a:gd name="f106" fmla="*/ 3120669 f81 1"/>
              <a:gd name="f107" fmla="*/ 428517 f80 1"/>
              <a:gd name="f108" fmla="*/ 738345 f80 1"/>
              <a:gd name="f109" fmla="*/ 3239999 f81 1"/>
              <a:gd name="f110" fmla="*/ 3032924 f80 1"/>
              <a:gd name="f111" fmla="*/ 0 f81 1"/>
              <a:gd name="f112" fmla="*/ 102477 f81 1"/>
              <a:gd name="f113" fmla="*/ 385229 f81 1"/>
              <a:gd name="f114" fmla="*/ 386326 f81 1"/>
              <a:gd name="f115" fmla="*/ 229618 f81 1"/>
              <a:gd name="f116" fmla="*/ 2690698 f80 1"/>
              <a:gd name="f117" fmla="*/ 2991331 f81 1"/>
              <a:gd name="f118" fmla="*/ 2709748 f80 1"/>
              <a:gd name="f119" fmla="*/ f82 1 f2"/>
              <a:gd name="f120" fmla="*/ f85 1 3239999"/>
              <a:gd name="f121" fmla="*/ f86 1 3032924"/>
              <a:gd name="f122" fmla="*/ f87 1 3239999"/>
              <a:gd name="f123" fmla="*/ f88 1 3032924"/>
              <a:gd name="f124" fmla="*/ f89 1 3032924"/>
              <a:gd name="f125" fmla="*/ f90 1 3032924"/>
              <a:gd name="f126" fmla="*/ f91 1 3032924"/>
              <a:gd name="f127" fmla="*/ f92 1 3239999"/>
              <a:gd name="f128" fmla="*/ f93 1 3032924"/>
              <a:gd name="f129" fmla="*/ f94 1 3239999"/>
              <a:gd name="f130" fmla="*/ f95 1 3239999"/>
              <a:gd name="f131" fmla="*/ f96 1 3032924"/>
              <a:gd name="f132" fmla="*/ f97 1 3032924"/>
              <a:gd name="f133" fmla="*/ f98 1 3239999"/>
              <a:gd name="f134" fmla="*/ f99 1 3239999"/>
              <a:gd name="f135" fmla="*/ f100 1 3239999"/>
              <a:gd name="f136" fmla="*/ f101 1 3239999"/>
              <a:gd name="f137" fmla="*/ f102 1 3239999"/>
              <a:gd name="f138" fmla="*/ f103 1 3239999"/>
              <a:gd name="f139" fmla="*/ f104 1 3032924"/>
              <a:gd name="f140" fmla="*/ f105 1 3239999"/>
              <a:gd name="f141" fmla="*/ f106 1 3239999"/>
              <a:gd name="f142" fmla="*/ f107 1 3032924"/>
              <a:gd name="f143" fmla="*/ f108 1 3032924"/>
              <a:gd name="f144" fmla="*/ f109 1 3239999"/>
              <a:gd name="f145" fmla="*/ f110 1 3032924"/>
              <a:gd name="f146" fmla="*/ f111 1 3239999"/>
              <a:gd name="f147" fmla="*/ f112 1 3239999"/>
              <a:gd name="f148" fmla="*/ f113 1 3239999"/>
              <a:gd name="f149" fmla="*/ f114 1 3239999"/>
              <a:gd name="f150" fmla="*/ f115 1 3239999"/>
              <a:gd name="f151" fmla="*/ f116 1 3032924"/>
              <a:gd name="f152" fmla="*/ f117 1 3239999"/>
              <a:gd name="f153" fmla="*/ f118 1 3032924"/>
              <a:gd name="f154" fmla="*/ f5 1 f83"/>
              <a:gd name="f155" fmla="*/ f6 1 f83"/>
              <a:gd name="f156" fmla="*/ f5 1 f84"/>
              <a:gd name="f157" fmla="*/ f7 1 f84"/>
              <a:gd name="f158" fmla="+- f119 0 f1"/>
              <a:gd name="f159" fmla="*/ f122 1 f83"/>
              <a:gd name="f160" fmla="*/ f132 1 f84"/>
              <a:gd name="f161" fmla="*/ f133 1 f83"/>
              <a:gd name="f162" fmla="*/ f131 1 f84"/>
              <a:gd name="f163" fmla="*/ f152 1 f83"/>
              <a:gd name="f164" fmla="*/ f153 1 f84"/>
              <a:gd name="f165" fmla="*/ f134 1 f83"/>
              <a:gd name="f166" fmla="*/ f125 1 f84"/>
              <a:gd name="f167" fmla="*/ f135 1 f83"/>
              <a:gd name="f168" fmla="*/ f136 1 f83"/>
              <a:gd name="f169" fmla="*/ f128 1 f84"/>
              <a:gd name="f170" fmla="*/ f126 1 f84"/>
              <a:gd name="f171" fmla="*/ f124 1 f84"/>
              <a:gd name="f172" fmla="*/ f123 1 f84"/>
              <a:gd name="f173" fmla="*/ f137 1 f83"/>
              <a:gd name="f174" fmla="*/ f121 1 f84"/>
              <a:gd name="f175" fmla="*/ f138 1 f83"/>
              <a:gd name="f176" fmla="*/ f139 1 f84"/>
              <a:gd name="f177" fmla="*/ f140 1 f83"/>
              <a:gd name="f178" fmla="*/ f141 1 f83"/>
              <a:gd name="f179" fmla="*/ f142 1 f84"/>
              <a:gd name="f180" fmla="*/ f143 1 f84"/>
              <a:gd name="f181" fmla="*/ f144 1 f83"/>
              <a:gd name="f182" fmla="*/ f145 1 f84"/>
              <a:gd name="f183" fmla="*/ f146 1 f83"/>
              <a:gd name="f184" fmla="*/ f147 1 f83"/>
              <a:gd name="f185" fmla="*/ f148 1 f83"/>
              <a:gd name="f186" fmla="*/ f149 1 f83"/>
              <a:gd name="f187" fmla="*/ f120 1 f83"/>
              <a:gd name="f188" fmla="*/ f127 1 f83"/>
              <a:gd name="f189" fmla="*/ f129 1 f83"/>
              <a:gd name="f190" fmla="*/ f130 1 f83"/>
              <a:gd name="f191" fmla="*/ f150 1 f83"/>
              <a:gd name="f192" fmla="*/ f151 1 f84"/>
              <a:gd name="f193" fmla="*/ f154 f78 1"/>
              <a:gd name="f194" fmla="*/ f155 f78 1"/>
              <a:gd name="f195" fmla="*/ f157 f79 1"/>
              <a:gd name="f196" fmla="*/ f156 f79 1"/>
              <a:gd name="f197" fmla="*/ f159 f78 1"/>
              <a:gd name="f198" fmla="*/ f160 f79 1"/>
              <a:gd name="f199" fmla="*/ f161 f78 1"/>
              <a:gd name="f200" fmla="*/ f162 f79 1"/>
              <a:gd name="f201" fmla="*/ f163 f78 1"/>
              <a:gd name="f202" fmla="*/ f164 f79 1"/>
              <a:gd name="f203" fmla="*/ f165 f78 1"/>
              <a:gd name="f204" fmla="*/ f166 f79 1"/>
              <a:gd name="f205" fmla="*/ f167 f78 1"/>
              <a:gd name="f206" fmla="*/ f168 f78 1"/>
              <a:gd name="f207" fmla="*/ f169 f79 1"/>
              <a:gd name="f208" fmla="*/ f170 f79 1"/>
              <a:gd name="f209" fmla="*/ f171 f79 1"/>
              <a:gd name="f210" fmla="*/ f172 f79 1"/>
              <a:gd name="f211" fmla="*/ f173 f78 1"/>
              <a:gd name="f212" fmla="*/ f174 f79 1"/>
              <a:gd name="f213" fmla="*/ f175 f78 1"/>
              <a:gd name="f214" fmla="*/ f176 f79 1"/>
              <a:gd name="f215" fmla="*/ f177 f78 1"/>
              <a:gd name="f216" fmla="*/ f178 f78 1"/>
              <a:gd name="f217" fmla="*/ f179 f79 1"/>
              <a:gd name="f218" fmla="*/ f180 f79 1"/>
              <a:gd name="f219" fmla="*/ f181 f78 1"/>
              <a:gd name="f220" fmla="*/ f182 f79 1"/>
              <a:gd name="f221" fmla="*/ f183 f78 1"/>
              <a:gd name="f222" fmla="*/ f184 f78 1"/>
              <a:gd name="f223" fmla="*/ f185 f78 1"/>
              <a:gd name="f224" fmla="*/ f186 f78 1"/>
              <a:gd name="f225" fmla="*/ f187 f78 1"/>
              <a:gd name="f226" fmla="*/ f188 f78 1"/>
              <a:gd name="f227" fmla="*/ f189 f78 1"/>
              <a:gd name="f228" fmla="*/ f190 f78 1"/>
              <a:gd name="f229" fmla="*/ f191 f78 1"/>
              <a:gd name="f230" fmla="*/ f192 f79 1"/>
            </a:gdLst>
            <a:ahLst/>
            <a:cxnLst>
              <a:cxn ang="3cd4">
                <a:pos x="hc" y="t"/>
              </a:cxn>
              <a:cxn ang="0">
                <a:pos x="r" y="vc"/>
              </a:cxn>
              <a:cxn ang="cd4">
                <a:pos x="hc" y="b"/>
              </a:cxn>
              <a:cxn ang="cd2">
                <a:pos x="l" y="vc"/>
              </a:cxn>
              <a:cxn ang="f158">
                <a:pos x="f197" y="f198"/>
              </a:cxn>
              <a:cxn ang="f158">
                <a:pos x="f199" y="f198"/>
              </a:cxn>
              <a:cxn ang="f158">
                <a:pos x="f199" y="f200"/>
              </a:cxn>
              <a:cxn ang="f158">
                <a:pos x="f201" y="f202"/>
              </a:cxn>
              <a:cxn ang="f158">
                <a:pos x="f203" y="f204"/>
              </a:cxn>
              <a:cxn ang="f158">
                <a:pos x="f205" y="f204"/>
              </a:cxn>
              <a:cxn ang="f158">
                <a:pos x="f206" y="f207"/>
              </a:cxn>
              <a:cxn ang="f158">
                <a:pos x="f199" y="f208"/>
              </a:cxn>
              <a:cxn ang="f158">
                <a:pos x="f199" y="f204"/>
              </a:cxn>
              <a:cxn ang="f158">
                <a:pos x="f199" y="f209"/>
              </a:cxn>
              <a:cxn ang="f158">
                <a:pos x="f199" y="f210"/>
              </a:cxn>
              <a:cxn ang="f158">
                <a:pos x="f211" y="f212"/>
              </a:cxn>
              <a:cxn ang="f158">
                <a:pos x="f213" y="f214"/>
              </a:cxn>
              <a:cxn ang="f158">
                <a:pos x="f215" y="f209"/>
              </a:cxn>
              <a:cxn ang="f158">
                <a:pos x="f216" y="f217"/>
              </a:cxn>
              <a:cxn ang="f158">
                <a:pos x="f216" y="f218"/>
              </a:cxn>
              <a:cxn ang="f158">
                <a:pos x="f219" y="f218"/>
              </a:cxn>
              <a:cxn ang="f158">
                <a:pos x="f219" y="f220"/>
              </a:cxn>
              <a:cxn ang="f158">
                <a:pos x="f221" y="f220"/>
              </a:cxn>
              <a:cxn ang="f158">
                <a:pos x="f221" y="f218"/>
              </a:cxn>
              <a:cxn ang="f158">
                <a:pos x="f222" y="f218"/>
              </a:cxn>
              <a:cxn ang="f158">
                <a:pos x="f222" y="f217"/>
              </a:cxn>
              <a:cxn ang="f158">
                <a:pos x="f223" y="f209"/>
              </a:cxn>
              <a:cxn ang="f158">
                <a:pos x="f224" y="f214"/>
              </a:cxn>
              <a:cxn ang="f158">
                <a:pos x="f225" y="f212"/>
              </a:cxn>
              <a:cxn ang="f158">
                <a:pos x="f197" y="f210"/>
              </a:cxn>
              <a:cxn ang="f158">
                <a:pos x="f197" y="f209"/>
              </a:cxn>
              <a:cxn ang="f158">
                <a:pos x="f197" y="f204"/>
              </a:cxn>
              <a:cxn ang="f158">
                <a:pos x="f197" y="f208"/>
              </a:cxn>
              <a:cxn ang="f158">
                <a:pos x="f226" y="f207"/>
              </a:cxn>
              <a:cxn ang="f158">
                <a:pos x="f227" y="f204"/>
              </a:cxn>
              <a:cxn ang="f158">
                <a:pos x="f228" y="f204"/>
              </a:cxn>
              <a:cxn ang="f158">
                <a:pos x="f229" y="f230"/>
              </a:cxn>
              <a:cxn ang="f158">
                <a:pos x="f197" y="f200"/>
              </a:cxn>
            </a:cxnLst>
            <a:rect l="f193" t="f196" r="f194" b="f195"/>
            <a:pathLst>
              <a:path w="3239999" h="3032924">
                <a:moveTo>
                  <a:pt x="f8" y="f9"/>
                </a:moveTo>
                <a:cubicBezTo>
                  <a:pt x="f8" y="f10"/>
                  <a:pt x="f11" y="f12"/>
                  <a:pt x="f11" y="f9"/>
                </a:cubicBezTo>
                <a:lnTo>
                  <a:pt x="f11" y="f13"/>
                </a:lnTo>
                <a:cubicBezTo>
                  <a:pt x="f14" y="f15"/>
                  <a:pt x="f16" y="f17"/>
                  <a:pt x="f18" y="f19"/>
                </a:cubicBezTo>
                <a:lnTo>
                  <a:pt x="f20" y="f21"/>
                </a:lnTo>
                <a:lnTo>
                  <a:pt x="f22" y="f21"/>
                </a:lnTo>
                <a:cubicBezTo>
                  <a:pt x="f23" y="f24"/>
                  <a:pt x="f25" y="f26"/>
                  <a:pt x="f27" y="f28"/>
                </a:cubicBezTo>
                <a:cubicBezTo>
                  <a:pt x="f29" y="f30"/>
                  <a:pt x="f31" y="f32"/>
                  <a:pt x="f11" y="f33"/>
                </a:cubicBezTo>
                <a:lnTo>
                  <a:pt x="f11" y="f21"/>
                </a:lnTo>
                <a:lnTo>
                  <a:pt x="f11" y="f34"/>
                </a:lnTo>
                <a:lnTo>
                  <a:pt x="f11" y="f35"/>
                </a:lnTo>
                <a:cubicBezTo>
                  <a:pt x="f36" y="f37"/>
                  <a:pt x="f38" y="f39"/>
                  <a:pt x="f40" y="f41"/>
                </a:cubicBezTo>
                <a:cubicBezTo>
                  <a:pt x="f42" y="f43"/>
                  <a:pt x="f44" y="f45"/>
                  <a:pt x="f46" y="f47"/>
                </a:cubicBezTo>
                <a:cubicBezTo>
                  <a:pt x="f48" y="f49"/>
                  <a:pt x="f50" y="f51"/>
                  <a:pt x="f52" y="f34"/>
                </a:cubicBezTo>
                <a:lnTo>
                  <a:pt x="f53" y="f54"/>
                </a:lnTo>
                <a:lnTo>
                  <a:pt x="f53" y="f55"/>
                </a:lnTo>
                <a:lnTo>
                  <a:pt x="f6" y="f55"/>
                </a:lnTo>
                <a:lnTo>
                  <a:pt x="f6" y="f7"/>
                </a:lnTo>
                <a:lnTo>
                  <a:pt x="f5" y="f7"/>
                </a:lnTo>
                <a:lnTo>
                  <a:pt x="f5" y="f55"/>
                </a:lnTo>
                <a:lnTo>
                  <a:pt x="f56" y="f55"/>
                </a:lnTo>
                <a:lnTo>
                  <a:pt x="f56" y="f54"/>
                </a:lnTo>
                <a:lnTo>
                  <a:pt x="f57" y="f34"/>
                </a:lnTo>
                <a:cubicBezTo>
                  <a:pt x="f58" y="f51"/>
                  <a:pt x="f59" y="f49"/>
                  <a:pt x="f60" y="f47"/>
                </a:cubicBezTo>
                <a:cubicBezTo>
                  <a:pt x="f61" y="f45"/>
                  <a:pt x="f62" y="f43"/>
                  <a:pt x="f63" y="f41"/>
                </a:cubicBezTo>
                <a:cubicBezTo>
                  <a:pt x="f64" y="f39"/>
                  <a:pt x="f65" y="f37"/>
                  <a:pt x="f8" y="f35"/>
                </a:cubicBezTo>
                <a:lnTo>
                  <a:pt x="f8" y="f34"/>
                </a:lnTo>
                <a:lnTo>
                  <a:pt x="f8" y="f21"/>
                </a:lnTo>
                <a:lnTo>
                  <a:pt x="f8" y="f33"/>
                </a:lnTo>
                <a:cubicBezTo>
                  <a:pt x="f66" y="f32"/>
                  <a:pt x="f67" y="f30"/>
                  <a:pt x="f68" y="f28"/>
                </a:cubicBezTo>
                <a:lnTo>
                  <a:pt x="f69" y="f21"/>
                </a:lnTo>
                <a:lnTo>
                  <a:pt x="f70" y="f21"/>
                </a:lnTo>
                <a:lnTo>
                  <a:pt x="f71" y="f72"/>
                </a:lnTo>
                <a:cubicBezTo>
                  <a:pt x="f73" y="f74"/>
                  <a:pt x="f75" y="f76"/>
                  <a:pt x="f8" y="f13"/>
                </a:cubicBezTo>
              </a:path>
            </a:pathLst>
          </a:custGeom>
          <a:solidFill>
            <a:srgbClr val="BA1A18"/>
          </a:solidFill>
          <a:ln cap="flat">
            <a:noFill/>
            <a:prstDash val="solid"/>
          </a:ln>
        </p:spPr>
        <p:txBody>
          <a:bodyPr vert="horz" wrap="square" lIns="91025" tIns="45516" rIns="91025" bIns="45516" anchor="ctr" anchorCtr="1" compatLnSpc="1">
            <a:noAutofit/>
          </a:bodyPr>
          <a:lstStyle/>
          <a:p>
            <a:pPr algn="ctr" defTabSz="910248" rtl="1">
              <a:defRPr sz="1800" b="0" i="0" u="none" strike="noStrike" kern="0" cap="none" spc="0" baseline="0">
                <a:solidFill>
                  <a:srgbClr val="000000"/>
                </a:solidFill>
                <a:uFillTx/>
              </a:defRPr>
            </a:pPr>
            <a:endParaRPr lang="en-US" sz="1046" dirty="0">
              <a:solidFill>
                <a:srgbClr val="AE4500"/>
              </a:solidFill>
              <a:ea typeface="맑은 고딕" pitchFamily="34"/>
              <a:cs typeface="B Nazanin" panose="00000700000000000000" pitchFamily="2" charset="-78"/>
            </a:endParaRPr>
          </a:p>
        </p:txBody>
      </p:sp>
      <p:sp>
        <p:nvSpPr>
          <p:cNvPr id="17" name="Frame 17">
            <a:extLst>
              <a:ext uri="{FF2B5EF4-FFF2-40B4-BE49-F238E27FC236}">
                <a16:creationId xmlns:a16="http://schemas.microsoft.com/office/drawing/2014/main" id="{5FA4443A-783A-4150-9040-B4162B2BEF12}"/>
              </a:ext>
            </a:extLst>
          </p:cNvPr>
          <p:cNvSpPr/>
          <p:nvPr/>
        </p:nvSpPr>
        <p:spPr>
          <a:xfrm>
            <a:off x="2113996" y="3386317"/>
            <a:ext cx="379395" cy="379395"/>
          </a:xfrm>
          <a:custGeom>
            <a:avLst/>
            <a:gdLst>
              <a:gd name="f0" fmla="val w"/>
              <a:gd name="f1" fmla="val h"/>
              <a:gd name="f2" fmla="val 0"/>
              <a:gd name="f3" fmla="val 3240000"/>
              <a:gd name="f4" fmla="val 415456"/>
              <a:gd name="f5" fmla="val 380544"/>
              <a:gd name="f6" fmla="val 385333"/>
              <a:gd name="f7" fmla="val 2854667"/>
              <a:gd name="f8" fmla="val 1529120"/>
              <a:gd name="f9" fmla="val 1267123"/>
              <a:gd name="f10" fmla="val 2430711"/>
              <a:gd name="f11" fmla="val 997530"/>
              <a:gd name="f12" fmla="val 1721825"/>
              <a:gd name="f13" fmla="val 436017"/>
              <a:gd name="f14" fmla="val 1672600"/>
              <a:gd name="f15" fmla="val 600235"/>
              <a:gd name="f16" fmla="val 1185112"/>
              <a:gd name="f17" fmla="val 1132790"/>
              <a:gd name="f18" fmla="val 1359573"/>
              <a:gd name="f19" fmla="val 1278822"/>
              <a:gd name="f20" fmla="val 1550851"/>
              <a:gd name="f21" fmla="val 1544730"/>
              <a:gd name="f22" fmla="val 1923929"/>
              <a:gd name="f23" fmla="val 1789452"/>
              <a:gd name="f24" fmla="val 1379400"/>
              <a:gd name="f25" fmla="val 1927092"/>
              <a:gd name="f26" fmla="val 1088696"/>
              <a:gd name="f27" fmla="val 2233403"/>
              <a:gd name="f28" fmla="val 596568"/>
              <a:gd name="f29" fmla="val 2770666"/>
              <a:gd name="f30" fmla="val 2331495"/>
              <a:gd name="f31" fmla="val 1220469"/>
              <a:gd name="f32" fmla="val 1907612"/>
              <a:gd name="f33" fmla="val 2113878"/>
              <a:gd name="f34" fmla="val 1578489"/>
              <a:gd name="f35" fmla="val 2858395"/>
              <a:gd name="f36" fmla="*/ f0 1 3240000"/>
              <a:gd name="f37" fmla="*/ f1 1 3240000"/>
              <a:gd name="f38" fmla="+- f3 0 f2"/>
              <a:gd name="f39" fmla="*/ f38 1 3240000"/>
              <a:gd name="f40" fmla="*/ f2 1 f39"/>
              <a:gd name="f41" fmla="*/ f3 1 f39"/>
              <a:gd name="f42" fmla="*/ f40 f36 1"/>
              <a:gd name="f43" fmla="*/ f41 f36 1"/>
              <a:gd name="f44" fmla="*/ f41 f37 1"/>
              <a:gd name="f45" fmla="*/ f40 f37 1"/>
            </a:gdLst>
            <a:ahLst/>
            <a:cxnLst>
              <a:cxn ang="3cd4">
                <a:pos x="hc" y="t"/>
              </a:cxn>
              <a:cxn ang="0">
                <a:pos x="r" y="vc"/>
              </a:cxn>
              <a:cxn ang="cd4">
                <a:pos x="hc" y="b"/>
              </a:cxn>
              <a:cxn ang="cd2">
                <a:pos x="l" y="vc"/>
              </a:cxn>
            </a:cxnLst>
            <a:rect l="f42" t="f45" r="f43" b="f44"/>
            <a:pathLst>
              <a:path w="3240000" h="3240000">
                <a:moveTo>
                  <a:pt x="f4" y="f5"/>
                </a:moveTo>
                <a:lnTo>
                  <a:pt x="f4" y="f6"/>
                </a:lnTo>
                <a:lnTo>
                  <a:pt x="f6" y="f6"/>
                </a:lnTo>
                <a:lnTo>
                  <a:pt x="f6" y="f7"/>
                </a:lnTo>
                <a:lnTo>
                  <a:pt x="f8" y="f7"/>
                </a:lnTo>
                <a:cubicBezTo>
                  <a:pt x="f9" y="f10"/>
                  <a:pt x="f11" y="f12"/>
                  <a:pt x="f13" y="f14"/>
                </a:cubicBezTo>
                <a:lnTo>
                  <a:pt x="f15" y="f16"/>
                </a:lnTo>
                <a:cubicBezTo>
                  <a:pt x="f17" y="f18"/>
                  <a:pt x="f19" y="f20"/>
                  <a:pt x="f21" y="f22"/>
                </a:cubicBezTo>
                <a:cubicBezTo>
                  <a:pt x="f23" y="f24"/>
                  <a:pt x="f25" y="f26"/>
                  <a:pt x="f27" y="f28"/>
                </a:cubicBezTo>
                <a:lnTo>
                  <a:pt x="f29" y="f28"/>
                </a:lnTo>
                <a:cubicBezTo>
                  <a:pt x="f30" y="f31"/>
                  <a:pt x="f32" y="f33"/>
                  <a:pt x="f34" y="f7"/>
                </a:cubicBezTo>
                <a:lnTo>
                  <a:pt x="f7" y="f7"/>
                </a:lnTo>
                <a:lnTo>
                  <a:pt x="f7" y="f28"/>
                </a:lnTo>
                <a:lnTo>
                  <a:pt x="f35" y="f28"/>
                </a:lnTo>
                <a:lnTo>
                  <a:pt x="f35" y="f5"/>
                </a:lnTo>
                <a:close/>
                <a:moveTo>
                  <a:pt x="f2" y="f2"/>
                </a:moveTo>
                <a:lnTo>
                  <a:pt x="f3" y="f2"/>
                </a:lnTo>
                <a:lnTo>
                  <a:pt x="f3" y="f3"/>
                </a:lnTo>
                <a:lnTo>
                  <a:pt x="f2" y="f3"/>
                </a:lnTo>
                <a:close/>
              </a:path>
            </a:pathLst>
          </a:custGeom>
          <a:solidFill>
            <a:srgbClr val="BA1A18"/>
          </a:solidFill>
          <a:ln cap="flat">
            <a:noFill/>
            <a:prstDash val="solid"/>
          </a:ln>
        </p:spPr>
        <p:txBody>
          <a:bodyPr vert="horz" wrap="square" lIns="91025" tIns="45516" rIns="91025" bIns="45516" anchor="ctr" anchorCtr="1" compatLnSpc="1">
            <a:noAutofit/>
          </a:bodyPr>
          <a:lstStyle/>
          <a:p>
            <a:pPr algn="ctr" defTabSz="910248" rtl="1">
              <a:defRPr sz="1800" b="0" i="0" u="none" strike="noStrike" kern="0" cap="none" spc="0" baseline="0">
                <a:solidFill>
                  <a:srgbClr val="000000"/>
                </a:solidFill>
                <a:uFillTx/>
              </a:defRPr>
            </a:pPr>
            <a:endParaRPr lang="en-US" sz="1046" dirty="0">
              <a:solidFill>
                <a:srgbClr val="AE4500"/>
              </a:solidFill>
              <a:ea typeface="맑은 고딕" pitchFamily="34"/>
              <a:cs typeface="B Nazanin" panose="00000700000000000000" pitchFamily="2" charset="-78"/>
            </a:endParaRPr>
          </a:p>
        </p:txBody>
      </p:sp>
      <p:sp>
        <p:nvSpPr>
          <p:cNvPr id="18" name="Teardrop 1">
            <a:extLst>
              <a:ext uri="{FF2B5EF4-FFF2-40B4-BE49-F238E27FC236}">
                <a16:creationId xmlns:a16="http://schemas.microsoft.com/office/drawing/2014/main" id="{73AEF043-F033-44B5-8D0D-622E1DEAE89D}"/>
              </a:ext>
            </a:extLst>
          </p:cNvPr>
          <p:cNvSpPr/>
          <p:nvPr/>
        </p:nvSpPr>
        <p:spPr>
          <a:xfrm rot="18805987">
            <a:off x="6407407" y="1091151"/>
            <a:ext cx="412021" cy="407720"/>
          </a:xfrm>
          <a:custGeom>
            <a:avLst/>
            <a:gdLst>
              <a:gd name="f0" fmla="val w"/>
              <a:gd name="f1" fmla="val h"/>
              <a:gd name="f2" fmla="val 0"/>
              <a:gd name="f3" fmla="val 1807241"/>
              <a:gd name="f4" fmla="val 1788383"/>
              <a:gd name="f5" fmla="val 712876"/>
              <a:gd name="f6" fmla="val 1117592"/>
              <a:gd name="f7" fmla="val 771173"/>
              <a:gd name="f8" fmla="val 1181828"/>
              <a:gd name="f9" fmla="val 811089"/>
              <a:gd name="f10" fmla="val 1255910"/>
              <a:gd name="f11" fmla="val 847925"/>
              <a:gd name="f12" fmla="val 1348018"/>
              <a:gd name="f13" fmla="val 814544"/>
              <a:gd name="f14" fmla="val 1418896"/>
              <a:gd name="f15" fmla="val 753893"/>
              <a:gd name="f16" fmla="val 1474052"/>
              <a:gd name="f17" fmla="val 679064"/>
              <a:gd name="f18" fmla="val 1498332"/>
              <a:gd name="f19" fmla="val 308226"/>
              <a:gd name="f20" fmla="val 1106637"/>
              <a:gd name="f21" fmla="val 336560"/>
              <a:gd name="f22" fmla="val 1033247"/>
              <a:gd name="f23" fmla="val 394949"/>
              <a:gd name="f24" fmla="val 975701"/>
              <a:gd name="f25" fmla="val 467546"/>
              <a:gd name="f26" fmla="val 946245"/>
              <a:gd name="f27" fmla="val 577903"/>
              <a:gd name="f28" fmla="val 998968"/>
              <a:gd name="f29" fmla="val 654580"/>
              <a:gd name="f30" fmla="val 1053357"/>
              <a:gd name="f31" fmla="val 1038527"/>
              <a:gd name="f32" fmla="val 398886"/>
              <a:gd name="f33" fmla="val 1405560"/>
              <a:gd name="f34" fmla="val 786562"/>
              <a:gd name="f35" fmla="val 1374476"/>
              <a:gd name="f36" fmla="val 799049"/>
              <a:gd name="f37" fmla="val 1340402"/>
              <a:gd name="f38" fmla="val 804299"/>
              <a:gd name="f39" fmla="val 1305054"/>
              <a:gd name="f40" fmla="val 803332"/>
              <a:gd name="f41" fmla="val 1008167"/>
              <a:gd name="f42" fmla="val 795212"/>
              <a:gd name="f43" fmla="val 1016288"/>
              <a:gd name="f44" fmla="val 498325"/>
              <a:gd name="f45" fmla="val 1017255"/>
              <a:gd name="f46" fmla="val 462976"/>
              <a:gd name="f47" fmla="val 1024360"/>
              <a:gd name="f48" fmla="val 429240"/>
              <a:gd name="f49" fmla="val 1097925"/>
              <a:gd name="f50" fmla="val 218888"/>
              <a:gd name="f51" fmla="val 992582"/>
              <a:gd name="f52" fmla="val 279303"/>
              <a:gd name="f53" fmla="val 921871"/>
              <a:gd name="f54" fmla="val 392886"/>
              <a:gd name="f55" fmla="val 921053"/>
              <a:gd name="f56" fmla="val 523256"/>
              <a:gd name="f57" fmla="val 919136"/>
              <a:gd name="f58" fmla="val 828763"/>
              <a:gd name="f59" fmla="val 830924"/>
              <a:gd name="f60" fmla="val 915875"/>
              <a:gd name="f61" fmla="val 525417"/>
              <a:gd name="f62" fmla="val 913958"/>
              <a:gd name="f63" fmla="val 403891"/>
              <a:gd name="f64" fmla="val 913196"/>
              <a:gd name="f65" fmla="val 296188"/>
              <a:gd name="f66" fmla="val 973343"/>
              <a:gd name="f67" fmla="val 234366"/>
              <a:gd name="f68" fmla="val 1067831"/>
              <a:gd name="f69" fmla="val 710285"/>
              <a:gd name="f70" fmla="val 1570519"/>
              <a:gd name="f71" fmla="val 811872"/>
              <a:gd name="f72" fmla="val 1510375"/>
              <a:gd name="f73" fmla="val 878808"/>
              <a:gd name="f74" fmla="val 1399439"/>
              <a:gd name="f75" fmla="val 879603"/>
              <a:gd name="f76" fmla="val 1272618"/>
              <a:gd name="f77" fmla="val 881520"/>
              <a:gd name="f78" fmla="val 967111"/>
              <a:gd name="f79" fmla="val 969732"/>
              <a:gd name="f80" fmla="val 879999"/>
              <a:gd name="f81" fmla="val 1275239"/>
              <a:gd name="f82" fmla="val 881916"/>
              <a:gd name="f83" fmla="val 1400271"/>
              <a:gd name="f84" fmla="val 882701"/>
              <a:gd name="f85" fmla="val 1510670"/>
              <a:gd name="f86" fmla="val 819011"/>
              <a:gd name="f87" fmla="val 1573529"/>
              <a:gd name="f88" fmla="val 721242"/>
              <a:gd name="f89" fmla="val 1162945"/>
              <a:gd name="f90" fmla="val 27894"/>
              <a:gd name="f91" fmla="val 1782798"/>
              <a:gd name="f92" fmla="val 682611"/>
              <a:gd name="f93" fmla="val 1816692"/>
              <a:gd name="f94" fmla="val 718411"/>
              <a:gd name="f95" fmla="val 1815147"/>
              <a:gd name="f96" fmla="val 774907"/>
              <a:gd name="f97" fmla="val 1779347"/>
              <a:gd name="f98" fmla="val 808801"/>
              <a:gd name="f99" fmla="val 1743547"/>
              <a:gd name="f100" fmla="val 842694"/>
              <a:gd name="f101" fmla="val 1687050"/>
              <a:gd name="f102" fmla="val 841149"/>
              <a:gd name="f103" fmla="val 1653157"/>
              <a:gd name="f104" fmla="val 805349"/>
              <a:gd name="f105" fmla="val 1644015"/>
              <a:gd name="f106" fmla="val 795693"/>
              <a:gd name="f107" fmla="val 1561789"/>
              <a:gd name="f108" fmla="val 910282"/>
              <a:gd name="f109" fmla="val 1426630"/>
              <a:gd name="f110" fmla="val 983636"/>
              <a:gd name="f111" fmla="val 1274606"/>
              <a:gd name="f112" fmla="val 982683"/>
              <a:gd name="f113" fmla="val 980378"/>
              <a:gd name="f114" fmla="val 980836"/>
              <a:gd name="f115" fmla="val 1270380"/>
              <a:gd name="f116" fmla="val 1427425"/>
              <a:gd name="f117" fmla="val 901198"/>
              <a:gd name="f118" fmla="val 1565976"/>
              <a:gd name="f119" fmla="val 779756"/>
              <a:gd name="f120" fmla="val 1647056"/>
              <a:gd name="f121" fmla="val 807405"/>
              <a:gd name="f122" fmla="val 1681913"/>
              <a:gd name="f123" fmla="val 803595"/>
              <a:gd name="f124" fmla="val 1732594"/>
              <a:gd name="f125" fmla="val 770486"/>
              <a:gd name="f126" fmla="val 1763941"/>
              <a:gd name="f127" fmla="val 734686"/>
              <a:gd name="f128" fmla="val 1797834"/>
              <a:gd name="f129" fmla="val 678189"/>
              <a:gd name="f130" fmla="val 1796289"/>
              <a:gd name="f131" fmla="val 644296"/>
              <a:gd name="f132" fmla="val 1760489"/>
              <a:gd name="f133" fmla="val 24442"/>
              <a:gd name="f134" fmla="val 1105772"/>
              <a:gd name="f135" fmla="+- 0 0 9451"/>
              <a:gd name="f136" fmla="val 1069973"/>
              <a:gd name="f137" fmla="+- 0 0 7906"/>
              <a:gd name="f138" fmla="val 1013476"/>
              <a:gd name="f139" fmla="val 979583"/>
              <a:gd name="f140" fmla="val 63694"/>
              <a:gd name="f141" fmla="val 945689"/>
              <a:gd name="f142" fmla="val 120190"/>
              <a:gd name="f143" fmla="val 947235"/>
              <a:gd name="f144" fmla="val 154084"/>
              <a:gd name="f145" fmla="val 983034"/>
              <a:gd name="f146" fmla="val 163237"/>
              <a:gd name="f147" fmla="val 992702"/>
              <a:gd name="f148" fmla="val 244774"/>
              <a:gd name="f149" fmla="val 882877"/>
              <a:gd name="f150" fmla="val 375836"/>
              <a:gd name="f151" fmla="val 813180"/>
              <a:gd name="f152" fmla="val 523178"/>
              <a:gd name="f153" fmla="val 818460"/>
              <a:gd name="f154" fmla="val 820284"/>
              <a:gd name="f155" fmla="val 522622"/>
              <a:gd name="f156" fmla="val 821285"/>
              <a:gd name="f157" fmla="val 363119"/>
              <a:gd name="f158" fmla="val 903845"/>
              <a:gd name="f159" fmla="val 223207"/>
              <a:gd name="f160" fmla="val 1028952"/>
              <a:gd name="f161" fmla="val 143673"/>
              <a:gd name="f162" fmla="val 999689"/>
              <a:gd name="f163" fmla="val 108599"/>
              <a:gd name="f164" fmla="val 1002953"/>
              <a:gd name="f165" fmla="val 56445"/>
              <a:gd name="f166" fmla="val 1036755"/>
              <a:gd name="f167" fmla="val 24443"/>
              <a:gd name="f168" fmla="val 1072555"/>
              <a:gd name="f169" fmla="val 1129052"/>
              <a:gd name="f170" fmla="*/ f0 1 1807241"/>
              <a:gd name="f171" fmla="*/ f1 1 1788383"/>
              <a:gd name="f172" fmla="+- f4 0 f2"/>
              <a:gd name="f173" fmla="+- f3 0 f2"/>
              <a:gd name="f174" fmla="*/ f173 1 1807241"/>
              <a:gd name="f175" fmla="*/ f172 1 1788383"/>
              <a:gd name="f176" fmla="*/ f2 1 f174"/>
              <a:gd name="f177" fmla="*/ f3 1 f174"/>
              <a:gd name="f178" fmla="*/ f2 1 f175"/>
              <a:gd name="f179" fmla="*/ f4 1 f175"/>
              <a:gd name="f180" fmla="*/ f176 f170 1"/>
              <a:gd name="f181" fmla="*/ f177 f170 1"/>
              <a:gd name="f182" fmla="*/ f179 f171 1"/>
              <a:gd name="f183" fmla="*/ f178 f171 1"/>
            </a:gdLst>
            <a:ahLst/>
            <a:cxnLst>
              <a:cxn ang="3cd4">
                <a:pos x="hc" y="t"/>
              </a:cxn>
              <a:cxn ang="0">
                <a:pos x="r" y="vc"/>
              </a:cxn>
              <a:cxn ang="cd4">
                <a:pos x="hc" y="b"/>
              </a:cxn>
              <a:cxn ang="cd2">
                <a:pos x="l" y="vc"/>
              </a:cxn>
            </a:cxnLst>
            <a:rect l="f180" t="f183" r="f181" b="f182"/>
            <a:pathLst>
              <a:path w="1807241" h="1788383">
                <a:moveTo>
                  <a:pt x="f5" y="f6"/>
                </a:moveTo>
                <a:cubicBezTo>
                  <a:pt x="f7" y="f8"/>
                  <a:pt x="f9" y="f10"/>
                  <a:pt x="f11" y="f12"/>
                </a:cubicBezTo>
                <a:cubicBezTo>
                  <a:pt x="f13" y="f14"/>
                  <a:pt x="f15" y="f16"/>
                  <a:pt x="f17" y="f18"/>
                </a:cubicBezTo>
                <a:lnTo>
                  <a:pt x="f19" y="f20"/>
                </a:lnTo>
                <a:cubicBezTo>
                  <a:pt x="f21" y="f22"/>
                  <a:pt x="f23" y="f24"/>
                  <a:pt x="f25" y="f26"/>
                </a:cubicBezTo>
                <a:cubicBezTo>
                  <a:pt x="f27" y="f28"/>
                  <a:pt x="f29" y="f30"/>
                  <a:pt x="f5" y="f6"/>
                </a:cubicBezTo>
                <a:close/>
                <a:moveTo>
                  <a:pt x="f31" y="f32"/>
                </a:moveTo>
                <a:lnTo>
                  <a:pt x="f33" y="f34"/>
                </a:lnTo>
                <a:cubicBezTo>
                  <a:pt x="f35" y="f36"/>
                  <a:pt x="f37" y="f38"/>
                  <a:pt x="f39" y="f40"/>
                </a:cubicBezTo>
                <a:lnTo>
                  <a:pt x="f41" y="f42"/>
                </a:lnTo>
                <a:lnTo>
                  <a:pt x="f43" y="f44"/>
                </a:lnTo>
                <a:cubicBezTo>
                  <a:pt x="f45" y="f46"/>
                  <a:pt x="f47" y="f48"/>
                  <a:pt x="f31" y="f32"/>
                </a:cubicBezTo>
                <a:close/>
                <a:moveTo>
                  <a:pt x="f49" y="f50"/>
                </a:moveTo>
                <a:cubicBezTo>
                  <a:pt x="f51" y="f52"/>
                  <a:pt x="f53" y="f54"/>
                  <a:pt x="f55" y="f56"/>
                </a:cubicBezTo>
                <a:lnTo>
                  <a:pt x="f57" y="f58"/>
                </a:lnTo>
                <a:lnTo>
                  <a:pt x="f59" y="f60"/>
                </a:lnTo>
                <a:lnTo>
                  <a:pt x="f61" y="f62"/>
                </a:lnTo>
                <a:cubicBezTo>
                  <a:pt x="f63" y="f64"/>
                  <a:pt x="f65" y="f66"/>
                  <a:pt x="f67" y="f68"/>
                </a:cubicBezTo>
                <a:lnTo>
                  <a:pt x="f69" y="f70"/>
                </a:lnTo>
                <a:cubicBezTo>
                  <a:pt x="f71" y="f72"/>
                  <a:pt x="f73" y="f74"/>
                  <a:pt x="f75" y="f76"/>
                </a:cubicBezTo>
                <a:lnTo>
                  <a:pt x="f77" y="f78"/>
                </a:lnTo>
                <a:lnTo>
                  <a:pt x="f79" y="f80"/>
                </a:lnTo>
                <a:lnTo>
                  <a:pt x="f81" y="f82"/>
                </a:lnTo>
                <a:cubicBezTo>
                  <a:pt x="f83" y="f84"/>
                  <a:pt x="f85" y="f86"/>
                  <a:pt x="f87" y="f88"/>
                </a:cubicBezTo>
                <a:close/>
                <a:moveTo>
                  <a:pt x="f89" y="f90"/>
                </a:moveTo>
                <a:lnTo>
                  <a:pt x="f91" y="f92"/>
                </a:lnTo>
                <a:cubicBezTo>
                  <a:pt x="f93" y="f94"/>
                  <a:pt x="f95" y="f96"/>
                  <a:pt x="f97" y="f98"/>
                </a:cubicBezTo>
                <a:cubicBezTo>
                  <a:pt x="f99" y="f100"/>
                  <a:pt x="f101" y="f102"/>
                  <a:pt x="f103" y="f104"/>
                </a:cubicBezTo>
                <a:lnTo>
                  <a:pt x="f105" y="f106"/>
                </a:lnTo>
                <a:cubicBezTo>
                  <a:pt x="f107" y="f108"/>
                  <a:pt x="f109" y="f110"/>
                  <a:pt x="f111" y="f112"/>
                </a:cubicBezTo>
                <a:lnTo>
                  <a:pt x="f113" y="f114"/>
                </a:lnTo>
                <a:lnTo>
                  <a:pt x="f113" y="f115"/>
                </a:lnTo>
                <a:cubicBezTo>
                  <a:pt x="f113" y="f116"/>
                  <a:pt x="f117" y="f118"/>
                  <a:pt x="f119" y="f120"/>
                </a:cubicBezTo>
                <a:cubicBezTo>
                  <a:pt x="f121" y="f122"/>
                  <a:pt x="f123" y="f124"/>
                  <a:pt x="f125" y="f126"/>
                </a:cubicBezTo>
                <a:cubicBezTo>
                  <a:pt x="f127" y="f128"/>
                  <a:pt x="f129" y="f130"/>
                  <a:pt x="f131" y="f132"/>
                </a:cubicBezTo>
                <a:lnTo>
                  <a:pt x="f133" y="f134"/>
                </a:lnTo>
                <a:cubicBezTo>
                  <a:pt x="f135" y="f136"/>
                  <a:pt x="f137" y="f138"/>
                  <a:pt x="f90" y="f139"/>
                </a:cubicBezTo>
                <a:cubicBezTo>
                  <a:pt x="f140" y="f141"/>
                  <a:pt x="f142" y="f143"/>
                  <a:pt x="f144" y="f145"/>
                </a:cubicBezTo>
                <a:lnTo>
                  <a:pt x="f146" y="f147"/>
                </a:lnTo>
                <a:cubicBezTo>
                  <a:pt x="f148" y="f149"/>
                  <a:pt x="f150" y="f151"/>
                  <a:pt x="f152" y="f151"/>
                </a:cubicBezTo>
                <a:lnTo>
                  <a:pt x="f153" y="f151"/>
                </a:lnTo>
                <a:lnTo>
                  <a:pt x="f154" y="f155"/>
                </a:lnTo>
                <a:cubicBezTo>
                  <a:pt x="f156" y="f157"/>
                  <a:pt x="f158" y="f159"/>
                  <a:pt x="f160" y="f161"/>
                </a:cubicBezTo>
                <a:cubicBezTo>
                  <a:pt x="f162" y="f163"/>
                  <a:pt x="f164" y="f165"/>
                  <a:pt x="f166" y="f167"/>
                </a:cubicBezTo>
                <a:cubicBezTo>
                  <a:pt x="f168" y="f135"/>
                  <a:pt x="f169" y="f137"/>
                  <a:pt x="f89" y="f90"/>
                </a:cubicBezTo>
                <a:close/>
              </a:path>
            </a:pathLst>
          </a:custGeom>
          <a:solidFill>
            <a:srgbClr val="BA1A18"/>
          </a:solidFill>
          <a:ln cap="flat">
            <a:noFill/>
            <a:prstDash val="solid"/>
          </a:ln>
        </p:spPr>
        <p:txBody>
          <a:bodyPr vert="horz" wrap="square" lIns="68271" tIns="34136" rIns="68271" bIns="34136" anchor="ctr" anchorCtr="1" compatLnSpc="1">
            <a:noAutofit/>
          </a:bodyPr>
          <a:lstStyle/>
          <a:p>
            <a:pPr algn="ctr" defTabSz="910248" rtl="1">
              <a:defRPr sz="1800" b="0" i="0" u="none" strike="noStrike" kern="0" cap="none" spc="0" baseline="0">
                <a:solidFill>
                  <a:srgbClr val="000000"/>
                </a:solidFill>
                <a:uFillTx/>
              </a:defRPr>
            </a:pPr>
            <a:endParaRPr lang="en-US" sz="1046" dirty="0">
              <a:solidFill>
                <a:srgbClr val="AE4500"/>
              </a:solidFill>
              <a:ea typeface="맑은 고딕" pitchFamily="34"/>
              <a:cs typeface="B Nazanin" panose="00000700000000000000" pitchFamily="2" charset="-78"/>
            </a:endParaRPr>
          </a:p>
        </p:txBody>
      </p:sp>
      <p:sp>
        <p:nvSpPr>
          <p:cNvPr id="19" name="Rectangle 130">
            <a:extLst>
              <a:ext uri="{FF2B5EF4-FFF2-40B4-BE49-F238E27FC236}">
                <a16:creationId xmlns:a16="http://schemas.microsoft.com/office/drawing/2014/main" id="{C470DF25-EC65-48BF-81E3-A90B589F690A}"/>
              </a:ext>
            </a:extLst>
          </p:cNvPr>
          <p:cNvSpPr/>
          <p:nvPr/>
        </p:nvSpPr>
        <p:spPr>
          <a:xfrm>
            <a:off x="7009272" y="1091216"/>
            <a:ext cx="406594" cy="408444"/>
          </a:xfrm>
          <a:custGeom>
            <a:avLst/>
            <a:gdLst>
              <a:gd name="f0" fmla="val w"/>
              <a:gd name="f1" fmla="val h"/>
              <a:gd name="f2" fmla="val 0"/>
              <a:gd name="f3" fmla="val 371900"/>
              <a:gd name="f4" fmla="val 373588"/>
              <a:gd name="f5" fmla="val 297080"/>
              <a:gd name="f6" fmla="val 129105"/>
              <a:gd name="f7" fmla="val 284273"/>
              <a:gd name="f8" fmla="val 219737"/>
              <a:gd name="f9" fmla="val 305496"/>
              <a:gd name="f10" fmla="val 333001"/>
              <a:gd name="f11" fmla="val 228265"/>
              <a:gd name="f12" fmla="val 250807"/>
              <a:gd name="f13" fmla="val 263614"/>
              <a:gd name="f14" fmla="val 157021"/>
              <a:gd name="f15" fmla="val 175826"/>
              <a:gd name="f16" fmla="val 195129"/>
              <a:gd name="f17" fmla="val 93087"/>
              <a:gd name="f18" fmla="val 117372"/>
              <a:gd name="f19" fmla="val 141984"/>
              <a:gd name="f20" fmla="val 123179"/>
              <a:gd name="f21" fmla="val 58494"/>
              <a:gd name="f22" fmla="val 84208"/>
              <a:gd name="f23" fmla="val 95969"/>
              <a:gd name="f24" fmla="val 354346"/>
              <a:gd name="f25" fmla="val 97437"/>
              <a:gd name="f26" fmla="val 356087"/>
              <a:gd name="f27" fmla="val 96136"/>
              <a:gd name="f28" fmla="val 357928"/>
              <a:gd name="f29" fmla="val 96353"/>
              <a:gd name="f30" fmla="val 359747"/>
              <a:gd name="f31" fmla="val 96905"/>
              <a:gd name="f32" fmla="val 360371"/>
              <a:gd name="f33" fmla="val 97095"/>
              <a:gd name="f34" fmla="val 368954"/>
              <a:gd name="f35" fmla="val 99700"/>
              <a:gd name="f36" fmla="val 373801"/>
              <a:gd name="f37" fmla="val 108770"/>
              <a:gd name="f38" fmla="val 371196"/>
              <a:gd name="f39" fmla="val 117354"/>
              <a:gd name="f40" fmla="val 333339"/>
              <a:gd name="f41" fmla="val 242097"/>
              <a:gd name="f42" fmla="val 331591"/>
              <a:gd name="f43" fmla="val 247858"/>
              <a:gd name="f44" fmla="val 326929"/>
              <a:gd name="f45" fmla="val 251935"/>
              <a:gd name="f46" fmla="val 321206"/>
              <a:gd name="f47" fmla="val 252122"/>
              <a:gd name="f48" fmla="val 252873"/>
              <a:gd name="f49" fmla="val 313576"/>
              <a:gd name="f50" fmla="val 313378"/>
              <a:gd name="f51" fmla="val 253010"/>
              <a:gd name="f52" fmla="val 313229"/>
              <a:gd name="f53" fmla="val 252967"/>
              <a:gd name="f54" fmla="val 313080"/>
              <a:gd name="f55" fmla="val 252922"/>
              <a:gd name="f56" fmla="val 312919"/>
              <a:gd name="f57" fmla="val 126251"/>
              <a:gd name="f58" fmla="val 133971"/>
              <a:gd name="f59" fmla="val 281687"/>
              <a:gd name="f60" fmla="val 321075"/>
              <a:gd name="f61" fmla="val 314823"/>
              <a:gd name="f62" fmla="val 318480"/>
              <a:gd name="f63" fmla="val 329614"/>
              <a:gd name="f64" fmla="val 318311"/>
              <a:gd name="f65" fmla="val 336414"/>
              <a:gd name="f66" fmla="val 328969"/>
              <a:gd name="f67" fmla="val 341215"/>
              <a:gd name="f68" fmla="val 359094"/>
              <a:gd name="f69" fmla="val 321920"/>
              <a:gd name="f70" fmla="val 304041"/>
              <a:gd name="f71" fmla="val 286162"/>
              <a:gd name="f72" fmla="val 271668"/>
              <a:gd name="f73" fmla="val 278468"/>
              <a:gd name="f74" fmla="val 289602"/>
              <a:gd name="f75" fmla="val 142850"/>
              <a:gd name="f76" fmla="val 143397"/>
              <a:gd name="f77" fmla="val 316865"/>
              <a:gd name="f78" fmla="val 151629"/>
              <a:gd name="f79" fmla="val 321811"/>
              <a:gd name="f80" fmla="val 156401"/>
              <a:gd name="f81" fmla="val 330956"/>
              <a:gd name="f82" fmla="val 141907"/>
              <a:gd name="f83" fmla="val 124028"/>
              <a:gd name="f84" fmla="val 106149"/>
              <a:gd name="f85" fmla="val 91655"/>
              <a:gd name="f86" fmla="val 329356"/>
              <a:gd name="f87" fmla="val 98032"/>
              <a:gd name="f88" fmla="val 318986"/>
              <a:gd name="f89" fmla="val 108649"/>
              <a:gd name="f90" fmla="val 315212"/>
              <a:gd name="f91" fmla="val 33542"/>
              <a:gd name="f92" fmla="val 34909"/>
              <a:gd name="f93" fmla="val 1773"/>
              <a:gd name="f94" fmla="val 51879"/>
              <a:gd name="f95" fmla="*/ f0 1 371900"/>
              <a:gd name="f96" fmla="*/ f1 1 373588"/>
              <a:gd name="f97" fmla="+- f4 0 f2"/>
              <a:gd name="f98" fmla="+- f3 0 f2"/>
              <a:gd name="f99" fmla="*/ f98 1 371900"/>
              <a:gd name="f100" fmla="*/ f97 1 373588"/>
              <a:gd name="f101" fmla="*/ f2 1 f99"/>
              <a:gd name="f102" fmla="*/ f3 1 f99"/>
              <a:gd name="f103" fmla="*/ f2 1 f100"/>
              <a:gd name="f104" fmla="*/ f4 1 f100"/>
              <a:gd name="f105" fmla="*/ f101 f95 1"/>
              <a:gd name="f106" fmla="*/ f102 f95 1"/>
              <a:gd name="f107" fmla="*/ f104 f96 1"/>
              <a:gd name="f108" fmla="*/ f103 f96 1"/>
            </a:gdLst>
            <a:ahLst/>
            <a:cxnLst>
              <a:cxn ang="3cd4">
                <a:pos x="hc" y="t"/>
              </a:cxn>
              <a:cxn ang="0">
                <a:pos x="r" y="vc"/>
              </a:cxn>
              <a:cxn ang="cd4">
                <a:pos x="hc" y="b"/>
              </a:cxn>
              <a:cxn ang="cd2">
                <a:pos x="l" y="vc"/>
              </a:cxn>
            </a:cxnLst>
            <a:rect l="f105" t="f108" r="f106" b="f107"/>
            <a:pathLst>
              <a:path w="371900" h="373588">
                <a:moveTo>
                  <a:pt x="f5" y="f6"/>
                </a:moveTo>
                <a:lnTo>
                  <a:pt x="f7" y="f8"/>
                </a:lnTo>
                <a:lnTo>
                  <a:pt x="f9" y="f8"/>
                </a:lnTo>
                <a:lnTo>
                  <a:pt x="f10" y="f6"/>
                </a:lnTo>
                <a:close/>
                <a:moveTo>
                  <a:pt x="f11" y="f6"/>
                </a:moveTo>
                <a:lnTo>
                  <a:pt x="f11" y="f8"/>
                </a:lnTo>
                <a:lnTo>
                  <a:pt x="f12" y="f8"/>
                </a:lnTo>
                <a:lnTo>
                  <a:pt x="f13" y="f6"/>
                </a:lnTo>
                <a:close/>
                <a:moveTo>
                  <a:pt x="f14" y="f6"/>
                </a:moveTo>
                <a:lnTo>
                  <a:pt x="f15" y="f8"/>
                </a:lnTo>
                <a:lnTo>
                  <a:pt x="f16" y="f8"/>
                </a:lnTo>
                <a:lnTo>
                  <a:pt x="f16" y="f6"/>
                </a:lnTo>
                <a:close/>
                <a:moveTo>
                  <a:pt x="f17" y="f6"/>
                </a:moveTo>
                <a:lnTo>
                  <a:pt x="f18" y="f8"/>
                </a:lnTo>
                <a:lnTo>
                  <a:pt x="f19" y="f8"/>
                </a:lnTo>
                <a:lnTo>
                  <a:pt x="f20" y="f6"/>
                </a:lnTo>
                <a:close/>
                <a:moveTo>
                  <a:pt x="f21" y="f2"/>
                </a:moveTo>
                <a:lnTo>
                  <a:pt x="f22" y="f23"/>
                </a:lnTo>
                <a:lnTo>
                  <a:pt x="f24" y="f23"/>
                </a:lnTo>
                <a:lnTo>
                  <a:pt x="f24" y="f25"/>
                </a:lnTo>
                <a:cubicBezTo>
                  <a:pt x="f26" y="f27"/>
                  <a:pt x="f28" y="f29"/>
                  <a:pt x="f30" y="f31"/>
                </a:cubicBezTo>
                <a:lnTo>
                  <a:pt x="f32" y="f33"/>
                </a:lnTo>
                <a:cubicBezTo>
                  <a:pt x="f34" y="f35"/>
                  <a:pt x="f36" y="f37"/>
                  <a:pt x="f38" y="f39"/>
                </a:cubicBezTo>
                <a:lnTo>
                  <a:pt x="f40" y="f41"/>
                </a:lnTo>
                <a:cubicBezTo>
                  <a:pt x="f42" y="f43"/>
                  <a:pt x="f44" y="f45"/>
                  <a:pt x="f46" y="f47"/>
                </a:cubicBezTo>
                <a:lnTo>
                  <a:pt x="f46" y="f48"/>
                </a:lnTo>
                <a:lnTo>
                  <a:pt x="f49" y="f48"/>
                </a:lnTo>
                <a:cubicBezTo>
                  <a:pt x="f50" y="f51"/>
                  <a:pt x="f52" y="f53"/>
                  <a:pt x="f54" y="f55"/>
                </a:cubicBezTo>
                <a:lnTo>
                  <a:pt x="f56" y="f48"/>
                </a:lnTo>
                <a:lnTo>
                  <a:pt x="f57" y="f48"/>
                </a:lnTo>
                <a:lnTo>
                  <a:pt x="f58" y="f59"/>
                </a:lnTo>
                <a:lnTo>
                  <a:pt x="f60" y="f59"/>
                </a:lnTo>
                <a:lnTo>
                  <a:pt x="f60" y="f61"/>
                </a:lnTo>
                <a:lnTo>
                  <a:pt x="f62" y="f61"/>
                </a:lnTo>
                <a:cubicBezTo>
                  <a:pt x="f63" y="f64"/>
                  <a:pt x="f65" y="f66"/>
                  <a:pt x="f65" y="f67"/>
                </a:cubicBezTo>
                <a:cubicBezTo>
                  <a:pt x="f65" y="f68"/>
                  <a:pt x="f69" y="f4"/>
                  <a:pt x="f70" y="f4"/>
                </a:cubicBezTo>
                <a:cubicBezTo>
                  <a:pt x="f71" y="f4"/>
                  <a:pt x="f72" y="f68"/>
                  <a:pt x="f72" y="f67"/>
                </a:cubicBezTo>
                <a:cubicBezTo>
                  <a:pt x="f72" y="f66"/>
                  <a:pt x="f73" y="f64"/>
                  <a:pt x="f74" y="f61"/>
                </a:cubicBezTo>
                <a:lnTo>
                  <a:pt x="f75" y="f61"/>
                </a:lnTo>
                <a:lnTo>
                  <a:pt x="f76" y="f77"/>
                </a:lnTo>
                <a:cubicBezTo>
                  <a:pt x="f78" y="f79"/>
                  <a:pt x="f80" y="f81"/>
                  <a:pt x="f80" y="f67"/>
                </a:cubicBezTo>
                <a:cubicBezTo>
                  <a:pt x="f80" y="f68"/>
                  <a:pt x="f82" y="f4"/>
                  <a:pt x="f83" y="f4"/>
                </a:cubicBezTo>
                <a:cubicBezTo>
                  <a:pt x="f84" y="f4"/>
                  <a:pt x="f85" y="f68"/>
                  <a:pt x="f85" y="f67"/>
                </a:cubicBezTo>
                <a:cubicBezTo>
                  <a:pt x="f85" y="f86"/>
                  <a:pt x="f87" y="f88"/>
                  <a:pt x="f89" y="f90"/>
                </a:cubicBezTo>
                <a:lnTo>
                  <a:pt x="f91" y="f92"/>
                </a:lnTo>
                <a:lnTo>
                  <a:pt x="f2" y="f92"/>
                </a:lnTo>
                <a:lnTo>
                  <a:pt x="f2" y="f93"/>
                </a:lnTo>
                <a:lnTo>
                  <a:pt x="f94" y="f93"/>
                </a:lnTo>
                <a:close/>
              </a:path>
            </a:pathLst>
          </a:custGeom>
          <a:solidFill>
            <a:srgbClr val="BA1A18"/>
          </a:solidFill>
          <a:ln cap="flat">
            <a:noFill/>
            <a:prstDash val="solid"/>
          </a:ln>
        </p:spPr>
        <p:txBody>
          <a:bodyPr vert="horz" wrap="square" lIns="91025" tIns="45516" rIns="91025" bIns="45516" anchor="ctr" anchorCtr="1" compatLnSpc="1">
            <a:noAutofit/>
          </a:bodyPr>
          <a:lstStyle/>
          <a:p>
            <a:pPr algn="ctr" defTabSz="910248" rtl="1">
              <a:defRPr sz="1800" b="0" i="0" u="none" strike="noStrike" kern="0" cap="none" spc="0" baseline="0">
                <a:solidFill>
                  <a:srgbClr val="000000"/>
                </a:solidFill>
                <a:uFillTx/>
              </a:defRPr>
            </a:pPr>
            <a:endParaRPr lang="en-US" sz="1046" dirty="0">
              <a:solidFill>
                <a:srgbClr val="AE4500"/>
              </a:solidFill>
              <a:ea typeface="맑은 고딕" pitchFamily="34"/>
              <a:cs typeface="B Nazanin" panose="00000700000000000000" pitchFamily="2" charset="-78"/>
            </a:endParaRPr>
          </a:p>
        </p:txBody>
      </p:sp>
      <p:sp>
        <p:nvSpPr>
          <p:cNvPr id="20" name="Right Triangle 17">
            <a:extLst>
              <a:ext uri="{FF2B5EF4-FFF2-40B4-BE49-F238E27FC236}">
                <a16:creationId xmlns:a16="http://schemas.microsoft.com/office/drawing/2014/main" id="{0105DF5C-6DAB-4E4A-86A7-341CA94BA807}"/>
              </a:ext>
            </a:extLst>
          </p:cNvPr>
          <p:cNvSpPr/>
          <p:nvPr/>
        </p:nvSpPr>
        <p:spPr>
          <a:xfrm>
            <a:off x="5837574" y="3359896"/>
            <a:ext cx="356995" cy="425075"/>
          </a:xfrm>
          <a:custGeom>
            <a:avLst/>
            <a:gdLst>
              <a:gd name="f0" fmla="val w"/>
              <a:gd name="f1" fmla="val h"/>
              <a:gd name="f2" fmla="val 0"/>
              <a:gd name="f3" fmla="val 2721114"/>
              <a:gd name="f4" fmla="val 3240000"/>
              <a:gd name="f5" fmla="val 2700000"/>
              <a:gd name="f6" fmla="val 1999321"/>
              <a:gd name="f7" fmla="val 2603448"/>
              <a:gd name="f8" fmla="val 2772810"/>
              <a:gd name="f9" fmla="val 2528507"/>
              <a:gd name="f10" fmla="val 2263914"/>
              <a:gd name="f11" fmla="val 2230929"/>
              <a:gd name="f12" fmla="val 2516419"/>
              <a:gd name="f13" fmla="val 2435624"/>
              <a:gd name="f14" fmla="val 2688129"/>
              <a:gd name="f15" fmla="val 2940634"/>
              <a:gd name="f16" fmla="val 3145329"/>
              <a:gd name="f17" fmla="val 2011409"/>
              <a:gd name="f18" fmla="val 1806714"/>
              <a:gd name="f19" fmla="val 1576134"/>
              <a:gd name="f20" fmla="val 17032"/>
              <a:gd name="f21" fmla="val 2276728"/>
              <a:gd name="f22" fmla="val 17033"/>
              <a:gd name="f23" fmla="val 1576135"/>
              <a:gd name="f24" fmla="val 1321887"/>
              <a:gd name="f25" fmla="val 996125"/>
              <a:gd name="f26" fmla="val 2160187"/>
              <a:gd name="f27" fmla="val 1979345"/>
              <a:gd name="f28" fmla="val 2161001"/>
              <a:gd name="f29" fmla="val 1738579"/>
              <a:gd name="f30" fmla="val 2402384"/>
              <a:gd name="f31" fmla="val 2997617"/>
              <a:gd name="f32" fmla="val 3238999"/>
              <a:gd name="f33" fmla="val 3239814"/>
              <a:gd name="f34" fmla="val 1436085"/>
              <a:gd name="f35" fmla="val 2287664"/>
              <a:gd name="f36" fmla="val 888809"/>
              <a:gd name="f37" fmla="*/ f0 1 2721114"/>
              <a:gd name="f38" fmla="*/ f1 1 3240000"/>
              <a:gd name="f39" fmla="+- f4 0 f2"/>
              <a:gd name="f40" fmla="+- f3 0 f2"/>
              <a:gd name="f41" fmla="*/ f40 1 2721114"/>
              <a:gd name="f42" fmla="*/ f39 1 3240000"/>
              <a:gd name="f43" fmla="*/ f2 1 f41"/>
              <a:gd name="f44" fmla="*/ f3 1 f41"/>
              <a:gd name="f45" fmla="*/ f2 1 f42"/>
              <a:gd name="f46" fmla="*/ f4 1 f42"/>
              <a:gd name="f47" fmla="*/ f43 f37 1"/>
              <a:gd name="f48" fmla="*/ f44 f37 1"/>
              <a:gd name="f49" fmla="*/ f46 f38 1"/>
              <a:gd name="f50" fmla="*/ f45 f38 1"/>
            </a:gdLst>
            <a:ahLst/>
            <a:cxnLst>
              <a:cxn ang="3cd4">
                <a:pos x="hc" y="t"/>
              </a:cxn>
              <a:cxn ang="0">
                <a:pos x="r" y="vc"/>
              </a:cxn>
              <a:cxn ang="cd4">
                <a:pos x="hc" y="b"/>
              </a:cxn>
              <a:cxn ang="cd2">
                <a:pos x="l" y="vc"/>
              </a:cxn>
            </a:cxnLst>
            <a:rect l="f47" t="f50" r="f48" b="f49"/>
            <a:pathLst>
              <a:path w="2721114" h="3240000">
                <a:moveTo>
                  <a:pt x="f6" y="f7"/>
                </a:moveTo>
                <a:lnTo>
                  <a:pt x="f6" y="f8"/>
                </a:lnTo>
                <a:lnTo>
                  <a:pt x="f9" y="f8"/>
                </a:lnTo>
                <a:lnTo>
                  <a:pt x="f9" y="f7"/>
                </a:lnTo>
                <a:close/>
                <a:moveTo>
                  <a:pt x="f10" y="f11"/>
                </a:moveTo>
                <a:cubicBezTo>
                  <a:pt x="f12" y="f11"/>
                  <a:pt x="f3" y="f13"/>
                  <a:pt x="f3" y="f14"/>
                </a:cubicBezTo>
                <a:cubicBezTo>
                  <a:pt x="f3" y="f15"/>
                  <a:pt x="f12" y="f16"/>
                  <a:pt x="f10" y="f16"/>
                </a:cubicBezTo>
                <a:cubicBezTo>
                  <a:pt x="f17" y="f16"/>
                  <a:pt x="f18" y="f15"/>
                  <a:pt x="f18" y="f14"/>
                </a:cubicBezTo>
                <a:cubicBezTo>
                  <a:pt x="f18" y="f13"/>
                  <a:pt x="f17" y="f11"/>
                  <a:pt x="f10" y="f11"/>
                </a:cubicBezTo>
                <a:close/>
                <a:moveTo>
                  <a:pt x="f19" y="f20"/>
                </a:moveTo>
                <a:lnTo>
                  <a:pt x="f21" y="f20"/>
                </a:lnTo>
                <a:lnTo>
                  <a:pt x="f21" y="f22"/>
                </a:lnTo>
                <a:lnTo>
                  <a:pt x="f23" y="f22"/>
                </a:lnTo>
                <a:close/>
                <a:moveTo>
                  <a:pt x="f2" y="f20"/>
                </a:moveTo>
                <a:lnTo>
                  <a:pt x="f24" y="f20"/>
                </a:lnTo>
                <a:lnTo>
                  <a:pt x="f24" y="f25"/>
                </a:lnTo>
                <a:lnTo>
                  <a:pt x="f21" y="f25"/>
                </a:lnTo>
                <a:lnTo>
                  <a:pt x="f21" y="f26"/>
                </a:lnTo>
                <a:cubicBezTo>
                  <a:pt x="f27" y="f28"/>
                  <a:pt x="f29" y="f30"/>
                  <a:pt x="f29" y="f5"/>
                </a:cubicBezTo>
                <a:cubicBezTo>
                  <a:pt x="f29" y="f31"/>
                  <a:pt x="f27" y="f32"/>
                  <a:pt x="f21" y="f33"/>
                </a:cubicBezTo>
                <a:lnTo>
                  <a:pt x="f21" y="f4"/>
                </a:lnTo>
                <a:lnTo>
                  <a:pt x="f2" y="f4"/>
                </a:lnTo>
                <a:close/>
                <a:moveTo>
                  <a:pt x="f34" y="f2"/>
                </a:moveTo>
                <a:lnTo>
                  <a:pt x="f35" y="f36"/>
                </a:lnTo>
                <a:lnTo>
                  <a:pt x="f34" y="f36"/>
                </a:lnTo>
                <a:close/>
              </a:path>
            </a:pathLst>
          </a:custGeom>
          <a:solidFill>
            <a:srgbClr val="BA1A18"/>
          </a:solidFill>
          <a:ln cap="flat">
            <a:noFill/>
            <a:prstDash val="solid"/>
          </a:ln>
        </p:spPr>
        <p:txBody>
          <a:bodyPr vert="horz" wrap="square" lIns="68271" tIns="34136" rIns="68271" bIns="34136" anchor="ctr" anchorCtr="1" compatLnSpc="1">
            <a:noAutofit/>
          </a:bodyPr>
          <a:lstStyle/>
          <a:p>
            <a:pPr algn="ctr" defTabSz="910248" rtl="1">
              <a:defRPr sz="1800" b="0" i="0" u="none" strike="noStrike" kern="0" cap="none" spc="0" baseline="0">
                <a:solidFill>
                  <a:srgbClr val="000000"/>
                </a:solidFill>
                <a:uFillTx/>
              </a:defRPr>
            </a:pPr>
            <a:endParaRPr lang="en-US" sz="1046" dirty="0">
              <a:solidFill>
                <a:srgbClr val="AE4500"/>
              </a:solidFill>
              <a:ea typeface="맑은 고딕" pitchFamily="34"/>
              <a:cs typeface="B Nazanin" panose="00000700000000000000" pitchFamily="2" charset="-78"/>
            </a:endParaRPr>
          </a:p>
        </p:txBody>
      </p:sp>
      <p:sp>
        <p:nvSpPr>
          <p:cNvPr id="21" name="Right Triangle 17">
            <a:extLst>
              <a:ext uri="{FF2B5EF4-FFF2-40B4-BE49-F238E27FC236}">
                <a16:creationId xmlns:a16="http://schemas.microsoft.com/office/drawing/2014/main" id="{2A88FD17-CE35-461C-96CA-FD373204F92B}"/>
              </a:ext>
            </a:extLst>
          </p:cNvPr>
          <p:cNvSpPr/>
          <p:nvPr/>
        </p:nvSpPr>
        <p:spPr>
          <a:xfrm>
            <a:off x="5184249" y="3359896"/>
            <a:ext cx="356995" cy="425075"/>
          </a:xfrm>
          <a:custGeom>
            <a:avLst/>
            <a:gdLst>
              <a:gd name="f0" fmla="val w"/>
              <a:gd name="f1" fmla="val h"/>
              <a:gd name="f2" fmla="val 0"/>
              <a:gd name="f3" fmla="val 2721114"/>
              <a:gd name="f4" fmla="val 3240000"/>
              <a:gd name="f5" fmla="val 2700000"/>
              <a:gd name="f6" fmla="val 2179233"/>
              <a:gd name="f7" fmla="val 2431577"/>
              <a:gd name="f8" fmla="val 2611489"/>
              <a:gd name="f9" fmla="val 1999321"/>
              <a:gd name="f10" fmla="val 2780851"/>
              <a:gd name="f11" fmla="val 2960763"/>
              <a:gd name="f12" fmla="val 2348595"/>
              <a:gd name="f13" fmla="val 2528507"/>
              <a:gd name="f14" fmla="val 2263914"/>
              <a:gd name="f15" fmla="val 2238970"/>
              <a:gd name="f16" fmla="val 2516419"/>
              <a:gd name="f17" fmla="val 2443665"/>
              <a:gd name="f18" fmla="val 2696170"/>
              <a:gd name="f19" fmla="val 2948675"/>
              <a:gd name="f20" fmla="val 3153370"/>
              <a:gd name="f21" fmla="val 2011409"/>
              <a:gd name="f22" fmla="val 1806714"/>
              <a:gd name="f23" fmla="val 1576134"/>
              <a:gd name="f24" fmla="val 17032"/>
              <a:gd name="f25" fmla="val 2276728"/>
              <a:gd name="f26" fmla="val 17033"/>
              <a:gd name="f27" fmla="val 1576135"/>
              <a:gd name="f28" fmla="val 1321887"/>
              <a:gd name="f29" fmla="val 996125"/>
              <a:gd name="f30" fmla="val 2160187"/>
              <a:gd name="f31" fmla="val 1979345"/>
              <a:gd name="f32" fmla="val 2161001"/>
              <a:gd name="f33" fmla="val 1738579"/>
              <a:gd name="f34" fmla="val 2402384"/>
              <a:gd name="f35" fmla="val 2997617"/>
              <a:gd name="f36" fmla="val 3238999"/>
              <a:gd name="f37" fmla="val 3239814"/>
              <a:gd name="f38" fmla="val 1436085"/>
              <a:gd name="f39" fmla="val 2287664"/>
              <a:gd name="f40" fmla="val 888809"/>
              <a:gd name="f41" fmla="*/ f0 1 2721114"/>
              <a:gd name="f42" fmla="*/ f1 1 3240000"/>
              <a:gd name="f43" fmla="+- f4 0 f2"/>
              <a:gd name="f44" fmla="+- f3 0 f2"/>
              <a:gd name="f45" fmla="*/ f44 1 2721114"/>
              <a:gd name="f46" fmla="*/ f43 1 3240000"/>
              <a:gd name="f47" fmla="*/ f2 1 f45"/>
              <a:gd name="f48" fmla="*/ f3 1 f45"/>
              <a:gd name="f49" fmla="*/ f2 1 f46"/>
              <a:gd name="f50" fmla="*/ f4 1 f46"/>
              <a:gd name="f51" fmla="*/ f47 f41 1"/>
              <a:gd name="f52" fmla="*/ f48 f41 1"/>
              <a:gd name="f53" fmla="*/ f50 f42 1"/>
              <a:gd name="f54" fmla="*/ f49 f42 1"/>
            </a:gdLst>
            <a:ahLst/>
            <a:cxnLst>
              <a:cxn ang="3cd4">
                <a:pos x="hc" y="t"/>
              </a:cxn>
              <a:cxn ang="0">
                <a:pos x="r" y="vc"/>
              </a:cxn>
              <a:cxn ang="cd4">
                <a:pos x="hc" y="b"/>
              </a:cxn>
              <a:cxn ang="cd2">
                <a:pos x="l" y="vc"/>
              </a:cxn>
            </a:cxnLst>
            <a:rect l="f51" t="f54" r="f52" b="f53"/>
            <a:pathLst>
              <a:path w="2721114" h="3240000">
                <a:moveTo>
                  <a:pt x="f6" y="f7"/>
                </a:moveTo>
                <a:lnTo>
                  <a:pt x="f6" y="f8"/>
                </a:lnTo>
                <a:lnTo>
                  <a:pt x="f9" y="f8"/>
                </a:lnTo>
                <a:lnTo>
                  <a:pt x="f9" y="f10"/>
                </a:lnTo>
                <a:lnTo>
                  <a:pt x="f6" y="f10"/>
                </a:lnTo>
                <a:lnTo>
                  <a:pt x="f6" y="f11"/>
                </a:lnTo>
                <a:lnTo>
                  <a:pt x="f12" y="f11"/>
                </a:lnTo>
                <a:lnTo>
                  <a:pt x="f12" y="f10"/>
                </a:lnTo>
                <a:lnTo>
                  <a:pt x="f13" y="f10"/>
                </a:lnTo>
                <a:lnTo>
                  <a:pt x="f13" y="f8"/>
                </a:lnTo>
                <a:lnTo>
                  <a:pt x="f12" y="f8"/>
                </a:lnTo>
                <a:lnTo>
                  <a:pt x="f12" y="f7"/>
                </a:lnTo>
                <a:close/>
                <a:moveTo>
                  <a:pt x="f14" y="f15"/>
                </a:moveTo>
                <a:cubicBezTo>
                  <a:pt x="f16" y="f15"/>
                  <a:pt x="f3" y="f17"/>
                  <a:pt x="f3" y="f18"/>
                </a:cubicBezTo>
                <a:cubicBezTo>
                  <a:pt x="f3" y="f19"/>
                  <a:pt x="f16" y="f20"/>
                  <a:pt x="f14" y="f20"/>
                </a:cubicBezTo>
                <a:cubicBezTo>
                  <a:pt x="f21" y="f20"/>
                  <a:pt x="f22" y="f19"/>
                  <a:pt x="f22" y="f18"/>
                </a:cubicBezTo>
                <a:cubicBezTo>
                  <a:pt x="f22" y="f17"/>
                  <a:pt x="f21" y="f15"/>
                  <a:pt x="f14" y="f15"/>
                </a:cubicBezTo>
                <a:close/>
                <a:moveTo>
                  <a:pt x="f23" y="f24"/>
                </a:moveTo>
                <a:lnTo>
                  <a:pt x="f25" y="f24"/>
                </a:lnTo>
                <a:lnTo>
                  <a:pt x="f25" y="f26"/>
                </a:lnTo>
                <a:lnTo>
                  <a:pt x="f27" y="f26"/>
                </a:lnTo>
                <a:close/>
                <a:moveTo>
                  <a:pt x="f2" y="f24"/>
                </a:moveTo>
                <a:lnTo>
                  <a:pt x="f28" y="f24"/>
                </a:lnTo>
                <a:lnTo>
                  <a:pt x="f28" y="f29"/>
                </a:lnTo>
                <a:lnTo>
                  <a:pt x="f25" y="f29"/>
                </a:lnTo>
                <a:lnTo>
                  <a:pt x="f25" y="f30"/>
                </a:lnTo>
                <a:cubicBezTo>
                  <a:pt x="f31" y="f32"/>
                  <a:pt x="f33" y="f34"/>
                  <a:pt x="f33" y="f5"/>
                </a:cubicBezTo>
                <a:cubicBezTo>
                  <a:pt x="f33" y="f35"/>
                  <a:pt x="f31" y="f36"/>
                  <a:pt x="f25" y="f37"/>
                </a:cubicBezTo>
                <a:lnTo>
                  <a:pt x="f25" y="f4"/>
                </a:lnTo>
                <a:lnTo>
                  <a:pt x="f2" y="f4"/>
                </a:lnTo>
                <a:close/>
                <a:moveTo>
                  <a:pt x="f38" y="f2"/>
                </a:moveTo>
                <a:lnTo>
                  <a:pt x="f39" y="f40"/>
                </a:lnTo>
                <a:lnTo>
                  <a:pt x="f38" y="f40"/>
                </a:lnTo>
                <a:close/>
              </a:path>
            </a:pathLst>
          </a:custGeom>
          <a:solidFill>
            <a:srgbClr val="BA1A18"/>
          </a:solidFill>
          <a:ln cap="flat">
            <a:noFill/>
            <a:prstDash val="solid"/>
          </a:ln>
        </p:spPr>
        <p:txBody>
          <a:bodyPr vert="horz" wrap="square" lIns="68271" tIns="34136" rIns="68271" bIns="34136" anchor="ctr" anchorCtr="1" compatLnSpc="1">
            <a:noAutofit/>
          </a:bodyPr>
          <a:lstStyle/>
          <a:p>
            <a:pPr algn="ctr" defTabSz="910248" rtl="1">
              <a:defRPr sz="1800" b="0" i="0" u="none" strike="noStrike" kern="0" cap="none" spc="0" baseline="0">
                <a:solidFill>
                  <a:srgbClr val="000000"/>
                </a:solidFill>
                <a:uFillTx/>
              </a:defRPr>
            </a:pPr>
            <a:endParaRPr lang="en-US" sz="1046" dirty="0">
              <a:solidFill>
                <a:srgbClr val="AE4500"/>
              </a:solidFill>
              <a:ea typeface="맑은 고딕" pitchFamily="34"/>
              <a:cs typeface="B Nazanin" panose="00000700000000000000" pitchFamily="2" charset="-78"/>
            </a:endParaRPr>
          </a:p>
        </p:txBody>
      </p:sp>
      <p:sp>
        <p:nvSpPr>
          <p:cNvPr id="22" name="Right Triangle 17">
            <a:extLst>
              <a:ext uri="{FF2B5EF4-FFF2-40B4-BE49-F238E27FC236}">
                <a16:creationId xmlns:a16="http://schemas.microsoft.com/office/drawing/2014/main" id="{B3C3F9F8-1205-461F-AC50-1E2FE9D9DE46}"/>
              </a:ext>
            </a:extLst>
          </p:cNvPr>
          <p:cNvSpPr/>
          <p:nvPr/>
        </p:nvSpPr>
        <p:spPr>
          <a:xfrm>
            <a:off x="6490891" y="3359896"/>
            <a:ext cx="356995" cy="425075"/>
          </a:xfrm>
          <a:custGeom>
            <a:avLst/>
            <a:gdLst>
              <a:gd name="f0" fmla="val w"/>
              <a:gd name="f1" fmla="val h"/>
              <a:gd name="f2" fmla="val 0"/>
              <a:gd name="f3" fmla="val 2721114"/>
              <a:gd name="f4" fmla="val 3240000"/>
              <a:gd name="f5" fmla="val 2700000"/>
              <a:gd name="f6" fmla="val 2136698"/>
              <a:gd name="f7" fmla="val 2449196"/>
              <a:gd name="f8" fmla="val 2016940"/>
              <a:gd name="f9" fmla="val 2568954"/>
              <a:gd name="f10" fmla="val 2144156"/>
              <a:gd name="f11" fmla="val 2696170"/>
              <a:gd name="f12" fmla="val 2823386"/>
              <a:gd name="f13" fmla="val 2943144"/>
              <a:gd name="f14" fmla="val 2263914"/>
              <a:gd name="f15" fmla="val 2815928"/>
              <a:gd name="f16" fmla="val 2391130"/>
              <a:gd name="f17" fmla="val 2510888"/>
              <a:gd name="f18" fmla="val 2383672"/>
              <a:gd name="f19" fmla="val 2576412"/>
              <a:gd name="f20" fmla="val 2238970"/>
              <a:gd name="f21" fmla="val 2516419"/>
              <a:gd name="f22" fmla="val 2443665"/>
              <a:gd name="f23" fmla="val 2948675"/>
              <a:gd name="f24" fmla="val 3153370"/>
              <a:gd name="f25" fmla="val 2011409"/>
              <a:gd name="f26" fmla="val 1806714"/>
              <a:gd name="f27" fmla="val 1576134"/>
              <a:gd name="f28" fmla="val 17032"/>
              <a:gd name="f29" fmla="val 2276728"/>
              <a:gd name="f30" fmla="val 17033"/>
              <a:gd name="f31" fmla="val 1576135"/>
              <a:gd name="f32" fmla="val 1321887"/>
              <a:gd name="f33" fmla="val 996125"/>
              <a:gd name="f34" fmla="val 2160187"/>
              <a:gd name="f35" fmla="val 1979345"/>
              <a:gd name="f36" fmla="val 2161001"/>
              <a:gd name="f37" fmla="val 1738579"/>
              <a:gd name="f38" fmla="val 2402384"/>
              <a:gd name="f39" fmla="val 2997617"/>
              <a:gd name="f40" fmla="val 3238999"/>
              <a:gd name="f41" fmla="val 3239814"/>
              <a:gd name="f42" fmla="val 1436085"/>
              <a:gd name="f43" fmla="val 2287664"/>
              <a:gd name="f44" fmla="val 888809"/>
              <a:gd name="f45" fmla="*/ f0 1 2721114"/>
              <a:gd name="f46" fmla="*/ f1 1 3240000"/>
              <a:gd name="f47" fmla="+- f4 0 f2"/>
              <a:gd name="f48" fmla="+- f3 0 f2"/>
              <a:gd name="f49" fmla="*/ f48 1 2721114"/>
              <a:gd name="f50" fmla="*/ f47 1 3240000"/>
              <a:gd name="f51" fmla="*/ f2 1 f49"/>
              <a:gd name="f52" fmla="*/ f3 1 f49"/>
              <a:gd name="f53" fmla="*/ f2 1 f50"/>
              <a:gd name="f54" fmla="*/ f4 1 f50"/>
              <a:gd name="f55" fmla="*/ f51 f45 1"/>
              <a:gd name="f56" fmla="*/ f52 f45 1"/>
              <a:gd name="f57" fmla="*/ f54 f46 1"/>
              <a:gd name="f58" fmla="*/ f53 f46 1"/>
            </a:gdLst>
            <a:ahLst/>
            <a:cxnLst>
              <a:cxn ang="3cd4">
                <a:pos x="hc" y="t"/>
              </a:cxn>
              <a:cxn ang="0">
                <a:pos x="r" y="vc"/>
              </a:cxn>
              <a:cxn ang="cd4">
                <a:pos x="hc" y="b"/>
              </a:cxn>
              <a:cxn ang="cd2">
                <a:pos x="l" y="vc"/>
              </a:cxn>
            </a:cxnLst>
            <a:rect l="f55" t="f58" r="f56" b="f57"/>
            <a:pathLst>
              <a:path w="2721114" h="3240000">
                <a:moveTo>
                  <a:pt x="f6" y="f7"/>
                </a:moveTo>
                <a:lnTo>
                  <a:pt x="f8" y="f9"/>
                </a:lnTo>
                <a:lnTo>
                  <a:pt x="f10" y="f11"/>
                </a:lnTo>
                <a:lnTo>
                  <a:pt x="f8" y="f12"/>
                </a:lnTo>
                <a:lnTo>
                  <a:pt x="f6" y="f13"/>
                </a:lnTo>
                <a:lnTo>
                  <a:pt x="f14" y="f15"/>
                </a:lnTo>
                <a:lnTo>
                  <a:pt x="f16" y="f13"/>
                </a:lnTo>
                <a:lnTo>
                  <a:pt x="f17" y="f12"/>
                </a:lnTo>
                <a:lnTo>
                  <a:pt x="f18" y="f11"/>
                </a:lnTo>
                <a:lnTo>
                  <a:pt x="f17" y="f9"/>
                </a:lnTo>
                <a:lnTo>
                  <a:pt x="f16" y="f7"/>
                </a:lnTo>
                <a:lnTo>
                  <a:pt x="f14" y="f19"/>
                </a:lnTo>
                <a:close/>
                <a:moveTo>
                  <a:pt x="f14" y="f20"/>
                </a:moveTo>
                <a:cubicBezTo>
                  <a:pt x="f21" y="f20"/>
                  <a:pt x="f3" y="f22"/>
                  <a:pt x="f3" y="f11"/>
                </a:cubicBezTo>
                <a:cubicBezTo>
                  <a:pt x="f3" y="f23"/>
                  <a:pt x="f21" y="f24"/>
                  <a:pt x="f14" y="f24"/>
                </a:cubicBezTo>
                <a:cubicBezTo>
                  <a:pt x="f25" y="f24"/>
                  <a:pt x="f26" y="f23"/>
                  <a:pt x="f26" y="f11"/>
                </a:cubicBezTo>
                <a:cubicBezTo>
                  <a:pt x="f26" y="f22"/>
                  <a:pt x="f25" y="f20"/>
                  <a:pt x="f14" y="f20"/>
                </a:cubicBezTo>
                <a:close/>
                <a:moveTo>
                  <a:pt x="f27" y="f28"/>
                </a:moveTo>
                <a:lnTo>
                  <a:pt x="f29" y="f28"/>
                </a:lnTo>
                <a:lnTo>
                  <a:pt x="f29" y="f30"/>
                </a:lnTo>
                <a:lnTo>
                  <a:pt x="f31" y="f30"/>
                </a:lnTo>
                <a:close/>
                <a:moveTo>
                  <a:pt x="f2" y="f28"/>
                </a:moveTo>
                <a:lnTo>
                  <a:pt x="f32" y="f28"/>
                </a:lnTo>
                <a:lnTo>
                  <a:pt x="f32" y="f33"/>
                </a:lnTo>
                <a:lnTo>
                  <a:pt x="f29" y="f33"/>
                </a:lnTo>
                <a:lnTo>
                  <a:pt x="f29" y="f34"/>
                </a:lnTo>
                <a:cubicBezTo>
                  <a:pt x="f35" y="f36"/>
                  <a:pt x="f37" y="f38"/>
                  <a:pt x="f37" y="f5"/>
                </a:cubicBezTo>
                <a:cubicBezTo>
                  <a:pt x="f37" y="f39"/>
                  <a:pt x="f35" y="f40"/>
                  <a:pt x="f29" y="f41"/>
                </a:cubicBezTo>
                <a:lnTo>
                  <a:pt x="f29" y="f4"/>
                </a:lnTo>
                <a:lnTo>
                  <a:pt x="f2" y="f4"/>
                </a:lnTo>
                <a:close/>
                <a:moveTo>
                  <a:pt x="f42" y="f2"/>
                </a:moveTo>
                <a:lnTo>
                  <a:pt x="f43" y="f44"/>
                </a:lnTo>
                <a:lnTo>
                  <a:pt x="f42" y="f44"/>
                </a:lnTo>
                <a:close/>
              </a:path>
            </a:pathLst>
          </a:custGeom>
          <a:solidFill>
            <a:srgbClr val="BA1A18"/>
          </a:solidFill>
          <a:ln cap="flat">
            <a:noFill/>
            <a:prstDash val="solid"/>
          </a:ln>
        </p:spPr>
        <p:txBody>
          <a:bodyPr vert="horz" wrap="square" lIns="68271" tIns="34136" rIns="68271" bIns="34136" anchor="ctr" anchorCtr="1" compatLnSpc="1">
            <a:noAutofit/>
          </a:bodyPr>
          <a:lstStyle/>
          <a:p>
            <a:pPr algn="ctr" defTabSz="910248" rtl="1">
              <a:defRPr sz="1800" b="0" i="0" u="none" strike="noStrike" kern="0" cap="none" spc="0" baseline="0">
                <a:solidFill>
                  <a:srgbClr val="000000"/>
                </a:solidFill>
                <a:uFillTx/>
              </a:defRPr>
            </a:pPr>
            <a:endParaRPr lang="en-US" sz="1046" dirty="0">
              <a:solidFill>
                <a:srgbClr val="AE4500"/>
              </a:solidFill>
              <a:ea typeface="맑은 고딕" pitchFamily="34"/>
              <a:cs typeface="B Nazanin" panose="00000700000000000000" pitchFamily="2" charset="-78"/>
            </a:endParaRPr>
          </a:p>
        </p:txBody>
      </p:sp>
      <p:sp>
        <p:nvSpPr>
          <p:cNvPr id="23" name="Oval 44">
            <a:extLst>
              <a:ext uri="{FF2B5EF4-FFF2-40B4-BE49-F238E27FC236}">
                <a16:creationId xmlns:a16="http://schemas.microsoft.com/office/drawing/2014/main" id="{CF124369-9BD4-49D1-A51F-A7A6DB9B6097}"/>
              </a:ext>
            </a:extLst>
          </p:cNvPr>
          <p:cNvSpPr/>
          <p:nvPr/>
        </p:nvSpPr>
        <p:spPr>
          <a:xfrm>
            <a:off x="7144210" y="3359896"/>
            <a:ext cx="356995" cy="425075"/>
          </a:xfrm>
          <a:custGeom>
            <a:avLst/>
            <a:gdLst>
              <a:gd name="f0" fmla="val w"/>
              <a:gd name="f1" fmla="val h"/>
              <a:gd name="f2" fmla="val 0"/>
              <a:gd name="f3" fmla="val 2721114"/>
              <a:gd name="f4" fmla="val 3240000"/>
              <a:gd name="f5" fmla="val 2700000"/>
              <a:gd name="f6" fmla="val 2519839"/>
              <a:gd name="f7" fmla="val 2469622"/>
              <a:gd name="f8" fmla="val 2201779"/>
              <a:gd name="f9" fmla="val 2787682"/>
              <a:gd name="f10" fmla="val 2003023"/>
              <a:gd name="f11" fmla="val 2588926"/>
              <a:gd name="f12" fmla="val 1901669"/>
              <a:gd name="f13" fmla="val 2690281"/>
              <a:gd name="f14" fmla="val 2203868"/>
              <a:gd name="f15" fmla="val 2992480"/>
              <a:gd name="f16" fmla="val 2305222"/>
              <a:gd name="f17" fmla="val 2891125"/>
              <a:gd name="f18" fmla="val 2303133"/>
              <a:gd name="f19" fmla="val 2889037"/>
              <a:gd name="f20" fmla="val 2621194"/>
              <a:gd name="f21" fmla="val 2570977"/>
              <a:gd name="f22" fmla="val 2263914"/>
              <a:gd name="f23" fmla="val 2238970"/>
              <a:gd name="f24" fmla="val 2516419"/>
              <a:gd name="f25" fmla="val 2443665"/>
              <a:gd name="f26" fmla="val 2696170"/>
              <a:gd name="f27" fmla="val 2948675"/>
              <a:gd name="f28" fmla="val 3153370"/>
              <a:gd name="f29" fmla="val 2011409"/>
              <a:gd name="f30" fmla="val 1806714"/>
              <a:gd name="f31" fmla="val 1576134"/>
              <a:gd name="f32" fmla="val 17032"/>
              <a:gd name="f33" fmla="val 2276728"/>
              <a:gd name="f34" fmla="val 17033"/>
              <a:gd name="f35" fmla="val 1576135"/>
              <a:gd name="f36" fmla="val 1321887"/>
              <a:gd name="f37" fmla="val 996125"/>
              <a:gd name="f38" fmla="val 2160187"/>
              <a:gd name="f39" fmla="val 1979345"/>
              <a:gd name="f40" fmla="val 2161001"/>
              <a:gd name="f41" fmla="val 1738579"/>
              <a:gd name="f42" fmla="val 2402384"/>
              <a:gd name="f43" fmla="val 2997617"/>
              <a:gd name="f44" fmla="val 3238999"/>
              <a:gd name="f45" fmla="val 3239814"/>
              <a:gd name="f46" fmla="val 1436085"/>
              <a:gd name="f47" fmla="val 2287664"/>
              <a:gd name="f48" fmla="val 888809"/>
              <a:gd name="f49" fmla="*/ f0 1 2721114"/>
              <a:gd name="f50" fmla="*/ f1 1 3240000"/>
              <a:gd name="f51" fmla="+- f4 0 f2"/>
              <a:gd name="f52" fmla="+- f3 0 f2"/>
              <a:gd name="f53" fmla="*/ f52 1 2721114"/>
              <a:gd name="f54" fmla="*/ f51 1 3240000"/>
              <a:gd name="f55" fmla="*/ f2 1 f53"/>
              <a:gd name="f56" fmla="*/ f3 1 f53"/>
              <a:gd name="f57" fmla="*/ f2 1 f54"/>
              <a:gd name="f58" fmla="*/ f4 1 f54"/>
              <a:gd name="f59" fmla="*/ f55 f49 1"/>
              <a:gd name="f60" fmla="*/ f56 f49 1"/>
              <a:gd name="f61" fmla="*/ f58 f50 1"/>
              <a:gd name="f62" fmla="*/ f57 f50 1"/>
            </a:gdLst>
            <a:ahLst/>
            <a:cxnLst>
              <a:cxn ang="3cd4">
                <a:pos x="hc" y="t"/>
              </a:cxn>
              <a:cxn ang="0">
                <a:pos x="r" y="vc"/>
              </a:cxn>
              <a:cxn ang="cd4">
                <a:pos x="hc" y="b"/>
              </a:cxn>
              <a:cxn ang="cd2">
                <a:pos x="l" y="vc"/>
              </a:cxn>
            </a:cxnLst>
            <a:rect l="f59" t="f62" r="f60" b="f61"/>
            <a:pathLst>
              <a:path w="2721114" h="3240000">
                <a:moveTo>
                  <a:pt x="f6" y="f7"/>
                </a:moveTo>
                <a:lnTo>
                  <a:pt x="f8" y="f9"/>
                </a:lnTo>
                <a:lnTo>
                  <a:pt x="f10" y="f11"/>
                </a:lnTo>
                <a:lnTo>
                  <a:pt x="f12" y="f13"/>
                </a:lnTo>
                <a:lnTo>
                  <a:pt x="f14" y="f15"/>
                </a:lnTo>
                <a:lnTo>
                  <a:pt x="f16" y="f17"/>
                </a:lnTo>
                <a:lnTo>
                  <a:pt x="f18" y="f19"/>
                </a:lnTo>
                <a:lnTo>
                  <a:pt x="f20" y="f21"/>
                </a:lnTo>
                <a:close/>
                <a:moveTo>
                  <a:pt x="f22" y="f23"/>
                </a:moveTo>
                <a:cubicBezTo>
                  <a:pt x="f24" y="f23"/>
                  <a:pt x="f3" y="f25"/>
                  <a:pt x="f3" y="f26"/>
                </a:cubicBezTo>
                <a:cubicBezTo>
                  <a:pt x="f3" y="f27"/>
                  <a:pt x="f24" y="f28"/>
                  <a:pt x="f22" y="f28"/>
                </a:cubicBezTo>
                <a:cubicBezTo>
                  <a:pt x="f29" y="f28"/>
                  <a:pt x="f30" y="f27"/>
                  <a:pt x="f30" y="f26"/>
                </a:cubicBezTo>
                <a:cubicBezTo>
                  <a:pt x="f30" y="f25"/>
                  <a:pt x="f29" y="f23"/>
                  <a:pt x="f22" y="f23"/>
                </a:cubicBezTo>
                <a:close/>
                <a:moveTo>
                  <a:pt x="f31" y="f32"/>
                </a:moveTo>
                <a:lnTo>
                  <a:pt x="f33" y="f32"/>
                </a:lnTo>
                <a:lnTo>
                  <a:pt x="f33" y="f34"/>
                </a:lnTo>
                <a:lnTo>
                  <a:pt x="f35" y="f34"/>
                </a:lnTo>
                <a:close/>
                <a:moveTo>
                  <a:pt x="f2" y="f32"/>
                </a:moveTo>
                <a:lnTo>
                  <a:pt x="f36" y="f32"/>
                </a:lnTo>
                <a:lnTo>
                  <a:pt x="f36" y="f37"/>
                </a:lnTo>
                <a:lnTo>
                  <a:pt x="f33" y="f37"/>
                </a:lnTo>
                <a:lnTo>
                  <a:pt x="f33" y="f38"/>
                </a:lnTo>
                <a:cubicBezTo>
                  <a:pt x="f39" y="f40"/>
                  <a:pt x="f41" y="f42"/>
                  <a:pt x="f41" y="f5"/>
                </a:cubicBezTo>
                <a:cubicBezTo>
                  <a:pt x="f41" y="f43"/>
                  <a:pt x="f39" y="f44"/>
                  <a:pt x="f33" y="f45"/>
                </a:cubicBezTo>
                <a:lnTo>
                  <a:pt x="f33" y="f4"/>
                </a:lnTo>
                <a:lnTo>
                  <a:pt x="f2" y="f4"/>
                </a:lnTo>
                <a:close/>
                <a:moveTo>
                  <a:pt x="f46" y="f2"/>
                </a:moveTo>
                <a:lnTo>
                  <a:pt x="f47" y="f48"/>
                </a:lnTo>
                <a:lnTo>
                  <a:pt x="f46" y="f48"/>
                </a:lnTo>
                <a:close/>
              </a:path>
            </a:pathLst>
          </a:custGeom>
          <a:solidFill>
            <a:srgbClr val="BA1A18"/>
          </a:solidFill>
          <a:ln cap="flat">
            <a:noFill/>
            <a:prstDash val="solid"/>
          </a:ln>
        </p:spPr>
        <p:txBody>
          <a:bodyPr vert="horz" wrap="square" lIns="68271" tIns="34136" rIns="68271" bIns="34136" anchor="ctr" anchorCtr="1" compatLnSpc="1">
            <a:noAutofit/>
          </a:bodyPr>
          <a:lstStyle/>
          <a:p>
            <a:pPr algn="ctr" defTabSz="910248" rtl="1">
              <a:defRPr sz="1800" b="0" i="0" u="none" strike="noStrike" kern="0" cap="none" spc="0" baseline="0">
                <a:solidFill>
                  <a:srgbClr val="000000"/>
                </a:solidFill>
                <a:uFillTx/>
              </a:defRPr>
            </a:pPr>
            <a:endParaRPr lang="en-US" sz="1046" dirty="0">
              <a:solidFill>
                <a:srgbClr val="AE4500"/>
              </a:solidFill>
              <a:ea typeface="맑은 고딕" pitchFamily="34"/>
              <a:cs typeface="B Nazanin" panose="00000700000000000000" pitchFamily="2" charset="-78"/>
            </a:endParaRPr>
          </a:p>
        </p:txBody>
      </p:sp>
      <p:sp>
        <p:nvSpPr>
          <p:cNvPr id="24" name="Google Shape;6000;p67">
            <a:extLst>
              <a:ext uri="{FF2B5EF4-FFF2-40B4-BE49-F238E27FC236}">
                <a16:creationId xmlns:a16="http://schemas.microsoft.com/office/drawing/2014/main" id="{2A509B35-4856-442E-A664-5464AEC00126}"/>
              </a:ext>
            </a:extLst>
          </p:cNvPr>
          <p:cNvSpPr/>
          <p:nvPr/>
        </p:nvSpPr>
        <p:spPr>
          <a:xfrm>
            <a:off x="2095295" y="1045928"/>
            <a:ext cx="451140" cy="460276"/>
          </a:xfrm>
          <a:custGeom>
            <a:avLst/>
            <a:gdLst>
              <a:gd name="f0" fmla="val w"/>
              <a:gd name="f1" fmla="val h"/>
              <a:gd name="f2" fmla="val 0"/>
              <a:gd name="f3" fmla="val 12446"/>
              <a:gd name="f4" fmla="val 12698"/>
              <a:gd name="f5" fmla="val 6239"/>
              <a:gd name="f6" fmla="val 1"/>
              <a:gd name="f7" fmla="val 5105"/>
              <a:gd name="f8" fmla="val 4191"/>
              <a:gd name="f9" fmla="val 915"/>
              <a:gd name="f10" fmla="val 4159"/>
              <a:gd name="f11" fmla="val 2112"/>
              <a:gd name="f12" fmla="val 3088"/>
              <a:gd name="f13" fmla="val 4852"/>
              <a:gd name="f14" fmla="val 3939"/>
              <a:gd name="f15" fmla="val 5798"/>
              <a:gd name="f16" fmla="val 4097"/>
              <a:gd name="f17" fmla="val 5294"/>
              <a:gd name="f18" fmla="val 5483"/>
              <a:gd name="f19" fmla="val 6333"/>
              <a:gd name="f20" fmla="val 7310"/>
              <a:gd name="f21" fmla="val 7657"/>
              <a:gd name="f22" fmla="val 4222"/>
              <a:gd name="f23" fmla="val 7972"/>
              <a:gd name="f24" fmla="val 4380"/>
              <a:gd name="f25" fmla="val 8255"/>
              <a:gd name="f26" fmla="val 3403"/>
              <a:gd name="f27" fmla="val 9043"/>
              <a:gd name="f28" fmla="val 3057"/>
              <a:gd name="f29" fmla="val 8728"/>
              <a:gd name="f30" fmla="val 2584"/>
              <a:gd name="f31" fmla="val 8570"/>
              <a:gd name="f32" fmla="val 946"/>
              <a:gd name="f33" fmla="val 8602"/>
              <a:gd name="f34" fmla="val 9515"/>
              <a:gd name="f35" fmla="val 10650"/>
              <a:gd name="f36" fmla="val 11784"/>
              <a:gd name="f37" fmla="val 12697"/>
              <a:gd name="f38" fmla="val 3246"/>
              <a:gd name="f39" fmla="val 4128"/>
              <a:gd name="f40" fmla="val 11752"/>
              <a:gd name="f41" fmla="val 10303"/>
              <a:gd name="f42" fmla="val 4096"/>
              <a:gd name="f43" fmla="val 9988"/>
              <a:gd name="f44" fmla="val 9704"/>
              <a:gd name="f45" fmla="val 4947"/>
              <a:gd name="f46" fmla="val 8917"/>
              <a:gd name="f47" fmla="val 9232"/>
              <a:gd name="f48" fmla="val 5766"/>
              <a:gd name="f49" fmla="val 9389"/>
              <a:gd name="f50" fmla="val 6743"/>
              <a:gd name="f51" fmla="val 7184"/>
              <a:gd name="f52" fmla="val 9200"/>
              <a:gd name="f53" fmla="val 7530"/>
              <a:gd name="f54" fmla="val 8507"/>
              <a:gd name="f55" fmla="val 8350"/>
              <a:gd name="f56" fmla="val 8287"/>
              <a:gd name="f57" fmla="val 10366"/>
              <a:gd name="f58" fmla="val 11500"/>
              <a:gd name="f59" fmla="val 12414"/>
              <a:gd name="f60" fmla="val 12445"/>
              <a:gd name="f61" fmla="val 11563"/>
              <a:gd name="f62" fmla="val 9862"/>
              <a:gd name="f63" fmla="val 9421"/>
              <a:gd name="f64" fmla="val 8759"/>
              <a:gd name="f65" fmla="val 9074"/>
              <a:gd name="f66" fmla="val 8097"/>
              <a:gd name="f67" fmla="val 8318"/>
              <a:gd name="f68" fmla="val 7625"/>
              <a:gd name="f69" fmla="val 5451"/>
              <a:gd name="f70" fmla="val 6680"/>
              <a:gd name="f71" fmla="val 3908"/>
              <a:gd name="f72" fmla="val 7404"/>
              <a:gd name="f73" fmla="val 64"/>
              <a:gd name="f74" fmla="*/ f0 1 12446"/>
              <a:gd name="f75" fmla="*/ f1 1 12698"/>
              <a:gd name="f76" fmla="+- f4 0 f2"/>
              <a:gd name="f77" fmla="+- f3 0 f2"/>
              <a:gd name="f78" fmla="*/ f77 1 12446"/>
              <a:gd name="f79" fmla="*/ f76 1 12698"/>
              <a:gd name="f80" fmla="*/ f2 1 f78"/>
              <a:gd name="f81" fmla="*/ f3 1 f78"/>
              <a:gd name="f82" fmla="*/ f2 1 f79"/>
              <a:gd name="f83" fmla="*/ f4 1 f79"/>
              <a:gd name="f84" fmla="*/ f80 f74 1"/>
              <a:gd name="f85" fmla="*/ f81 f74 1"/>
              <a:gd name="f86" fmla="*/ f83 f75 1"/>
              <a:gd name="f87" fmla="*/ f82 f75 1"/>
            </a:gdLst>
            <a:ahLst/>
            <a:cxnLst>
              <a:cxn ang="3cd4">
                <a:pos x="hc" y="t"/>
              </a:cxn>
              <a:cxn ang="0">
                <a:pos x="r" y="vc"/>
              </a:cxn>
              <a:cxn ang="cd4">
                <a:pos x="hc" y="b"/>
              </a:cxn>
              <a:cxn ang="cd2">
                <a:pos x="l" y="vc"/>
              </a:cxn>
            </a:cxnLst>
            <a:rect l="f84" t="f87" r="f85" b="f86"/>
            <a:pathLst>
              <a:path w="12446" h="12698">
                <a:moveTo>
                  <a:pt x="f5" y="f6"/>
                </a:moveTo>
                <a:cubicBezTo>
                  <a:pt x="f7" y="f6"/>
                  <a:pt x="f8" y="f9"/>
                  <a:pt x="f10" y="f11"/>
                </a:cubicBezTo>
                <a:cubicBezTo>
                  <a:pt x="f10" y="f12"/>
                  <a:pt x="f13" y="f14"/>
                  <a:pt x="f15" y="f16"/>
                </a:cubicBezTo>
                <a:lnTo>
                  <a:pt x="f15" y="f17"/>
                </a:lnTo>
                <a:cubicBezTo>
                  <a:pt x="f13" y="f18"/>
                  <a:pt x="f10" y="f19"/>
                  <a:pt x="f10" y="f20"/>
                </a:cubicBezTo>
                <a:cubicBezTo>
                  <a:pt x="f10" y="f21"/>
                  <a:pt x="f22" y="f23"/>
                  <a:pt x="f24" y="f25"/>
                </a:cubicBezTo>
                <a:lnTo>
                  <a:pt x="f26" y="f27"/>
                </a:lnTo>
                <a:cubicBezTo>
                  <a:pt x="f28" y="f29"/>
                  <a:pt x="f30" y="f31"/>
                  <a:pt x="f11" y="f31"/>
                </a:cubicBezTo>
                <a:cubicBezTo>
                  <a:pt x="f32" y="f33"/>
                  <a:pt x="f6" y="f34"/>
                  <a:pt x="f6" y="f35"/>
                </a:cubicBezTo>
                <a:cubicBezTo>
                  <a:pt x="f6" y="f36"/>
                  <a:pt x="f32" y="f37"/>
                  <a:pt x="f11" y="f37"/>
                </a:cubicBezTo>
                <a:cubicBezTo>
                  <a:pt x="f38" y="f37"/>
                  <a:pt x="f39" y="f40"/>
                  <a:pt x="f8" y="f35"/>
                </a:cubicBezTo>
                <a:cubicBezTo>
                  <a:pt x="f8" y="f41"/>
                  <a:pt x="f42" y="f43"/>
                  <a:pt x="f14" y="f44"/>
                </a:cubicBezTo>
                <a:lnTo>
                  <a:pt x="f45" y="f46"/>
                </a:lnTo>
                <a:cubicBezTo>
                  <a:pt x="f17" y="f47"/>
                  <a:pt x="f48" y="f49"/>
                  <a:pt x="f5" y="f49"/>
                </a:cubicBezTo>
                <a:cubicBezTo>
                  <a:pt x="f50" y="f49"/>
                  <a:pt x="f51" y="f52"/>
                  <a:pt x="f53" y="f46"/>
                </a:cubicBezTo>
                <a:lnTo>
                  <a:pt x="f54" y="f44"/>
                </a:lnTo>
                <a:cubicBezTo>
                  <a:pt x="f55" y="f43"/>
                  <a:pt x="f56" y="f41"/>
                  <a:pt x="f56" y="f35"/>
                </a:cubicBezTo>
                <a:cubicBezTo>
                  <a:pt x="f56" y="f36"/>
                  <a:pt x="f47" y="f37"/>
                  <a:pt x="f57" y="f37"/>
                </a:cubicBezTo>
                <a:cubicBezTo>
                  <a:pt x="f58" y="f37"/>
                  <a:pt x="f59" y="f40"/>
                  <a:pt x="f60" y="f35"/>
                </a:cubicBezTo>
                <a:cubicBezTo>
                  <a:pt x="f60" y="f34"/>
                  <a:pt x="f61" y="f33"/>
                  <a:pt x="f57" y="f31"/>
                </a:cubicBezTo>
                <a:cubicBezTo>
                  <a:pt x="f62" y="f31"/>
                  <a:pt x="f63" y="f64"/>
                  <a:pt x="f65" y="f27"/>
                </a:cubicBezTo>
                <a:lnTo>
                  <a:pt x="f66" y="f25"/>
                </a:lnTo>
                <a:cubicBezTo>
                  <a:pt x="f25" y="f23"/>
                  <a:pt x="f67" y="f21"/>
                  <a:pt x="f67" y="f20"/>
                </a:cubicBezTo>
                <a:cubicBezTo>
                  <a:pt x="f67" y="f19"/>
                  <a:pt x="f68" y="f69"/>
                  <a:pt x="f70" y="f17"/>
                </a:cubicBezTo>
                <a:lnTo>
                  <a:pt x="f70" y="f16"/>
                </a:lnTo>
                <a:cubicBezTo>
                  <a:pt x="f68" y="f71"/>
                  <a:pt x="f67" y="f12"/>
                  <a:pt x="f67" y="f11"/>
                </a:cubicBezTo>
                <a:cubicBezTo>
                  <a:pt x="f67" y="f32"/>
                  <a:pt x="f72" y="f73"/>
                  <a:pt x="f5" y="f6"/>
                </a:cubicBezTo>
                <a:close/>
              </a:path>
            </a:pathLst>
          </a:custGeom>
          <a:solidFill>
            <a:srgbClr val="BA1A18"/>
          </a:solid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grpSp>
        <p:nvGrpSpPr>
          <p:cNvPr id="25" name="Google Shape;6029;p67">
            <a:extLst>
              <a:ext uri="{FF2B5EF4-FFF2-40B4-BE49-F238E27FC236}">
                <a16:creationId xmlns:a16="http://schemas.microsoft.com/office/drawing/2014/main" id="{712A2D4F-9397-49E9-86BB-A716B3402EC5}"/>
              </a:ext>
            </a:extLst>
          </p:cNvPr>
          <p:cNvGrpSpPr/>
          <p:nvPr/>
        </p:nvGrpSpPr>
        <p:grpSpPr>
          <a:xfrm>
            <a:off x="5840801" y="3988459"/>
            <a:ext cx="301751" cy="418283"/>
            <a:chOff x="9367808" y="5419904"/>
            <a:chExt cx="404156" cy="560235"/>
          </a:xfrm>
          <a:solidFill>
            <a:srgbClr val="BA1A18"/>
          </a:solidFill>
        </p:grpSpPr>
        <p:sp>
          <p:nvSpPr>
            <p:cNvPr id="26" name="Google Shape;6030;p67">
              <a:extLst>
                <a:ext uri="{FF2B5EF4-FFF2-40B4-BE49-F238E27FC236}">
                  <a16:creationId xmlns:a16="http://schemas.microsoft.com/office/drawing/2014/main" id="{7170B847-C0E7-4191-8932-2C140EAA7D9F}"/>
                </a:ext>
              </a:extLst>
            </p:cNvPr>
            <p:cNvSpPr/>
            <p:nvPr/>
          </p:nvSpPr>
          <p:spPr>
            <a:xfrm>
              <a:off x="9587996" y="5421322"/>
              <a:ext cx="183968" cy="218806"/>
            </a:xfrm>
            <a:custGeom>
              <a:avLst/>
              <a:gdLst>
                <a:gd name="f0" fmla="val w"/>
                <a:gd name="f1" fmla="val h"/>
                <a:gd name="f2" fmla="val 0"/>
                <a:gd name="f3" fmla="val 4159"/>
                <a:gd name="f4" fmla="val 4947"/>
                <a:gd name="f5" fmla="val 2552"/>
                <a:gd name="f6" fmla="val 473"/>
                <a:gd name="f7" fmla="val 2710"/>
                <a:gd name="f8" fmla="val 851"/>
                <a:gd name="f9" fmla="val 3182"/>
                <a:gd name="f10" fmla="val 3750"/>
                <a:gd name="f11" fmla="val 3687"/>
                <a:gd name="f12" fmla="val 1639"/>
                <a:gd name="f13" fmla="val 2489"/>
                <a:gd name="f14" fmla="val 441"/>
                <a:gd name="f15" fmla="*/ f0 1 4159"/>
                <a:gd name="f16" fmla="*/ f1 1 4947"/>
                <a:gd name="f17" fmla="+- f4 0 f2"/>
                <a:gd name="f18" fmla="+- f3 0 f2"/>
                <a:gd name="f19" fmla="*/ f18 1 4159"/>
                <a:gd name="f20" fmla="*/ f17 1 4947"/>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4159" h="4947">
                  <a:moveTo>
                    <a:pt x="f2" y="f2"/>
                  </a:moveTo>
                  <a:lnTo>
                    <a:pt x="f2" y="f5"/>
                  </a:lnTo>
                  <a:cubicBezTo>
                    <a:pt x="f6" y="f7"/>
                    <a:pt x="f8" y="f9"/>
                    <a:pt x="f8" y="f10"/>
                  </a:cubicBezTo>
                  <a:lnTo>
                    <a:pt x="f8" y="f4"/>
                  </a:lnTo>
                  <a:lnTo>
                    <a:pt x="f3" y="f4"/>
                  </a:lnTo>
                  <a:lnTo>
                    <a:pt x="f3" y="f11"/>
                  </a:lnTo>
                  <a:cubicBezTo>
                    <a:pt x="f3" y="f12"/>
                    <a:pt x="f13" y="f2"/>
                    <a:pt x="f14"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sp>
          <p:nvSpPr>
            <p:cNvPr id="27" name="Google Shape;6031;p67">
              <a:extLst>
                <a:ext uri="{FF2B5EF4-FFF2-40B4-BE49-F238E27FC236}">
                  <a16:creationId xmlns:a16="http://schemas.microsoft.com/office/drawing/2014/main" id="{7D555136-751B-4977-A1AC-A56B2E3FFC30}"/>
                </a:ext>
              </a:extLst>
            </p:cNvPr>
            <p:cNvSpPr/>
            <p:nvPr/>
          </p:nvSpPr>
          <p:spPr>
            <a:xfrm>
              <a:off x="9551721" y="5563429"/>
              <a:ext cx="39063" cy="111556"/>
            </a:xfrm>
            <a:custGeom>
              <a:avLst/>
              <a:gdLst>
                <a:gd name="f0" fmla="val w"/>
                <a:gd name="f1" fmla="val h"/>
                <a:gd name="f2" fmla="val 0"/>
                <a:gd name="f3" fmla="val 883"/>
                <a:gd name="f4" fmla="val 2522"/>
                <a:gd name="f5" fmla="val 474"/>
                <a:gd name="f6" fmla="val 1"/>
                <a:gd name="f7" fmla="val 253"/>
                <a:gd name="f8" fmla="val 95"/>
                <a:gd name="f9" fmla="val 222"/>
                <a:gd name="f10" fmla="val 442"/>
                <a:gd name="f11" fmla="val 2112"/>
                <a:gd name="f12" fmla="val 2332"/>
                <a:gd name="f13" fmla="val 190"/>
                <a:gd name="f14" fmla="val 2521"/>
                <a:gd name="f15" fmla="val 663"/>
                <a:gd name="f16" fmla="val 820"/>
                <a:gd name="f17" fmla="val 64"/>
                <a:gd name="f18" fmla="*/ f0 1 883"/>
                <a:gd name="f19" fmla="*/ f1 1 2522"/>
                <a:gd name="f20" fmla="+- f4 0 f2"/>
                <a:gd name="f21" fmla="+- f3 0 f2"/>
                <a:gd name="f22" fmla="*/ f21 1 883"/>
                <a:gd name="f23" fmla="*/ f20 1 2522"/>
                <a:gd name="f24" fmla="*/ f2 1 f22"/>
                <a:gd name="f25" fmla="*/ f3 1 f22"/>
                <a:gd name="f26" fmla="*/ f2 1 f23"/>
                <a:gd name="f27" fmla="*/ f4 1 f23"/>
                <a:gd name="f28" fmla="*/ f24 f18 1"/>
                <a:gd name="f29" fmla="*/ f25 f18 1"/>
                <a:gd name="f30" fmla="*/ f27 f19 1"/>
                <a:gd name="f31" fmla="*/ f26 f19 1"/>
              </a:gdLst>
              <a:ahLst/>
              <a:cxnLst>
                <a:cxn ang="3cd4">
                  <a:pos x="hc" y="t"/>
                </a:cxn>
                <a:cxn ang="0">
                  <a:pos x="r" y="vc"/>
                </a:cxn>
                <a:cxn ang="cd4">
                  <a:pos x="hc" y="b"/>
                </a:cxn>
                <a:cxn ang="cd2">
                  <a:pos x="l" y="vc"/>
                </a:cxn>
              </a:cxnLst>
              <a:rect l="f28" t="f31" r="f29" b="f30"/>
              <a:pathLst>
                <a:path w="883" h="2522">
                  <a:moveTo>
                    <a:pt x="f5" y="f6"/>
                  </a:moveTo>
                  <a:cubicBezTo>
                    <a:pt x="f7" y="f6"/>
                    <a:pt x="f8" y="f9"/>
                    <a:pt x="f8" y="f10"/>
                  </a:cubicBezTo>
                  <a:lnTo>
                    <a:pt x="f8" y="f11"/>
                  </a:lnTo>
                  <a:cubicBezTo>
                    <a:pt x="f6" y="f12"/>
                    <a:pt x="f13" y="f14"/>
                    <a:pt x="f10" y="f14"/>
                  </a:cubicBezTo>
                  <a:cubicBezTo>
                    <a:pt x="f15" y="f14"/>
                    <a:pt x="f16" y="f12"/>
                    <a:pt x="f3" y="f11"/>
                  </a:cubicBezTo>
                  <a:lnTo>
                    <a:pt x="f3" y="f10"/>
                  </a:lnTo>
                  <a:cubicBezTo>
                    <a:pt x="f3" y="f9"/>
                    <a:pt x="f15" y="f17"/>
                    <a:pt x="f5"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sp>
          <p:nvSpPr>
            <p:cNvPr id="28" name="Google Shape;6032;p67">
              <a:extLst>
                <a:ext uri="{FF2B5EF4-FFF2-40B4-BE49-F238E27FC236}">
                  <a16:creationId xmlns:a16="http://schemas.microsoft.com/office/drawing/2014/main" id="{439B789E-CD1C-474F-8C54-2A866B2EC11F}"/>
                </a:ext>
              </a:extLst>
            </p:cNvPr>
            <p:cNvSpPr/>
            <p:nvPr/>
          </p:nvSpPr>
          <p:spPr>
            <a:xfrm>
              <a:off x="9369189" y="5419904"/>
              <a:ext cx="182587" cy="217444"/>
            </a:xfrm>
            <a:custGeom>
              <a:avLst/>
              <a:gdLst>
                <a:gd name="f0" fmla="val w"/>
                <a:gd name="f1" fmla="val h"/>
                <a:gd name="f2" fmla="val 0"/>
                <a:gd name="f3" fmla="val 4128"/>
                <a:gd name="f4" fmla="val 4916"/>
                <a:gd name="f5" fmla="val 3687"/>
                <a:gd name="f6" fmla="val 1"/>
                <a:gd name="f7" fmla="val 1671"/>
                <a:gd name="f8" fmla="val 1639"/>
                <a:gd name="f9" fmla="val 3309"/>
                <a:gd name="f10" fmla="val 3151"/>
                <a:gd name="f11" fmla="val 3655"/>
                <a:gd name="f12" fmla="val 2710"/>
                <a:gd name="f13" fmla="val 2521"/>
                <a:gd name="f14" fmla="*/ f0 1 4128"/>
                <a:gd name="f15" fmla="*/ f1 1 4916"/>
                <a:gd name="f16" fmla="+- f4 0 f2"/>
                <a:gd name="f17" fmla="+- f3 0 f2"/>
                <a:gd name="f18" fmla="*/ f17 1 4128"/>
                <a:gd name="f19" fmla="*/ f16 1 4916"/>
                <a:gd name="f20" fmla="*/ f2 1 f18"/>
                <a:gd name="f21" fmla="*/ f3 1 f18"/>
                <a:gd name="f22" fmla="*/ f2 1 f19"/>
                <a:gd name="f23" fmla="*/ f4 1 f19"/>
                <a:gd name="f24" fmla="*/ f20 f14 1"/>
                <a:gd name="f25" fmla="*/ f21 f14 1"/>
                <a:gd name="f26" fmla="*/ f23 f15 1"/>
                <a:gd name="f27" fmla="*/ f22 f15 1"/>
              </a:gdLst>
              <a:ahLst/>
              <a:cxnLst>
                <a:cxn ang="3cd4">
                  <a:pos x="hc" y="t"/>
                </a:cxn>
                <a:cxn ang="0">
                  <a:pos x="r" y="vc"/>
                </a:cxn>
                <a:cxn ang="cd4">
                  <a:pos x="hc" y="b"/>
                </a:cxn>
                <a:cxn ang="cd2">
                  <a:pos x="l" y="vc"/>
                </a:cxn>
              </a:cxnLst>
              <a:rect l="f24" t="f27" r="f25" b="f26"/>
              <a:pathLst>
                <a:path w="4128" h="4916">
                  <a:moveTo>
                    <a:pt x="f5" y="f6"/>
                  </a:moveTo>
                  <a:cubicBezTo>
                    <a:pt x="f7" y="f6"/>
                    <a:pt x="f6" y="f8"/>
                    <a:pt x="f6" y="f5"/>
                  </a:cubicBezTo>
                  <a:lnTo>
                    <a:pt x="f6" y="f4"/>
                  </a:lnTo>
                  <a:lnTo>
                    <a:pt x="f9" y="f4"/>
                  </a:lnTo>
                  <a:lnTo>
                    <a:pt x="f9" y="f5"/>
                  </a:lnTo>
                  <a:cubicBezTo>
                    <a:pt x="f9" y="f10"/>
                    <a:pt x="f11" y="f12"/>
                    <a:pt x="f3" y="f13"/>
                  </a:cubicBezTo>
                  <a:lnTo>
                    <a:pt x="f3" y="f6"/>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sp>
          <p:nvSpPr>
            <p:cNvPr id="29" name="Google Shape;6033;p67">
              <a:extLst>
                <a:ext uri="{FF2B5EF4-FFF2-40B4-BE49-F238E27FC236}">
                  <a16:creationId xmlns:a16="http://schemas.microsoft.com/office/drawing/2014/main" id="{BA97E363-F68E-47A6-A692-C7367AC73CF7}"/>
                </a:ext>
              </a:extLst>
            </p:cNvPr>
            <p:cNvSpPr/>
            <p:nvPr/>
          </p:nvSpPr>
          <p:spPr>
            <a:xfrm>
              <a:off x="9367808" y="5677729"/>
              <a:ext cx="404155" cy="302410"/>
            </a:xfrm>
            <a:custGeom>
              <a:avLst/>
              <a:gdLst>
                <a:gd name="f0" fmla="val w"/>
                <a:gd name="f1" fmla="val h"/>
                <a:gd name="f2" fmla="val 0"/>
                <a:gd name="f3" fmla="val 9137"/>
                <a:gd name="f4" fmla="val 6837"/>
                <a:gd name="f5" fmla="val 3151"/>
                <a:gd name="f6" fmla="val 5199"/>
                <a:gd name="f7" fmla="val 1639"/>
                <a:gd name="f8" fmla="val 3686"/>
                <a:gd name="f9" fmla="val 5356"/>
                <a:gd name="f10" fmla="val 7467"/>
                <a:gd name="f11" fmla="val 5734"/>
                <a:gd name="f12" fmla="val 5577"/>
                <a:gd name="f13" fmla="val 473"/>
                <a:gd name="f14" fmla="val 5104"/>
                <a:gd name="f15" fmla="val 819"/>
                <a:gd name="f16" fmla="val 4568"/>
                <a:gd name="f17" fmla="val 4001"/>
                <a:gd name="f18" fmla="val 3560"/>
                <a:gd name="f19" fmla="val 3371"/>
                <a:gd name="f20" fmla="*/ f0 1 9137"/>
                <a:gd name="f21" fmla="*/ f1 1 6837"/>
                <a:gd name="f22" fmla="+- f4 0 f2"/>
                <a:gd name="f23" fmla="+- f3 0 f2"/>
                <a:gd name="f24" fmla="*/ f23 1 9137"/>
                <a:gd name="f25" fmla="*/ f22 1 6837"/>
                <a:gd name="f26" fmla="*/ f2 1 f24"/>
                <a:gd name="f27" fmla="*/ f3 1 f24"/>
                <a:gd name="f28" fmla="*/ f2 1 f25"/>
                <a:gd name="f29" fmla="*/ f4 1 f25"/>
                <a:gd name="f30" fmla="*/ f26 f20 1"/>
                <a:gd name="f31" fmla="*/ f27 f20 1"/>
                <a:gd name="f32" fmla="*/ f29 f21 1"/>
                <a:gd name="f33" fmla="*/ f28 f21 1"/>
              </a:gdLst>
              <a:ahLst/>
              <a:cxnLst>
                <a:cxn ang="3cd4">
                  <a:pos x="hc" y="t"/>
                </a:cxn>
                <a:cxn ang="0">
                  <a:pos x="r" y="vc"/>
                </a:cxn>
                <a:cxn ang="cd4">
                  <a:pos x="hc" y="b"/>
                </a:cxn>
                <a:cxn ang="cd2">
                  <a:pos x="l" y="vc"/>
                </a:cxn>
              </a:cxnLst>
              <a:rect l="f30" t="f33" r="f31" b="f32"/>
              <a:pathLst>
                <a:path w="9137" h="6837">
                  <a:moveTo>
                    <a:pt x="f2" y="f2"/>
                  </a:moveTo>
                  <a:lnTo>
                    <a:pt x="f2" y="f5"/>
                  </a:lnTo>
                  <a:cubicBezTo>
                    <a:pt x="f2" y="f6"/>
                    <a:pt x="f7" y="f4"/>
                    <a:pt x="f8" y="f4"/>
                  </a:cubicBezTo>
                  <a:lnTo>
                    <a:pt x="f9" y="f4"/>
                  </a:lnTo>
                  <a:cubicBezTo>
                    <a:pt x="f10" y="f4"/>
                    <a:pt x="f3" y="f6"/>
                    <a:pt x="f3" y="f5"/>
                  </a:cubicBezTo>
                  <a:lnTo>
                    <a:pt x="f3" y="f2"/>
                  </a:lnTo>
                  <a:lnTo>
                    <a:pt x="f11" y="f2"/>
                  </a:lnTo>
                  <a:cubicBezTo>
                    <a:pt x="f12" y="f13"/>
                    <a:pt x="f14" y="f15"/>
                    <a:pt x="f16" y="f15"/>
                  </a:cubicBezTo>
                  <a:cubicBezTo>
                    <a:pt x="f17" y="f15"/>
                    <a:pt x="f18" y="f13"/>
                    <a:pt x="f19"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grpSp>
      <p:grpSp>
        <p:nvGrpSpPr>
          <p:cNvPr id="30" name="Google Shape;6066;p67">
            <a:extLst>
              <a:ext uri="{FF2B5EF4-FFF2-40B4-BE49-F238E27FC236}">
                <a16:creationId xmlns:a16="http://schemas.microsoft.com/office/drawing/2014/main" id="{CC555F69-22EE-4D50-8B5B-C6408AC23FF1}"/>
              </a:ext>
            </a:extLst>
          </p:cNvPr>
          <p:cNvGrpSpPr/>
          <p:nvPr/>
        </p:nvGrpSpPr>
        <p:grpSpPr>
          <a:xfrm>
            <a:off x="2067380" y="1734412"/>
            <a:ext cx="480969" cy="478592"/>
            <a:chOff x="4313800" y="2400903"/>
            <a:chExt cx="644195" cy="641012"/>
          </a:xfrm>
          <a:solidFill>
            <a:srgbClr val="BA1A18"/>
          </a:solidFill>
        </p:grpSpPr>
        <p:sp>
          <p:nvSpPr>
            <p:cNvPr id="31" name="Google Shape;6067;p67">
              <a:extLst>
                <a:ext uri="{FF2B5EF4-FFF2-40B4-BE49-F238E27FC236}">
                  <a16:creationId xmlns:a16="http://schemas.microsoft.com/office/drawing/2014/main" id="{3DBF1E86-86AF-4283-8492-A3B6F54247CC}"/>
                </a:ext>
              </a:extLst>
            </p:cNvPr>
            <p:cNvSpPr/>
            <p:nvPr/>
          </p:nvSpPr>
          <p:spPr>
            <a:xfrm>
              <a:off x="4313800" y="2400903"/>
              <a:ext cx="515054" cy="513426"/>
            </a:xfrm>
            <a:custGeom>
              <a:avLst/>
              <a:gdLst>
                <a:gd name="f0" fmla="val w"/>
                <a:gd name="f1" fmla="val h"/>
                <a:gd name="f2" fmla="val 0"/>
                <a:gd name="f3" fmla="val 10177"/>
                <a:gd name="f4" fmla="val 10145"/>
                <a:gd name="f5" fmla="val 5104"/>
                <a:gd name="f6" fmla="val 3813"/>
                <a:gd name="f7" fmla="val 5797"/>
                <a:gd name="f8" fmla="val 6364"/>
                <a:gd name="f9" fmla="val 4348"/>
                <a:gd name="f10" fmla="val 5073"/>
                <a:gd name="f11" fmla="val 5766"/>
                <a:gd name="f12" fmla="val 6333"/>
                <a:gd name="f13" fmla="val 4379"/>
                <a:gd name="f14" fmla="val 3844"/>
                <a:gd name="f15" fmla="val 4411"/>
                <a:gd name="f16" fmla="val 2300"/>
                <a:gd name="f17" fmla="val 2269"/>
                <a:gd name="f18" fmla="val 63"/>
                <a:gd name="f19" fmla="val 7908"/>
                <a:gd name="f20" fmla="val 7877"/>
                <a:gd name="f21" fmla="val 10176"/>
                <a:gd name="f22" fmla="*/ f0 1 10177"/>
                <a:gd name="f23" fmla="*/ f1 1 10145"/>
                <a:gd name="f24" fmla="+- f4 0 f2"/>
                <a:gd name="f25" fmla="+- f3 0 f2"/>
                <a:gd name="f26" fmla="*/ f25 1 10177"/>
                <a:gd name="f27" fmla="*/ f24 1 10145"/>
                <a:gd name="f28" fmla="*/ f2 1 f26"/>
                <a:gd name="f29" fmla="*/ f3 1 f26"/>
                <a:gd name="f30" fmla="*/ f2 1 f27"/>
                <a:gd name="f31" fmla="*/ f4 1 f27"/>
                <a:gd name="f32" fmla="*/ f28 f22 1"/>
                <a:gd name="f33" fmla="*/ f29 f22 1"/>
                <a:gd name="f34" fmla="*/ f31 f23 1"/>
                <a:gd name="f35" fmla="*/ f30 f23 1"/>
              </a:gdLst>
              <a:ahLst/>
              <a:cxnLst>
                <a:cxn ang="3cd4">
                  <a:pos x="hc" y="t"/>
                </a:cxn>
                <a:cxn ang="0">
                  <a:pos x="r" y="vc"/>
                </a:cxn>
                <a:cxn ang="cd4">
                  <a:pos x="hc" y="b"/>
                </a:cxn>
                <a:cxn ang="cd2">
                  <a:pos x="l" y="vc"/>
                </a:cxn>
              </a:cxnLst>
              <a:rect l="f32" t="f35" r="f33" b="f34"/>
              <a:pathLst>
                <a:path w="10177" h="10145">
                  <a:moveTo>
                    <a:pt x="f5" y="f6"/>
                  </a:moveTo>
                  <a:cubicBezTo>
                    <a:pt x="f7" y="f6"/>
                    <a:pt x="f8" y="f9"/>
                    <a:pt x="f8" y="f10"/>
                  </a:cubicBezTo>
                  <a:cubicBezTo>
                    <a:pt x="f8" y="f11"/>
                    <a:pt x="f7" y="f12"/>
                    <a:pt x="f5" y="f12"/>
                  </a:cubicBezTo>
                  <a:cubicBezTo>
                    <a:pt x="f13" y="f12"/>
                    <a:pt x="f14" y="f11"/>
                    <a:pt x="f14" y="f10"/>
                  </a:cubicBezTo>
                  <a:cubicBezTo>
                    <a:pt x="f14" y="f15"/>
                    <a:pt x="f15" y="f6"/>
                    <a:pt x="f5" y="f6"/>
                  </a:cubicBezTo>
                  <a:close/>
                  <a:moveTo>
                    <a:pt x="f5" y="f2"/>
                  </a:moveTo>
                  <a:cubicBezTo>
                    <a:pt x="f16" y="f2"/>
                    <a:pt x="f2" y="f17"/>
                    <a:pt x="f2" y="f10"/>
                  </a:cubicBezTo>
                  <a:cubicBezTo>
                    <a:pt x="f18" y="f19"/>
                    <a:pt x="f16" y="f4"/>
                    <a:pt x="f5" y="f4"/>
                  </a:cubicBezTo>
                  <a:cubicBezTo>
                    <a:pt x="f20" y="f4"/>
                    <a:pt x="f21" y="f20"/>
                    <a:pt x="f21" y="f10"/>
                  </a:cubicBezTo>
                  <a:cubicBezTo>
                    <a:pt x="f21" y="f17"/>
                    <a:pt x="f20" y="f2"/>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sp>
          <p:nvSpPr>
            <p:cNvPr id="32" name="Google Shape;6068;p67">
              <a:extLst>
                <a:ext uri="{FF2B5EF4-FFF2-40B4-BE49-F238E27FC236}">
                  <a16:creationId xmlns:a16="http://schemas.microsoft.com/office/drawing/2014/main" id="{4BDB89B6-2095-4AFA-90BA-81EC3E5ABF66}"/>
                </a:ext>
              </a:extLst>
            </p:cNvPr>
            <p:cNvSpPr/>
            <p:nvPr/>
          </p:nvSpPr>
          <p:spPr>
            <a:xfrm>
              <a:off x="4399882" y="2658956"/>
              <a:ext cx="558113" cy="382959"/>
            </a:xfrm>
            <a:custGeom>
              <a:avLst/>
              <a:gdLst>
                <a:gd name="f0" fmla="val w"/>
                <a:gd name="f1" fmla="val h"/>
                <a:gd name="f2" fmla="val 0"/>
                <a:gd name="f3" fmla="val 11028"/>
                <a:gd name="f4" fmla="val 7567"/>
                <a:gd name="f5" fmla="val 9774"/>
                <a:gd name="f6" fmla="val 9040"/>
                <a:gd name="f7" fmla="val 8444"/>
                <a:gd name="f8" fmla="val 548"/>
                <a:gd name="f9" fmla="val 1265"/>
                <a:gd name="f10" fmla="val 1801"/>
                <a:gd name="f11" fmla="val 8790"/>
                <a:gd name="f12" fmla="val 2305"/>
                <a:gd name="f13" fmla="val 9295"/>
                <a:gd name="f14" fmla="val 2463"/>
                <a:gd name="f15" fmla="val 2967"/>
                <a:gd name="f16" fmla="val 4416"/>
                <a:gd name="f17" fmla="val 8192"/>
                <a:gd name="f18" fmla="val 5645"/>
                <a:gd name="f19" fmla="val 6774"/>
                <a:gd name="f20" fmla="val 5834"/>
                <a:gd name="f21" fmla="val 4825"/>
                <a:gd name="f22" fmla="val 5829"/>
                <a:gd name="f23" fmla="val 5487"/>
                <a:gd name="f24" fmla="val 4663"/>
                <a:gd name="f25" fmla="val 5865"/>
                <a:gd name="f26" fmla="val 3403"/>
                <a:gd name="f27" fmla="val 2143"/>
                <a:gd name="f28" fmla="val 977"/>
                <a:gd name="f29" fmla="val 1"/>
                <a:gd name="f30" fmla="val 6306"/>
                <a:gd name="f31" fmla="val 7031"/>
                <a:gd name="f32" fmla="val 568"/>
                <a:gd name="f33" fmla="val 7566"/>
                <a:gd name="f34" fmla="val 1261"/>
                <a:gd name="f35" fmla="val 5388"/>
                <a:gd name="f36" fmla="val 5955"/>
                <a:gd name="f37" fmla="val 6459"/>
                <a:gd name="f38" fmla="val 7220"/>
                <a:gd name="f39" fmla="val 6617"/>
                <a:gd name="f40" fmla="val 6716"/>
                <a:gd name="f41" fmla="val 8601"/>
                <a:gd name="f42" fmla="val 6495"/>
                <a:gd name="f43" fmla="val 10082"/>
                <a:gd name="f44" fmla="val 4920"/>
                <a:gd name="f45" fmla="val 10114"/>
                <a:gd name="f46" fmla="val 2904"/>
                <a:gd name="f47" fmla="val 2400"/>
                <a:gd name="f48" fmla="val 10649"/>
                <a:gd name="f49" fmla="val 2211"/>
                <a:gd name="f50" fmla="val 11027"/>
                <a:gd name="f51" fmla="val 1706"/>
                <a:gd name="f52" fmla="val 10996"/>
                <a:gd name="f53" fmla="val 1108"/>
                <a:gd name="f54" fmla="val 10964"/>
                <a:gd name="f55" fmla="val 572"/>
                <a:gd name="f56" fmla="val 10492"/>
                <a:gd name="f57" fmla="val 100"/>
                <a:gd name="f58" fmla="val 9893"/>
                <a:gd name="f59" fmla="val 5"/>
                <a:gd name="f60" fmla="val 9853"/>
                <a:gd name="f61" fmla="val 2"/>
                <a:gd name="f62" fmla="val 9813"/>
                <a:gd name="f63" fmla="*/ f0 1 11028"/>
                <a:gd name="f64" fmla="*/ f1 1 7567"/>
                <a:gd name="f65" fmla="+- f4 0 f2"/>
                <a:gd name="f66" fmla="+- f3 0 f2"/>
                <a:gd name="f67" fmla="*/ f66 1 11028"/>
                <a:gd name="f68" fmla="*/ f65 1 7567"/>
                <a:gd name="f69" fmla="*/ f2 1 f67"/>
                <a:gd name="f70" fmla="*/ f3 1 f67"/>
                <a:gd name="f71" fmla="*/ f2 1 f68"/>
                <a:gd name="f72" fmla="*/ f4 1 f68"/>
                <a:gd name="f73" fmla="*/ f69 f63 1"/>
                <a:gd name="f74" fmla="*/ f70 f63 1"/>
                <a:gd name="f75" fmla="*/ f72 f64 1"/>
                <a:gd name="f76" fmla="*/ f71 f64 1"/>
              </a:gdLst>
              <a:ahLst/>
              <a:cxnLst>
                <a:cxn ang="3cd4">
                  <a:pos x="hc" y="t"/>
                </a:cxn>
                <a:cxn ang="0">
                  <a:pos x="r" y="vc"/>
                </a:cxn>
                <a:cxn ang="cd4">
                  <a:pos x="hc" y="b"/>
                </a:cxn>
                <a:cxn ang="cd2">
                  <a:pos x="l" y="vc"/>
                </a:cxn>
              </a:cxnLst>
              <a:rect l="f73" t="f76" r="f74" b="f75"/>
              <a:pathLst>
                <a:path w="11028" h="7567">
                  <a:moveTo>
                    <a:pt x="f5" y="f2"/>
                  </a:moveTo>
                  <a:cubicBezTo>
                    <a:pt x="f6" y="f2"/>
                    <a:pt x="f7" y="f8"/>
                    <a:pt x="f7" y="f9"/>
                  </a:cubicBezTo>
                  <a:cubicBezTo>
                    <a:pt x="f7" y="f10"/>
                    <a:pt x="f11" y="f12"/>
                    <a:pt x="f13" y="f14"/>
                  </a:cubicBezTo>
                  <a:lnTo>
                    <a:pt x="f13" y="f15"/>
                  </a:lnTo>
                  <a:cubicBezTo>
                    <a:pt x="f13" y="f16"/>
                    <a:pt x="f17" y="f18"/>
                    <a:pt x="f19" y="f20"/>
                  </a:cubicBezTo>
                  <a:lnTo>
                    <a:pt x="f19" y="f21"/>
                  </a:lnTo>
                  <a:cubicBezTo>
                    <a:pt x="f22" y="f23"/>
                    <a:pt x="f24" y="f25"/>
                    <a:pt x="f26" y="f25"/>
                  </a:cubicBezTo>
                  <a:cubicBezTo>
                    <a:pt x="f27" y="f25"/>
                    <a:pt x="f28" y="f23"/>
                    <a:pt x="f29" y="f21"/>
                  </a:cubicBezTo>
                  <a:lnTo>
                    <a:pt x="f29" y="f30"/>
                  </a:lnTo>
                  <a:cubicBezTo>
                    <a:pt x="f29" y="f31"/>
                    <a:pt x="f32" y="f33"/>
                    <a:pt x="f34" y="f33"/>
                  </a:cubicBezTo>
                  <a:lnTo>
                    <a:pt x="f35" y="f33"/>
                  </a:lnTo>
                  <a:cubicBezTo>
                    <a:pt x="f36" y="f33"/>
                    <a:pt x="f37" y="f38"/>
                    <a:pt x="f39" y="f40"/>
                  </a:cubicBezTo>
                  <a:cubicBezTo>
                    <a:pt x="f41" y="f42"/>
                    <a:pt x="f43" y="f44"/>
                    <a:pt x="f45" y="f46"/>
                  </a:cubicBezTo>
                  <a:lnTo>
                    <a:pt x="f45" y="f47"/>
                  </a:lnTo>
                  <a:cubicBezTo>
                    <a:pt x="f48" y="f49"/>
                    <a:pt x="f50" y="f51"/>
                    <a:pt x="f52" y="f53"/>
                  </a:cubicBezTo>
                  <a:cubicBezTo>
                    <a:pt x="f54" y="f55"/>
                    <a:pt x="f56" y="f57"/>
                    <a:pt x="f58" y="f59"/>
                  </a:cubicBezTo>
                  <a:cubicBezTo>
                    <a:pt x="f60" y="f61"/>
                    <a:pt x="f62" y="f2"/>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grpSp>
      <p:grpSp>
        <p:nvGrpSpPr>
          <p:cNvPr id="33" name="Google Shape;5976;p67">
            <a:extLst>
              <a:ext uri="{FF2B5EF4-FFF2-40B4-BE49-F238E27FC236}">
                <a16:creationId xmlns:a16="http://schemas.microsoft.com/office/drawing/2014/main" id="{119A9956-258D-44E7-A53E-7B17097B1F31}"/>
              </a:ext>
            </a:extLst>
          </p:cNvPr>
          <p:cNvGrpSpPr/>
          <p:nvPr/>
        </p:nvGrpSpPr>
        <p:grpSpPr>
          <a:xfrm>
            <a:off x="2131650" y="4137049"/>
            <a:ext cx="369878" cy="330062"/>
            <a:chOff x="4399882" y="5618923"/>
            <a:chExt cx="495403" cy="442076"/>
          </a:xfrm>
          <a:solidFill>
            <a:srgbClr val="BA1A18"/>
          </a:solidFill>
        </p:grpSpPr>
        <p:sp>
          <p:nvSpPr>
            <p:cNvPr id="34" name="Google Shape;5977;p67">
              <a:extLst>
                <a:ext uri="{FF2B5EF4-FFF2-40B4-BE49-F238E27FC236}">
                  <a16:creationId xmlns:a16="http://schemas.microsoft.com/office/drawing/2014/main" id="{A47CFE1F-63AD-40E0-98E9-AB4438133417}"/>
                </a:ext>
              </a:extLst>
            </p:cNvPr>
            <p:cNvSpPr/>
            <p:nvPr/>
          </p:nvSpPr>
          <p:spPr>
            <a:xfrm>
              <a:off x="4525246" y="5618923"/>
              <a:ext cx="370039" cy="366134"/>
            </a:xfrm>
            <a:custGeom>
              <a:avLst/>
              <a:gdLst>
                <a:gd name="f0" fmla="val w"/>
                <a:gd name="f1" fmla="val h"/>
                <a:gd name="f2" fmla="val 0"/>
                <a:gd name="f3" fmla="val 9673"/>
                <a:gd name="f4" fmla="val 9571"/>
                <a:gd name="f5" fmla="val 5963"/>
                <a:gd name="f6" fmla="val 1"/>
                <a:gd name="f7" fmla="val 5661"/>
                <a:gd name="f8" fmla="val 5365"/>
                <a:gd name="f9" fmla="val 127"/>
                <a:gd name="f10" fmla="val 5136"/>
                <a:gd name="f11" fmla="val 371"/>
                <a:gd name="f12" fmla="val 5507"/>
                <a:gd name="f13" fmla="val 4064"/>
                <a:gd name="f14" fmla="val 9200"/>
                <a:gd name="f15" fmla="val 4436"/>
                <a:gd name="f16" fmla="val 9672"/>
                <a:gd name="f17" fmla="val 3963"/>
                <a:gd name="f18" fmla="val 3207"/>
                <a:gd name="f19" fmla="val 2734"/>
                <a:gd name="f20" fmla="val 6868"/>
                <a:gd name="f21" fmla="val 434"/>
                <a:gd name="f22" fmla="val 6609"/>
                <a:gd name="f23" fmla="val 143"/>
                <a:gd name="f24" fmla="val 6283"/>
                <a:gd name="f25" fmla="*/ f0 1 9673"/>
                <a:gd name="f26" fmla="*/ f1 1 9571"/>
                <a:gd name="f27" fmla="+- f4 0 f2"/>
                <a:gd name="f28" fmla="+- f3 0 f2"/>
                <a:gd name="f29" fmla="*/ f28 1 9673"/>
                <a:gd name="f30" fmla="*/ f27 1 9571"/>
                <a:gd name="f31" fmla="*/ f2 1 f29"/>
                <a:gd name="f32" fmla="*/ f3 1 f29"/>
                <a:gd name="f33" fmla="*/ f2 1 f30"/>
                <a:gd name="f34" fmla="*/ f4 1 f30"/>
                <a:gd name="f35" fmla="*/ f31 f25 1"/>
                <a:gd name="f36" fmla="*/ f32 f25 1"/>
                <a:gd name="f37" fmla="*/ f34 f26 1"/>
                <a:gd name="f38" fmla="*/ f33 f26 1"/>
              </a:gdLst>
              <a:ahLst/>
              <a:cxnLst>
                <a:cxn ang="3cd4">
                  <a:pos x="hc" y="t"/>
                </a:cxn>
                <a:cxn ang="0">
                  <a:pos x="r" y="vc"/>
                </a:cxn>
                <a:cxn ang="cd4">
                  <a:pos x="hc" y="b"/>
                </a:cxn>
                <a:cxn ang="cd2">
                  <a:pos x="l" y="vc"/>
                </a:cxn>
              </a:cxnLst>
              <a:rect l="f35" t="f38" r="f36" b="f37"/>
              <a:pathLst>
                <a:path w="9673" h="9571">
                  <a:moveTo>
                    <a:pt x="f5" y="f6"/>
                  </a:moveTo>
                  <a:cubicBezTo>
                    <a:pt x="f7" y="f6"/>
                    <a:pt x="f8" y="f9"/>
                    <a:pt x="f10" y="f11"/>
                  </a:cubicBezTo>
                  <a:lnTo>
                    <a:pt x="f2" y="f12"/>
                  </a:lnTo>
                  <a:lnTo>
                    <a:pt x="f13" y="f4"/>
                  </a:lnTo>
                  <a:lnTo>
                    <a:pt x="f14" y="f15"/>
                  </a:lnTo>
                  <a:cubicBezTo>
                    <a:pt x="f16" y="f17"/>
                    <a:pt x="f16" y="f18"/>
                    <a:pt x="f14" y="f19"/>
                  </a:cubicBezTo>
                  <a:lnTo>
                    <a:pt x="f20" y="f21"/>
                  </a:lnTo>
                  <a:cubicBezTo>
                    <a:pt x="f22" y="f23"/>
                    <a:pt x="f24" y="f6"/>
                    <a:pt x="f5"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sp>
          <p:nvSpPr>
            <p:cNvPr id="35" name="Google Shape;5978;p67">
              <a:extLst>
                <a:ext uri="{FF2B5EF4-FFF2-40B4-BE49-F238E27FC236}">
                  <a16:creationId xmlns:a16="http://schemas.microsoft.com/office/drawing/2014/main" id="{429C529F-F4D6-4900-82C3-BCB591625445}"/>
                </a:ext>
              </a:extLst>
            </p:cNvPr>
            <p:cNvSpPr/>
            <p:nvPr/>
          </p:nvSpPr>
          <p:spPr>
            <a:xfrm>
              <a:off x="4475814" y="5848831"/>
              <a:ext cx="182011" cy="182011"/>
            </a:xfrm>
            <a:custGeom>
              <a:avLst/>
              <a:gdLst>
                <a:gd name="f0" fmla="val w"/>
                <a:gd name="f1" fmla="val h"/>
                <a:gd name="f2" fmla="val 0"/>
                <a:gd name="f3" fmla="val 4758"/>
                <a:gd name="f4" fmla="val 725"/>
                <a:gd name="f5" fmla="val 1"/>
                <a:gd name="f6" fmla="val 473"/>
                <a:gd name="f7" fmla="val 284"/>
                <a:gd name="f8" fmla="val 253"/>
                <a:gd name="f9" fmla="val 505"/>
                <a:gd name="f10" fmla="val 95"/>
                <a:gd name="f11" fmla="val 820"/>
                <a:gd name="f12" fmla="val 1198"/>
                <a:gd name="f13" fmla="val 1450"/>
                <a:gd name="f14" fmla="val 190"/>
                <a:gd name="f15" fmla="val 1765"/>
                <a:gd name="f16" fmla="val 442"/>
                <a:gd name="f17" fmla="val 1986"/>
                <a:gd name="f18" fmla="val 631"/>
                <a:gd name="f19" fmla="val 2112"/>
                <a:gd name="f20" fmla="val 599"/>
                <a:gd name="f21" fmla="val 2458"/>
                <a:gd name="f22" fmla="val 2616"/>
                <a:gd name="f23" fmla="val 3025"/>
                <a:gd name="f24" fmla="val 1733"/>
                <a:gd name="f25" fmla="val 2174"/>
                <a:gd name="f26" fmla="val 4348"/>
                <a:gd name="f27" fmla="val 2253"/>
                <a:gd name="f28" fmla="val 4270"/>
                <a:gd name="f29" fmla="val 2363"/>
                <a:gd name="f30" fmla="val 4230"/>
                <a:gd name="f31" fmla="val 2478"/>
                <a:gd name="f32" fmla="val 2592"/>
                <a:gd name="f33" fmla="val 2710"/>
                <a:gd name="f34" fmla="val 2804"/>
                <a:gd name="f35" fmla="val 4569"/>
                <a:gd name="f36" fmla="val 3340"/>
                <a:gd name="f37" fmla="val 4695"/>
                <a:gd name="f38" fmla="val 3655"/>
                <a:gd name="f39" fmla="val 3970"/>
                <a:gd name="f40" fmla="val 4254"/>
                <a:gd name="f41" fmla="val 4506"/>
                <a:gd name="f42" fmla="val 4065"/>
                <a:gd name="f43" fmla="*/ f0 1 4758"/>
                <a:gd name="f44" fmla="*/ f1 1 4758"/>
                <a:gd name="f45" fmla="+- f3 0 f2"/>
                <a:gd name="f46" fmla="*/ f45 1 4758"/>
                <a:gd name="f47" fmla="*/ f2 1 f46"/>
                <a:gd name="f48" fmla="*/ f3 1 f46"/>
                <a:gd name="f49" fmla="*/ f47 f43 1"/>
                <a:gd name="f50" fmla="*/ f48 f43 1"/>
                <a:gd name="f51" fmla="*/ f48 f44 1"/>
                <a:gd name="f52" fmla="*/ f47 f44 1"/>
              </a:gdLst>
              <a:ahLst/>
              <a:cxnLst>
                <a:cxn ang="3cd4">
                  <a:pos x="hc" y="t"/>
                </a:cxn>
                <a:cxn ang="0">
                  <a:pos x="r" y="vc"/>
                </a:cxn>
                <a:cxn ang="cd4">
                  <a:pos x="hc" y="b"/>
                </a:cxn>
                <a:cxn ang="cd2">
                  <a:pos x="l" y="vc"/>
                </a:cxn>
              </a:cxnLst>
              <a:rect l="f49" t="f52" r="f50" b="f51"/>
              <a:pathLst>
                <a:path w="4758" h="4758">
                  <a:moveTo>
                    <a:pt x="f4" y="f5"/>
                  </a:moveTo>
                  <a:lnTo>
                    <a:pt x="f6" y="f7"/>
                  </a:lnTo>
                  <a:cubicBezTo>
                    <a:pt x="f8" y="f9"/>
                    <a:pt x="f10" y="f11"/>
                    <a:pt x="f10" y="f12"/>
                  </a:cubicBezTo>
                  <a:cubicBezTo>
                    <a:pt x="f10" y="f13"/>
                    <a:pt x="f14" y="f15"/>
                    <a:pt x="f16" y="f17"/>
                  </a:cubicBezTo>
                  <a:cubicBezTo>
                    <a:pt x="f18" y="f19"/>
                    <a:pt x="f20" y="f21"/>
                    <a:pt x="f16" y="f22"/>
                  </a:cubicBezTo>
                  <a:lnTo>
                    <a:pt x="f5" y="f23"/>
                  </a:lnTo>
                  <a:lnTo>
                    <a:pt x="f24" y="f3"/>
                  </a:lnTo>
                  <a:lnTo>
                    <a:pt x="f25" y="f26"/>
                  </a:lnTo>
                  <a:cubicBezTo>
                    <a:pt x="f27" y="f28"/>
                    <a:pt x="f29" y="f30"/>
                    <a:pt x="f31" y="f30"/>
                  </a:cubicBezTo>
                  <a:cubicBezTo>
                    <a:pt x="f32" y="f30"/>
                    <a:pt x="f33" y="f28"/>
                    <a:pt x="f34" y="f26"/>
                  </a:cubicBezTo>
                  <a:cubicBezTo>
                    <a:pt x="f23" y="f35"/>
                    <a:pt x="f36" y="f37"/>
                    <a:pt x="f38" y="f37"/>
                  </a:cubicBezTo>
                  <a:cubicBezTo>
                    <a:pt x="f39" y="f37"/>
                    <a:pt x="f40" y="f35"/>
                    <a:pt x="f41" y="f26"/>
                  </a:cubicBezTo>
                  <a:lnTo>
                    <a:pt x="f3" y="f42"/>
                  </a:lnTo>
                  <a:lnTo>
                    <a:pt x="f4" y="f5"/>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sp>
          <p:nvSpPr>
            <p:cNvPr id="36" name="Google Shape;5979;p67">
              <a:extLst>
                <a:ext uri="{FF2B5EF4-FFF2-40B4-BE49-F238E27FC236}">
                  <a16:creationId xmlns:a16="http://schemas.microsoft.com/office/drawing/2014/main" id="{12F83C39-F300-45EF-9094-587F0638A453}"/>
                </a:ext>
              </a:extLst>
            </p:cNvPr>
            <p:cNvSpPr/>
            <p:nvPr/>
          </p:nvSpPr>
          <p:spPr>
            <a:xfrm>
              <a:off x="4399882" y="5991066"/>
              <a:ext cx="119347" cy="69933"/>
            </a:xfrm>
            <a:custGeom>
              <a:avLst/>
              <a:gdLst>
                <a:gd name="f0" fmla="val w"/>
                <a:gd name="f1" fmla="val h"/>
                <a:gd name="f2" fmla="val 0"/>
                <a:gd name="f3" fmla="val 3120"/>
                <a:gd name="f4" fmla="val 1828"/>
                <a:gd name="f5" fmla="val 1450"/>
                <a:gd name="f6" fmla="val 253"/>
                <a:gd name="f7" fmla="val 1166"/>
                <a:gd name="f8" fmla="val 1"/>
                <a:gd name="f9" fmla="val 1355"/>
                <a:gd name="f10" fmla="val 190"/>
                <a:gd name="f11" fmla="val 536"/>
                <a:gd name="f12" fmla="val 2773"/>
                <a:gd name="f13" fmla="val 2931"/>
                <a:gd name="f14" fmla="val 3025"/>
                <a:gd name="f15" fmla="val 1765"/>
                <a:gd name="f16" fmla="val 1670"/>
                <a:gd name="f17" fmla="*/ f0 1 3120"/>
                <a:gd name="f18" fmla="*/ f1 1 1828"/>
                <a:gd name="f19" fmla="+- f4 0 f2"/>
                <a:gd name="f20" fmla="+- f3 0 f2"/>
                <a:gd name="f21" fmla="*/ f20 1 3120"/>
                <a:gd name="f22" fmla="*/ f19 1 1828"/>
                <a:gd name="f23" fmla="*/ f2 1 f21"/>
                <a:gd name="f24" fmla="*/ f3 1 f21"/>
                <a:gd name="f25" fmla="*/ f2 1 f22"/>
                <a:gd name="f26" fmla="*/ f4 1 f22"/>
                <a:gd name="f27" fmla="*/ f23 f17 1"/>
                <a:gd name="f28" fmla="*/ f24 f17 1"/>
                <a:gd name="f29" fmla="*/ f26 f18 1"/>
                <a:gd name="f30" fmla="*/ f25 f18 1"/>
              </a:gdLst>
              <a:ahLst/>
              <a:cxnLst>
                <a:cxn ang="3cd4">
                  <a:pos x="hc" y="t"/>
                </a:cxn>
                <a:cxn ang="0">
                  <a:pos x="r" y="vc"/>
                </a:cxn>
                <a:cxn ang="cd4">
                  <a:pos x="hc" y="b"/>
                </a:cxn>
                <a:cxn ang="cd2">
                  <a:pos x="l" y="vc"/>
                </a:cxn>
              </a:cxnLst>
              <a:rect l="f27" t="f30" r="f28" b="f29"/>
              <a:pathLst>
                <a:path w="3120" h="1828">
                  <a:moveTo>
                    <a:pt x="f5" y="f2"/>
                  </a:moveTo>
                  <a:lnTo>
                    <a:pt x="f6" y="f7"/>
                  </a:lnTo>
                  <a:cubicBezTo>
                    <a:pt x="f8" y="f9"/>
                    <a:pt x="f10" y="f4"/>
                    <a:pt x="f11" y="f4"/>
                  </a:cubicBezTo>
                  <a:lnTo>
                    <a:pt x="f12" y="f4"/>
                  </a:lnTo>
                  <a:cubicBezTo>
                    <a:pt x="f13" y="f4"/>
                    <a:pt x="f14" y="f15"/>
                    <a:pt x="f3" y="f16"/>
                  </a:cubicBezTo>
                  <a:lnTo>
                    <a:pt x="f5" y="f2"/>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grpSp>
      <p:grpSp>
        <p:nvGrpSpPr>
          <p:cNvPr id="37" name="Google Shape;5989;p67">
            <a:extLst>
              <a:ext uri="{FF2B5EF4-FFF2-40B4-BE49-F238E27FC236}">
                <a16:creationId xmlns:a16="http://schemas.microsoft.com/office/drawing/2014/main" id="{97A736E3-C157-4385-9CED-17311CA1038D}"/>
              </a:ext>
            </a:extLst>
          </p:cNvPr>
          <p:cNvGrpSpPr/>
          <p:nvPr/>
        </p:nvGrpSpPr>
        <p:grpSpPr>
          <a:xfrm>
            <a:off x="5142635" y="4049717"/>
            <a:ext cx="370731" cy="362730"/>
            <a:chOff x="8432706" y="5501953"/>
            <a:chExt cx="496546" cy="485829"/>
          </a:xfrm>
          <a:solidFill>
            <a:srgbClr val="BA1A18"/>
          </a:solidFill>
        </p:grpSpPr>
        <p:sp>
          <p:nvSpPr>
            <p:cNvPr id="38" name="Google Shape;5990;p67">
              <a:extLst>
                <a:ext uri="{FF2B5EF4-FFF2-40B4-BE49-F238E27FC236}">
                  <a16:creationId xmlns:a16="http://schemas.microsoft.com/office/drawing/2014/main" id="{599BB28F-BF6E-4E85-AE36-93ECF8ABFD86}"/>
                </a:ext>
              </a:extLst>
            </p:cNvPr>
            <p:cNvSpPr/>
            <p:nvPr/>
          </p:nvSpPr>
          <p:spPr>
            <a:xfrm>
              <a:off x="8586947" y="5501953"/>
              <a:ext cx="162735" cy="161236"/>
            </a:xfrm>
            <a:custGeom>
              <a:avLst/>
              <a:gdLst>
                <a:gd name="f0" fmla="val w"/>
                <a:gd name="f1" fmla="val h"/>
                <a:gd name="f2" fmla="val 0"/>
                <a:gd name="f3" fmla="val 4254"/>
                <a:gd name="f4" fmla="val 4215"/>
                <a:gd name="f5" fmla="val 2064"/>
                <a:gd name="f6" fmla="val 1"/>
                <a:gd name="f7" fmla="val 1954"/>
                <a:gd name="f8" fmla="val 1844"/>
                <a:gd name="f9" fmla="val 40"/>
                <a:gd name="f10" fmla="val 1765"/>
                <a:gd name="f11" fmla="val 119"/>
                <a:gd name="f12" fmla="val 1883"/>
                <a:gd name="f13" fmla="val 2332"/>
                <a:gd name="f14" fmla="val 4214"/>
                <a:gd name="f15" fmla="val 4096"/>
                <a:gd name="f16" fmla="val 2450"/>
                <a:gd name="f17" fmla="val 2293"/>
                <a:gd name="f18" fmla="val 2009"/>
                <a:gd name="f19" fmla="val 1852"/>
                <a:gd name="f20" fmla="val 2364"/>
                <a:gd name="f21" fmla="val 2285"/>
                <a:gd name="f22" fmla="val 2175"/>
                <a:gd name="f23" fmla="*/ f0 1 4254"/>
                <a:gd name="f24" fmla="*/ f1 1 4215"/>
                <a:gd name="f25" fmla="+- f4 0 f2"/>
                <a:gd name="f26" fmla="+- f3 0 f2"/>
                <a:gd name="f27" fmla="*/ f26 1 4254"/>
                <a:gd name="f28" fmla="*/ f25 1 4215"/>
                <a:gd name="f29" fmla="*/ f2 1 f27"/>
                <a:gd name="f30" fmla="*/ f3 1 f27"/>
                <a:gd name="f31" fmla="*/ f2 1 f28"/>
                <a:gd name="f32" fmla="*/ f4 1 f28"/>
                <a:gd name="f33" fmla="*/ f29 f23 1"/>
                <a:gd name="f34" fmla="*/ f30 f23 1"/>
                <a:gd name="f35" fmla="*/ f32 f24 1"/>
                <a:gd name="f36" fmla="*/ f31 f24 1"/>
              </a:gdLst>
              <a:ahLst/>
              <a:cxnLst>
                <a:cxn ang="3cd4">
                  <a:pos x="hc" y="t"/>
                </a:cxn>
                <a:cxn ang="0">
                  <a:pos x="r" y="vc"/>
                </a:cxn>
                <a:cxn ang="cd4">
                  <a:pos x="hc" y="b"/>
                </a:cxn>
                <a:cxn ang="cd2">
                  <a:pos x="l" y="vc"/>
                </a:cxn>
              </a:cxnLst>
              <a:rect l="f33" t="f36" r="f34" b="f35"/>
              <a:pathLst>
                <a:path w="4254" h="4215">
                  <a:moveTo>
                    <a:pt x="f5" y="f6"/>
                  </a:moveTo>
                  <a:cubicBezTo>
                    <a:pt x="f7" y="f6"/>
                    <a:pt x="f8" y="f9"/>
                    <a:pt x="f10" y="f11"/>
                  </a:cubicBezTo>
                  <a:lnTo>
                    <a:pt x="f6" y="f12"/>
                  </a:lnTo>
                  <a:lnTo>
                    <a:pt x="f13" y="f14"/>
                  </a:lnTo>
                  <a:lnTo>
                    <a:pt x="f15" y="f16"/>
                  </a:lnTo>
                  <a:cubicBezTo>
                    <a:pt x="f3" y="f17"/>
                    <a:pt x="f3" y="f18"/>
                    <a:pt x="f15" y="f19"/>
                  </a:cubicBezTo>
                  <a:lnTo>
                    <a:pt x="f20" y="f11"/>
                  </a:lnTo>
                  <a:cubicBezTo>
                    <a:pt x="f21" y="f9"/>
                    <a:pt x="f22" y="f6"/>
                    <a:pt x="f5"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sp>
          <p:nvSpPr>
            <p:cNvPr id="39" name="Google Shape;5991;p67">
              <a:extLst>
                <a:ext uri="{FF2B5EF4-FFF2-40B4-BE49-F238E27FC236}">
                  <a16:creationId xmlns:a16="http://schemas.microsoft.com/office/drawing/2014/main" id="{C004892A-26F9-440D-93FB-DF545BDA9533}"/>
                </a:ext>
              </a:extLst>
            </p:cNvPr>
            <p:cNvSpPr/>
            <p:nvPr/>
          </p:nvSpPr>
          <p:spPr>
            <a:xfrm>
              <a:off x="8765328" y="5679118"/>
              <a:ext cx="163924" cy="161236"/>
            </a:xfrm>
            <a:custGeom>
              <a:avLst/>
              <a:gdLst>
                <a:gd name="f0" fmla="val w"/>
                <a:gd name="f1" fmla="val h"/>
                <a:gd name="f2" fmla="val 0"/>
                <a:gd name="f3" fmla="val 4285"/>
                <a:gd name="f4" fmla="val 4215"/>
                <a:gd name="f5" fmla="val 2064"/>
                <a:gd name="f6" fmla="val 1"/>
                <a:gd name="f7" fmla="val 1954"/>
                <a:gd name="f8" fmla="val 1843"/>
                <a:gd name="f9" fmla="val 40"/>
                <a:gd name="f10" fmla="val 1765"/>
                <a:gd name="f11" fmla="val 119"/>
                <a:gd name="f12" fmla="val 1915"/>
                <a:gd name="f13" fmla="val 2300"/>
                <a:gd name="f14" fmla="val 4128"/>
                <a:gd name="f15" fmla="val 2482"/>
                <a:gd name="f16" fmla="val 2324"/>
                <a:gd name="f17" fmla="val 2072"/>
                <a:gd name="f18" fmla="val 2363"/>
                <a:gd name="f19" fmla="val 2285"/>
                <a:gd name="f20" fmla="val 2174"/>
                <a:gd name="f21" fmla="*/ f0 1 4285"/>
                <a:gd name="f22" fmla="*/ f1 1 4215"/>
                <a:gd name="f23" fmla="+- f4 0 f2"/>
                <a:gd name="f24" fmla="+- f3 0 f2"/>
                <a:gd name="f25" fmla="*/ f24 1 4285"/>
                <a:gd name="f26" fmla="*/ f23 1 4215"/>
                <a:gd name="f27" fmla="*/ f2 1 f25"/>
                <a:gd name="f28" fmla="*/ f3 1 f25"/>
                <a:gd name="f29" fmla="*/ f2 1 f26"/>
                <a:gd name="f30" fmla="*/ f4 1 f26"/>
                <a:gd name="f31" fmla="*/ f27 f21 1"/>
                <a:gd name="f32" fmla="*/ f28 f21 1"/>
                <a:gd name="f33" fmla="*/ f30 f22 1"/>
                <a:gd name="f34" fmla="*/ f29 f22 1"/>
              </a:gdLst>
              <a:ahLst/>
              <a:cxnLst>
                <a:cxn ang="3cd4">
                  <a:pos x="hc" y="t"/>
                </a:cxn>
                <a:cxn ang="0">
                  <a:pos x="r" y="vc"/>
                </a:cxn>
                <a:cxn ang="cd4">
                  <a:pos x="hc" y="b"/>
                </a:cxn>
                <a:cxn ang="cd2">
                  <a:pos x="l" y="vc"/>
                </a:cxn>
              </a:cxnLst>
              <a:rect l="f31" t="f34" r="f32" b="f33"/>
              <a:pathLst>
                <a:path w="4285" h="4215">
                  <a:moveTo>
                    <a:pt x="f5" y="f6"/>
                  </a:moveTo>
                  <a:cubicBezTo>
                    <a:pt x="f7" y="f6"/>
                    <a:pt x="f8" y="f9"/>
                    <a:pt x="f10" y="f11"/>
                  </a:cubicBezTo>
                  <a:lnTo>
                    <a:pt x="f2" y="f12"/>
                  </a:lnTo>
                  <a:lnTo>
                    <a:pt x="f13" y="f4"/>
                  </a:lnTo>
                  <a:lnTo>
                    <a:pt x="f14" y="f15"/>
                  </a:lnTo>
                  <a:cubicBezTo>
                    <a:pt x="f3" y="f16"/>
                    <a:pt x="f3" y="f17"/>
                    <a:pt x="f14" y="f12"/>
                  </a:cubicBezTo>
                  <a:lnTo>
                    <a:pt x="f18" y="f11"/>
                  </a:lnTo>
                  <a:cubicBezTo>
                    <a:pt x="f19" y="f9"/>
                    <a:pt x="f20" y="f6"/>
                    <a:pt x="f5"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sp>
          <p:nvSpPr>
            <p:cNvPr id="40" name="Google Shape;5992;p67">
              <a:extLst>
                <a:ext uri="{FF2B5EF4-FFF2-40B4-BE49-F238E27FC236}">
                  <a16:creationId xmlns:a16="http://schemas.microsoft.com/office/drawing/2014/main" id="{749D8ABE-7BDF-4E1C-93FF-A3E0C7576A60}"/>
                </a:ext>
              </a:extLst>
            </p:cNvPr>
            <p:cNvSpPr/>
            <p:nvPr/>
          </p:nvSpPr>
          <p:spPr>
            <a:xfrm>
              <a:off x="8432706" y="5598093"/>
              <a:ext cx="401357" cy="389689"/>
            </a:xfrm>
            <a:custGeom>
              <a:avLst/>
              <a:gdLst>
                <a:gd name="f0" fmla="val w"/>
                <a:gd name="f1" fmla="val h"/>
                <a:gd name="f2" fmla="val 0"/>
                <a:gd name="f3" fmla="val 10492"/>
                <a:gd name="f4" fmla="val 10187"/>
                <a:gd name="f5" fmla="val 3497"/>
                <a:gd name="f6" fmla="val 1764"/>
                <a:gd name="f7" fmla="val 1733"/>
                <a:gd name="f8" fmla="val 1166"/>
                <a:gd name="f9" fmla="val 2332"/>
                <a:gd name="f10" fmla="val 725"/>
                <a:gd name="f11" fmla="val 3088"/>
                <a:gd name="f12" fmla="val 504"/>
                <a:gd name="f13" fmla="val 3812"/>
                <a:gd name="f14" fmla="val 5514"/>
                <a:gd name="f15" fmla="val 410"/>
                <a:gd name="f16" fmla="val 7404"/>
                <a:gd name="f17" fmla="val 8759"/>
                <a:gd name="f18" fmla="val 2667"/>
                <a:gd name="f19" fmla="val 9661"/>
                <a:gd name="f20" fmla="val 3919"/>
                <a:gd name="f21" fmla="val 5273"/>
                <a:gd name="f22" fmla="val 5384"/>
                <a:gd name="f23" fmla="val 5496"/>
                <a:gd name="f24" fmla="val 10183"/>
                <a:gd name="f25" fmla="val 5608"/>
                <a:gd name="f26" fmla="val 10176"/>
                <a:gd name="f27" fmla="val 6679"/>
                <a:gd name="f28" fmla="val 10082"/>
                <a:gd name="f29" fmla="val 7876"/>
                <a:gd name="f30" fmla="val 9609"/>
                <a:gd name="f31" fmla="val 8758"/>
                <a:gd name="f32" fmla="val 10491"/>
                <a:gd name="f33" fmla="val 7026"/>
                <a:gd name="f34" fmla="val 8191"/>
                <a:gd name="f35" fmla="val 4694"/>
                <a:gd name="f36" fmla="val 6396"/>
                <a:gd name="f37" fmla="val 6077"/>
                <a:gd name="f38" fmla="val 6715"/>
                <a:gd name="f39" fmla="val 5645"/>
                <a:gd name="f40" fmla="val 6880"/>
                <a:gd name="f41" fmla="val 5214"/>
                <a:gd name="f42" fmla="val 4794"/>
                <a:gd name="f43" fmla="val 4375"/>
                <a:gd name="f44" fmla="val 6722"/>
                <a:gd name="f45" fmla="val 4064"/>
                <a:gd name="f46" fmla="val 3434"/>
                <a:gd name="f47" fmla="val 5766"/>
                <a:gd name="f48" fmla="val 5797"/>
                <a:gd name="f49" fmla="*/ f0 1 10492"/>
                <a:gd name="f50" fmla="*/ f1 1 10187"/>
                <a:gd name="f51" fmla="+- f4 0 f2"/>
                <a:gd name="f52" fmla="+- f3 0 f2"/>
                <a:gd name="f53" fmla="*/ f52 1 10492"/>
                <a:gd name="f54" fmla="*/ f51 1 10187"/>
                <a:gd name="f55" fmla="*/ f2 1 f53"/>
                <a:gd name="f56" fmla="*/ f3 1 f53"/>
                <a:gd name="f57" fmla="*/ f2 1 f54"/>
                <a:gd name="f58" fmla="*/ f4 1 f54"/>
                <a:gd name="f59" fmla="*/ f55 f49 1"/>
                <a:gd name="f60" fmla="*/ f56 f49 1"/>
                <a:gd name="f61" fmla="*/ f58 f50 1"/>
                <a:gd name="f62" fmla="*/ f57 f50 1"/>
              </a:gdLst>
              <a:ahLst/>
              <a:cxnLst>
                <a:cxn ang="3cd4">
                  <a:pos x="hc" y="t"/>
                </a:cxn>
                <a:cxn ang="0">
                  <a:pos x="r" y="vc"/>
                </a:cxn>
                <a:cxn ang="cd4">
                  <a:pos x="hc" y="b"/>
                </a:cxn>
                <a:cxn ang="cd2">
                  <a:pos x="l" y="vc"/>
                </a:cxn>
              </a:cxnLst>
              <a:rect l="f59" t="f62" r="f60" b="f61"/>
              <a:pathLst>
                <a:path w="10492" h="10187">
                  <a:moveTo>
                    <a:pt x="f5" y="f2"/>
                  </a:moveTo>
                  <a:lnTo>
                    <a:pt x="f6" y="f7"/>
                  </a:lnTo>
                  <a:cubicBezTo>
                    <a:pt x="f8" y="f9"/>
                    <a:pt x="f10" y="f11"/>
                    <a:pt x="f12" y="f13"/>
                  </a:cubicBezTo>
                  <a:cubicBezTo>
                    <a:pt x="f2" y="f14"/>
                    <a:pt x="f15" y="f16"/>
                    <a:pt x="f6" y="f17"/>
                  </a:cubicBezTo>
                  <a:cubicBezTo>
                    <a:pt x="f18" y="f19"/>
                    <a:pt x="f20" y="f4"/>
                    <a:pt x="f21" y="f4"/>
                  </a:cubicBezTo>
                  <a:cubicBezTo>
                    <a:pt x="f22" y="f4"/>
                    <a:pt x="f23" y="f24"/>
                    <a:pt x="f25" y="f26"/>
                  </a:cubicBezTo>
                  <a:cubicBezTo>
                    <a:pt x="f27" y="f28"/>
                    <a:pt x="f29" y="f30"/>
                    <a:pt x="f31" y="f17"/>
                  </a:cubicBezTo>
                  <a:lnTo>
                    <a:pt x="f32" y="f33"/>
                  </a:lnTo>
                  <a:lnTo>
                    <a:pt x="f34" y="f35"/>
                  </a:lnTo>
                  <a:lnTo>
                    <a:pt x="f36" y="f36"/>
                  </a:lnTo>
                  <a:cubicBezTo>
                    <a:pt x="f37" y="f38"/>
                    <a:pt x="f39" y="f40"/>
                    <a:pt x="f41" y="f40"/>
                  </a:cubicBezTo>
                  <a:cubicBezTo>
                    <a:pt x="f42" y="f40"/>
                    <a:pt x="f43" y="f44"/>
                    <a:pt x="f45" y="f36"/>
                  </a:cubicBezTo>
                  <a:cubicBezTo>
                    <a:pt x="f46" y="f47"/>
                    <a:pt x="f46" y="f35"/>
                    <a:pt x="f45" y="f45"/>
                  </a:cubicBezTo>
                  <a:lnTo>
                    <a:pt x="f48" y="f9"/>
                  </a:lnTo>
                  <a:lnTo>
                    <a:pt x="f5" y="f2"/>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grpSp>
      <p:grpSp>
        <p:nvGrpSpPr>
          <p:cNvPr id="41" name="Google Shape;6007;p67">
            <a:extLst>
              <a:ext uri="{FF2B5EF4-FFF2-40B4-BE49-F238E27FC236}">
                <a16:creationId xmlns:a16="http://schemas.microsoft.com/office/drawing/2014/main" id="{BABF1708-D847-494F-90F2-050D4AD9D940}"/>
              </a:ext>
            </a:extLst>
          </p:cNvPr>
          <p:cNvGrpSpPr/>
          <p:nvPr/>
        </p:nvGrpSpPr>
        <p:grpSpPr>
          <a:xfrm>
            <a:off x="2792909" y="4080159"/>
            <a:ext cx="350673" cy="355166"/>
            <a:chOff x="5285552" y="5542727"/>
            <a:chExt cx="469681" cy="475698"/>
          </a:xfrm>
          <a:solidFill>
            <a:srgbClr val="BA1A18"/>
          </a:solidFill>
        </p:grpSpPr>
        <p:sp>
          <p:nvSpPr>
            <p:cNvPr id="42" name="Google Shape;6008;p67">
              <a:extLst>
                <a:ext uri="{FF2B5EF4-FFF2-40B4-BE49-F238E27FC236}">
                  <a16:creationId xmlns:a16="http://schemas.microsoft.com/office/drawing/2014/main" id="{DED9E22E-8A78-470C-87BF-9D252534CC4C}"/>
                </a:ext>
              </a:extLst>
            </p:cNvPr>
            <p:cNvSpPr/>
            <p:nvPr/>
          </p:nvSpPr>
          <p:spPr>
            <a:xfrm>
              <a:off x="5285552" y="5542727"/>
              <a:ext cx="469681" cy="475698"/>
            </a:xfrm>
            <a:custGeom>
              <a:avLst/>
              <a:gdLst>
                <a:gd name="f0" fmla="val w"/>
                <a:gd name="f1" fmla="val h"/>
                <a:gd name="f2" fmla="val 0"/>
                <a:gd name="f3" fmla="val 12278"/>
                <a:gd name="f4" fmla="val 12435"/>
                <a:gd name="f5" fmla="val 5905"/>
                <a:gd name="f6" fmla="val 860"/>
                <a:gd name="f7" fmla="val 6421"/>
                <a:gd name="f8" fmla="val 6926"/>
                <a:gd name="f9" fmla="val 1412"/>
                <a:gd name="f10" fmla="val 7341"/>
                <a:gd name="f11" fmla="val 2467"/>
                <a:gd name="f12" fmla="val 6837"/>
                <a:gd name="f13" fmla="val 2593"/>
                <a:gd name="f14" fmla="val 6365"/>
                <a:gd name="f15" fmla="val 2782"/>
                <a:gd name="f16" fmla="val 5892"/>
                <a:gd name="f17" fmla="val 3003"/>
                <a:gd name="f18" fmla="val 5419"/>
                <a:gd name="f19" fmla="val 4947"/>
                <a:gd name="f20" fmla="val 4443"/>
                <a:gd name="f21" fmla="val 4893"/>
                <a:gd name="f22" fmla="val 1381"/>
                <a:gd name="f23" fmla="val 5404"/>
                <a:gd name="f24" fmla="val 4191"/>
                <a:gd name="f25" fmla="val 3255"/>
                <a:gd name="f26" fmla="val 3349"/>
                <a:gd name="f27" fmla="val 4632"/>
                <a:gd name="f28" fmla="val 3381"/>
                <a:gd name="f29" fmla="val 4884"/>
                <a:gd name="f30" fmla="val 3475"/>
                <a:gd name="f31" fmla="val 4726"/>
                <a:gd name="f32" fmla="val 3538"/>
                <a:gd name="f33" fmla="val 4600"/>
                <a:gd name="f34" fmla="val 3601"/>
                <a:gd name="f35" fmla="val 3696"/>
                <a:gd name="f36" fmla="val 4285"/>
                <a:gd name="f37" fmla="val 3790"/>
                <a:gd name="f38" fmla="val 4159"/>
                <a:gd name="f39" fmla="val 3853"/>
                <a:gd name="f40" fmla="val 4002"/>
                <a:gd name="f41" fmla="val 3948"/>
                <a:gd name="f42" fmla="val 4096"/>
                <a:gd name="f43" fmla="val 3727"/>
                <a:gd name="f44" fmla="val 3507"/>
                <a:gd name="f45" fmla="val 7625"/>
                <a:gd name="f46" fmla="val 3318"/>
                <a:gd name="f47" fmla="val 7688"/>
                <a:gd name="f48" fmla="val 7751"/>
                <a:gd name="f49" fmla="val 7782"/>
                <a:gd name="f50" fmla="val 3979"/>
                <a:gd name="f51" fmla="val 7499"/>
                <a:gd name="f52" fmla="val 7247"/>
                <a:gd name="f53" fmla="val 3633"/>
                <a:gd name="f54" fmla="val 6963"/>
                <a:gd name="f55" fmla="val 7184"/>
                <a:gd name="f56" fmla="val 3412"/>
                <a:gd name="f57" fmla="val 7404"/>
                <a:gd name="f58" fmla="val 2611"/>
                <a:gd name="f59" fmla="val 3034"/>
                <a:gd name="f60" fmla="val 2846"/>
                <a:gd name="f61" fmla="val 3110"/>
                <a:gd name="f62" fmla="val 3054"/>
                <a:gd name="f63" fmla="val 3403"/>
                <a:gd name="f64" fmla="val 3097"/>
                <a:gd name="f65" fmla="val 3309"/>
                <a:gd name="f66" fmla="val 3570"/>
                <a:gd name="f67" fmla="val 3183"/>
                <a:gd name="f68" fmla="val 4042"/>
                <a:gd name="f69" fmla="val 3151"/>
                <a:gd name="f70" fmla="val 4609"/>
                <a:gd name="f71" fmla="val 2742"/>
                <a:gd name="f72" fmla="val 4924"/>
                <a:gd name="f73" fmla="val 2363"/>
                <a:gd name="f74" fmla="val 5240"/>
                <a:gd name="f75" fmla="val 1954"/>
                <a:gd name="f76" fmla="val 5586"/>
                <a:gd name="f77" fmla="val 712"/>
                <a:gd name="f78" fmla="val 4068"/>
                <a:gd name="f79" fmla="val 945"/>
                <a:gd name="f80" fmla="val 9301"/>
                <a:gd name="f81" fmla="val 3075"/>
                <a:gd name="f82" fmla="val 10879"/>
                <a:gd name="f83" fmla="val 11079"/>
                <a:gd name="f84" fmla="val 4102"/>
                <a:gd name="f85" fmla="val 9862"/>
                <a:gd name="f86" fmla="val 5618"/>
                <a:gd name="f87" fmla="val 9515"/>
                <a:gd name="f88" fmla="val 5271"/>
                <a:gd name="f89" fmla="val 9137"/>
                <a:gd name="f90" fmla="val 8696"/>
                <a:gd name="f91" fmla="val 4641"/>
                <a:gd name="f92" fmla="val 8601"/>
                <a:gd name="f93" fmla="val 4137"/>
                <a:gd name="f94" fmla="val 8538"/>
                <a:gd name="f95" fmla="val 8412"/>
                <a:gd name="f96" fmla="val 3160"/>
                <a:gd name="f97" fmla="val 8746"/>
                <a:gd name="f98" fmla="val 3102"/>
                <a:gd name="f99" fmla="val 9042"/>
                <a:gd name="f100" fmla="val 8822"/>
                <a:gd name="f101" fmla="val 5744"/>
                <a:gd name="f102" fmla="val 9011"/>
                <a:gd name="f103" fmla="val 5901"/>
                <a:gd name="f104" fmla="val 9169"/>
                <a:gd name="f105" fmla="val 6059"/>
                <a:gd name="f106" fmla="val 9326"/>
                <a:gd name="f107" fmla="val 6216"/>
                <a:gd name="f108" fmla="val 6374"/>
                <a:gd name="f109" fmla="val 8980"/>
                <a:gd name="f110" fmla="val 6531"/>
                <a:gd name="f111" fmla="val 6689"/>
                <a:gd name="f112" fmla="val 3025"/>
                <a:gd name="f113" fmla="val 5775"/>
                <a:gd name="f114" fmla="val 6720"/>
                <a:gd name="f115" fmla="val 2836"/>
                <a:gd name="f116" fmla="val 6563"/>
                <a:gd name="f117" fmla="val 2679"/>
                <a:gd name="f118" fmla="val 6405"/>
                <a:gd name="f119" fmla="val 2521"/>
                <a:gd name="f120" fmla="val 6248"/>
                <a:gd name="f121" fmla="val 6090"/>
                <a:gd name="f122" fmla="val 2868"/>
                <a:gd name="f123" fmla="val 5933"/>
                <a:gd name="f124" fmla="val 3885"/>
                <a:gd name="f125" fmla="val 6617"/>
                <a:gd name="f126" fmla="val 4200"/>
                <a:gd name="f127" fmla="val 7278"/>
                <a:gd name="f128" fmla="val 7908"/>
                <a:gd name="f129" fmla="val 5082"/>
                <a:gd name="f130" fmla="val 8003"/>
                <a:gd name="f131" fmla="val 5838"/>
                <a:gd name="f132" fmla="val 6626"/>
                <a:gd name="f133" fmla="val 7413"/>
                <a:gd name="f134" fmla="val 7823"/>
                <a:gd name="f135" fmla="val 6585"/>
                <a:gd name="f136" fmla="val 8232"/>
                <a:gd name="f137" fmla="val 8579"/>
                <a:gd name="f138" fmla="val 5545"/>
                <a:gd name="f139" fmla="val 8421"/>
                <a:gd name="f140" fmla="val 5230"/>
                <a:gd name="f141" fmla="val 8043"/>
                <a:gd name="f142" fmla="val 4537"/>
                <a:gd name="f143" fmla="val 7634"/>
                <a:gd name="f144" fmla="val 3876"/>
                <a:gd name="f145" fmla="val 3844"/>
                <a:gd name="f146" fmla="val 6657"/>
                <a:gd name="f147" fmla="val 5870"/>
                <a:gd name="f148" fmla="val 4830"/>
                <a:gd name="f149" fmla="val 4452"/>
                <a:gd name="f150" fmla="val 4263"/>
                <a:gd name="f151" fmla="val 5577"/>
                <a:gd name="f152" fmla="val 4033"/>
                <a:gd name="f153" fmla="val 8516"/>
                <a:gd name="f154" fmla="val 4317"/>
                <a:gd name="f155" fmla="val 8674"/>
                <a:gd name="f156" fmla="val 4474"/>
                <a:gd name="f157" fmla="val 8737"/>
                <a:gd name="f158" fmla="val 8831"/>
                <a:gd name="f159" fmla="val 4758"/>
                <a:gd name="f160" fmla="val 8894"/>
                <a:gd name="f161" fmla="val 4915"/>
                <a:gd name="f162" fmla="val 8989"/>
                <a:gd name="f163" fmla="val 4663"/>
                <a:gd name="f164" fmla="val 9052"/>
                <a:gd name="f165" fmla="val 9146"/>
                <a:gd name="f166" fmla="val 4254"/>
                <a:gd name="f167" fmla="val 9178"/>
                <a:gd name="f168" fmla="val 8926"/>
                <a:gd name="f169" fmla="val 9083"/>
                <a:gd name="f170" fmla="val 6846"/>
                <a:gd name="f171" fmla="val 2300"/>
                <a:gd name="f172" fmla="val 7193"/>
                <a:gd name="f173" fmla="val 2710"/>
                <a:gd name="f174" fmla="val 7571"/>
                <a:gd name="f175" fmla="val 3214"/>
                <a:gd name="f176" fmla="val 8358"/>
                <a:gd name="f177" fmla="val 8863"/>
                <a:gd name="f178" fmla="val 9335"/>
                <a:gd name="f179" fmla="val 3090"/>
                <a:gd name="f180" fmla="val 9388"/>
                <a:gd name="f181" fmla="val 2806"/>
                <a:gd name="f182" fmla="val 9414"/>
                <a:gd name="f183" fmla="val 2555"/>
                <a:gd name="f184" fmla="val 1015"/>
                <a:gd name="f185" fmla="val 681"/>
                <a:gd name="f186" fmla="val 8445"/>
                <a:gd name="f187" fmla="val 9925"/>
                <a:gd name="f188" fmla="val 11167"/>
                <a:gd name="f189" fmla="val 8392"/>
                <a:gd name="f190" fmla="val 10934"/>
                <a:gd name="f191" fmla="val 9430"/>
                <a:gd name="f192" fmla="val 9267"/>
                <a:gd name="f193" fmla="val 9032"/>
                <a:gd name="f194" fmla="val 8768"/>
                <a:gd name="f195" fmla="val 9410"/>
                <a:gd name="f196" fmla="val 8475"/>
                <a:gd name="f197" fmla="val 9367"/>
                <a:gd name="f198" fmla="val 8664"/>
                <a:gd name="f199" fmla="val 8390"/>
                <a:gd name="f200" fmla="val 8727"/>
                <a:gd name="f201" fmla="val 7508"/>
                <a:gd name="f202" fmla="val 5924"/>
                <a:gd name="f203" fmla="val 9461"/>
                <a:gd name="f204" fmla="val 6396"/>
                <a:gd name="f205" fmla="val 9650"/>
                <a:gd name="f206" fmla="val 6869"/>
                <a:gd name="f207" fmla="val 9839"/>
                <a:gd name="f208" fmla="val 9965"/>
                <a:gd name="f209" fmla="val 6962"/>
                <a:gd name="f210" fmla="val 11056"/>
                <a:gd name="f211" fmla="val 6440"/>
                <a:gd name="f212" fmla="val 11607"/>
                <a:gd name="f213" fmla="val 5922"/>
                <a:gd name="f214" fmla="val 5408"/>
                <a:gd name="f215" fmla="val 4898"/>
                <a:gd name="f216" fmla="val 11064"/>
                <a:gd name="f217" fmla="val 4978"/>
                <a:gd name="f218" fmla="val 5451"/>
                <a:gd name="f219" fmla="val 5931"/>
                <a:gd name="f220" fmla="val 1"/>
                <a:gd name="f221" fmla="val 5817"/>
                <a:gd name="f222" fmla="val 5699"/>
                <a:gd name="f223" fmla="val 14"/>
                <a:gd name="f224" fmla="val 41"/>
                <a:gd name="f225" fmla="val 262"/>
                <a:gd name="f226" fmla="val 1333"/>
                <a:gd name="f227" fmla="val 3655"/>
                <a:gd name="f228" fmla="val 2278"/>
                <a:gd name="f229" fmla="val 3326"/>
                <a:gd name="f230" fmla="val 2223"/>
                <a:gd name="f231" fmla="val 2973"/>
                <a:gd name="f232" fmla="val 2187"/>
                <a:gd name="f233" fmla="val 2624"/>
                <a:gd name="f234" fmla="val 1770"/>
                <a:gd name="f235" fmla="val 939"/>
                <a:gd name="f236" fmla="val 2404"/>
                <a:gd name="f237" fmla="val 536"/>
                <a:gd name="f238" fmla="val 4074"/>
                <a:gd name="f239" fmla="val 662"/>
                <a:gd name="f240" fmla="val 5334"/>
                <a:gd name="f241" fmla="val 1387"/>
                <a:gd name="f242" fmla="val 788"/>
                <a:gd name="f243" fmla="val 6972"/>
                <a:gd name="f244" fmla="val 158"/>
                <a:gd name="f245" fmla="val 379"/>
                <a:gd name="f246" fmla="val 599"/>
                <a:gd name="f247" fmla="val 1166"/>
                <a:gd name="f248" fmla="val 10028"/>
                <a:gd name="f249" fmla="val 1922"/>
                <a:gd name="f250" fmla="val 10186"/>
                <a:gd name="f251" fmla="val 2157"/>
                <a:gd name="f252" fmla="val 10241"/>
                <a:gd name="f253" fmla="val 2410"/>
                <a:gd name="f254" fmla="val 10266"/>
                <a:gd name="f255" fmla="val 2668"/>
                <a:gd name="f256" fmla="val 2998"/>
                <a:gd name="f257" fmla="val 3337"/>
                <a:gd name="f258" fmla="val 10225"/>
                <a:gd name="f259" fmla="val 10154"/>
                <a:gd name="f260" fmla="val 4221"/>
                <a:gd name="f261" fmla="val 11678"/>
                <a:gd name="f262" fmla="val 5076"/>
                <a:gd name="f263" fmla="val 12434"/>
                <a:gd name="f264" fmla="val 5929"/>
                <a:gd name="f265" fmla="val 6786"/>
                <a:gd name="f266" fmla="val 7639"/>
                <a:gd name="f267" fmla="val 11670"/>
                <a:gd name="f268" fmla="val 8192"/>
                <a:gd name="f269" fmla="val 8550"/>
                <a:gd name="f270" fmla="val 10215"/>
                <a:gd name="f271" fmla="val 8882"/>
                <a:gd name="f272" fmla="val 10243"/>
                <a:gd name="f273" fmla="val 9186"/>
                <a:gd name="f274" fmla="val 11589"/>
                <a:gd name="f275" fmla="val 8453"/>
                <a:gd name="f276" fmla="val 10460"/>
                <a:gd name="f277" fmla="val 12272"/>
                <a:gd name="f278" fmla="val 4014"/>
                <a:gd name="f279" fmla="val 11618"/>
                <a:gd name="f280" fmla="val 2182"/>
                <a:gd name="f281" fmla="val 9217"/>
                <a:gd name="f282" fmla="val 8904"/>
                <a:gd name="f283" fmla="val 8562"/>
                <a:gd name="f284" fmla="val 2213"/>
                <a:gd name="f285" fmla="val 7765"/>
                <a:gd name="f286" fmla="val 1139"/>
                <a:gd name="f287" fmla="val 7004"/>
                <a:gd name="f288" fmla="*/ f0 1 12278"/>
                <a:gd name="f289" fmla="*/ f1 1 12435"/>
                <a:gd name="f290" fmla="+- f4 0 f2"/>
                <a:gd name="f291" fmla="+- f3 0 f2"/>
                <a:gd name="f292" fmla="*/ f291 1 12278"/>
                <a:gd name="f293" fmla="*/ f290 1 12435"/>
                <a:gd name="f294" fmla="*/ f2 1 f292"/>
                <a:gd name="f295" fmla="*/ f3 1 f292"/>
                <a:gd name="f296" fmla="*/ f2 1 f293"/>
                <a:gd name="f297" fmla="*/ f4 1 f293"/>
                <a:gd name="f298" fmla="*/ f294 f288 1"/>
                <a:gd name="f299" fmla="*/ f295 f288 1"/>
                <a:gd name="f300" fmla="*/ f297 f289 1"/>
                <a:gd name="f301" fmla="*/ f296 f289 1"/>
              </a:gdLst>
              <a:ahLst/>
              <a:cxnLst>
                <a:cxn ang="3cd4">
                  <a:pos x="hc" y="t"/>
                </a:cxn>
                <a:cxn ang="0">
                  <a:pos x="r" y="vc"/>
                </a:cxn>
                <a:cxn ang="cd4">
                  <a:pos x="hc" y="b"/>
                </a:cxn>
                <a:cxn ang="cd2">
                  <a:pos x="l" y="vc"/>
                </a:cxn>
              </a:cxnLst>
              <a:rect l="f298" t="f301" r="f299" b="f300"/>
              <a:pathLst>
                <a:path w="12278" h="12435">
                  <a:moveTo>
                    <a:pt x="f5" y="f6"/>
                  </a:moveTo>
                  <a:cubicBezTo>
                    <a:pt x="f7" y="f6"/>
                    <a:pt x="f8" y="f9"/>
                    <a:pt x="f10" y="f11"/>
                  </a:cubicBezTo>
                  <a:cubicBezTo>
                    <a:pt x="f12" y="f13"/>
                    <a:pt x="f14" y="f15"/>
                    <a:pt x="f16" y="f17"/>
                  </a:cubicBezTo>
                  <a:cubicBezTo>
                    <a:pt x="f18" y="f15"/>
                    <a:pt x="f19" y="f13"/>
                    <a:pt x="f20" y="f11"/>
                  </a:cubicBezTo>
                  <a:cubicBezTo>
                    <a:pt x="f21" y="f22"/>
                    <a:pt x="f23" y="f6"/>
                    <a:pt x="f5" y="f6"/>
                  </a:cubicBezTo>
                  <a:close/>
                  <a:moveTo>
                    <a:pt x="f24" y="f25"/>
                  </a:moveTo>
                  <a:cubicBezTo>
                    <a:pt x="f20" y="f26"/>
                    <a:pt x="f27" y="f28"/>
                    <a:pt x="f29" y="f30"/>
                  </a:cubicBezTo>
                  <a:cubicBezTo>
                    <a:pt x="f31" y="f32"/>
                    <a:pt x="f33" y="f34"/>
                    <a:pt x="f20" y="f35"/>
                  </a:cubicBezTo>
                  <a:cubicBezTo>
                    <a:pt x="f36" y="f37"/>
                    <a:pt x="f38" y="f39"/>
                    <a:pt x="f40" y="f41"/>
                  </a:cubicBezTo>
                  <a:cubicBezTo>
                    <a:pt x="f42" y="f43"/>
                    <a:pt x="f38" y="f44"/>
                    <a:pt x="f24" y="f25"/>
                  </a:cubicBezTo>
                  <a:close/>
                  <a:moveTo>
                    <a:pt x="f45" y="f46"/>
                  </a:moveTo>
                  <a:cubicBezTo>
                    <a:pt x="f47" y="f44"/>
                    <a:pt x="f48" y="f43"/>
                    <a:pt x="f49" y="f50"/>
                  </a:cubicBezTo>
                  <a:cubicBezTo>
                    <a:pt x="f51" y="f37"/>
                    <a:pt x="f52" y="f53"/>
                    <a:pt x="f54" y="f44"/>
                  </a:cubicBezTo>
                  <a:cubicBezTo>
                    <a:pt x="f55" y="f56"/>
                    <a:pt x="f57" y="f26"/>
                    <a:pt x="f45" y="f46"/>
                  </a:cubicBezTo>
                  <a:close/>
                  <a:moveTo>
                    <a:pt x="f58" y="f59"/>
                  </a:moveTo>
                  <a:cubicBezTo>
                    <a:pt x="f60" y="f59"/>
                    <a:pt x="f61" y="f62"/>
                    <a:pt x="f63" y="f64"/>
                  </a:cubicBezTo>
                  <a:cubicBezTo>
                    <a:pt x="f65" y="f66"/>
                    <a:pt x="f67" y="f68"/>
                    <a:pt x="f69" y="f70"/>
                  </a:cubicBezTo>
                  <a:cubicBezTo>
                    <a:pt x="f71" y="f72"/>
                    <a:pt x="f73" y="f74"/>
                    <a:pt x="f75" y="f76"/>
                  </a:cubicBezTo>
                  <a:cubicBezTo>
                    <a:pt x="f77" y="f78"/>
                    <a:pt x="f79" y="f59"/>
                    <a:pt x="f58" y="f59"/>
                  </a:cubicBezTo>
                  <a:close/>
                  <a:moveTo>
                    <a:pt x="f80" y="f81"/>
                  </a:moveTo>
                  <a:cubicBezTo>
                    <a:pt x="f82" y="f81"/>
                    <a:pt x="f83" y="f84"/>
                    <a:pt x="f85" y="f86"/>
                  </a:cubicBezTo>
                  <a:cubicBezTo>
                    <a:pt x="f87" y="f88"/>
                    <a:pt x="f89" y="f72"/>
                    <a:pt x="f90" y="f91"/>
                  </a:cubicBezTo>
                  <a:cubicBezTo>
                    <a:pt x="f92" y="f93"/>
                    <a:pt x="f94" y="f34"/>
                    <a:pt x="f95" y="f96"/>
                  </a:cubicBezTo>
                  <a:cubicBezTo>
                    <a:pt x="f97" y="f98"/>
                    <a:pt x="f99" y="f81"/>
                    <a:pt x="f80" y="f81"/>
                  </a:cubicBezTo>
                  <a:close/>
                  <a:moveTo>
                    <a:pt x="f100" y="f101"/>
                  </a:moveTo>
                  <a:cubicBezTo>
                    <a:pt x="f102" y="f103"/>
                    <a:pt x="f104" y="f105"/>
                    <a:pt x="f106" y="f107"/>
                  </a:cubicBezTo>
                  <a:cubicBezTo>
                    <a:pt x="f104" y="f108"/>
                    <a:pt x="f109" y="f110"/>
                    <a:pt x="f100" y="f111"/>
                  </a:cubicBezTo>
                  <a:lnTo>
                    <a:pt x="f100" y="f101"/>
                  </a:lnTo>
                  <a:close/>
                  <a:moveTo>
                    <a:pt x="f112" y="f113"/>
                  </a:moveTo>
                  <a:lnTo>
                    <a:pt x="f112" y="f114"/>
                  </a:lnTo>
                  <a:cubicBezTo>
                    <a:pt x="f115" y="f116"/>
                    <a:pt x="f117" y="f118"/>
                    <a:pt x="f119" y="f120"/>
                  </a:cubicBezTo>
                  <a:cubicBezTo>
                    <a:pt x="f117" y="f121"/>
                    <a:pt x="f122" y="f123"/>
                    <a:pt x="f112" y="f113"/>
                  </a:cubicBezTo>
                  <a:close/>
                  <a:moveTo>
                    <a:pt x="f16" y="f124"/>
                  </a:moveTo>
                  <a:cubicBezTo>
                    <a:pt x="f125" y="f126"/>
                    <a:pt x="f127" y="f70"/>
                    <a:pt x="f128" y="f129"/>
                  </a:cubicBezTo>
                  <a:cubicBezTo>
                    <a:pt x="f130" y="f131"/>
                    <a:pt x="f130" y="f132"/>
                    <a:pt x="f128" y="f133"/>
                  </a:cubicBezTo>
                  <a:cubicBezTo>
                    <a:pt x="f127" y="f134"/>
                    <a:pt x="f135" y="f136"/>
                    <a:pt x="f16" y="f137"/>
                  </a:cubicBezTo>
                  <a:cubicBezTo>
                    <a:pt x="f138" y="f139"/>
                    <a:pt x="f140" y="f136"/>
                    <a:pt x="f29" y="f141"/>
                  </a:cubicBezTo>
                  <a:cubicBezTo>
                    <a:pt x="f142" y="f134"/>
                    <a:pt x="f24" y="f143"/>
                    <a:pt x="f144" y="f133"/>
                  </a:cubicBezTo>
                  <a:cubicBezTo>
                    <a:pt x="f145" y="f146"/>
                    <a:pt x="f145" y="f147"/>
                    <a:pt x="f144" y="f129"/>
                  </a:cubicBezTo>
                  <a:cubicBezTo>
                    <a:pt x="f24" y="f148"/>
                    <a:pt x="f142" y="f91"/>
                    <a:pt x="f29" y="f149"/>
                  </a:cubicBezTo>
                  <a:cubicBezTo>
                    <a:pt x="f140" y="f150"/>
                    <a:pt x="f151" y="f68"/>
                    <a:pt x="f16" y="f124"/>
                  </a:cubicBezTo>
                  <a:close/>
                  <a:moveTo>
                    <a:pt x="f152" y="f153"/>
                  </a:moveTo>
                  <a:cubicBezTo>
                    <a:pt x="f38" y="f137"/>
                    <a:pt x="f154" y="f155"/>
                    <a:pt x="f156" y="f157"/>
                  </a:cubicBezTo>
                  <a:cubicBezTo>
                    <a:pt x="f27" y="f158"/>
                    <a:pt x="f159" y="f160"/>
                    <a:pt x="f161" y="f162"/>
                  </a:cubicBezTo>
                  <a:cubicBezTo>
                    <a:pt x="f163" y="f164"/>
                    <a:pt x="f156" y="f165"/>
                    <a:pt x="f166" y="f167"/>
                  </a:cubicBezTo>
                  <a:cubicBezTo>
                    <a:pt x="f38" y="f168"/>
                    <a:pt x="f42" y="f157"/>
                    <a:pt x="f152" y="f153"/>
                  </a:cubicBezTo>
                  <a:close/>
                  <a:moveTo>
                    <a:pt x="f49" y="f153"/>
                  </a:moveTo>
                  <a:cubicBezTo>
                    <a:pt x="f48" y="f157"/>
                    <a:pt x="f47" y="f162"/>
                    <a:pt x="f45" y="f167"/>
                  </a:cubicBezTo>
                  <a:cubicBezTo>
                    <a:pt x="f57" y="f169"/>
                    <a:pt x="f55" y="f164"/>
                    <a:pt x="f54" y="f162"/>
                  </a:cubicBezTo>
                  <a:cubicBezTo>
                    <a:pt x="f127" y="f158"/>
                    <a:pt x="f51" y="f155"/>
                    <a:pt x="f49" y="f153"/>
                  </a:cubicBezTo>
                  <a:close/>
                  <a:moveTo>
                    <a:pt x="f75" y="f170"/>
                  </a:moveTo>
                  <a:cubicBezTo>
                    <a:pt x="f171" y="f172"/>
                    <a:pt x="f173" y="f174"/>
                    <a:pt x="f69" y="f134"/>
                  </a:cubicBezTo>
                  <a:cubicBezTo>
                    <a:pt x="f175" y="f176"/>
                    <a:pt x="f65" y="f177"/>
                    <a:pt x="f63" y="f178"/>
                  </a:cubicBezTo>
                  <a:cubicBezTo>
                    <a:pt x="f179" y="f180"/>
                    <a:pt x="f181" y="f182"/>
                    <a:pt x="f183" y="f182"/>
                  </a:cubicBezTo>
                  <a:cubicBezTo>
                    <a:pt x="f184" y="f182"/>
                    <a:pt x="f185" y="f186"/>
                    <a:pt x="f75" y="f170"/>
                  </a:cubicBezTo>
                  <a:close/>
                  <a:moveTo>
                    <a:pt x="f187" y="f170"/>
                  </a:moveTo>
                  <a:lnTo>
                    <a:pt x="f187" y="f170"/>
                  </a:lnTo>
                  <a:cubicBezTo>
                    <a:pt x="f188" y="f189"/>
                    <a:pt x="f190" y="f191"/>
                    <a:pt x="f192" y="f191"/>
                  </a:cubicBezTo>
                  <a:cubicBezTo>
                    <a:pt x="f193" y="f191"/>
                    <a:pt x="f194" y="f195"/>
                    <a:pt x="f196" y="f197"/>
                  </a:cubicBezTo>
                  <a:cubicBezTo>
                    <a:pt x="f94" y="f160"/>
                    <a:pt x="f198" y="f199"/>
                    <a:pt x="f200" y="f134"/>
                  </a:cubicBezTo>
                  <a:cubicBezTo>
                    <a:pt x="f89" y="f201"/>
                    <a:pt x="f87" y="f172"/>
                    <a:pt x="f187" y="f170"/>
                  </a:cubicBezTo>
                  <a:close/>
                  <a:moveTo>
                    <a:pt x="f202" y="f203"/>
                  </a:moveTo>
                  <a:cubicBezTo>
                    <a:pt x="f204" y="f205"/>
                    <a:pt x="f206" y="f207"/>
                    <a:pt x="f57" y="f208"/>
                  </a:cubicBezTo>
                  <a:cubicBezTo>
                    <a:pt x="f209" y="f210"/>
                    <a:pt x="f211" y="f212"/>
                    <a:pt x="f213" y="f212"/>
                  </a:cubicBezTo>
                  <a:cubicBezTo>
                    <a:pt x="f214" y="f212"/>
                    <a:pt x="f215" y="f216"/>
                    <a:pt x="f156" y="f208"/>
                  </a:cubicBezTo>
                  <a:cubicBezTo>
                    <a:pt x="f217" y="f207"/>
                    <a:pt x="f218" y="f205"/>
                    <a:pt x="f202" y="f203"/>
                  </a:cubicBezTo>
                  <a:close/>
                  <a:moveTo>
                    <a:pt x="f219" y="f220"/>
                  </a:moveTo>
                  <a:cubicBezTo>
                    <a:pt x="f221" y="f220"/>
                    <a:pt x="f222" y="f223"/>
                    <a:pt x="f151" y="f224"/>
                  </a:cubicBezTo>
                  <a:cubicBezTo>
                    <a:pt x="f27" y="f225"/>
                    <a:pt x="f40" y="f226"/>
                    <a:pt x="f227" y="f228"/>
                  </a:cubicBezTo>
                  <a:cubicBezTo>
                    <a:pt x="f229" y="f230"/>
                    <a:pt x="f231" y="f232"/>
                    <a:pt x="f233" y="f232"/>
                  </a:cubicBezTo>
                  <a:cubicBezTo>
                    <a:pt x="f234" y="f232"/>
                    <a:pt x="f235" y="f236"/>
                    <a:pt x="f237" y="f64"/>
                  </a:cubicBezTo>
                  <a:cubicBezTo>
                    <a:pt x="f220" y="f238"/>
                    <a:pt x="f239" y="f240"/>
                    <a:pt x="f241" y="f107"/>
                  </a:cubicBezTo>
                  <a:cubicBezTo>
                    <a:pt x="f242" y="f243"/>
                    <a:pt x="f244" y="f141"/>
                    <a:pt x="f245" y="f168"/>
                  </a:cubicBezTo>
                  <a:cubicBezTo>
                    <a:pt x="f246" y="f205"/>
                    <a:pt x="f247" y="f248"/>
                    <a:pt x="f249" y="f250"/>
                  </a:cubicBezTo>
                  <a:cubicBezTo>
                    <a:pt x="f251" y="f252"/>
                    <a:pt x="f253" y="f254"/>
                    <a:pt x="f255" y="f254"/>
                  </a:cubicBezTo>
                  <a:cubicBezTo>
                    <a:pt x="f256" y="f254"/>
                    <a:pt x="f257" y="f258"/>
                    <a:pt x="f227" y="f259"/>
                  </a:cubicBezTo>
                  <a:cubicBezTo>
                    <a:pt x="f260" y="f261"/>
                    <a:pt x="f262" y="f263"/>
                    <a:pt x="f264" y="f263"/>
                  </a:cubicBezTo>
                  <a:cubicBezTo>
                    <a:pt x="f265" y="f263"/>
                    <a:pt x="f266" y="f267"/>
                    <a:pt x="f268" y="f259"/>
                  </a:cubicBezTo>
                  <a:cubicBezTo>
                    <a:pt x="f269" y="f270"/>
                    <a:pt x="f271" y="f272"/>
                    <a:pt x="f273" y="f272"/>
                  </a:cubicBezTo>
                  <a:cubicBezTo>
                    <a:pt x="f274" y="f272"/>
                    <a:pt x="f3" y="f275"/>
                    <a:pt x="f276" y="f107"/>
                  </a:cubicBezTo>
                  <a:cubicBezTo>
                    <a:pt x="f277" y="f278"/>
                    <a:pt x="f279" y="f280"/>
                    <a:pt x="f281" y="f280"/>
                  </a:cubicBezTo>
                  <a:cubicBezTo>
                    <a:pt x="f282" y="f280"/>
                    <a:pt x="f283" y="f284"/>
                    <a:pt x="f268" y="f228"/>
                  </a:cubicBezTo>
                  <a:cubicBezTo>
                    <a:pt x="f285" y="f286"/>
                    <a:pt x="f287" y="f220"/>
                    <a:pt x="f219" y="f220"/>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sp>
          <p:nvSpPr>
            <p:cNvPr id="43" name="Google Shape;6009;p67">
              <a:extLst>
                <a:ext uri="{FF2B5EF4-FFF2-40B4-BE49-F238E27FC236}">
                  <a16:creationId xmlns:a16="http://schemas.microsoft.com/office/drawing/2014/main" id="{BA398167-BAC1-4156-9AB3-50073C06B6D4}"/>
                </a:ext>
              </a:extLst>
            </p:cNvPr>
            <p:cNvSpPr/>
            <p:nvPr/>
          </p:nvSpPr>
          <p:spPr>
            <a:xfrm>
              <a:off x="5463933" y="5733461"/>
              <a:ext cx="96441" cy="95289"/>
            </a:xfrm>
            <a:custGeom>
              <a:avLst/>
              <a:gdLst>
                <a:gd name="f0" fmla="val w"/>
                <a:gd name="f1" fmla="val h"/>
                <a:gd name="f2" fmla="val 0"/>
                <a:gd name="f3" fmla="val 2521"/>
                <a:gd name="f4" fmla="val 2491"/>
                <a:gd name="f5" fmla="val 1313"/>
                <a:gd name="f6" fmla="val 1295"/>
                <a:gd name="f7" fmla="val 1278"/>
                <a:gd name="f8" fmla="val 1"/>
                <a:gd name="f9" fmla="val 1261"/>
                <a:gd name="f10" fmla="val 599"/>
                <a:gd name="f11" fmla="val 569"/>
                <a:gd name="f12" fmla="val 63"/>
                <a:gd name="f13" fmla="val 1230"/>
                <a:gd name="f14" fmla="val 1955"/>
                <a:gd name="f15" fmla="val 567"/>
                <a:gd name="f16" fmla="val 2490"/>
                <a:gd name="f17" fmla="val 1954"/>
                <a:gd name="f18" fmla="val 2489"/>
                <a:gd name="f19" fmla="val 585"/>
                <a:gd name="f20" fmla="val 1980"/>
                <a:gd name="f21" fmla="*/ f0 1 2521"/>
                <a:gd name="f22" fmla="*/ f1 1 2491"/>
                <a:gd name="f23" fmla="+- f4 0 f2"/>
                <a:gd name="f24" fmla="+- f3 0 f2"/>
                <a:gd name="f25" fmla="*/ f24 1 2521"/>
                <a:gd name="f26" fmla="*/ f23 1 2491"/>
                <a:gd name="f27" fmla="*/ f2 1 f25"/>
                <a:gd name="f28" fmla="*/ f3 1 f25"/>
                <a:gd name="f29" fmla="*/ f2 1 f26"/>
                <a:gd name="f30" fmla="*/ f4 1 f26"/>
                <a:gd name="f31" fmla="*/ f27 f21 1"/>
                <a:gd name="f32" fmla="*/ f28 f21 1"/>
                <a:gd name="f33" fmla="*/ f30 f22 1"/>
                <a:gd name="f34" fmla="*/ f29 f22 1"/>
              </a:gdLst>
              <a:ahLst/>
              <a:cxnLst>
                <a:cxn ang="3cd4">
                  <a:pos x="hc" y="t"/>
                </a:cxn>
                <a:cxn ang="0">
                  <a:pos x="r" y="vc"/>
                </a:cxn>
                <a:cxn ang="cd4">
                  <a:pos x="hc" y="b"/>
                </a:cxn>
                <a:cxn ang="cd2">
                  <a:pos x="l" y="vc"/>
                </a:cxn>
              </a:cxnLst>
              <a:rect l="f31" t="f34" r="f32" b="f33"/>
              <a:pathLst>
                <a:path w="2521" h="2491">
                  <a:moveTo>
                    <a:pt x="f5" y="f2"/>
                  </a:moveTo>
                  <a:cubicBezTo>
                    <a:pt x="f6" y="f2"/>
                    <a:pt x="f7" y="f8"/>
                    <a:pt x="f9" y="f8"/>
                  </a:cubicBezTo>
                  <a:cubicBezTo>
                    <a:pt x="f10" y="f8"/>
                    <a:pt x="f2" y="f11"/>
                    <a:pt x="f12" y="f13"/>
                  </a:cubicBezTo>
                  <a:cubicBezTo>
                    <a:pt x="f2" y="f14"/>
                    <a:pt x="f15" y="f16"/>
                    <a:pt x="f9" y="f16"/>
                  </a:cubicBezTo>
                  <a:cubicBezTo>
                    <a:pt x="f17" y="f16"/>
                    <a:pt x="f3" y="f14"/>
                    <a:pt x="f18" y="f13"/>
                  </a:cubicBezTo>
                  <a:cubicBezTo>
                    <a:pt x="f18" y="f19"/>
                    <a:pt x="f20" y="f2"/>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grpSp>
      <p:grpSp>
        <p:nvGrpSpPr>
          <p:cNvPr id="44" name="Google Shape;6018;p67">
            <a:extLst>
              <a:ext uri="{FF2B5EF4-FFF2-40B4-BE49-F238E27FC236}">
                <a16:creationId xmlns:a16="http://schemas.microsoft.com/office/drawing/2014/main" id="{916D3536-FE76-4608-A8A4-A82ED7833B22}"/>
              </a:ext>
            </a:extLst>
          </p:cNvPr>
          <p:cNvGrpSpPr/>
          <p:nvPr/>
        </p:nvGrpSpPr>
        <p:grpSpPr>
          <a:xfrm>
            <a:off x="6477987" y="4096552"/>
            <a:ext cx="363556" cy="331169"/>
            <a:chOff x="10221236" y="5564681"/>
            <a:chExt cx="486936" cy="443557"/>
          </a:xfrm>
          <a:solidFill>
            <a:srgbClr val="BA1A18"/>
          </a:solidFill>
        </p:grpSpPr>
        <p:sp>
          <p:nvSpPr>
            <p:cNvPr id="45" name="Google Shape;6019;p67">
              <a:extLst>
                <a:ext uri="{FF2B5EF4-FFF2-40B4-BE49-F238E27FC236}">
                  <a16:creationId xmlns:a16="http://schemas.microsoft.com/office/drawing/2014/main" id="{6BBC510E-E6C2-458E-AD7C-41A3D295B5F8}"/>
                </a:ext>
              </a:extLst>
            </p:cNvPr>
            <p:cNvSpPr/>
            <p:nvPr/>
          </p:nvSpPr>
          <p:spPr>
            <a:xfrm>
              <a:off x="10221236" y="5564681"/>
              <a:ext cx="459248" cy="126589"/>
            </a:xfrm>
            <a:custGeom>
              <a:avLst/>
              <a:gdLst>
                <a:gd name="f0" fmla="val w"/>
                <a:gd name="f1" fmla="val h"/>
                <a:gd name="f2" fmla="val 0"/>
                <a:gd name="f3" fmla="val 12005"/>
                <a:gd name="f4" fmla="val 3309"/>
                <a:gd name="f5" fmla="val 1671"/>
                <a:gd name="f6" fmla="val 757"/>
                <a:gd name="f7" fmla="val 1"/>
                <a:gd name="f8" fmla="val 1670"/>
                <a:gd name="f9" fmla="val 2552"/>
                <a:gd name="f10" fmla="val 3308"/>
                <a:gd name="f11" fmla="val 11469"/>
                <a:gd name="f12" fmla="val 11815"/>
                <a:gd name="f13" fmla="val 12004"/>
                <a:gd name="f14" fmla="val 2930"/>
                <a:gd name="f15" fmla="val 11784"/>
                <a:gd name="f16" fmla="val 2647"/>
                <a:gd name="f17" fmla="val 11595"/>
                <a:gd name="f18" fmla="val 2363"/>
                <a:gd name="f19" fmla="val 2017"/>
                <a:gd name="f20" fmla="val 1292"/>
                <a:gd name="f21" fmla="val 946"/>
                <a:gd name="f22" fmla="val 662"/>
                <a:gd name="f23" fmla="val 11973"/>
                <a:gd name="f24" fmla="val 410"/>
                <a:gd name="f25" fmla="*/ f0 1 12005"/>
                <a:gd name="f26" fmla="*/ f1 1 3309"/>
                <a:gd name="f27" fmla="+- f4 0 f2"/>
                <a:gd name="f28" fmla="+- f3 0 f2"/>
                <a:gd name="f29" fmla="*/ f28 1 12005"/>
                <a:gd name="f30" fmla="*/ f27 1 3309"/>
                <a:gd name="f31" fmla="*/ f2 1 f29"/>
                <a:gd name="f32" fmla="*/ f3 1 f29"/>
                <a:gd name="f33" fmla="*/ f2 1 f30"/>
                <a:gd name="f34" fmla="*/ f4 1 f30"/>
                <a:gd name="f35" fmla="*/ f31 f25 1"/>
                <a:gd name="f36" fmla="*/ f32 f25 1"/>
                <a:gd name="f37" fmla="*/ f34 f26 1"/>
                <a:gd name="f38" fmla="*/ f33 f26 1"/>
              </a:gdLst>
              <a:ahLst/>
              <a:cxnLst>
                <a:cxn ang="3cd4">
                  <a:pos x="hc" y="t"/>
                </a:cxn>
                <a:cxn ang="0">
                  <a:pos x="r" y="vc"/>
                </a:cxn>
                <a:cxn ang="cd4">
                  <a:pos x="hc" y="b"/>
                </a:cxn>
                <a:cxn ang="cd2">
                  <a:pos x="l" y="vc"/>
                </a:cxn>
              </a:cxnLst>
              <a:rect l="f35" t="f38" r="f36" b="f37"/>
              <a:pathLst>
                <a:path w="12005" h="3309">
                  <a:moveTo>
                    <a:pt x="f5" y="f2"/>
                  </a:moveTo>
                  <a:cubicBezTo>
                    <a:pt x="f6" y="f2"/>
                    <a:pt x="f7" y="f6"/>
                    <a:pt x="f7" y="f8"/>
                  </a:cubicBezTo>
                  <a:cubicBezTo>
                    <a:pt x="f7" y="f9"/>
                    <a:pt x="f6" y="f10"/>
                    <a:pt x="f5" y="f10"/>
                  </a:cubicBezTo>
                  <a:lnTo>
                    <a:pt x="f11" y="f10"/>
                  </a:lnTo>
                  <a:cubicBezTo>
                    <a:pt x="f12" y="f10"/>
                    <a:pt x="f13" y="f14"/>
                    <a:pt x="f15" y="f16"/>
                  </a:cubicBezTo>
                  <a:cubicBezTo>
                    <a:pt x="f17" y="f18"/>
                    <a:pt x="f11" y="f19"/>
                    <a:pt x="f11" y="f8"/>
                  </a:cubicBezTo>
                  <a:cubicBezTo>
                    <a:pt x="f11" y="f20"/>
                    <a:pt x="f17" y="f21"/>
                    <a:pt x="f15" y="f22"/>
                  </a:cubicBezTo>
                  <a:cubicBezTo>
                    <a:pt x="f23" y="f24"/>
                    <a:pt x="f15" y="f2"/>
                    <a:pt x="f11"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sp>
          <p:nvSpPr>
            <p:cNvPr id="46" name="Google Shape;6020;p67">
              <a:extLst>
                <a:ext uri="{FF2B5EF4-FFF2-40B4-BE49-F238E27FC236}">
                  <a16:creationId xmlns:a16="http://schemas.microsoft.com/office/drawing/2014/main" id="{5D7F20C0-EDE1-4532-A409-027E00E7B69D}"/>
                </a:ext>
              </a:extLst>
            </p:cNvPr>
            <p:cNvSpPr/>
            <p:nvPr/>
          </p:nvSpPr>
          <p:spPr>
            <a:xfrm>
              <a:off x="10583997" y="5722562"/>
              <a:ext cx="32589" cy="126589"/>
            </a:xfrm>
            <a:custGeom>
              <a:avLst/>
              <a:gdLst>
                <a:gd name="f0" fmla="val w"/>
                <a:gd name="f1" fmla="val h"/>
                <a:gd name="f2" fmla="val 0"/>
                <a:gd name="f3" fmla="val 852"/>
                <a:gd name="f4" fmla="val 3309"/>
                <a:gd name="f5" fmla="val 1"/>
                <a:gd name="f6" fmla="*/ f0 1 852"/>
                <a:gd name="f7" fmla="*/ f1 1 3309"/>
                <a:gd name="f8" fmla="+- f4 0 f2"/>
                <a:gd name="f9" fmla="+- f3 0 f2"/>
                <a:gd name="f10" fmla="*/ f9 1 852"/>
                <a:gd name="f11" fmla="*/ f8 1 3309"/>
                <a:gd name="f12" fmla="*/ f2 1 f10"/>
                <a:gd name="f13" fmla="*/ f3 1 f10"/>
                <a:gd name="f14" fmla="*/ f2 1 f11"/>
                <a:gd name="f15" fmla="*/ f4 1 f11"/>
                <a:gd name="f16" fmla="*/ f12 f6 1"/>
                <a:gd name="f17" fmla="*/ f13 f6 1"/>
                <a:gd name="f18" fmla="*/ f15 f7 1"/>
                <a:gd name="f19" fmla="*/ f14 f7 1"/>
              </a:gdLst>
              <a:ahLst/>
              <a:cxnLst>
                <a:cxn ang="3cd4">
                  <a:pos x="hc" y="t"/>
                </a:cxn>
                <a:cxn ang="0">
                  <a:pos x="r" y="vc"/>
                </a:cxn>
                <a:cxn ang="cd4">
                  <a:pos x="hc" y="b"/>
                </a:cxn>
                <a:cxn ang="cd2">
                  <a:pos x="l" y="vc"/>
                </a:cxn>
              </a:cxnLst>
              <a:rect l="f16" t="f19" r="f17" b="f18"/>
              <a:pathLst>
                <a:path w="852" h="3309">
                  <a:moveTo>
                    <a:pt x="f5" y="f5"/>
                  </a:moveTo>
                  <a:lnTo>
                    <a:pt x="f5" y="f4"/>
                  </a:lnTo>
                  <a:lnTo>
                    <a:pt x="f3" y="f4"/>
                  </a:lnTo>
                  <a:lnTo>
                    <a:pt x="f3" y="f5"/>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sp>
          <p:nvSpPr>
            <p:cNvPr id="47" name="Google Shape;6021;p67">
              <a:extLst>
                <a:ext uri="{FF2B5EF4-FFF2-40B4-BE49-F238E27FC236}">
                  <a16:creationId xmlns:a16="http://schemas.microsoft.com/office/drawing/2014/main" id="{247ECFBB-0ACD-4DF0-A408-5862C4C89EF5}"/>
                </a:ext>
              </a:extLst>
            </p:cNvPr>
            <p:cNvSpPr/>
            <p:nvPr/>
          </p:nvSpPr>
          <p:spPr>
            <a:xfrm>
              <a:off x="10647886" y="5723778"/>
              <a:ext cx="60286" cy="126589"/>
            </a:xfrm>
            <a:custGeom>
              <a:avLst/>
              <a:gdLst>
                <a:gd name="f0" fmla="val w"/>
                <a:gd name="f1" fmla="val h"/>
                <a:gd name="f2" fmla="val 0"/>
                <a:gd name="f3" fmla="val 1576"/>
                <a:gd name="f4" fmla="val 3309"/>
                <a:gd name="f5" fmla="val 1"/>
                <a:gd name="f6" fmla="val 3308"/>
                <a:gd name="f7" fmla="val 1198"/>
                <a:gd name="f8" fmla="val 1387"/>
                <a:gd name="f9" fmla="val 3277"/>
                <a:gd name="f10" fmla="val 3088"/>
                <a:gd name="f11" fmla="val 2899"/>
                <a:gd name="f12" fmla="val 410"/>
                <a:gd name="f13" fmla="val 158"/>
                <a:gd name="f14" fmla="*/ f0 1 1576"/>
                <a:gd name="f15" fmla="*/ f1 1 3309"/>
                <a:gd name="f16" fmla="+- f4 0 f2"/>
                <a:gd name="f17" fmla="+- f3 0 f2"/>
                <a:gd name="f18" fmla="*/ f17 1 1576"/>
                <a:gd name="f19" fmla="*/ f16 1 3309"/>
                <a:gd name="f20" fmla="*/ f2 1 f18"/>
                <a:gd name="f21" fmla="*/ f3 1 f18"/>
                <a:gd name="f22" fmla="*/ f2 1 f19"/>
                <a:gd name="f23" fmla="*/ f4 1 f19"/>
                <a:gd name="f24" fmla="*/ f20 f14 1"/>
                <a:gd name="f25" fmla="*/ f21 f14 1"/>
                <a:gd name="f26" fmla="*/ f23 f15 1"/>
                <a:gd name="f27" fmla="*/ f22 f15 1"/>
              </a:gdLst>
              <a:ahLst/>
              <a:cxnLst>
                <a:cxn ang="3cd4">
                  <a:pos x="hc" y="t"/>
                </a:cxn>
                <a:cxn ang="0">
                  <a:pos x="r" y="vc"/>
                </a:cxn>
                <a:cxn ang="cd4">
                  <a:pos x="hc" y="b"/>
                </a:cxn>
                <a:cxn ang="cd2">
                  <a:pos x="l" y="vc"/>
                </a:cxn>
              </a:cxnLst>
              <a:rect l="f24" t="f27" r="f25" b="f26"/>
              <a:pathLst>
                <a:path w="1576" h="3309">
                  <a:moveTo>
                    <a:pt x="f5" y="f2"/>
                  </a:moveTo>
                  <a:lnTo>
                    <a:pt x="f5" y="f6"/>
                  </a:lnTo>
                  <a:lnTo>
                    <a:pt x="f7" y="f6"/>
                  </a:lnTo>
                  <a:cubicBezTo>
                    <a:pt x="f8" y="f9"/>
                    <a:pt x="f3" y="f10"/>
                    <a:pt x="f3" y="f11"/>
                  </a:cubicBezTo>
                  <a:lnTo>
                    <a:pt x="f3" y="f12"/>
                  </a:lnTo>
                  <a:cubicBezTo>
                    <a:pt x="f3" y="f13"/>
                    <a:pt x="f8" y="f2"/>
                    <a:pt x="f7"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sp>
          <p:nvSpPr>
            <p:cNvPr id="48" name="Google Shape;6022;p67">
              <a:extLst>
                <a:ext uri="{FF2B5EF4-FFF2-40B4-BE49-F238E27FC236}">
                  <a16:creationId xmlns:a16="http://schemas.microsoft.com/office/drawing/2014/main" id="{077D1A69-16AB-406E-A20F-CB9E02E2B6EE}"/>
                </a:ext>
              </a:extLst>
            </p:cNvPr>
            <p:cNvSpPr/>
            <p:nvPr/>
          </p:nvSpPr>
          <p:spPr>
            <a:xfrm>
              <a:off x="10255023" y="5722562"/>
              <a:ext cx="297692" cy="126589"/>
            </a:xfrm>
            <a:custGeom>
              <a:avLst/>
              <a:gdLst>
                <a:gd name="f0" fmla="val w"/>
                <a:gd name="f1" fmla="val h"/>
                <a:gd name="f2" fmla="val 0"/>
                <a:gd name="f3" fmla="val 7782"/>
                <a:gd name="f4" fmla="val 3309"/>
                <a:gd name="f5" fmla="val 441"/>
                <a:gd name="f6" fmla="val 1"/>
                <a:gd name="f7" fmla="val 189"/>
                <a:gd name="f8" fmla="val 221"/>
                <a:gd name="f9" fmla="val 442"/>
                <a:gd name="f10" fmla="val 2931"/>
                <a:gd name="f11" fmla="val 3151"/>
                <a:gd name="f12" fmla="*/ f0 1 7782"/>
                <a:gd name="f13" fmla="*/ f1 1 3309"/>
                <a:gd name="f14" fmla="+- f4 0 f2"/>
                <a:gd name="f15" fmla="+- f3 0 f2"/>
                <a:gd name="f16" fmla="*/ f15 1 7782"/>
                <a:gd name="f17" fmla="*/ f14 1 3309"/>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7782" h="3309">
                  <a:moveTo>
                    <a:pt x="f5" y="f6"/>
                  </a:moveTo>
                  <a:cubicBezTo>
                    <a:pt x="f7" y="f6"/>
                    <a:pt x="f2" y="f8"/>
                    <a:pt x="f2" y="f9"/>
                  </a:cubicBezTo>
                  <a:lnTo>
                    <a:pt x="f2" y="f10"/>
                  </a:lnTo>
                  <a:cubicBezTo>
                    <a:pt x="f2" y="f11"/>
                    <a:pt x="f7" y="f4"/>
                    <a:pt x="f5" y="f4"/>
                  </a:cubicBezTo>
                  <a:lnTo>
                    <a:pt x="f3" y="f4"/>
                  </a:lnTo>
                  <a:lnTo>
                    <a:pt x="f3" y="f6"/>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sp>
          <p:nvSpPr>
            <p:cNvPr id="49" name="Google Shape;6023;p67">
              <a:extLst>
                <a:ext uri="{FF2B5EF4-FFF2-40B4-BE49-F238E27FC236}">
                  <a16:creationId xmlns:a16="http://schemas.microsoft.com/office/drawing/2014/main" id="{1B66A876-CBD4-43F1-994B-EBEF400BF7FF}"/>
                </a:ext>
              </a:extLst>
            </p:cNvPr>
            <p:cNvSpPr/>
            <p:nvPr/>
          </p:nvSpPr>
          <p:spPr>
            <a:xfrm>
              <a:off x="10318857" y="5880433"/>
              <a:ext cx="32589" cy="126589"/>
            </a:xfrm>
            <a:custGeom>
              <a:avLst/>
              <a:gdLst>
                <a:gd name="f0" fmla="val w"/>
                <a:gd name="f1" fmla="val h"/>
                <a:gd name="f2" fmla="val 0"/>
                <a:gd name="f3" fmla="val 852"/>
                <a:gd name="f4" fmla="val 3309"/>
                <a:gd name="f5" fmla="val 1"/>
                <a:gd name="f6" fmla="val 851"/>
                <a:gd name="f7" fmla="*/ f0 1 852"/>
                <a:gd name="f8" fmla="*/ f1 1 3309"/>
                <a:gd name="f9" fmla="+- f4 0 f2"/>
                <a:gd name="f10" fmla="+- f3 0 f2"/>
                <a:gd name="f11" fmla="*/ f10 1 852"/>
                <a:gd name="f12" fmla="*/ f9 1 3309"/>
                <a:gd name="f13" fmla="*/ f2 1 f11"/>
                <a:gd name="f14" fmla="*/ f3 1 f11"/>
                <a:gd name="f15" fmla="*/ f2 1 f12"/>
                <a:gd name="f16" fmla="*/ f4 1 f12"/>
                <a:gd name="f17" fmla="*/ f13 f7 1"/>
                <a:gd name="f18" fmla="*/ f14 f7 1"/>
                <a:gd name="f19" fmla="*/ f16 f8 1"/>
                <a:gd name="f20" fmla="*/ f15 f8 1"/>
              </a:gdLst>
              <a:ahLst/>
              <a:cxnLst>
                <a:cxn ang="3cd4">
                  <a:pos x="hc" y="t"/>
                </a:cxn>
                <a:cxn ang="0">
                  <a:pos x="r" y="vc"/>
                </a:cxn>
                <a:cxn ang="cd4">
                  <a:pos x="hc" y="b"/>
                </a:cxn>
                <a:cxn ang="cd2">
                  <a:pos x="l" y="vc"/>
                </a:cxn>
              </a:cxnLst>
              <a:rect l="f17" t="f20" r="f18" b="f19"/>
              <a:pathLst>
                <a:path w="852" h="3309">
                  <a:moveTo>
                    <a:pt x="f5" y="f5"/>
                  </a:moveTo>
                  <a:lnTo>
                    <a:pt x="f5" y="f4"/>
                  </a:lnTo>
                  <a:lnTo>
                    <a:pt x="f6" y="f4"/>
                  </a:lnTo>
                  <a:lnTo>
                    <a:pt x="f6" y="f5"/>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sp>
          <p:nvSpPr>
            <p:cNvPr id="50" name="Google Shape;6024;p67">
              <a:extLst>
                <a:ext uri="{FF2B5EF4-FFF2-40B4-BE49-F238E27FC236}">
                  <a16:creationId xmlns:a16="http://schemas.microsoft.com/office/drawing/2014/main" id="{AD153A7A-3361-4E21-B1F2-3BE3B554731C}"/>
                </a:ext>
              </a:extLst>
            </p:cNvPr>
            <p:cNvSpPr/>
            <p:nvPr/>
          </p:nvSpPr>
          <p:spPr>
            <a:xfrm>
              <a:off x="10382746" y="5882847"/>
              <a:ext cx="291693" cy="125391"/>
            </a:xfrm>
            <a:custGeom>
              <a:avLst/>
              <a:gdLst>
                <a:gd name="f0" fmla="val w"/>
                <a:gd name="f1" fmla="val h"/>
                <a:gd name="f2" fmla="val 0"/>
                <a:gd name="f3" fmla="val 7625"/>
                <a:gd name="f4" fmla="val 3278"/>
                <a:gd name="f5" fmla="val 1"/>
                <a:gd name="f6" fmla="val 3277"/>
                <a:gd name="f7" fmla="val 7247"/>
                <a:gd name="f8" fmla="val 7467"/>
                <a:gd name="f9" fmla="val 3057"/>
                <a:gd name="f10" fmla="val 2868"/>
                <a:gd name="f11" fmla="val 379"/>
                <a:gd name="f12" fmla="val 158"/>
                <a:gd name="f13" fmla="val 7436"/>
                <a:gd name="f14" fmla="*/ f0 1 7625"/>
                <a:gd name="f15" fmla="*/ f1 1 3278"/>
                <a:gd name="f16" fmla="+- f4 0 f2"/>
                <a:gd name="f17" fmla="+- f3 0 f2"/>
                <a:gd name="f18" fmla="*/ f17 1 7625"/>
                <a:gd name="f19" fmla="*/ f16 1 3278"/>
                <a:gd name="f20" fmla="*/ f2 1 f18"/>
                <a:gd name="f21" fmla="*/ f3 1 f18"/>
                <a:gd name="f22" fmla="*/ f2 1 f19"/>
                <a:gd name="f23" fmla="*/ f4 1 f19"/>
                <a:gd name="f24" fmla="*/ f20 f14 1"/>
                <a:gd name="f25" fmla="*/ f21 f14 1"/>
                <a:gd name="f26" fmla="*/ f23 f15 1"/>
                <a:gd name="f27" fmla="*/ f22 f15 1"/>
              </a:gdLst>
              <a:ahLst/>
              <a:cxnLst>
                <a:cxn ang="3cd4">
                  <a:pos x="hc" y="t"/>
                </a:cxn>
                <a:cxn ang="0">
                  <a:pos x="r" y="vc"/>
                </a:cxn>
                <a:cxn ang="cd4">
                  <a:pos x="hc" y="b"/>
                </a:cxn>
                <a:cxn ang="cd2">
                  <a:pos x="l" y="vc"/>
                </a:cxn>
              </a:cxnLst>
              <a:rect l="f24" t="f27" r="f25" b="f26"/>
              <a:pathLst>
                <a:path w="7625" h="3278">
                  <a:moveTo>
                    <a:pt x="f5" y="f5"/>
                  </a:moveTo>
                  <a:lnTo>
                    <a:pt x="f5" y="f6"/>
                  </a:lnTo>
                  <a:lnTo>
                    <a:pt x="f7" y="f6"/>
                  </a:lnTo>
                  <a:cubicBezTo>
                    <a:pt x="f8" y="f6"/>
                    <a:pt x="f3" y="f9"/>
                    <a:pt x="f3" y="f10"/>
                  </a:cubicBezTo>
                  <a:lnTo>
                    <a:pt x="f3" y="f11"/>
                  </a:lnTo>
                  <a:cubicBezTo>
                    <a:pt x="f3" y="f12"/>
                    <a:pt x="f13" y="f5"/>
                    <a:pt x="f7" y="f5"/>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sp>
          <p:nvSpPr>
            <p:cNvPr id="51" name="Google Shape;6025;p67">
              <a:extLst>
                <a:ext uri="{FF2B5EF4-FFF2-40B4-BE49-F238E27FC236}">
                  <a16:creationId xmlns:a16="http://schemas.microsoft.com/office/drawing/2014/main" id="{9AD5B58C-AF3B-4E13-A741-52E668EED6B7}"/>
                </a:ext>
              </a:extLst>
            </p:cNvPr>
            <p:cNvSpPr/>
            <p:nvPr/>
          </p:nvSpPr>
          <p:spPr>
            <a:xfrm>
              <a:off x="10221236" y="5881649"/>
              <a:ext cx="66339" cy="126589"/>
            </a:xfrm>
            <a:custGeom>
              <a:avLst/>
              <a:gdLst>
                <a:gd name="f0" fmla="val w"/>
                <a:gd name="f1" fmla="val h"/>
                <a:gd name="f2" fmla="val 0"/>
                <a:gd name="f3" fmla="val 1734"/>
                <a:gd name="f4" fmla="val 3309"/>
                <a:gd name="f5" fmla="val 442"/>
                <a:gd name="f6" fmla="val 190"/>
                <a:gd name="f7" fmla="val 1"/>
                <a:gd name="f8" fmla="val 189"/>
                <a:gd name="f9" fmla="val 378"/>
                <a:gd name="f10" fmla="val 2867"/>
                <a:gd name="f11" fmla="val 3088"/>
                <a:gd name="f12" fmla="val 3308"/>
                <a:gd name="f13" fmla="*/ f0 1 1734"/>
                <a:gd name="f14" fmla="*/ f1 1 3309"/>
                <a:gd name="f15" fmla="+- f4 0 f2"/>
                <a:gd name="f16" fmla="+- f3 0 f2"/>
                <a:gd name="f17" fmla="*/ f16 1 1734"/>
                <a:gd name="f18" fmla="*/ f15 1 3309"/>
                <a:gd name="f19" fmla="*/ f2 1 f17"/>
                <a:gd name="f20" fmla="*/ f3 1 f17"/>
                <a:gd name="f21" fmla="*/ f2 1 f18"/>
                <a:gd name="f22" fmla="*/ f4 1 f18"/>
                <a:gd name="f23" fmla="*/ f19 f13 1"/>
                <a:gd name="f24" fmla="*/ f20 f13 1"/>
                <a:gd name="f25" fmla="*/ f22 f14 1"/>
                <a:gd name="f26" fmla="*/ f21 f14 1"/>
              </a:gdLst>
              <a:ahLst/>
              <a:cxnLst>
                <a:cxn ang="3cd4">
                  <a:pos x="hc" y="t"/>
                </a:cxn>
                <a:cxn ang="0">
                  <a:pos x="r" y="vc"/>
                </a:cxn>
                <a:cxn ang="cd4">
                  <a:pos x="hc" y="b"/>
                </a:cxn>
                <a:cxn ang="cd2">
                  <a:pos x="l" y="vc"/>
                </a:cxn>
              </a:cxnLst>
              <a:rect l="f23" t="f26" r="f24" b="f25"/>
              <a:pathLst>
                <a:path w="1734" h="3309">
                  <a:moveTo>
                    <a:pt x="f5" y="f2"/>
                  </a:moveTo>
                  <a:cubicBezTo>
                    <a:pt x="f6" y="f2"/>
                    <a:pt x="f7" y="f8"/>
                    <a:pt x="f7" y="f9"/>
                  </a:cubicBezTo>
                  <a:lnTo>
                    <a:pt x="f7" y="f10"/>
                  </a:lnTo>
                  <a:cubicBezTo>
                    <a:pt x="f7" y="f11"/>
                    <a:pt x="f6" y="f12"/>
                    <a:pt x="f5" y="f12"/>
                  </a:cubicBezTo>
                  <a:lnTo>
                    <a:pt x="f3" y="f12"/>
                  </a:lnTo>
                  <a:lnTo>
                    <a:pt x="f3" y="f2"/>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grpSp>
      <p:sp>
        <p:nvSpPr>
          <p:cNvPr id="52" name="Google Shape;6043;p67">
            <a:extLst>
              <a:ext uri="{FF2B5EF4-FFF2-40B4-BE49-F238E27FC236}">
                <a16:creationId xmlns:a16="http://schemas.microsoft.com/office/drawing/2014/main" id="{72092FF2-AFE1-4344-933E-9AF3C8214FE8}"/>
              </a:ext>
            </a:extLst>
          </p:cNvPr>
          <p:cNvSpPr/>
          <p:nvPr/>
        </p:nvSpPr>
        <p:spPr>
          <a:xfrm>
            <a:off x="3384169" y="4080816"/>
            <a:ext cx="307772" cy="363556"/>
          </a:xfrm>
          <a:custGeom>
            <a:avLst/>
            <a:gdLst>
              <a:gd name="f0" fmla="val w"/>
              <a:gd name="f1" fmla="val h"/>
              <a:gd name="f2" fmla="val 0"/>
              <a:gd name="f3" fmla="val 10776"/>
              <a:gd name="f4" fmla="val 12729"/>
              <a:gd name="f5" fmla="val 1670"/>
              <a:gd name="f6" fmla="val 851"/>
              <a:gd name="f7" fmla="val 9326"/>
              <a:gd name="f8" fmla="val 1355"/>
              <a:gd name="f9" fmla="val 1072"/>
              <a:gd name="f10" fmla="val 9421"/>
              <a:gd name="f11" fmla="val 9578"/>
              <a:gd name="f12" fmla="val 2049"/>
              <a:gd name="f13" fmla="val 1481"/>
              <a:gd name="f14" fmla="val 1198"/>
              <a:gd name="f15" fmla="val 9925"/>
              <a:gd name="f16" fmla="val 10177"/>
              <a:gd name="f17" fmla="val 10208"/>
              <a:gd name="f18" fmla="val 11846"/>
              <a:gd name="f19" fmla="val 1229"/>
              <a:gd name="f20" fmla="val 11468"/>
              <a:gd name="f21" fmla="val 11027"/>
              <a:gd name="f22" fmla="val 10586"/>
              <a:gd name="f23" fmla="val 2111"/>
              <a:gd name="f24" fmla="val 1"/>
              <a:gd name="f25" fmla="val 914"/>
              <a:gd name="f26" fmla="val 946"/>
              <a:gd name="f27" fmla="val 2080"/>
              <a:gd name="f28" fmla="val 11059"/>
              <a:gd name="f29" fmla="val 11973"/>
              <a:gd name="f30" fmla="val 757"/>
              <a:gd name="f31" fmla="val 10334"/>
              <a:gd name="f32" fmla="val 10775"/>
              <a:gd name="f33" fmla="val 12508"/>
              <a:gd name="f34" fmla="val 12319"/>
              <a:gd name="f35" fmla="val 473"/>
              <a:gd name="f36" fmla="val 221"/>
              <a:gd name="f37" fmla="val 64"/>
              <a:gd name="f38" fmla="val 9105"/>
              <a:gd name="f39" fmla="val 3781"/>
              <a:gd name="f40" fmla="val 4011"/>
              <a:gd name="f41" fmla="val 8912"/>
              <a:gd name="f42" fmla="val 4171"/>
              <a:gd name="f43" fmla="val 8708"/>
              <a:gd name="f44" fmla="val 8604"/>
              <a:gd name="f45" fmla="val 8498"/>
              <a:gd name="f46" fmla="val 4129"/>
              <a:gd name="f47" fmla="val 8412"/>
              <a:gd name="f48" fmla="val 4033"/>
              <a:gd name="f49" fmla="val 7845"/>
              <a:gd name="f50" fmla="val 3498"/>
              <a:gd name="f51" fmla="val 7310"/>
              <a:gd name="f52" fmla="val 7214"/>
              <a:gd name="f53" fmla="val 7100"/>
              <a:gd name="f54" fmla="val 6991"/>
              <a:gd name="f55" fmla="val 6778"/>
              <a:gd name="f56" fmla="val 6585"/>
              <a:gd name="f57" fmla="*/ f0 1 10776"/>
              <a:gd name="f58" fmla="*/ f1 1 12729"/>
              <a:gd name="f59" fmla="+- f4 0 f2"/>
              <a:gd name="f60" fmla="+- f3 0 f2"/>
              <a:gd name="f61" fmla="*/ f60 1 10776"/>
              <a:gd name="f62" fmla="*/ f59 1 12729"/>
              <a:gd name="f63" fmla="*/ f2 1 f61"/>
              <a:gd name="f64" fmla="*/ f3 1 f61"/>
              <a:gd name="f65" fmla="*/ f2 1 f62"/>
              <a:gd name="f66" fmla="*/ f4 1 f62"/>
              <a:gd name="f67" fmla="*/ f63 f57 1"/>
              <a:gd name="f68" fmla="*/ f64 f57 1"/>
              <a:gd name="f69" fmla="*/ f66 f58 1"/>
              <a:gd name="f70" fmla="*/ f65 f58 1"/>
            </a:gdLst>
            <a:ahLst/>
            <a:cxnLst>
              <a:cxn ang="3cd4">
                <a:pos x="hc" y="t"/>
              </a:cxn>
              <a:cxn ang="0">
                <a:pos x="r" y="vc"/>
              </a:cxn>
              <a:cxn ang="cd4">
                <a:pos x="hc" y="b"/>
              </a:cxn>
              <a:cxn ang="cd2">
                <a:pos x="l" y="vc"/>
              </a:cxn>
            </a:cxnLst>
            <a:rect l="f67" t="f70" r="f68" b="f69"/>
            <a:pathLst>
              <a:path w="10776" h="12729">
                <a:moveTo>
                  <a:pt x="f5" y="f6"/>
                </a:moveTo>
                <a:lnTo>
                  <a:pt x="f5" y="f7"/>
                </a:lnTo>
                <a:cubicBezTo>
                  <a:pt x="f8" y="f7"/>
                  <a:pt x="f9" y="f10"/>
                  <a:pt x="f6" y="f11"/>
                </a:cubicBezTo>
                <a:lnTo>
                  <a:pt x="f6" y="f12"/>
                </a:lnTo>
                <a:cubicBezTo>
                  <a:pt x="f6" y="f13"/>
                  <a:pt x="f14" y="f9"/>
                  <a:pt x="f5" y="f6"/>
                </a:cubicBezTo>
                <a:close/>
                <a:moveTo>
                  <a:pt x="f15" y="f16"/>
                </a:moveTo>
                <a:lnTo>
                  <a:pt x="f15" y="f17"/>
                </a:lnTo>
                <a:lnTo>
                  <a:pt x="f15" y="f18"/>
                </a:lnTo>
                <a:lnTo>
                  <a:pt x="f5" y="f18"/>
                </a:lnTo>
                <a:cubicBezTo>
                  <a:pt x="f19" y="f18"/>
                  <a:pt x="f6" y="f20"/>
                  <a:pt x="f6" y="f21"/>
                </a:cubicBezTo>
                <a:cubicBezTo>
                  <a:pt x="f6" y="f22"/>
                  <a:pt x="f19" y="f16"/>
                  <a:pt x="f5" y="f16"/>
                </a:cubicBezTo>
                <a:close/>
                <a:moveTo>
                  <a:pt x="f23" y="f24"/>
                </a:moveTo>
                <a:cubicBezTo>
                  <a:pt x="f25" y="f24"/>
                  <a:pt x="f24" y="f26"/>
                  <a:pt x="f24" y="f27"/>
                </a:cubicBezTo>
                <a:lnTo>
                  <a:pt x="f24" y="f28"/>
                </a:lnTo>
                <a:cubicBezTo>
                  <a:pt x="f24" y="f29"/>
                  <a:pt x="f30" y="f4"/>
                  <a:pt x="f5" y="f4"/>
                </a:cubicBezTo>
                <a:lnTo>
                  <a:pt x="f31" y="f4"/>
                </a:lnTo>
                <a:cubicBezTo>
                  <a:pt x="f22" y="f4"/>
                  <a:pt x="f32" y="f33"/>
                  <a:pt x="f32" y="f34"/>
                </a:cubicBezTo>
                <a:lnTo>
                  <a:pt x="f32" y="f35"/>
                </a:lnTo>
                <a:cubicBezTo>
                  <a:pt x="f32" y="f36"/>
                  <a:pt x="f22" y="f37"/>
                  <a:pt x="f31" y="f37"/>
                </a:cubicBezTo>
                <a:lnTo>
                  <a:pt x="f38" y="f37"/>
                </a:lnTo>
                <a:lnTo>
                  <a:pt x="f38" y="f39"/>
                </a:lnTo>
                <a:cubicBezTo>
                  <a:pt x="f38" y="f40"/>
                  <a:pt x="f41" y="f42"/>
                  <a:pt x="f43" y="f42"/>
                </a:cubicBezTo>
                <a:cubicBezTo>
                  <a:pt x="f44" y="f42"/>
                  <a:pt x="f45" y="f46"/>
                  <a:pt x="f47" y="f48"/>
                </a:cubicBezTo>
                <a:lnTo>
                  <a:pt x="f49" y="f50"/>
                </a:lnTo>
                <a:lnTo>
                  <a:pt x="f51" y="f48"/>
                </a:lnTo>
                <a:cubicBezTo>
                  <a:pt x="f52" y="f46"/>
                  <a:pt x="f53" y="f42"/>
                  <a:pt x="f54" y="f42"/>
                </a:cubicBezTo>
                <a:cubicBezTo>
                  <a:pt x="f55" y="f42"/>
                  <a:pt x="f56" y="f40"/>
                  <a:pt x="f56" y="f39"/>
                </a:cubicBezTo>
                <a:lnTo>
                  <a:pt x="f56" y="f37"/>
                </a:lnTo>
                <a:lnTo>
                  <a:pt x="f23" y="f37"/>
                </a:lnTo>
                <a:lnTo>
                  <a:pt x="f23" y="f24"/>
                </a:lnTo>
                <a:close/>
              </a:path>
            </a:pathLst>
          </a:custGeom>
          <a:solidFill>
            <a:srgbClr val="BA1A18"/>
          </a:solid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grpSp>
        <p:nvGrpSpPr>
          <p:cNvPr id="53" name="Google Shape;6052;p67">
            <a:extLst>
              <a:ext uri="{FF2B5EF4-FFF2-40B4-BE49-F238E27FC236}">
                <a16:creationId xmlns:a16="http://schemas.microsoft.com/office/drawing/2014/main" id="{E887C7B5-FE76-438E-8ACC-57DE070E0F2B}"/>
              </a:ext>
            </a:extLst>
          </p:cNvPr>
          <p:cNvGrpSpPr/>
          <p:nvPr/>
        </p:nvGrpSpPr>
        <p:grpSpPr>
          <a:xfrm>
            <a:off x="7138024" y="4064001"/>
            <a:ext cx="355472" cy="361766"/>
            <a:chOff x="11105269" y="5521083"/>
            <a:chExt cx="476109" cy="484540"/>
          </a:xfrm>
          <a:solidFill>
            <a:srgbClr val="BA1A18"/>
          </a:solidFill>
        </p:grpSpPr>
        <p:sp>
          <p:nvSpPr>
            <p:cNvPr id="54" name="Google Shape;6053;p67">
              <a:extLst>
                <a:ext uri="{FF2B5EF4-FFF2-40B4-BE49-F238E27FC236}">
                  <a16:creationId xmlns:a16="http://schemas.microsoft.com/office/drawing/2014/main" id="{6F8AB11D-242C-45BD-BA86-CE069BA97B59}"/>
                </a:ext>
              </a:extLst>
            </p:cNvPr>
            <p:cNvSpPr/>
            <p:nvPr/>
          </p:nvSpPr>
          <p:spPr>
            <a:xfrm>
              <a:off x="11105269" y="5521083"/>
              <a:ext cx="476109" cy="205776"/>
            </a:xfrm>
            <a:custGeom>
              <a:avLst/>
              <a:gdLst>
                <a:gd name="f0" fmla="val w"/>
                <a:gd name="f1" fmla="val h"/>
                <a:gd name="f2" fmla="val 0"/>
                <a:gd name="f3" fmla="val 12446"/>
                <a:gd name="f4" fmla="val 5379"/>
                <a:gd name="f5" fmla="val 3088"/>
                <a:gd name="f6" fmla="val 1639"/>
                <a:gd name="f7" fmla="val 316"/>
                <a:gd name="f8" fmla="val 1008"/>
                <a:gd name="f9" fmla="val 95"/>
                <a:gd name="f10" fmla="val 2489"/>
                <a:gd name="f11" fmla="val 1"/>
                <a:gd name="f12" fmla="val 3214"/>
                <a:gd name="f13" fmla="val 190"/>
                <a:gd name="f14" fmla="val 3938"/>
                <a:gd name="f15" fmla="val 568"/>
                <a:gd name="f16" fmla="val 4506"/>
                <a:gd name="f17" fmla="val 962"/>
                <a:gd name="f18" fmla="val 5071"/>
                <a:gd name="f19" fmla="val 1607"/>
                <a:gd name="f20" fmla="val 5366"/>
                <a:gd name="f21" fmla="val 2240"/>
                <a:gd name="f22" fmla="val 2772"/>
                <a:gd name="f23" fmla="val 3296"/>
                <a:gd name="f24" fmla="val 5157"/>
                <a:gd name="f25" fmla="val 3655"/>
                <a:gd name="f26" fmla="val 4726"/>
                <a:gd name="f27" fmla="val 4569"/>
                <a:gd name="f28" fmla="val 3844"/>
                <a:gd name="f29" fmla="val 2836"/>
                <a:gd name="f30" fmla="val 2584"/>
                <a:gd name="f31" fmla="val 2427"/>
                <a:gd name="f32" fmla="val 2678"/>
                <a:gd name="f33" fmla="val 2899"/>
                <a:gd name="f34" fmla="val 3151"/>
                <a:gd name="f35" fmla="val 2616"/>
                <a:gd name="f36" fmla="val 3308"/>
                <a:gd name="f37" fmla="val 3340"/>
                <a:gd name="f38" fmla="val 3057"/>
                <a:gd name="f39" fmla="val 3529"/>
                <a:gd name="f40" fmla="val 3749"/>
                <a:gd name="f41" fmla="val 3970"/>
                <a:gd name="f42" fmla="val 3025"/>
                <a:gd name="f43" fmla="val 4127"/>
                <a:gd name="f44" fmla="val 2049"/>
                <a:gd name="f45" fmla="val 1450"/>
                <a:gd name="f46" fmla="val 3434"/>
                <a:gd name="f47" fmla="val 1608"/>
                <a:gd name="f48" fmla="val 1754"/>
                <a:gd name="f49" fmla="val 1999"/>
                <a:gd name="f50" fmla="val 2279"/>
                <a:gd name="f51" fmla="val 1632"/>
                <a:gd name="f52" fmla="val 2882"/>
                <a:gd name="f53" fmla="val 2930"/>
                <a:gd name="f54" fmla="val 2977"/>
                <a:gd name="f55" fmla="val 1634"/>
                <a:gd name="f56" fmla="val 3624"/>
                <a:gd name="f57" fmla="val 1733"/>
                <a:gd name="f58" fmla="val 4128"/>
                <a:gd name="f59" fmla="val 2048"/>
                <a:gd name="f60" fmla="val 4474"/>
                <a:gd name="f61" fmla="val 7908"/>
                <a:gd name="f62" fmla="val 8255"/>
                <a:gd name="f63" fmla="val 2017"/>
                <a:gd name="f64" fmla="val 8759"/>
                <a:gd name="f65" fmla="val 1702"/>
                <a:gd name="f66" fmla="val 9358"/>
                <a:gd name="f67" fmla="val 9406"/>
                <a:gd name="f68" fmla="val 9453"/>
                <a:gd name="f69" fmla="val 9501"/>
                <a:gd name="f70" fmla="val 10104"/>
                <a:gd name="f71" fmla="val 10629"/>
                <a:gd name="f72" fmla="val 10775"/>
                <a:gd name="f73" fmla="val 10964"/>
                <a:gd name="f74" fmla="val 10334"/>
                <a:gd name="f75" fmla="val 9547"/>
                <a:gd name="f76" fmla="val 9326"/>
                <a:gd name="f77" fmla="val 9137"/>
                <a:gd name="f78" fmla="val 3497"/>
                <a:gd name="f79" fmla="val 9799"/>
                <a:gd name="f80" fmla="val 9956"/>
                <a:gd name="f81" fmla="val 9767"/>
                <a:gd name="f82" fmla="val 2521"/>
                <a:gd name="f83" fmla="val 8539"/>
                <a:gd name="f84" fmla="val 7814"/>
                <a:gd name="f85" fmla="val 3686"/>
                <a:gd name="f86" fmla="val 8728"/>
                <a:gd name="f87" fmla="val 9099"/>
                <a:gd name="f88" fmla="val 5169"/>
                <a:gd name="f89" fmla="val 9626"/>
                <a:gd name="f90" fmla="val 10158"/>
                <a:gd name="f91" fmla="val 10800"/>
                <a:gd name="f92" fmla="val 11451"/>
                <a:gd name="f93" fmla="val 5074"/>
                <a:gd name="f94" fmla="val 11847"/>
                <a:gd name="f95" fmla="val 12225"/>
                <a:gd name="f96" fmla="val 12445"/>
                <a:gd name="f97" fmla="val 3277"/>
                <a:gd name="f98" fmla="val 12319"/>
                <a:gd name="f99" fmla="val 12130"/>
                <a:gd name="f100" fmla="*/ f0 1 12446"/>
                <a:gd name="f101" fmla="*/ f1 1 5379"/>
                <a:gd name="f102" fmla="+- f4 0 f2"/>
                <a:gd name="f103" fmla="+- f3 0 f2"/>
                <a:gd name="f104" fmla="*/ f103 1 12446"/>
                <a:gd name="f105" fmla="*/ f102 1 5379"/>
                <a:gd name="f106" fmla="*/ f2 1 f104"/>
                <a:gd name="f107" fmla="*/ f3 1 f104"/>
                <a:gd name="f108" fmla="*/ f2 1 f105"/>
                <a:gd name="f109" fmla="*/ f4 1 f105"/>
                <a:gd name="f110" fmla="*/ f106 f100 1"/>
                <a:gd name="f111" fmla="*/ f107 f100 1"/>
                <a:gd name="f112" fmla="*/ f109 f101 1"/>
                <a:gd name="f113" fmla="*/ f108 f101 1"/>
              </a:gdLst>
              <a:ahLst/>
              <a:cxnLst>
                <a:cxn ang="3cd4">
                  <a:pos x="hc" y="t"/>
                </a:cxn>
                <a:cxn ang="0">
                  <a:pos x="r" y="vc"/>
                </a:cxn>
                <a:cxn ang="cd4">
                  <a:pos x="hc" y="b"/>
                </a:cxn>
                <a:cxn ang="cd2">
                  <a:pos x="l" y="vc"/>
                </a:cxn>
              </a:cxnLst>
              <a:rect l="f110" t="f113" r="f111" b="f112"/>
              <a:pathLst>
                <a:path w="12446" h="5379">
                  <a:moveTo>
                    <a:pt x="f5" y="f2"/>
                  </a:moveTo>
                  <a:cubicBezTo>
                    <a:pt x="f6" y="f2"/>
                    <a:pt x="f7" y="f8"/>
                    <a:pt x="f9" y="f10"/>
                  </a:cubicBezTo>
                  <a:cubicBezTo>
                    <a:pt x="f11" y="f12"/>
                    <a:pt x="f13" y="f14"/>
                    <a:pt x="f15" y="f16"/>
                  </a:cubicBezTo>
                  <a:cubicBezTo>
                    <a:pt x="f17" y="f18"/>
                    <a:pt x="f19" y="f20"/>
                    <a:pt x="f21" y="f20"/>
                  </a:cubicBezTo>
                  <a:cubicBezTo>
                    <a:pt x="f22" y="f20"/>
                    <a:pt x="f23" y="f24"/>
                    <a:pt x="f25" y="f26"/>
                  </a:cubicBezTo>
                  <a:cubicBezTo>
                    <a:pt x="f27" y="f25"/>
                    <a:pt x="f28" y="f10"/>
                    <a:pt x="f29" y="f10"/>
                  </a:cubicBezTo>
                  <a:cubicBezTo>
                    <a:pt x="f30" y="f10"/>
                    <a:pt x="f31" y="f32"/>
                    <a:pt x="f31" y="f33"/>
                  </a:cubicBezTo>
                  <a:cubicBezTo>
                    <a:pt x="f31" y="f34"/>
                    <a:pt x="f35" y="f36"/>
                    <a:pt x="f29" y="f37"/>
                  </a:cubicBezTo>
                  <a:cubicBezTo>
                    <a:pt x="f38" y="f37"/>
                    <a:pt x="f12" y="f39"/>
                    <a:pt x="f12" y="f40"/>
                  </a:cubicBezTo>
                  <a:cubicBezTo>
                    <a:pt x="f12" y="f41"/>
                    <a:pt x="f42" y="f43"/>
                    <a:pt x="f29" y="f43"/>
                  </a:cubicBezTo>
                  <a:cubicBezTo>
                    <a:pt x="f44" y="f43"/>
                    <a:pt x="f45" y="f46"/>
                    <a:pt x="f47" y="f30"/>
                  </a:cubicBezTo>
                  <a:cubicBezTo>
                    <a:pt x="f48" y="f49"/>
                    <a:pt x="f50" y="f51"/>
                    <a:pt x="f52" y="f51"/>
                  </a:cubicBezTo>
                  <a:cubicBezTo>
                    <a:pt x="f53" y="f51"/>
                    <a:pt x="f54" y="f55"/>
                    <a:pt x="f42" y="f6"/>
                  </a:cubicBezTo>
                  <a:cubicBezTo>
                    <a:pt x="f56" y="f57"/>
                    <a:pt x="f58" y="f59"/>
                    <a:pt x="f60" y="f10"/>
                  </a:cubicBezTo>
                  <a:lnTo>
                    <a:pt x="f61" y="f10"/>
                  </a:lnTo>
                  <a:cubicBezTo>
                    <a:pt x="f62" y="f63"/>
                    <a:pt x="f64" y="f65"/>
                    <a:pt x="f66" y="f6"/>
                  </a:cubicBezTo>
                  <a:cubicBezTo>
                    <a:pt x="f67" y="f55"/>
                    <a:pt x="f68" y="f51"/>
                    <a:pt x="f69" y="f51"/>
                  </a:cubicBezTo>
                  <a:cubicBezTo>
                    <a:pt x="f70" y="f51"/>
                    <a:pt x="f71" y="f49"/>
                    <a:pt x="f72" y="f30"/>
                  </a:cubicBezTo>
                  <a:cubicBezTo>
                    <a:pt x="f73" y="f46"/>
                    <a:pt x="f74" y="f43"/>
                    <a:pt x="f75" y="f43"/>
                  </a:cubicBezTo>
                  <a:cubicBezTo>
                    <a:pt x="f76" y="f43"/>
                    <a:pt x="f77" y="f14"/>
                    <a:pt x="f77" y="f40"/>
                  </a:cubicBezTo>
                  <a:cubicBezTo>
                    <a:pt x="f77" y="f78"/>
                    <a:pt x="f76" y="f37"/>
                    <a:pt x="f75" y="f37"/>
                  </a:cubicBezTo>
                  <a:cubicBezTo>
                    <a:pt x="f79" y="f37"/>
                    <a:pt x="f80" y="f34"/>
                    <a:pt x="f80" y="f33"/>
                  </a:cubicBezTo>
                  <a:cubicBezTo>
                    <a:pt x="f80" y="f32"/>
                    <a:pt x="f81" y="f82"/>
                    <a:pt x="f75" y="f10"/>
                  </a:cubicBezTo>
                  <a:cubicBezTo>
                    <a:pt x="f83" y="f10"/>
                    <a:pt x="f84" y="f85"/>
                    <a:pt x="f86" y="f26"/>
                  </a:cubicBezTo>
                  <a:cubicBezTo>
                    <a:pt x="f87" y="f88"/>
                    <a:pt x="f89" y="f4"/>
                    <a:pt x="f90" y="f4"/>
                  </a:cubicBezTo>
                  <a:cubicBezTo>
                    <a:pt x="f91" y="f4"/>
                    <a:pt x="f92" y="f93"/>
                    <a:pt x="f94" y="f16"/>
                  </a:cubicBezTo>
                  <a:cubicBezTo>
                    <a:pt x="f95" y="f41"/>
                    <a:pt x="f96" y="f97"/>
                    <a:pt x="f98" y="f10"/>
                  </a:cubicBezTo>
                  <a:cubicBezTo>
                    <a:pt x="f99" y="f8"/>
                    <a:pt x="f72" y="f2"/>
                    <a:pt x="f76"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sp>
          <p:nvSpPr>
            <p:cNvPr id="55" name="Google Shape;6054;p67">
              <a:extLst>
                <a:ext uri="{FF2B5EF4-FFF2-40B4-BE49-F238E27FC236}">
                  <a16:creationId xmlns:a16="http://schemas.microsoft.com/office/drawing/2014/main" id="{562DFECA-8D3E-487D-96A6-AD79241C4A77}"/>
                </a:ext>
              </a:extLst>
            </p:cNvPr>
            <p:cNvSpPr/>
            <p:nvPr/>
          </p:nvSpPr>
          <p:spPr>
            <a:xfrm>
              <a:off x="11196873" y="5713930"/>
              <a:ext cx="283235" cy="291693"/>
            </a:xfrm>
            <a:custGeom>
              <a:avLst/>
              <a:gdLst>
                <a:gd name="f0" fmla="val w"/>
                <a:gd name="f1" fmla="val h"/>
                <a:gd name="f2" fmla="val 0"/>
                <a:gd name="f3" fmla="val 7404"/>
                <a:gd name="f4" fmla="val 7625"/>
                <a:gd name="f5" fmla="val 2426"/>
                <a:gd name="f6" fmla="val 5639"/>
                <a:gd name="f7" fmla="val 5860"/>
                <a:gd name="f8" fmla="val 2237"/>
                <a:gd name="f9" fmla="val 6017"/>
                <a:gd name="f10" fmla="val 2048"/>
                <a:gd name="f11" fmla="val 1796"/>
                <a:gd name="f12" fmla="val 1638"/>
                <a:gd name="f13" fmla="val 5828"/>
                <a:gd name="f14" fmla="val 473"/>
                <a:gd name="f15" fmla="val 1229"/>
                <a:gd name="f16" fmla="val 851"/>
                <a:gd name="f17" fmla="val 630"/>
                <a:gd name="f18" fmla="val 1103"/>
                <a:gd name="f19" fmla="val 1134"/>
                <a:gd name="f20" fmla="val 7246"/>
                <a:gd name="f21" fmla="val 7467"/>
                <a:gd name="f22" fmla="val 189"/>
                <a:gd name="f23" fmla="val 7624"/>
                <a:gd name="f24" fmla="val 378"/>
                <a:gd name="f25" fmla="val 6994"/>
                <a:gd name="f26" fmla="val 7435"/>
                <a:gd name="f27" fmla="val 6774"/>
                <a:gd name="f28" fmla="val 1071"/>
                <a:gd name="f29" fmla="val 6175"/>
                <a:gd name="f30" fmla="val 788"/>
                <a:gd name="f31" fmla="val 5734"/>
                <a:gd name="f32" fmla="val 315"/>
                <a:gd name="f33" fmla="val 5545"/>
                <a:gd name="f34" fmla="val 5324"/>
                <a:gd name="f35" fmla="val 5072"/>
                <a:gd name="f36" fmla="val 4915"/>
                <a:gd name="f37" fmla="val 4096"/>
                <a:gd name="f38" fmla="val 3907"/>
                <a:gd name="f39" fmla="val 3686"/>
                <a:gd name="f40" fmla="val 3466"/>
                <a:gd name="f41" fmla="val 3277"/>
                <a:gd name="f42" fmla="*/ f0 1 7404"/>
                <a:gd name="f43" fmla="*/ f1 1 7625"/>
                <a:gd name="f44" fmla="+- f4 0 f2"/>
                <a:gd name="f45" fmla="+- f3 0 f2"/>
                <a:gd name="f46" fmla="*/ f45 1 7404"/>
                <a:gd name="f47" fmla="*/ f44 1 7625"/>
                <a:gd name="f48" fmla="*/ f2 1 f46"/>
                <a:gd name="f49" fmla="*/ f3 1 f46"/>
                <a:gd name="f50" fmla="*/ f2 1 f47"/>
                <a:gd name="f51" fmla="*/ f4 1 f47"/>
                <a:gd name="f52" fmla="*/ f48 f42 1"/>
                <a:gd name="f53" fmla="*/ f49 f42 1"/>
                <a:gd name="f54" fmla="*/ f51 f43 1"/>
                <a:gd name="f55" fmla="*/ f50 f43 1"/>
              </a:gdLst>
              <a:ahLst/>
              <a:cxnLst>
                <a:cxn ang="3cd4">
                  <a:pos x="hc" y="t"/>
                </a:cxn>
                <a:cxn ang="0">
                  <a:pos x="r" y="vc"/>
                </a:cxn>
                <a:cxn ang="cd4">
                  <a:pos x="hc" y="b"/>
                </a:cxn>
                <a:cxn ang="cd2">
                  <a:pos x="l" y="vc"/>
                </a:cxn>
              </a:cxnLst>
              <a:rect l="f52" t="f55" r="f53" b="f54"/>
              <a:pathLst>
                <a:path w="7404" h="7625">
                  <a:moveTo>
                    <a:pt x="f5" y="f2"/>
                  </a:moveTo>
                  <a:lnTo>
                    <a:pt x="f5" y="f6"/>
                  </a:lnTo>
                  <a:cubicBezTo>
                    <a:pt x="f5" y="f7"/>
                    <a:pt x="f8" y="f9"/>
                    <a:pt x="f10" y="f9"/>
                  </a:cubicBezTo>
                  <a:cubicBezTo>
                    <a:pt x="f11" y="f9"/>
                    <a:pt x="f12" y="f13"/>
                    <a:pt x="f12" y="f6"/>
                  </a:cubicBezTo>
                  <a:lnTo>
                    <a:pt x="f12" y="f14"/>
                  </a:lnTo>
                  <a:cubicBezTo>
                    <a:pt x="f15" y="f16"/>
                    <a:pt x="f17" y="f18"/>
                    <a:pt x="f2" y="f19"/>
                  </a:cubicBezTo>
                  <a:lnTo>
                    <a:pt x="f2" y="f20"/>
                  </a:lnTo>
                  <a:cubicBezTo>
                    <a:pt x="f2" y="f21"/>
                    <a:pt x="f22" y="f23"/>
                    <a:pt x="f24" y="f23"/>
                  </a:cubicBezTo>
                  <a:lnTo>
                    <a:pt x="f25" y="f23"/>
                  </a:lnTo>
                  <a:cubicBezTo>
                    <a:pt x="f20" y="f23"/>
                    <a:pt x="f3" y="f26"/>
                    <a:pt x="f3" y="f20"/>
                  </a:cubicBezTo>
                  <a:lnTo>
                    <a:pt x="f3" y="f19"/>
                  </a:lnTo>
                  <a:cubicBezTo>
                    <a:pt x="f27" y="f28"/>
                    <a:pt x="f29" y="f30"/>
                    <a:pt x="f31" y="f32"/>
                  </a:cubicBezTo>
                  <a:lnTo>
                    <a:pt x="f31" y="f6"/>
                  </a:lnTo>
                  <a:cubicBezTo>
                    <a:pt x="f31" y="f7"/>
                    <a:pt x="f33" y="f9"/>
                    <a:pt x="f34" y="f9"/>
                  </a:cubicBezTo>
                  <a:cubicBezTo>
                    <a:pt x="f35" y="f9"/>
                    <a:pt x="f36" y="f13"/>
                    <a:pt x="f36" y="f6"/>
                  </a:cubicBezTo>
                  <a:lnTo>
                    <a:pt x="f36" y="f2"/>
                  </a:lnTo>
                  <a:lnTo>
                    <a:pt x="f37" y="f2"/>
                  </a:lnTo>
                  <a:lnTo>
                    <a:pt x="f37" y="f6"/>
                  </a:lnTo>
                  <a:cubicBezTo>
                    <a:pt x="f37" y="f7"/>
                    <a:pt x="f38" y="f9"/>
                    <a:pt x="f39" y="f9"/>
                  </a:cubicBezTo>
                  <a:cubicBezTo>
                    <a:pt x="f40" y="f9"/>
                    <a:pt x="f41" y="f13"/>
                    <a:pt x="f41" y="f6"/>
                  </a:cubicBezTo>
                  <a:lnTo>
                    <a:pt x="f41" y="f2"/>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sp>
          <p:nvSpPr>
            <p:cNvPr id="56" name="Google Shape;6055;p67">
              <a:extLst>
                <a:ext uri="{FF2B5EF4-FFF2-40B4-BE49-F238E27FC236}">
                  <a16:creationId xmlns:a16="http://schemas.microsoft.com/office/drawing/2014/main" id="{AC1746A5-A3ED-43F5-8AE1-CBED6B6FB2C3}"/>
                </a:ext>
              </a:extLst>
            </p:cNvPr>
            <p:cNvSpPr/>
            <p:nvPr/>
          </p:nvSpPr>
          <p:spPr>
            <a:xfrm>
              <a:off x="11292099" y="5648824"/>
              <a:ext cx="102449" cy="31373"/>
            </a:xfrm>
            <a:custGeom>
              <a:avLst/>
              <a:gdLst>
                <a:gd name="f0" fmla="val w"/>
                <a:gd name="f1" fmla="val h"/>
                <a:gd name="f2" fmla="val 0"/>
                <a:gd name="f3" fmla="val 2678"/>
                <a:gd name="f4" fmla="val 820"/>
                <a:gd name="f5" fmla="val 1"/>
                <a:gd name="f6" fmla="val 32"/>
                <a:gd name="f7" fmla="val 127"/>
                <a:gd name="f8" fmla="val 284"/>
                <a:gd name="f9" fmla="val 379"/>
                <a:gd name="f10" fmla="val 536"/>
                <a:gd name="f11" fmla="val 662"/>
                <a:gd name="f12" fmla="val 788"/>
                <a:gd name="f13" fmla="val 2666"/>
                <a:gd name="f14" fmla="val 2615"/>
                <a:gd name="f15" fmla="val 649"/>
                <a:gd name="f16" fmla="val 555"/>
                <a:gd name="f17" fmla="val 2670"/>
                <a:gd name="f18" fmla="val 799"/>
                <a:gd name="f19" fmla="val 2674"/>
                <a:gd name="f20" fmla="val 809"/>
                <a:gd name="f21" fmla="*/ f0 1 2678"/>
                <a:gd name="f22" fmla="*/ f1 1 820"/>
                <a:gd name="f23" fmla="+- f4 0 f2"/>
                <a:gd name="f24" fmla="+- f3 0 f2"/>
                <a:gd name="f25" fmla="*/ f24 1 2678"/>
                <a:gd name="f26" fmla="*/ f23 1 820"/>
                <a:gd name="f27" fmla="*/ f2 1 f25"/>
                <a:gd name="f28" fmla="*/ f3 1 f25"/>
                <a:gd name="f29" fmla="*/ f2 1 f26"/>
                <a:gd name="f30" fmla="*/ f4 1 f26"/>
                <a:gd name="f31" fmla="*/ f27 f21 1"/>
                <a:gd name="f32" fmla="*/ f28 f21 1"/>
                <a:gd name="f33" fmla="*/ f30 f22 1"/>
                <a:gd name="f34" fmla="*/ f29 f22 1"/>
              </a:gdLst>
              <a:ahLst/>
              <a:cxnLst>
                <a:cxn ang="3cd4">
                  <a:pos x="hc" y="t"/>
                </a:cxn>
                <a:cxn ang="0">
                  <a:pos x="r" y="vc"/>
                </a:cxn>
                <a:cxn ang="cd4">
                  <a:pos x="hc" y="b"/>
                </a:cxn>
                <a:cxn ang="cd2">
                  <a:pos x="l" y="vc"/>
                </a:cxn>
              </a:cxnLst>
              <a:rect l="f31" t="f34" r="f32" b="f33"/>
              <a:pathLst>
                <a:path w="2678" h="820">
                  <a:moveTo>
                    <a:pt x="f2" y="f5"/>
                  </a:moveTo>
                  <a:cubicBezTo>
                    <a:pt x="f6" y="f7"/>
                    <a:pt x="f6" y="f8"/>
                    <a:pt x="f6" y="f9"/>
                  </a:cubicBezTo>
                  <a:cubicBezTo>
                    <a:pt x="f6" y="f10"/>
                    <a:pt x="f6" y="f11"/>
                    <a:pt x="f2" y="f12"/>
                  </a:cubicBezTo>
                  <a:lnTo>
                    <a:pt x="f13" y="f12"/>
                  </a:lnTo>
                  <a:cubicBezTo>
                    <a:pt x="f14" y="f15"/>
                    <a:pt x="f14" y="f16"/>
                    <a:pt x="f14" y="f9"/>
                  </a:cubicBezTo>
                  <a:cubicBezTo>
                    <a:pt x="f14" y="f8"/>
                    <a:pt x="f14" y="f7"/>
                    <a:pt x="f3" y="f5"/>
                  </a:cubicBezTo>
                  <a:close/>
                  <a:moveTo>
                    <a:pt x="f13" y="f12"/>
                  </a:moveTo>
                  <a:cubicBezTo>
                    <a:pt x="f17" y="f18"/>
                    <a:pt x="f19" y="f20"/>
                    <a:pt x="f3" y="f4"/>
                  </a:cubicBezTo>
                  <a:lnTo>
                    <a:pt x="f3" y="f12"/>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grpSp>
      <p:grpSp>
        <p:nvGrpSpPr>
          <p:cNvPr id="57" name="Google Shape;6078;p67">
            <a:extLst>
              <a:ext uri="{FF2B5EF4-FFF2-40B4-BE49-F238E27FC236}">
                <a16:creationId xmlns:a16="http://schemas.microsoft.com/office/drawing/2014/main" id="{6D9EAC45-939F-4431-848E-6E9C52F927F6}"/>
              </a:ext>
            </a:extLst>
          </p:cNvPr>
          <p:cNvGrpSpPr/>
          <p:nvPr/>
        </p:nvGrpSpPr>
        <p:grpSpPr>
          <a:xfrm>
            <a:off x="3949759" y="4081711"/>
            <a:ext cx="363563" cy="361760"/>
            <a:chOff x="6835002" y="5544802"/>
            <a:chExt cx="486945" cy="484531"/>
          </a:xfrm>
          <a:solidFill>
            <a:srgbClr val="BA1A18"/>
          </a:solidFill>
        </p:grpSpPr>
        <p:sp>
          <p:nvSpPr>
            <p:cNvPr id="58" name="Google Shape;6079;p67">
              <a:extLst>
                <a:ext uri="{FF2B5EF4-FFF2-40B4-BE49-F238E27FC236}">
                  <a16:creationId xmlns:a16="http://schemas.microsoft.com/office/drawing/2014/main" id="{C9CF84DB-C615-41EF-84C3-B970D396E64A}"/>
                </a:ext>
              </a:extLst>
            </p:cNvPr>
            <p:cNvSpPr/>
            <p:nvPr/>
          </p:nvSpPr>
          <p:spPr>
            <a:xfrm>
              <a:off x="6936263" y="5744873"/>
              <a:ext cx="285649" cy="284460"/>
            </a:xfrm>
            <a:custGeom>
              <a:avLst/>
              <a:gdLst>
                <a:gd name="f0" fmla="val w"/>
                <a:gd name="f1" fmla="val h"/>
                <a:gd name="f2" fmla="val 0"/>
                <a:gd name="f3" fmla="val 7467"/>
                <a:gd name="f4" fmla="val 7436"/>
                <a:gd name="f5" fmla="val 3686"/>
                <a:gd name="f6" fmla="val 1465"/>
                <a:gd name="f7" fmla="val 3836"/>
                <a:gd name="f8" fmla="val 3985"/>
                <a:gd name="f9" fmla="val 1544"/>
                <a:gd name="f10" fmla="val 4064"/>
                <a:gd name="f11" fmla="val 1702"/>
                <a:gd name="f12" fmla="val 4537"/>
                <a:gd name="f13" fmla="val 2678"/>
                <a:gd name="f14" fmla="val 5608"/>
                <a:gd name="f15" fmla="val 2836"/>
                <a:gd name="f16" fmla="val 5955"/>
                <a:gd name="f17" fmla="val 2867"/>
                <a:gd name="f18" fmla="val 6081"/>
                <a:gd name="f19" fmla="val 3308"/>
                <a:gd name="f20" fmla="val 5829"/>
                <a:gd name="f21" fmla="val 3561"/>
                <a:gd name="f22" fmla="val 5041"/>
                <a:gd name="f23" fmla="val 4285"/>
                <a:gd name="f24" fmla="val 5261"/>
                <a:gd name="f25" fmla="val 5356"/>
                <a:gd name="f26" fmla="val 5286"/>
                <a:gd name="f27" fmla="val 5630"/>
                <a:gd name="f28" fmla="val 5075"/>
                <a:gd name="f29" fmla="val 5845"/>
                <a:gd name="f30" fmla="val 4845"/>
                <a:gd name="f31" fmla="val 4784"/>
                <a:gd name="f32" fmla="val 4722"/>
                <a:gd name="f33" fmla="val 5830"/>
                <a:gd name="f34" fmla="val 4663"/>
                <a:gd name="f35" fmla="val 5797"/>
                <a:gd name="f36" fmla="val 5262"/>
                <a:gd name="f37" fmla="val 2616"/>
                <a:gd name="f38" fmla="val 5828"/>
                <a:gd name="f39" fmla="val 2553"/>
                <a:gd name="f40" fmla="val 5842"/>
                <a:gd name="f41" fmla="val 2492"/>
                <a:gd name="f42" fmla="val 2244"/>
                <a:gd name="f43" fmla="val 2035"/>
                <a:gd name="f44" fmla="val 5609"/>
                <a:gd name="f45" fmla="val 2111"/>
                <a:gd name="f46" fmla="val 2300"/>
                <a:gd name="f47" fmla="val 1512"/>
                <a:gd name="f48" fmla="val 1323"/>
                <a:gd name="f49" fmla="val 1418"/>
                <a:gd name="f50" fmla="val 1796"/>
                <a:gd name="f51" fmla="val 3387"/>
                <a:gd name="f52" fmla="val 3537"/>
                <a:gd name="f53" fmla="val 3718"/>
                <a:gd name="f54" fmla="val 1670"/>
                <a:gd name="f55" fmla="val 32"/>
                <a:gd name="f56" fmla="val 3750"/>
                <a:gd name="f57" fmla="val 5766"/>
                <a:gd name="f58" fmla="val 5765"/>
                <a:gd name="f59" fmla="val 7404"/>
                <a:gd name="f60" fmla="*/ f0 1 7467"/>
                <a:gd name="f61" fmla="*/ f1 1 7436"/>
                <a:gd name="f62" fmla="+- f4 0 f2"/>
                <a:gd name="f63" fmla="+- f3 0 f2"/>
                <a:gd name="f64" fmla="*/ f63 1 7467"/>
                <a:gd name="f65" fmla="*/ f62 1 7436"/>
                <a:gd name="f66" fmla="*/ f2 1 f64"/>
                <a:gd name="f67" fmla="*/ f3 1 f64"/>
                <a:gd name="f68" fmla="*/ f2 1 f65"/>
                <a:gd name="f69" fmla="*/ f4 1 f65"/>
                <a:gd name="f70" fmla="*/ f66 f60 1"/>
                <a:gd name="f71" fmla="*/ f67 f60 1"/>
                <a:gd name="f72" fmla="*/ f69 f61 1"/>
                <a:gd name="f73" fmla="*/ f68 f61 1"/>
              </a:gdLst>
              <a:ahLst/>
              <a:cxnLst>
                <a:cxn ang="3cd4">
                  <a:pos x="hc" y="t"/>
                </a:cxn>
                <a:cxn ang="0">
                  <a:pos x="r" y="vc"/>
                </a:cxn>
                <a:cxn ang="cd4">
                  <a:pos x="hc" y="b"/>
                </a:cxn>
                <a:cxn ang="cd2">
                  <a:pos x="l" y="vc"/>
                </a:cxn>
              </a:cxnLst>
              <a:rect l="f70" t="f73" r="f71" b="f72"/>
              <a:pathLst>
                <a:path w="7467" h="7436">
                  <a:moveTo>
                    <a:pt x="f5" y="f6"/>
                  </a:moveTo>
                  <a:cubicBezTo>
                    <a:pt x="f7" y="f6"/>
                    <a:pt x="f8" y="f9"/>
                    <a:pt x="f10" y="f11"/>
                  </a:cubicBezTo>
                  <a:lnTo>
                    <a:pt x="f12" y="f13"/>
                  </a:lnTo>
                  <a:lnTo>
                    <a:pt x="f14" y="f15"/>
                  </a:lnTo>
                  <a:cubicBezTo>
                    <a:pt x="f16" y="f17"/>
                    <a:pt x="f18" y="f19"/>
                    <a:pt x="f20" y="f21"/>
                  </a:cubicBezTo>
                  <a:lnTo>
                    <a:pt x="f22" y="f23"/>
                  </a:lnTo>
                  <a:lnTo>
                    <a:pt x="f24" y="f25"/>
                  </a:lnTo>
                  <a:cubicBezTo>
                    <a:pt x="f26" y="f27"/>
                    <a:pt x="f28" y="f29"/>
                    <a:pt x="f30" y="f29"/>
                  </a:cubicBezTo>
                  <a:cubicBezTo>
                    <a:pt x="f31" y="f29"/>
                    <a:pt x="f32" y="f33"/>
                    <a:pt x="f34" y="f35"/>
                  </a:cubicBezTo>
                  <a:lnTo>
                    <a:pt x="f5" y="f36"/>
                  </a:lnTo>
                  <a:lnTo>
                    <a:pt x="f13" y="f35"/>
                  </a:lnTo>
                  <a:cubicBezTo>
                    <a:pt x="f37" y="f38"/>
                    <a:pt x="f39" y="f40"/>
                    <a:pt x="f41" y="f40"/>
                  </a:cubicBezTo>
                  <a:cubicBezTo>
                    <a:pt x="f42" y="f40"/>
                    <a:pt x="f43" y="f44"/>
                    <a:pt x="f45" y="f25"/>
                  </a:cubicBezTo>
                  <a:lnTo>
                    <a:pt x="f46" y="f23"/>
                  </a:lnTo>
                  <a:lnTo>
                    <a:pt x="f47" y="f21"/>
                  </a:lnTo>
                  <a:cubicBezTo>
                    <a:pt x="f48" y="f19"/>
                    <a:pt x="f49" y="f17"/>
                    <a:pt x="f50" y="f15"/>
                  </a:cubicBezTo>
                  <a:lnTo>
                    <a:pt x="f15" y="f13"/>
                  </a:lnTo>
                  <a:lnTo>
                    <a:pt x="f19" y="f11"/>
                  </a:lnTo>
                  <a:cubicBezTo>
                    <a:pt x="f51" y="f9"/>
                    <a:pt x="f52" y="f6"/>
                    <a:pt x="f5" y="f6"/>
                  </a:cubicBezTo>
                  <a:close/>
                  <a:moveTo>
                    <a:pt x="f53" y="f2"/>
                  </a:moveTo>
                  <a:cubicBezTo>
                    <a:pt x="f54" y="f2"/>
                    <a:pt x="f55" y="f54"/>
                    <a:pt x="f55" y="f56"/>
                  </a:cubicBezTo>
                  <a:cubicBezTo>
                    <a:pt x="f2" y="f57"/>
                    <a:pt x="f54" y="f4"/>
                    <a:pt x="f53" y="f4"/>
                  </a:cubicBezTo>
                  <a:cubicBezTo>
                    <a:pt x="f58" y="f4"/>
                    <a:pt x="f59" y="f35"/>
                    <a:pt x="f3" y="f56"/>
                  </a:cubicBezTo>
                  <a:cubicBezTo>
                    <a:pt x="f3" y="f11"/>
                    <a:pt x="f35" y="f55"/>
                    <a:pt x="f53"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sp>
          <p:nvSpPr>
            <p:cNvPr id="59" name="Google Shape;6080;p67">
              <a:extLst>
                <a:ext uri="{FF2B5EF4-FFF2-40B4-BE49-F238E27FC236}">
                  <a16:creationId xmlns:a16="http://schemas.microsoft.com/office/drawing/2014/main" id="{76341214-635F-46FD-8041-597611E81819}"/>
                </a:ext>
              </a:extLst>
            </p:cNvPr>
            <p:cNvSpPr/>
            <p:nvPr/>
          </p:nvSpPr>
          <p:spPr>
            <a:xfrm>
              <a:off x="7090504" y="5547673"/>
              <a:ext cx="231443" cy="226158"/>
            </a:xfrm>
            <a:custGeom>
              <a:avLst/>
              <a:gdLst>
                <a:gd name="f0" fmla="val w"/>
                <a:gd name="f1" fmla="val h"/>
                <a:gd name="f2" fmla="val 0"/>
                <a:gd name="f3" fmla="val 6050"/>
                <a:gd name="f4" fmla="val 5912"/>
                <a:gd name="f5" fmla="val 3829"/>
                <a:gd name="f6" fmla="val 3706"/>
                <a:gd name="f7" fmla="val 3580"/>
                <a:gd name="f8" fmla="val 47"/>
                <a:gd name="f9" fmla="val 3498"/>
                <a:gd name="f10" fmla="val 146"/>
                <a:gd name="f11" fmla="val 1"/>
                <a:gd name="f12" fmla="val 4336"/>
                <a:gd name="f13" fmla="val 1229"/>
                <a:gd name="f14" fmla="val 4399"/>
                <a:gd name="f15" fmla="val 2332"/>
                <a:gd name="f16" fmla="val 4998"/>
                <a:gd name="f17" fmla="val 3088"/>
                <a:gd name="f18" fmla="val 5861"/>
                <a:gd name="f19" fmla="val 2446"/>
                <a:gd name="f20" fmla="val 2289"/>
                <a:gd name="f21" fmla="val 2037"/>
                <a:gd name="f22" fmla="val 5924"/>
                <a:gd name="f23" fmla="val 1879"/>
                <a:gd name="f24" fmla="val 4128"/>
                <a:gd name="f25" fmla="val 115"/>
                <a:gd name="f26" fmla="val 4053"/>
                <a:gd name="f27" fmla="val 40"/>
                <a:gd name="f28" fmla="val 3942"/>
                <a:gd name="f29" fmla="*/ f0 1 6050"/>
                <a:gd name="f30" fmla="*/ f1 1 5912"/>
                <a:gd name="f31" fmla="+- f4 0 f2"/>
                <a:gd name="f32" fmla="+- f3 0 f2"/>
                <a:gd name="f33" fmla="*/ f32 1 6050"/>
                <a:gd name="f34" fmla="*/ f31 1 5912"/>
                <a:gd name="f35" fmla="*/ f2 1 f33"/>
                <a:gd name="f36" fmla="*/ f3 1 f33"/>
                <a:gd name="f37" fmla="*/ f2 1 f34"/>
                <a:gd name="f38" fmla="*/ f4 1 f34"/>
                <a:gd name="f39" fmla="*/ f35 f29 1"/>
                <a:gd name="f40" fmla="*/ f36 f29 1"/>
                <a:gd name="f41" fmla="*/ f38 f30 1"/>
                <a:gd name="f42" fmla="*/ f37 f30 1"/>
              </a:gdLst>
              <a:ahLst/>
              <a:cxnLst>
                <a:cxn ang="3cd4">
                  <a:pos x="hc" y="t"/>
                </a:cxn>
                <a:cxn ang="0">
                  <a:pos x="r" y="vc"/>
                </a:cxn>
                <a:cxn ang="cd4">
                  <a:pos x="hc" y="b"/>
                </a:cxn>
                <a:cxn ang="cd2">
                  <a:pos x="l" y="vc"/>
                </a:cxn>
              </a:cxnLst>
              <a:rect l="f39" t="f42" r="f40" b="f41"/>
              <a:pathLst>
                <a:path w="6050" h="5912">
                  <a:moveTo>
                    <a:pt x="f5" y="f2"/>
                  </a:moveTo>
                  <a:cubicBezTo>
                    <a:pt x="f6" y="f2"/>
                    <a:pt x="f7" y="f8"/>
                    <a:pt x="f9" y="f10"/>
                  </a:cubicBezTo>
                  <a:lnTo>
                    <a:pt x="f11" y="f12"/>
                  </a:lnTo>
                  <a:cubicBezTo>
                    <a:pt x="f13" y="f14"/>
                    <a:pt x="f15" y="f16"/>
                    <a:pt x="f17" y="f4"/>
                  </a:cubicBezTo>
                  <a:lnTo>
                    <a:pt x="f18" y="f19"/>
                  </a:lnTo>
                  <a:cubicBezTo>
                    <a:pt x="f3" y="f20"/>
                    <a:pt x="f3" y="f21"/>
                    <a:pt x="f22" y="f23"/>
                  </a:cubicBezTo>
                  <a:lnTo>
                    <a:pt x="f24" y="f25"/>
                  </a:lnTo>
                  <a:cubicBezTo>
                    <a:pt x="f26" y="f27"/>
                    <a:pt x="f28" y="f2"/>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sp>
          <p:nvSpPr>
            <p:cNvPr id="60" name="Google Shape;6081;p67">
              <a:extLst>
                <a:ext uri="{FF2B5EF4-FFF2-40B4-BE49-F238E27FC236}">
                  <a16:creationId xmlns:a16="http://schemas.microsoft.com/office/drawing/2014/main" id="{3E6BF044-1030-4F63-907E-A70A39815941}"/>
                </a:ext>
              </a:extLst>
            </p:cNvPr>
            <p:cNvSpPr/>
            <p:nvPr/>
          </p:nvSpPr>
          <p:spPr>
            <a:xfrm>
              <a:off x="6965176" y="5544802"/>
              <a:ext cx="226615" cy="137452"/>
            </a:xfrm>
            <a:custGeom>
              <a:avLst/>
              <a:gdLst>
                <a:gd name="f0" fmla="val w"/>
                <a:gd name="f1" fmla="val h"/>
                <a:gd name="f2" fmla="val 0"/>
                <a:gd name="f3" fmla="val 5924"/>
                <a:gd name="f4" fmla="val 3593"/>
                <a:gd name="f5" fmla="val 1"/>
                <a:gd name="f6" fmla="val 2962"/>
                <a:gd name="f7" fmla="val 3592"/>
                <a:gd name="f8" fmla="val 5923"/>
                <a:gd name="f9" fmla="*/ f0 1 5924"/>
                <a:gd name="f10" fmla="*/ f1 1 3593"/>
                <a:gd name="f11" fmla="+- f4 0 f2"/>
                <a:gd name="f12" fmla="+- f3 0 f2"/>
                <a:gd name="f13" fmla="*/ f12 1 5924"/>
                <a:gd name="f14" fmla="*/ f11 1 3593"/>
                <a:gd name="f15" fmla="*/ f2 1 f13"/>
                <a:gd name="f16" fmla="*/ f3 1 f13"/>
                <a:gd name="f17" fmla="*/ f2 1 f14"/>
                <a:gd name="f18" fmla="*/ f4 1 f14"/>
                <a:gd name="f19" fmla="*/ f15 f9 1"/>
                <a:gd name="f20" fmla="*/ f16 f9 1"/>
                <a:gd name="f21" fmla="*/ f18 f10 1"/>
                <a:gd name="f22" fmla="*/ f17 f10 1"/>
              </a:gdLst>
              <a:ahLst/>
              <a:cxnLst>
                <a:cxn ang="3cd4">
                  <a:pos x="hc" y="t"/>
                </a:cxn>
                <a:cxn ang="0">
                  <a:pos x="r" y="vc"/>
                </a:cxn>
                <a:cxn ang="cd4">
                  <a:pos x="hc" y="b"/>
                </a:cxn>
                <a:cxn ang="cd2">
                  <a:pos x="l" y="vc"/>
                </a:cxn>
              </a:cxnLst>
              <a:rect l="f19" t="f22" r="f20" b="f21"/>
              <a:pathLst>
                <a:path w="5924" h="3593">
                  <a:moveTo>
                    <a:pt x="f2" y="f5"/>
                  </a:moveTo>
                  <a:lnTo>
                    <a:pt x="f6" y="f7"/>
                  </a:lnTo>
                  <a:lnTo>
                    <a:pt x="f8" y="f5"/>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sp>
          <p:nvSpPr>
            <p:cNvPr id="61" name="Google Shape;6082;p67">
              <a:extLst>
                <a:ext uri="{FF2B5EF4-FFF2-40B4-BE49-F238E27FC236}">
                  <a16:creationId xmlns:a16="http://schemas.microsoft.com/office/drawing/2014/main" id="{0D92F7B2-CF7E-4E77-B1E5-A1D492CA0CF8}"/>
                </a:ext>
              </a:extLst>
            </p:cNvPr>
            <p:cNvSpPr/>
            <p:nvPr/>
          </p:nvSpPr>
          <p:spPr>
            <a:xfrm>
              <a:off x="6835002" y="5547673"/>
              <a:ext cx="227804" cy="224978"/>
            </a:xfrm>
            <a:custGeom>
              <a:avLst/>
              <a:gdLst>
                <a:gd name="f0" fmla="val w"/>
                <a:gd name="f1" fmla="val h"/>
                <a:gd name="f2" fmla="val 0"/>
                <a:gd name="f3" fmla="val 5955"/>
                <a:gd name="f4" fmla="val 5881"/>
                <a:gd name="f5" fmla="val 2194"/>
                <a:gd name="f6" fmla="val 2084"/>
                <a:gd name="f7" fmla="val 1965"/>
                <a:gd name="f8" fmla="val 40"/>
                <a:gd name="f9" fmla="val 1859"/>
                <a:gd name="f10" fmla="val 115"/>
                <a:gd name="f11" fmla="val 95"/>
                <a:gd name="f12" fmla="val 1879"/>
                <a:gd name="f13" fmla="val 1"/>
                <a:gd name="f14" fmla="val 2037"/>
                <a:gd name="f15" fmla="val 2289"/>
                <a:gd name="f16" fmla="val 2446"/>
                <a:gd name="f17" fmla="val 2899"/>
                <a:gd name="f18" fmla="val 5880"/>
                <a:gd name="f19" fmla="val 3655"/>
                <a:gd name="f20" fmla="val 4998"/>
                <a:gd name="f21" fmla="val 4758"/>
                <a:gd name="f22" fmla="val 4399"/>
                <a:gd name="f23" fmla="val 4305"/>
                <a:gd name="f24" fmla="val 2490"/>
                <a:gd name="f25" fmla="val 146"/>
                <a:gd name="f26" fmla="val 2424"/>
                <a:gd name="f27" fmla="val 47"/>
                <a:gd name="f28" fmla="val 2315"/>
                <a:gd name="f29" fmla="*/ f0 1 5955"/>
                <a:gd name="f30" fmla="*/ f1 1 5881"/>
                <a:gd name="f31" fmla="+- f4 0 f2"/>
                <a:gd name="f32" fmla="+- f3 0 f2"/>
                <a:gd name="f33" fmla="*/ f32 1 5955"/>
                <a:gd name="f34" fmla="*/ f31 1 5881"/>
                <a:gd name="f35" fmla="*/ f2 1 f33"/>
                <a:gd name="f36" fmla="*/ f3 1 f33"/>
                <a:gd name="f37" fmla="*/ f2 1 f34"/>
                <a:gd name="f38" fmla="*/ f4 1 f34"/>
                <a:gd name="f39" fmla="*/ f35 f29 1"/>
                <a:gd name="f40" fmla="*/ f36 f29 1"/>
                <a:gd name="f41" fmla="*/ f38 f30 1"/>
                <a:gd name="f42" fmla="*/ f37 f30 1"/>
              </a:gdLst>
              <a:ahLst/>
              <a:cxnLst>
                <a:cxn ang="3cd4">
                  <a:pos x="hc" y="t"/>
                </a:cxn>
                <a:cxn ang="0">
                  <a:pos x="r" y="vc"/>
                </a:cxn>
                <a:cxn ang="cd4">
                  <a:pos x="hc" y="b"/>
                </a:cxn>
                <a:cxn ang="cd2">
                  <a:pos x="l" y="vc"/>
                </a:cxn>
              </a:cxnLst>
              <a:rect l="f39" t="f42" r="f40" b="f41"/>
              <a:pathLst>
                <a:path w="5955" h="5881">
                  <a:moveTo>
                    <a:pt x="f5" y="f2"/>
                  </a:moveTo>
                  <a:cubicBezTo>
                    <a:pt x="f6" y="f2"/>
                    <a:pt x="f7" y="f8"/>
                    <a:pt x="f9" y="f10"/>
                  </a:cubicBezTo>
                  <a:lnTo>
                    <a:pt x="f11" y="f12"/>
                  </a:lnTo>
                  <a:cubicBezTo>
                    <a:pt x="f13" y="f14"/>
                    <a:pt x="f13" y="f15"/>
                    <a:pt x="f11" y="f16"/>
                  </a:cubicBezTo>
                  <a:lnTo>
                    <a:pt x="f17" y="f18"/>
                  </a:lnTo>
                  <a:cubicBezTo>
                    <a:pt x="f19" y="f20"/>
                    <a:pt x="f21" y="f22"/>
                    <a:pt x="f3" y="f23"/>
                  </a:cubicBezTo>
                  <a:lnTo>
                    <a:pt x="f24" y="f25"/>
                  </a:lnTo>
                  <a:cubicBezTo>
                    <a:pt x="f26" y="f27"/>
                    <a:pt x="f28" y="f2"/>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grpSp>
      <p:grpSp>
        <p:nvGrpSpPr>
          <p:cNvPr id="62" name="Google Shape;6110;p67">
            <a:extLst>
              <a:ext uri="{FF2B5EF4-FFF2-40B4-BE49-F238E27FC236}">
                <a16:creationId xmlns:a16="http://schemas.microsoft.com/office/drawing/2014/main" id="{016212CF-70FF-4ADD-A80C-DF31FFA72681}"/>
              </a:ext>
            </a:extLst>
          </p:cNvPr>
          <p:cNvGrpSpPr/>
          <p:nvPr/>
        </p:nvGrpSpPr>
        <p:grpSpPr>
          <a:xfrm>
            <a:off x="4553812" y="4116446"/>
            <a:ext cx="360873" cy="282587"/>
            <a:chOff x="7644054" y="5591327"/>
            <a:chExt cx="483342" cy="378488"/>
          </a:xfrm>
          <a:solidFill>
            <a:srgbClr val="BA1A18"/>
          </a:solidFill>
        </p:grpSpPr>
        <p:sp>
          <p:nvSpPr>
            <p:cNvPr id="63" name="Google Shape;6111;p67">
              <a:extLst>
                <a:ext uri="{FF2B5EF4-FFF2-40B4-BE49-F238E27FC236}">
                  <a16:creationId xmlns:a16="http://schemas.microsoft.com/office/drawing/2014/main" id="{EBE9D8B4-CE9E-4CC4-815F-BB258FA20F50}"/>
                </a:ext>
              </a:extLst>
            </p:cNvPr>
            <p:cNvSpPr/>
            <p:nvPr/>
          </p:nvSpPr>
          <p:spPr>
            <a:xfrm>
              <a:off x="7644054" y="5908304"/>
              <a:ext cx="483342" cy="61511"/>
            </a:xfrm>
            <a:custGeom>
              <a:avLst/>
              <a:gdLst>
                <a:gd name="f0" fmla="val w"/>
                <a:gd name="f1" fmla="val h"/>
                <a:gd name="f2" fmla="val 0"/>
                <a:gd name="f3" fmla="val 12635"/>
                <a:gd name="f4" fmla="val 1608"/>
                <a:gd name="f5" fmla="val 379"/>
                <a:gd name="f6" fmla="val 159"/>
                <a:gd name="f7" fmla="val 1"/>
                <a:gd name="f8" fmla="val 189"/>
                <a:gd name="f9" fmla="val 378"/>
                <a:gd name="f10" fmla="val 1040"/>
                <a:gd name="f11" fmla="val 537"/>
                <a:gd name="f12" fmla="val 1607"/>
                <a:gd name="f13" fmla="val 1198"/>
                <a:gd name="f14" fmla="val 11406"/>
                <a:gd name="f15" fmla="val 12067"/>
                <a:gd name="f16" fmla="val 12634"/>
                <a:gd name="f17" fmla="val 1072"/>
                <a:gd name="f18" fmla="val 12603"/>
                <a:gd name="f19" fmla="val 158"/>
                <a:gd name="f20" fmla="val 12445"/>
                <a:gd name="f21" fmla="val 12193"/>
                <a:gd name="f22" fmla="val 10965"/>
                <a:gd name="f23" fmla="val 630"/>
                <a:gd name="f24" fmla="val 10776"/>
                <a:gd name="f25" fmla="val 819"/>
                <a:gd name="f26" fmla="val 10555"/>
                <a:gd name="f27" fmla="val 10303"/>
                <a:gd name="f28" fmla="val 10146"/>
                <a:gd name="f29" fmla="val 9326"/>
                <a:gd name="f30" fmla="val 9137"/>
                <a:gd name="f31" fmla="val 8917"/>
                <a:gd name="f32" fmla="val 8696"/>
                <a:gd name="f33" fmla="val 8507"/>
                <a:gd name="f34" fmla="*/ f0 1 12635"/>
                <a:gd name="f35" fmla="*/ f1 1 1608"/>
                <a:gd name="f36" fmla="+- f4 0 f2"/>
                <a:gd name="f37" fmla="+- f3 0 f2"/>
                <a:gd name="f38" fmla="*/ f37 1 12635"/>
                <a:gd name="f39" fmla="*/ f36 1 1608"/>
                <a:gd name="f40" fmla="*/ f2 1 f38"/>
                <a:gd name="f41" fmla="*/ f3 1 f38"/>
                <a:gd name="f42" fmla="*/ f2 1 f39"/>
                <a:gd name="f43" fmla="*/ f4 1 f39"/>
                <a:gd name="f44" fmla="*/ f40 f34 1"/>
                <a:gd name="f45" fmla="*/ f41 f34 1"/>
                <a:gd name="f46" fmla="*/ f43 f35 1"/>
                <a:gd name="f47" fmla="*/ f42 f35 1"/>
              </a:gdLst>
              <a:ahLst/>
              <a:cxnLst>
                <a:cxn ang="3cd4">
                  <a:pos x="hc" y="t"/>
                </a:cxn>
                <a:cxn ang="0">
                  <a:pos x="r" y="vc"/>
                </a:cxn>
                <a:cxn ang="cd4">
                  <a:pos x="hc" y="b"/>
                </a:cxn>
                <a:cxn ang="cd2">
                  <a:pos x="l" y="vc"/>
                </a:cxn>
              </a:cxnLst>
              <a:rect l="f44" t="f47" r="f45" b="f46"/>
              <a:pathLst>
                <a:path w="12635" h="1608">
                  <a:moveTo>
                    <a:pt x="f5" y="f2"/>
                  </a:moveTo>
                  <a:cubicBezTo>
                    <a:pt x="f6" y="f2"/>
                    <a:pt x="f7" y="f8"/>
                    <a:pt x="f7" y="f9"/>
                  </a:cubicBezTo>
                  <a:cubicBezTo>
                    <a:pt x="f7" y="f10"/>
                    <a:pt x="f11" y="f12"/>
                    <a:pt x="f13" y="f12"/>
                  </a:cubicBezTo>
                  <a:lnTo>
                    <a:pt x="f14" y="f12"/>
                  </a:lnTo>
                  <a:cubicBezTo>
                    <a:pt x="f15" y="f12"/>
                    <a:pt x="f16" y="f17"/>
                    <a:pt x="f16" y="f9"/>
                  </a:cubicBezTo>
                  <a:cubicBezTo>
                    <a:pt x="f18" y="f19"/>
                    <a:pt x="f20" y="f2"/>
                    <a:pt x="f21" y="f2"/>
                  </a:cubicBezTo>
                  <a:lnTo>
                    <a:pt x="f22" y="f2"/>
                  </a:lnTo>
                  <a:lnTo>
                    <a:pt x="f22" y="f9"/>
                  </a:lnTo>
                  <a:cubicBezTo>
                    <a:pt x="f22" y="f23"/>
                    <a:pt x="f24" y="f25"/>
                    <a:pt x="f26" y="f25"/>
                  </a:cubicBezTo>
                  <a:cubicBezTo>
                    <a:pt x="f27" y="f25"/>
                    <a:pt x="f28" y="f23"/>
                    <a:pt x="f28" y="f9"/>
                  </a:cubicBezTo>
                  <a:lnTo>
                    <a:pt x="f28" y="f2"/>
                  </a:lnTo>
                  <a:lnTo>
                    <a:pt x="f29" y="f2"/>
                  </a:lnTo>
                  <a:lnTo>
                    <a:pt x="f29" y="f9"/>
                  </a:lnTo>
                  <a:cubicBezTo>
                    <a:pt x="f29" y="f23"/>
                    <a:pt x="f30" y="f25"/>
                    <a:pt x="f31" y="f25"/>
                  </a:cubicBezTo>
                  <a:cubicBezTo>
                    <a:pt x="f32" y="f25"/>
                    <a:pt x="f33" y="f23"/>
                    <a:pt x="f33" y="f9"/>
                  </a:cubicBezTo>
                  <a:lnTo>
                    <a:pt x="f33" y="f2"/>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sp>
          <p:nvSpPr>
            <p:cNvPr id="64" name="Google Shape;6112;p67">
              <a:extLst>
                <a:ext uri="{FF2B5EF4-FFF2-40B4-BE49-F238E27FC236}">
                  <a16:creationId xmlns:a16="http://schemas.microsoft.com/office/drawing/2014/main" id="{2820FE89-A094-4ACD-A40D-E19037183F93}"/>
                </a:ext>
              </a:extLst>
            </p:cNvPr>
            <p:cNvSpPr/>
            <p:nvPr/>
          </p:nvSpPr>
          <p:spPr>
            <a:xfrm>
              <a:off x="7674193" y="5591327"/>
              <a:ext cx="421867" cy="285685"/>
            </a:xfrm>
            <a:custGeom>
              <a:avLst/>
              <a:gdLst>
                <a:gd name="f0" fmla="val w"/>
                <a:gd name="f1" fmla="val h"/>
                <a:gd name="f2" fmla="val 0"/>
                <a:gd name="f3" fmla="val 11028"/>
                <a:gd name="f4" fmla="val 7468"/>
                <a:gd name="f5" fmla="val 3794"/>
                <a:gd name="f6" fmla="val 1673"/>
                <a:gd name="f7" fmla="val 3841"/>
                <a:gd name="f8" fmla="val 3890"/>
                <a:gd name="f9" fmla="val 1682"/>
                <a:gd name="f10" fmla="val 3939"/>
                <a:gd name="f11" fmla="val 1702"/>
                <a:gd name="f12" fmla="val 6428"/>
                <a:gd name="f13" fmla="val 2521"/>
                <a:gd name="f14" fmla="val 6680"/>
                <a:gd name="f15" fmla="val 2616"/>
                <a:gd name="f16" fmla="val 6806"/>
                <a:gd name="f17" fmla="val 2994"/>
                <a:gd name="f18" fmla="val 6585"/>
                <a:gd name="f19" fmla="val 3214"/>
                <a:gd name="f20" fmla="val 6018"/>
                <a:gd name="f21" fmla="val 3750"/>
                <a:gd name="f22" fmla="val 7404"/>
                <a:gd name="f23" fmla="val 5136"/>
                <a:gd name="f24" fmla="val 7593"/>
                <a:gd name="f25" fmla="val 5262"/>
                <a:gd name="f26" fmla="val 5514"/>
                <a:gd name="f27" fmla="val 7436"/>
                <a:gd name="f28" fmla="val 5671"/>
                <a:gd name="f29" fmla="val 7357"/>
                <a:gd name="f30" fmla="val 5750"/>
                <a:gd name="f31" fmla="val 7247"/>
                <a:gd name="f32" fmla="val 5790"/>
                <a:gd name="f33" fmla="val 7136"/>
                <a:gd name="f34" fmla="val 7026"/>
                <a:gd name="f35" fmla="val 6916"/>
                <a:gd name="f36" fmla="val 6837"/>
                <a:gd name="f37" fmla="val 5451"/>
                <a:gd name="f38" fmla="val 4317"/>
                <a:gd name="f39" fmla="val 4915"/>
                <a:gd name="f40" fmla="val 4852"/>
                <a:gd name="f41" fmla="val 4821"/>
                <a:gd name="f42" fmla="val 4947"/>
                <a:gd name="f43" fmla="val 4714"/>
                <a:gd name="f44" fmla="val 4988"/>
                <a:gd name="f45" fmla="val 4613"/>
                <a:gd name="f46" fmla="val 4444"/>
                <a:gd name="f47" fmla="val 4293"/>
                <a:gd name="f48" fmla="val 4872"/>
                <a:gd name="f49" fmla="val 4254"/>
                <a:gd name="f50" fmla="val 4695"/>
                <a:gd name="f51" fmla="val 3435"/>
                <a:gd name="f52" fmla="val 2206"/>
                <a:gd name="f53" fmla="val 3328"/>
                <a:gd name="f54" fmla="val 1940"/>
                <a:gd name="f55" fmla="val 3537"/>
                <a:gd name="f56" fmla="val 1198"/>
                <a:gd name="f57" fmla="val 1"/>
                <a:gd name="f58" fmla="val 536"/>
                <a:gd name="f59" fmla="val 568"/>
                <a:gd name="f60" fmla="val 1229"/>
                <a:gd name="f61" fmla="val 7467"/>
                <a:gd name="f62" fmla="val 11027"/>
                <a:gd name="f63" fmla="val 10460"/>
                <a:gd name="f64" fmla="val 9767"/>
                <a:gd name="f65" fmla="*/ f0 1 11028"/>
                <a:gd name="f66" fmla="*/ f1 1 7468"/>
                <a:gd name="f67" fmla="+- f4 0 f2"/>
                <a:gd name="f68" fmla="+- f3 0 f2"/>
                <a:gd name="f69" fmla="*/ f68 1 11028"/>
                <a:gd name="f70" fmla="*/ f67 1 7468"/>
                <a:gd name="f71" fmla="*/ f2 1 f69"/>
                <a:gd name="f72" fmla="*/ f3 1 f69"/>
                <a:gd name="f73" fmla="*/ f2 1 f70"/>
                <a:gd name="f74" fmla="*/ f4 1 f70"/>
                <a:gd name="f75" fmla="*/ f71 f65 1"/>
                <a:gd name="f76" fmla="*/ f72 f65 1"/>
                <a:gd name="f77" fmla="*/ f74 f66 1"/>
                <a:gd name="f78" fmla="*/ f73 f66 1"/>
              </a:gdLst>
              <a:ahLst/>
              <a:cxnLst>
                <a:cxn ang="3cd4">
                  <a:pos x="hc" y="t"/>
                </a:cxn>
                <a:cxn ang="0">
                  <a:pos x="r" y="vc"/>
                </a:cxn>
                <a:cxn ang="cd4">
                  <a:pos x="hc" y="b"/>
                </a:cxn>
                <a:cxn ang="cd2">
                  <a:pos x="l" y="vc"/>
                </a:cxn>
              </a:cxnLst>
              <a:rect l="f75" t="f78" r="f76" b="f77"/>
              <a:pathLst>
                <a:path w="11028" h="7468">
                  <a:moveTo>
                    <a:pt x="f5" y="f6"/>
                  </a:moveTo>
                  <a:cubicBezTo>
                    <a:pt x="f7" y="f6"/>
                    <a:pt x="f8" y="f9"/>
                    <a:pt x="f10" y="f11"/>
                  </a:cubicBezTo>
                  <a:lnTo>
                    <a:pt x="f12" y="f13"/>
                  </a:lnTo>
                  <a:cubicBezTo>
                    <a:pt x="f14" y="f15"/>
                    <a:pt x="f16" y="f17"/>
                    <a:pt x="f18" y="f19"/>
                  </a:cubicBezTo>
                  <a:lnTo>
                    <a:pt x="f20" y="f21"/>
                  </a:lnTo>
                  <a:lnTo>
                    <a:pt x="f22" y="f23"/>
                  </a:lnTo>
                  <a:cubicBezTo>
                    <a:pt x="f24" y="f25"/>
                    <a:pt x="f24" y="f26"/>
                    <a:pt x="f27" y="f28"/>
                  </a:cubicBezTo>
                  <a:cubicBezTo>
                    <a:pt x="f29" y="f30"/>
                    <a:pt x="f31" y="f32"/>
                    <a:pt x="f33" y="f32"/>
                  </a:cubicBezTo>
                  <a:cubicBezTo>
                    <a:pt x="f34" y="f32"/>
                    <a:pt x="f35" y="f30"/>
                    <a:pt x="f36" y="f28"/>
                  </a:cubicBezTo>
                  <a:lnTo>
                    <a:pt x="f37" y="f38"/>
                  </a:lnTo>
                  <a:lnTo>
                    <a:pt x="f39" y="f40"/>
                  </a:lnTo>
                  <a:cubicBezTo>
                    <a:pt x="f41" y="f42"/>
                    <a:pt x="f43" y="f44"/>
                    <a:pt x="f45" y="f44"/>
                  </a:cubicBezTo>
                  <a:cubicBezTo>
                    <a:pt x="f46" y="f44"/>
                    <a:pt x="f47" y="f48"/>
                    <a:pt x="f49" y="f50"/>
                  </a:cubicBezTo>
                  <a:lnTo>
                    <a:pt x="f51" y="f52"/>
                  </a:lnTo>
                  <a:cubicBezTo>
                    <a:pt x="f53" y="f54"/>
                    <a:pt x="f55" y="f6"/>
                    <a:pt x="f5" y="f6"/>
                  </a:cubicBezTo>
                  <a:close/>
                  <a:moveTo>
                    <a:pt x="f56" y="f57"/>
                  </a:moveTo>
                  <a:cubicBezTo>
                    <a:pt x="f58" y="f57"/>
                    <a:pt x="f57" y="f59"/>
                    <a:pt x="f57" y="f60"/>
                  </a:cubicBezTo>
                  <a:lnTo>
                    <a:pt x="f57" y="f61"/>
                  </a:lnTo>
                  <a:lnTo>
                    <a:pt x="f62" y="f61"/>
                  </a:lnTo>
                  <a:lnTo>
                    <a:pt x="f62" y="f60"/>
                  </a:lnTo>
                  <a:cubicBezTo>
                    <a:pt x="f62" y="f59"/>
                    <a:pt x="f63" y="f57"/>
                    <a:pt x="f64" y="f57"/>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grpSp>
      <p:grpSp>
        <p:nvGrpSpPr>
          <p:cNvPr id="65" name="Google Shape;5972;p67">
            <a:extLst>
              <a:ext uri="{FF2B5EF4-FFF2-40B4-BE49-F238E27FC236}">
                <a16:creationId xmlns:a16="http://schemas.microsoft.com/office/drawing/2014/main" id="{0C59D392-5405-46B4-8AE1-AB5BAE0F994C}"/>
              </a:ext>
            </a:extLst>
          </p:cNvPr>
          <p:cNvGrpSpPr/>
          <p:nvPr/>
        </p:nvGrpSpPr>
        <p:grpSpPr>
          <a:xfrm>
            <a:off x="2752546" y="1825069"/>
            <a:ext cx="358880" cy="412841"/>
            <a:chOff x="5231492" y="2522326"/>
            <a:chExt cx="480672" cy="552946"/>
          </a:xfrm>
          <a:solidFill>
            <a:srgbClr val="BA1A18"/>
          </a:solidFill>
        </p:grpSpPr>
        <p:sp>
          <p:nvSpPr>
            <p:cNvPr id="66" name="Google Shape;5973;p67">
              <a:extLst>
                <a:ext uri="{FF2B5EF4-FFF2-40B4-BE49-F238E27FC236}">
                  <a16:creationId xmlns:a16="http://schemas.microsoft.com/office/drawing/2014/main" id="{47A7400A-DE89-4968-BAE3-8A1875FAF139}"/>
                </a:ext>
              </a:extLst>
            </p:cNvPr>
            <p:cNvSpPr/>
            <p:nvPr/>
          </p:nvSpPr>
          <p:spPr>
            <a:xfrm>
              <a:off x="5267190" y="2629439"/>
              <a:ext cx="407913" cy="265111"/>
            </a:xfrm>
            <a:custGeom>
              <a:avLst/>
              <a:gdLst>
                <a:gd name="f0" fmla="val w"/>
                <a:gd name="f1" fmla="val h"/>
                <a:gd name="f2" fmla="val 0"/>
                <a:gd name="f3" fmla="val 9358"/>
                <a:gd name="f4" fmla="val 6082"/>
                <a:gd name="f5" fmla="val 379"/>
                <a:gd name="f6" fmla="val 1"/>
                <a:gd name="f7" fmla="val 158"/>
                <a:gd name="f8" fmla="val 221"/>
                <a:gd name="f9" fmla="val 410"/>
                <a:gd name="f10" fmla="val 6081"/>
                <a:gd name="f11" fmla="val 9357"/>
                <a:gd name="f12" fmla="val 9168"/>
                <a:gd name="f13" fmla="val 8979"/>
                <a:gd name="f14" fmla="*/ f0 1 9358"/>
                <a:gd name="f15" fmla="*/ f1 1 6082"/>
                <a:gd name="f16" fmla="+- f4 0 f2"/>
                <a:gd name="f17" fmla="+- f3 0 f2"/>
                <a:gd name="f18" fmla="*/ f17 1 9358"/>
                <a:gd name="f19" fmla="*/ f16 1 6082"/>
                <a:gd name="f20" fmla="*/ f2 1 f18"/>
                <a:gd name="f21" fmla="*/ f3 1 f18"/>
                <a:gd name="f22" fmla="*/ f2 1 f19"/>
                <a:gd name="f23" fmla="*/ f4 1 f19"/>
                <a:gd name="f24" fmla="*/ f20 f14 1"/>
                <a:gd name="f25" fmla="*/ f21 f14 1"/>
                <a:gd name="f26" fmla="*/ f23 f15 1"/>
                <a:gd name="f27" fmla="*/ f22 f15 1"/>
              </a:gdLst>
              <a:ahLst/>
              <a:cxnLst>
                <a:cxn ang="3cd4">
                  <a:pos x="hc" y="t"/>
                </a:cxn>
                <a:cxn ang="0">
                  <a:pos x="r" y="vc"/>
                </a:cxn>
                <a:cxn ang="cd4">
                  <a:pos x="hc" y="b"/>
                </a:cxn>
                <a:cxn ang="cd2">
                  <a:pos x="l" y="vc"/>
                </a:cxn>
              </a:cxnLst>
              <a:rect l="f24" t="f27" r="f25" b="f26"/>
              <a:pathLst>
                <a:path w="9358" h="6082">
                  <a:moveTo>
                    <a:pt x="f5" y="f6"/>
                  </a:moveTo>
                  <a:cubicBezTo>
                    <a:pt x="f7" y="f6"/>
                    <a:pt x="f6" y="f8"/>
                    <a:pt x="f6" y="f9"/>
                  </a:cubicBezTo>
                  <a:lnTo>
                    <a:pt x="f6" y="f10"/>
                  </a:lnTo>
                  <a:lnTo>
                    <a:pt x="f11" y="f10"/>
                  </a:lnTo>
                  <a:lnTo>
                    <a:pt x="f11" y="f9"/>
                  </a:lnTo>
                  <a:cubicBezTo>
                    <a:pt x="f11" y="f7"/>
                    <a:pt x="f12" y="f6"/>
                    <a:pt x="f13"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sp>
          <p:nvSpPr>
            <p:cNvPr id="67" name="Google Shape;5974;p67">
              <a:extLst>
                <a:ext uri="{FF2B5EF4-FFF2-40B4-BE49-F238E27FC236}">
                  <a16:creationId xmlns:a16="http://schemas.microsoft.com/office/drawing/2014/main" id="{4AD3AE2A-7F2F-49C1-B88E-0E1AC7D943B0}"/>
                </a:ext>
              </a:extLst>
            </p:cNvPr>
            <p:cNvSpPr/>
            <p:nvPr/>
          </p:nvSpPr>
          <p:spPr>
            <a:xfrm>
              <a:off x="5231492" y="2930203"/>
              <a:ext cx="480672" cy="145069"/>
            </a:xfrm>
            <a:custGeom>
              <a:avLst/>
              <a:gdLst>
                <a:gd name="f0" fmla="val w"/>
                <a:gd name="f1" fmla="val h"/>
                <a:gd name="f2" fmla="val 0"/>
                <a:gd name="f3" fmla="val 11027"/>
                <a:gd name="f4" fmla="val 3328"/>
                <a:gd name="f5" fmla="val 63"/>
                <a:gd name="f6" fmla="val 32"/>
                <a:gd name="f7" fmla="val 126"/>
                <a:gd name="f8" fmla="val 284"/>
                <a:gd name="f9" fmla="val 410"/>
                <a:gd name="f10" fmla="val 1103"/>
                <a:gd name="f11" fmla="val 536"/>
                <a:gd name="f12" fmla="val 1670"/>
                <a:gd name="f13" fmla="val 1198"/>
                <a:gd name="f14" fmla="val 3151"/>
                <a:gd name="f15" fmla="val 2615"/>
                <a:gd name="f16" fmla="val 2710"/>
                <a:gd name="f17" fmla="val 2521"/>
                <a:gd name="f18" fmla="val 2930"/>
                <a:gd name="f19" fmla="val 3182"/>
                <a:gd name="f20" fmla="val 2836"/>
                <a:gd name="f21" fmla="val 3277"/>
                <a:gd name="f22" fmla="val 2889"/>
                <a:gd name="f23" fmla="val 3312"/>
                <a:gd name="f24" fmla="val 2949"/>
                <a:gd name="f25" fmla="val 3009"/>
                <a:gd name="f26" fmla="val 3166"/>
                <a:gd name="f27" fmla="val 3326"/>
                <a:gd name="f28" fmla="val 3224"/>
                <a:gd name="f29" fmla="val 3371"/>
                <a:gd name="f30" fmla="val 3088"/>
                <a:gd name="f31" fmla="val 4096"/>
                <a:gd name="f32" fmla="val 1639"/>
                <a:gd name="f33" fmla="val 5073"/>
                <a:gd name="f34" fmla="val 2867"/>
                <a:gd name="f35" fmla="val 3119"/>
                <a:gd name="f36" fmla="val 5262"/>
                <a:gd name="f37" fmla="val 3308"/>
                <a:gd name="f38" fmla="val 5514"/>
                <a:gd name="f39" fmla="val 5734"/>
                <a:gd name="f40" fmla="val 5892"/>
                <a:gd name="f41" fmla="val 6868"/>
                <a:gd name="f42" fmla="val 7593"/>
                <a:gd name="f43" fmla="val 7688"/>
                <a:gd name="f44" fmla="val 3230"/>
                <a:gd name="f45" fmla="val 7835"/>
                <a:gd name="f46" fmla="val 3301"/>
                <a:gd name="f47" fmla="val 7983"/>
                <a:gd name="f48" fmla="val 8032"/>
                <a:gd name="f49" fmla="val 8081"/>
                <a:gd name="f50" fmla="val 3293"/>
                <a:gd name="f51" fmla="val 8129"/>
                <a:gd name="f52" fmla="val 8349"/>
                <a:gd name="f53" fmla="val 8412"/>
                <a:gd name="f54" fmla="val 7814"/>
                <a:gd name="f55" fmla="val 9767"/>
                <a:gd name="f56" fmla="val 10429"/>
                <a:gd name="f57" fmla="val 252"/>
                <a:gd name="f58" fmla="val 10964"/>
                <a:gd name="f59" fmla="val 10933"/>
                <a:gd name="f60" fmla="*/ f0 1 11027"/>
                <a:gd name="f61" fmla="*/ f1 1 3328"/>
                <a:gd name="f62" fmla="+- f4 0 f2"/>
                <a:gd name="f63" fmla="+- f3 0 f2"/>
                <a:gd name="f64" fmla="*/ f63 1 11027"/>
                <a:gd name="f65" fmla="*/ f62 1 3328"/>
                <a:gd name="f66" fmla="*/ f2 1 f64"/>
                <a:gd name="f67" fmla="*/ f3 1 f64"/>
                <a:gd name="f68" fmla="*/ f2 1 f65"/>
                <a:gd name="f69" fmla="*/ f4 1 f65"/>
                <a:gd name="f70" fmla="*/ f66 f60 1"/>
                <a:gd name="f71" fmla="*/ f67 f60 1"/>
                <a:gd name="f72" fmla="*/ f69 f61 1"/>
                <a:gd name="f73" fmla="*/ f68 f61 1"/>
              </a:gdLst>
              <a:ahLst/>
              <a:cxnLst>
                <a:cxn ang="3cd4">
                  <a:pos x="hc" y="t"/>
                </a:cxn>
                <a:cxn ang="0">
                  <a:pos x="r" y="vc"/>
                </a:cxn>
                <a:cxn ang="cd4">
                  <a:pos x="hc" y="b"/>
                </a:cxn>
                <a:cxn ang="cd2">
                  <a:pos x="l" y="vc"/>
                </a:cxn>
              </a:cxnLst>
              <a:rect l="f70" t="f73" r="f71" b="f72"/>
              <a:pathLst>
                <a:path w="11027" h="3328">
                  <a:moveTo>
                    <a:pt x="f5" y="f2"/>
                  </a:moveTo>
                  <a:cubicBezTo>
                    <a:pt x="f6" y="f7"/>
                    <a:pt x="f2" y="f8"/>
                    <a:pt x="f2" y="f9"/>
                  </a:cubicBezTo>
                  <a:cubicBezTo>
                    <a:pt x="f2" y="f10"/>
                    <a:pt x="f11" y="f12"/>
                    <a:pt x="f13" y="f12"/>
                  </a:cubicBezTo>
                  <a:lnTo>
                    <a:pt x="f14" y="f12"/>
                  </a:lnTo>
                  <a:lnTo>
                    <a:pt x="f15" y="f16"/>
                  </a:lnTo>
                  <a:cubicBezTo>
                    <a:pt x="f17" y="f18"/>
                    <a:pt x="f15" y="f19"/>
                    <a:pt x="f20" y="f21"/>
                  </a:cubicBezTo>
                  <a:cubicBezTo>
                    <a:pt x="f22" y="f23"/>
                    <a:pt x="f24" y="f4"/>
                    <a:pt x="f25" y="f4"/>
                  </a:cubicBezTo>
                  <a:cubicBezTo>
                    <a:pt x="f26" y="f4"/>
                    <a:pt x="f27" y="f28"/>
                    <a:pt x="f29" y="f30"/>
                  </a:cubicBezTo>
                  <a:lnTo>
                    <a:pt x="f31" y="f32"/>
                  </a:lnTo>
                  <a:lnTo>
                    <a:pt x="f33" y="f32"/>
                  </a:lnTo>
                  <a:lnTo>
                    <a:pt x="f33" y="f34"/>
                  </a:lnTo>
                  <a:cubicBezTo>
                    <a:pt x="f33" y="f35"/>
                    <a:pt x="f36" y="f37"/>
                    <a:pt x="f38" y="f37"/>
                  </a:cubicBezTo>
                  <a:cubicBezTo>
                    <a:pt x="f39" y="f37"/>
                    <a:pt x="f40" y="f35"/>
                    <a:pt x="f40" y="f34"/>
                  </a:cubicBezTo>
                  <a:lnTo>
                    <a:pt x="f40" y="f32"/>
                  </a:lnTo>
                  <a:lnTo>
                    <a:pt x="f41" y="f32"/>
                  </a:lnTo>
                  <a:lnTo>
                    <a:pt x="f42" y="f30"/>
                  </a:lnTo>
                  <a:cubicBezTo>
                    <a:pt x="f43" y="f44"/>
                    <a:pt x="f45" y="f46"/>
                    <a:pt x="f47" y="f46"/>
                  </a:cubicBezTo>
                  <a:cubicBezTo>
                    <a:pt x="f48" y="f46"/>
                    <a:pt x="f49" y="f50"/>
                    <a:pt x="f51" y="f21"/>
                  </a:cubicBezTo>
                  <a:cubicBezTo>
                    <a:pt x="f52" y="f14"/>
                    <a:pt x="f53" y="f18"/>
                    <a:pt x="f52" y="f16"/>
                  </a:cubicBezTo>
                  <a:lnTo>
                    <a:pt x="f54" y="f12"/>
                  </a:lnTo>
                  <a:lnTo>
                    <a:pt x="f55" y="f12"/>
                  </a:lnTo>
                  <a:cubicBezTo>
                    <a:pt x="f56" y="f12"/>
                    <a:pt x="f3" y="f10"/>
                    <a:pt x="f3" y="f9"/>
                  </a:cubicBezTo>
                  <a:cubicBezTo>
                    <a:pt x="f3" y="f57"/>
                    <a:pt x="f58" y="f7"/>
                    <a:pt x="f59"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sp>
          <p:nvSpPr>
            <p:cNvPr id="68" name="Google Shape;5975;p67">
              <a:extLst>
                <a:ext uri="{FF2B5EF4-FFF2-40B4-BE49-F238E27FC236}">
                  <a16:creationId xmlns:a16="http://schemas.microsoft.com/office/drawing/2014/main" id="{1691A4B7-4B6C-4ED7-BFF5-D56D3336AB3D}"/>
                </a:ext>
              </a:extLst>
            </p:cNvPr>
            <p:cNvSpPr/>
            <p:nvPr/>
          </p:nvSpPr>
          <p:spPr>
            <a:xfrm>
              <a:off x="5414134" y="2522326"/>
              <a:ext cx="109883" cy="71442"/>
            </a:xfrm>
            <a:custGeom>
              <a:avLst/>
              <a:gdLst>
                <a:gd name="f0" fmla="val w"/>
                <a:gd name="f1" fmla="val h"/>
                <a:gd name="f2" fmla="val 0"/>
                <a:gd name="f3" fmla="val 2521"/>
                <a:gd name="f4" fmla="val 1639"/>
                <a:gd name="f5" fmla="val 442"/>
                <a:gd name="f6" fmla="val 221"/>
                <a:gd name="f7" fmla="val 1"/>
                <a:gd name="f8" fmla="val 189"/>
                <a:gd name="f9" fmla="val 410"/>
                <a:gd name="f10" fmla="val 2489"/>
                <a:gd name="f11" fmla="val 2332"/>
                <a:gd name="f12" fmla="val 2111"/>
                <a:gd name="f13" fmla="*/ f0 1 2521"/>
                <a:gd name="f14" fmla="*/ f1 1 1639"/>
                <a:gd name="f15" fmla="+- f4 0 f2"/>
                <a:gd name="f16" fmla="+- f3 0 f2"/>
                <a:gd name="f17" fmla="*/ f16 1 2521"/>
                <a:gd name="f18" fmla="*/ f15 1 1639"/>
                <a:gd name="f19" fmla="*/ f2 1 f17"/>
                <a:gd name="f20" fmla="*/ f3 1 f17"/>
                <a:gd name="f21" fmla="*/ f2 1 f18"/>
                <a:gd name="f22" fmla="*/ f4 1 f18"/>
                <a:gd name="f23" fmla="*/ f19 f13 1"/>
                <a:gd name="f24" fmla="*/ f20 f13 1"/>
                <a:gd name="f25" fmla="*/ f22 f14 1"/>
                <a:gd name="f26" fmla="*/ f21 f14 1"/>
              </a:gdLst>
              <a:ahLst/>
              <a:cxnLst>
                <a:cxn ang="3cd4">
                  <a:pos x="hc" y="t"/>
                </a:cxn>
                <a:cxn ang="0">
                  <a:pos x="r" y="vc"/>
                </a:cxn>
                <a:cxn ang="cd4">
                  <a:pos x="hc" y="b"/>
                </a:cxn>
                <a:cxn ang="cd2">
                  <a:pos x="l" y="vc"/>
                </a:cxn>
              </a:cxnLst>
              <a:rect l="f23" t="f26" r="f24" b="f25"/>
              <a:pathLst>
                <a:path w="2521" h="1639">
                  <a:moveTo>
                    <a:pt x="f5" y="f2"/>
                  </a:moveTo>
                  <a:cubicBezTo>
                    <a:pt x="f6" y="f2"/>
                    <a:pt x="f7" y="f8"/>
                    <a:pt x="f7" y="f9"/>
                  </a:cubicBezTo>
                  <a:lnTo>
                    <a:pt x="f7" y="f4"/>
                  </a:lnTo>
                  <a:lnTo>
                    <a:pt x="f10" y="f4"/>
                  </a:lnTo>
                  <a:lnTo>
                    <a:pt x="f10" y="f9"/>
                  </a:lnTo>
                  <a:lnTo>
                    <a:pt x="f3" y="f9"/>
                  </a:lnTo>
                  <a:cubicBezTo>
                    <a:pt x="f3" y="f8"/>
                    <a:pt x="f11" y="f2"/>
                    <a:pt x="f12"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grpSp>
      <p:grpSp>
        <p:nvGrpSpPr>
          <p:cNvPr id="69" name="Google Shape;5984;p67">
            <a:extLst>
              <a:ext uri="{FF2B5EF4-FFF2-40B4-BE49-F238E27FC236}">
                <a16:creationId xmlns:a16="http://schemas.microsoft.com/office/drawing/2014/main" id="{EB3DFD4C-E3F5-462D-B207-5ABBF54421A4}"/>
              </a:ext>
            </a:extLst>
          </p:cNvPr>
          <p:cNvGrpSpPr/>
          <p:nvPr/>
        </p:nvGrpSpPr>
        <p:grpSpPr>
          <a:xfrm>
            <a:off x="5808571" y="1822026"/>
            <a:ext cx="414247" cy="413230"/>
            <a:chOff x="9324639" y="2518248"/>
            <a:chExt cx="554830" cy="553468"/>
          </a:xfrm>
          <a:solidFill>
            <a:srgbClr val="BA1A18"/>
          </a:solidFill>
        </p:grpSpPr>
        <p:sp>
          <p:nvSpPr>
            <p:cNvPr id="70" name="Google Shape;5985;p67">
              <a:extLst>
                <a:ext uri="{FF2B5EF4-FFF2-40B4-BE49-F238E27FC236}">
                  <a16:creationId xmlns:a16="http://schemas.microsoft.com/office/drawing/2014/main" id="{C49A4525-C2A5-4BA2-8F58-1066AFBF0F59}"/>
                </a:ext>
              </a:extLst>
            </p:cNvPr>
            <p:cNvSpPr/>
            <p:nvPr/>
          </p:nvSpPr>
          <p:spPr>
            <a:xfrm>
              <a:off x="9324639" y="2518248"/>
              <a:ext cx="254093" cy="252694"/>
            </a:xfrm>
            <a:custGeom>
              <a:avLst/>
              <a:gdLst>
                <a:gd name="f0" fmla="val w"/>
                <a:gd name="f1" fmla="val h"/>
                <a:gd name="f2" fmla="val 0"/>
                <a:gd name="f3" fmla="val 5829"/>
                <a:gd name="f4" fmla="val 5797"/>
                <a:gd name="f5" fmla="val 2930"/>
                <a:gd name="f6" fmla="val 1670"/>
                <a:gd name="f7" fmla="val 3119"/>
                <a:gd name="f8" fmla="val 3308"/>
                <a:gd name="f9" fmla="val 1859"/>
                <a:gd name="f10" fmla="val 2048"/>
                <a:gd name="f11" fmla="val 2489"/>
                <a:gd name="f12" fmla="val 3749"/>
                <a:gd name="f13" fmla="val 4001"/>
                <a:gd name="f14" fmla="val 4159"/>
                <a:gd name="f15" fmla="val 2678"/>
                <a:gd name="f16" fmla="val 3151"/>
                <a:gd name="f17" fmla="val 3938"/>
                <a:gd name="f18" fmla="val 3340"/>
                <a:gd name="f19" fmla="val 3781"/>
                <a:gd name="f20" fmla="val 2710"/>
                <a:gd name="f21" fmla="val 2520"/>
                <a:gd name="f22" fmla="val 3970"/>
                <a:gd name="f23" fmla="val 2079"/>
                <a:gd name="f24" fmla="val 1701"/>
                <a:gd name="f25" fmla="val 1827"/>
                <a:gd name="f26" fmla="val 441"/>
                <a:gd name="f27" fmla="val 189"/>
                <a:gd name="f28" fmla="val 5387"/>
                <a:gd name="f29" fmla="val 32"/>
                <a:gd name="f30" fmla="val 5639"/>
                <a:gd name="f31" fmla="val 221"/>
                <a:gd name="f32" fmla="val 5608"/>
                <a:gd name="f33" fmla="*/ f0 1 5829"/>
                <a:gd name="f34" fmla="*/ f1 1 5797"/>
                <a:gd name="f35" fmla="+- f4 0 f2"/>
                <a:gd name="f36" fmla="+- f3 0 f2"/>
                <a:gd name="f37" fmla="*/ f36 1 5829"/>
                <a:gd name="f38" fmla="*/ f35 1 5797"/>
                <a:gd name="f39" fmla="*/ f2 1 f37"/>
                <a:gd name="f40" fmla="*/ f3 1 f37"/>
                <a:gd name="f41" fmla="*/ f2 1 f38"/>
                <a:gd name="f42" fmla="*/ f4 1 f38"/>
                <a:gd name="f43" fmla="*/ f39 f33 1"/>
                <a:gd name="f44" fmla="*/ f40 f33 1"/>
                <a:gd name="f45" fmla="*/ f42 f34 1"/>
                <a:gd name="f46" fmla="*/ f41 f34 1"/>
              </a:gdLst>
              <a:ahLst/>
              <a:cxnLst>
                <a:cxn ang="3cd4">
                  <a:pos x="hc" y="t"/>
                </a:cxn>
                <a:cxn ang="0">
                  <a:pos x="r" y="vc"/>
                </a:cxn>
                <a:cxn ang="cd4">
                  <a:pos x="hc" y="b"/>
                </a:cxn>
                <a:cxn ang="cd2">
                  <a:pos x="l" y="vc"/>
                </a:cxn>
              </a:cxnLst>
              <a:rect l="f43" t="f46" r="f44" b="f45"/>
              <a:pathLst>
                <a:path w="5829" h="5797">
                  <a:moveTo>
                    <a:pt x="f5" y="f6"/>
                  </a:moveTo>
                  <a:cubicBezTo>
                    <a:pt x="f7" y="f6"/>
                    <a:pt x="f8" y="f9"/>
                    <a:pt x="f8" y="f10"/>
                  </a:cubicBezTo>
                  <a:lnTo>
                    <a:pt x="f8" y="f11"/>
                  </a:lnTo>
                  <a:lnTo>
                    <a:pt x="f12" y="f11"/>
                  </a:lnTo>
                  <a:cubicBezTo>
                    <a:pt x="f13" y="f11"/>
                    <a:pt x="f14" y="f15"/>
                    <a:pt x="f14" y="f5"/>
                  </a:cubicBezTo>
                  <a:cubicBezTo>
                    <a:pt x="f14" y="f16"/>
                    <a:pt x="f17" y="f18"/>
                    <a:pt x="f12" y="f18"/>
                  </a:cubicBezTo>
                  <a:lnTo>
                    <a:pt x="f8" y="f18"/>
                  </a:lnTo>
                  <a:lnTo>
                    <a:pt x="f8" y="f19"/>
                  </a:lnTo>
                  <a:cubicBezTo>
                    <a:pt x="f8" y="f13"/>
                    <a:pt x="f7" y="f14"/>
                    <a:pt x="f5" y="f14"/>
                  </a:cubicBezTo>
                  <a:cubicBezTo>
                    <a:pt x="f20" y="f14"/>
                    <a:pt x="f21" y="f22"/>
                    <a:pt x="f21" y="f19"/>
                  </a:cubicBezTo>
                  <a:lnTo>
                    <a:pt x="f21" y="f18"/>
                  </a:lnTo>
                  <a:lnTo>
                    <a:pt x="f23" y="f18"/>
                  </a:lnTo>
                  <a:cubicBezTo>
                    <a:pt x="f9" y="f18"/>
                    <a:pt x="f24" y="f16"/>
                    <a:pt x="f24" y="f5"/>
                  </a:cubicBezTo>
                  <a:cubicBezTo>
                    <a:pt x="f24" y="f15"/>
                    <a:pt x="f9" y="f11"/>
                    <a:pt x="f23" y="f11"/>
                  </a:cubicBezTo>
                  <a:lnTo>
                    <a:pt x="f21" y="f11"/>
                  </a:lnTo>
                  <a:lnTo>
                    <a:pt x="f21" y="f10"/>
                  </a:lnTo>
                  <a:cubicBezTo>
                    <a:pt x="f21" y="f25"/>
                    <a:pt x="f20" y="f6"/>
                    <a:pt x="f5" y="f6"/>
                  </a:cubicBezTo>
                  <a:close/>
                  <a:moveTo>
                    <a:pt x="f26" y="f2"/>
                  </a:moveTo>
                  <a:cubicBezTo>
                    <a:pt x="f27" y="f2"/>
                    <a:pt x="f2" y="f27"/>
                    <a:pt x="f2" y="f26"/>
                  </a:cubicBezTo>
                  <a:lnTo>
                    <a:pt x="f2" y="f28"/>
                  </a:lnTo>
                  <a:cubicBezTo>
                    <a:pt x="f29" y="f30"/>
                    <a:pt x="f31" y="f4"/>
                    <a:pt x="f26" y="f4"/>
                  </a:cubicBezTo>
                  <a:lnTo>
                    <a:pt x="f28" y="f4"/>
                  </a:lnTo>
                  <a:cubicBezTo>
                    <a:pt x="f30" y="f4"/>
                    <a:pt x="f3" y="f32"/>
                    <a:pt x="f3" y="f28"/>
                  </a:cubicBezTo>
                  <a:lnTo>
                    <a:pt x="f3" y="f26"/>
                  </a:lnTo>
                  <a:cubicBezTo>
                    <a:pt x="f3" y="f27"/>
                    <a:pt x="f30" y="f2"/>
                    <a:pt x="f28"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sp>
          <p:nvSpPr>
            <p:cNvPr id="71" name="Google Shape;5986;p67">
              <a:extLst>
                <a:ext uri="{FF2B5EF4-FFF2-40B4-BE49-F238E27FC236}">
                  <a16:creationId xmlns:a16="http://schemas.microsoft.com/office/drawing/2014/main" id="{75E1B537-E3C4-430F-ABFC-603370B87CB8}"/>
                </a:ext>
              </a:extLst>
            </p:cNvPr>
            <p:cNvSpPr/>
            <p:nvPr/>
          </p:nvSpPr>
          <p:spPr>
            <a:xfrm>
              <a:off x="9325993" y="2820366"/>
              <a:ext cx="255483" cy="251341"/>
            </a:xfrm>
            <a:custGeom>
              <a:avLst/>
              <a:gdLst>
                <a:gd name="f0" fmla="val w"/>
                <a:gd name="f1" fmla="val h"/>
                <a:gd name="f2" fmla="val 0"/>
                <a:gd name="f3" fmla="val 5861"/>
                <a:gd name="f4" fmla="val 5766"/>
                <a:gd name="f5" fmla="val 3450"/>
                <a:gd name="f6" fmla="val 1859"/>
                <a:gd name="f7" fmla="val 3561"/>
                <a:gd name="f8" fmla="val 3671"/>
                <a:gd name="f9" fmla="val 1890"/>
                <a:gd name="f10" fmla="val 3750"/>
                <a:gd name="f11" fmla="val 1953"/>
                <a:gd name="f12" fmla="val 3907"/>
                <a:gd name="f13" fmla="val 2111"/>
                <a:gd name="f14" fmla="val 2395"/>
                <a:gd name="f15" fmla="val 2552"/>
                <a:gd name="f16" fmla="val 3466"/>
                <a:gd name="f17" fmla="val 2836"/>
                <a:gd name="f18" fmla="val 3119"/>
                <a:gd name="f19" fmla="val 3277"/>
                <a:gd name="f20" fmla="val 3529"/>
                <a:gd name="f21" fmla="val 3686"/>
                <a:gd name="f22" fmla="val 3765"/>
                <a:gd name="f23" fmla="val 3804"/>
                <a:gd name="f24" fmla="val 3340"/>
                <a:gd name="f25" fmla="val 3230"/>
                <a:gd name="f26" fmla="val 3151"/>
                <a:gd name="f27" fmla="val 2899"/>
                <a:gd name="f28" fmla="val 3434"/>
                <a:gd name="f29" fmla="val 2616"/>
                <a:gd name="f30" fmla="val 2537"/>
                <a:gd name="f31" fmla="val 2426"/>
                <a:gd name="f32" fmla="val 2316"/>
                <a:gd name="f33" fmla="val 2206"/>
                <a:gd name="f34" fmla="val 2096"/>
                <a:gd name="f35" fmla="val 2017"/>
                <a:gd name="f36" fmla="val 2300"/>
                <a:gd name="f37" fmla="val 2237"/>
                <a:gd name="f38" fmla="val 442"/>
                <a:gd name="f39" fmla="val 221"/>
                <a:gd name="f40" fmla="val 1"/>
                <a:gd name="f41" fmla="val 189"/>
                <a:gd name="f42" fmla="val 378"/>
                <a:gd name="f43" fmla="val 5356"/>
                <a:gd name="f44" fmla="val 5608"/>
                <a:gd name="f45" fmla="val 5419"/>
                <a:gd name="f46" fmla="val 5640"/>
                <a:gd name="f47" fmla="val 5545"/>
                <a:gd name="f48" fmla="val 158"/>
                <a:gd name="f49" fmla="*/ f0 1 5861"/>
                <a:gd name="f50" fmla="*/ f1 1 5766"/>
                <a:gd name="f51" fmla="+- f4 0 f2"/>
                <a:gd name="f52" fmla="+- f3 0 f2"/>
                <a:gd name="f53" fmla="*/ f52 1 5861"/>
                <a:gd name="f54" fmla="*/ f51 1 5766"/>
                <a:gd name="f55" fmla="*/ f2 1 f53"/>
                <a:gd name="f56" fmla="*/ f3 1 f53"/>
                <a:gd name="f57" fmla="*/ f2 1 f54"/>
                <a:gd name="f58" fmla="*/ f4 1 f54"/>
                <a:gd name="f59" fmla="*/ f55 f49 1"/>
                <a:gd name="f60" fmla="*/ f56 f49 1"/>
                <a:gd name="f61" fmla="*/ f58 f50 1"/>
                <a:gd name="f62" fmla="*/ f57 f50 1"/>
              </a:gdLst>
              <a:ahLst/>
              <a:cxnLst>
                <a:cxn ang="3cd4">
                  <a:pos x="hc" y="t"/>
                </a:cxn>
                <a:cxn ang="0">
                  <a:pos x="r" y="vc"/>
                </a:cxn>
                <a:cxn ang="cd4">
                  <a:pos x="hc" y="b"/>
                </a:cxn>
                <a:cxn ang="cd2">
                  <a:pos x="l" y="vc"/>
                </a:cxn>
              </a:cxnLst>
              <a:rect l="f59" t="f62" r="f60" b="f61"/>
              <a:pathLst>
                <a:path w="5861" h="5766">
                  <a:moveTo>
                    <a:pt x="f5" y="f6"/>
                  </a:moveTo>
                  <a:cubicBezTo>
                    <a:pt x="f7" y="f6"/>
                    <a:pt x="f8" y="f9"/>
                    <a:pt x="f10" y="f11"/>
                  </a:cubicBezTo>
                  <a:cubicBezTo>
                    <a:pt x="f12" y="f13"/>
                    <a:pt x="f12" y="f14"/>
                    <a:pt x="f10" y="f15"/>
                  </a:cubicBezTo>
                  <a:lnTo>
                    <a:pt x="f16" y="f17"/>
                  </a:lnTo>
                  <a:lnTo>
                    <a:pt x="f10" y="f18"/>
                  </a:lnTo>
                  <a:cubicBezTo>
                    <a:pt x="f12" y="f19"/>
                    <a:pt x="f12" y="f20"/>
                    <a:pt x="f10" y="f21"/>
                  </a:cubicBezTo>
                  <a:cubicBezTo>
                    <a:pt x="f8" y="f22"/>
                    <a:pt x="f7" y="f23"/>
                    <a:pt x="f5" y="f23"/>
                  </a:cubicBezTo>
                  <a:cubicBezTo>
                    <a:pt x="f24" y="f23"/>
                    <a:pt x="f25" y="f22"/>
                    <a:pt x="f26" y="f21"/>
                  </a:cubicBezTo>
                  <a:lnTo>
                    <a:pt x="f27" y="f28"/>
                  </a:lnTo>
                  <a:lnTo>
                    <a:pt x="f29" y="f21"/>
                  </a:lnTo>
                  <a:cubicBezTo>
                    <a:pt x="f30" y="f22"/>
                    <a:pt x="f31" y="f23"/>
                    <a:pt x="f32" y="f23"/>
                  </a:cubicBezTo>
                  <a:cubicBezTo>
                    <a:pt x="f33" y="f23"/>
                    <a:pt x="f34" y="f22"/>
                    <a:pt x="f35" y="f21"/>
                  </a:cubicBezTo>
                  <a:cubicBezTo>
                    <a:pt x="f6" y="f20"/>
                    <a:pt x="f6" y="f19"/>
                    <a:pt x="f35" y="f18"/>
                  </a:cubicBezTo>
                  <a:lnTo>
                    <a:pt x="f36" y="f17"/>
                  </a:lnTo>
                  <a:lnTo>
                    <a:pt x="f35" y="f15"/>
                  </a:lnTo>
                  <a:cubicBezTo>
                    <a:pt x="f6" y="f14"/>
                    <a:pt x="f6" y="f13"/>
                    <a:pt x="f35" y="f11"/>
                  </a:cubicBezTo>
                  <a:cubicBezTo>
                    <a:pt x="f34" y="f9"/>
                    <a:pt x="f33" y="f6"/>
                    <a:pt x="f32" y="f6"/>
                  </a:cubicBezTo>
                  <a:cubicBezTo>
                    <a:pt x="f31" y="f6"/>
                    <a:pt x="f30" y="f9"/>
                    <a:pt x="f29" y="f11"/>
                  </a:cubicBezTo>
                  <a:lnTo>
                    <a:pt x="f27" y="f37"/>
                  </a:lnTo>
                  <a:lnTo>
                    <a:pt x="f26" y="f11"/>
                  </a:lnTo>
                  <a:cubicBezTo>
                    <a:pt x="f25" y="f9"/>
                    <a:pt x="f24" y="f6"/>
                    <a:pt x="f5" y="f6"/>
                  </a:cubicBezTo>
                  <a:close/>
                  <a:moveTo>
                    <a:pt x="f38" y="f2"/>
                  </a:moveTo>
                  <a:cubicBezTo>
                    <a:pt x="f39" y="f2"/>
                    <a:pt x="f40" y="f41"/>
                    <a:pt x="f40" y="f42"/>
                  </a:cubicBezTo>
                  <a:lnTo>
                    <a:pt x="f40" y="f43"/>
                  </a:lnTo>
                  <a:cubicBezTo>
                    <a:pt x="f40" y="f44"/>
                    <a:pt x="f39" y="f4"/>
                    <a:pt x="f38" y="f4"/>
                  </a:cubicBezTo>
                  <a:lnTo>
                    <a:pt x="f45" y="f4"/>
                  </a:lnTo>
                  <a:cubicBezTo>
                    <a:pt x="f46" y="f4"/>
                    <a:pt x="f3" y="f47"/>
                    <a:pt x="f3" y="f43"/>
                  </a:cubicBezTo>
                  <a:lnTo>
                    <a:pt x="f3" y="f42"/>
                  </a:lnTo>
                  <a:cubicBezTo>
                    <a:pt x="f3" y="f48"/>
                    <a:pt x="f46" y="f2"/>
                    <a:pt x="f4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sp>
          <p:nvSpPr>
            <p:cNvPr id="72" name="Google Shape;5987;p67">
              <a:extLst>
                <a:ext uri="{FF2B5EF4-FFF2-40B4-BE49-F238E27FC236}">
                  <a16:creationId xmlns:a16="http://schemas.microsoft.com/office/drawing/2014/main" id="{31453703-1377-4E31-802A-9C6E8122FC73}"/>
                </a:ext>
              </a:extLst>
            </p:cNvPr>
            <p:cNvSpPr/>
            <p:nvPr/>
          </p:nvSpPr>
          <p:spPr>
            <a:xfrm>
              <a:off x="9625376" y="2518248"/>
              <a:ext cx="254093" cy="252694"/>
            </a:xfrm>
            <a:custGeom>
              <a:avLst/>
              <a:gdLst>
                <a:gd name="f0" fmla="val w"/>
                <a:gd name="f1" fmla="val h"/>
                <a:gd name="f2" fmla="val 0"/>
                <a:gd name="f3" fmla="val 5829"/>
                <a:gd name="f4" fmla="val 5797"/>
                <a:gd name="f5" fmla="val 3750"/>
                <a:gd name="f6" fmla="val 2457"/>
                <a:gd name="f7" fmla="val 3970"/>
                <a:gd name="f8" fmla="val 4128"/>
                <a:gd name="f9" fmla="val 2646"/>
                <a:gd name="f10" fmla="val 2867"/>
                <a:gd name="f11" fmla="val 4159"/>
                <a:gd name="f12" fmla="val 3151"/>
                <a:gd name="f13" fmla="val 3308"/>
                <a:gd name="f14" fmla="val 2080"/>
                <a:gd name="f15" fmla="val 1859"/>
                <a:gd name="f16" fmla="val 1702"/>
                <a:gd name="f17" fmla="val 3119"/>
                <a:gd name="f18" fmla="val 1891"/>
                <a:gd name="f19" fmla="val 442"/>
                <a:gd name="f20" fmla="val 190"/>
                <a:gd name="f21" fmla="val 1"/>
                <a:gd name="f22" fmla="val 189"/>
                <a:gd name="f23" fmla="val 441"/>
                <a:gd name="f24" fmla="val 5387"/>
                <a:gd name="f25" fmla="val 5639"/>
                <a:gd name="f26" fmla="val 5388"/>
                <a:gd name="f27" fmla="val 5640"/>
                <a:gd name="f28" fmla="val 5608"/>
                <a:gd name="f29" fmla="*/ f0 1 5829"/>
                <a:gd name="f30" fmla="*/ f1 1 5797"/>
                <a:gd name="f31" fmla="+- f4 0 f2"/>
                <a:gd name="f32" fmla="+- f3 0 f2"/>
                <a:gd name="f33" fmla="*/ f32 1 5829"/>
                <a:gd name="f34" fmla="*/ f31 1 5797"/>
                <a:gd name="f35" fmla="*/ f2 1 f33"/>
                <a:gd name="f36" fmla="*/ f3 1 f33"/>
                <a:gd name="f37" fmla="*/ f2 1 f34"/>
                <a:gd name="f38" fmla="*/ f4 1 f34"/>
                <a:gd name="f39" fmla="*/ f35 f29 1"/>
                <a:gd name="f40" fmla="*/ f36 f29 1"/>
                <a:gd name="f41" fmla="*/ f38 f30 1"/>
                <a:gd name="f42" fmla="*/ f37 f30 1"/>
              </a:gdLst>
              <a:ahLst/>
              <a:cxnLst>
                <a:cxn ang="3cd4">
                  <a:pos x="hc" y="t"/>
                </a:cxn>
                <a:cxn ang="0">
                  <a:pos x="r" y="vc"/>
                </a:cxn>
                <a:cxn ang="cd4">
                  <a:pos x="hc" y="b"/>
                </a:cxn>
                <a:cxn ang="cd2">
                  <a:pos x="l" y="vc"/>
                </a:cxn>
              </a:cxnLst>
              <a:rect l="f39" t="f42" r="f40" b="f41"/>
              <a:pathLst>
                <a:path w="5829" h="5797">
                  <a:moveTo>
                    <a:pt x="f5" y="f6"/>
                  </a:moveTo>
                  <a:cubicBezTo>
                    <a:pt x="f7" y="f6"/>
                    <a:pt x="f8" y="f9"/>
                    <a:pt x="f8" y="f10"/>
                  </a:cubicBezTo>
                  <a:cubicBezTo>
                    <a:pt x="f11" y="f12"/>
                    <a:pt x="f7" y="f13"/>
                    <a:pt x="f5" y="f13"/>
                  </a:cubicBezTo>
                  <a:lnTo>
                    <a:pt x="f14" y="f13"/>
                  </a:lnTo>
                  <a:cubicBezTo>
                    <a:pt x="f15" y="f13"/>
                    <a:pt x="f16" y="f17"/>
                    <a:pt x="f16" y="f10"/>
                  </a:cubicBezTo>
                  <a:cubicBezTo>
                    <a:pt x="f16" y="f9"/>
                    <a:pt x="f18" y="f6"/>
                    <a:pt x="f14" y="f6"/>
                  </a:cubicBezTo>
                  <a:close/>
                  <a:moveTo>
                    <a:pt x="f19" y="f2"/>
                  </a:moveTo>
                  <a:cubicBezTo>
                    <a:pt x="f20" y="f2"/>
                    <a:pt x="f21" y="f22"/>
                    <a:pt x="f21" y="f23"/>
                  </a:cubicBezTo>
                  <a:lnTo>
                    <a:pt x="f21" y="f24"/>
                  </a:lnTo>
                  <a:cubicBezTo>
                    <a:pt x="f21" y="f25"/>
                    <a:pt x="f20" y="f4"/>
                    <a:pt x="f19" y="f4"/>
                  </a:cubicBezTo>
                  <a:lnTo>
                    <a:pt x="f26" y="f4"/>
                  </a:lnTo>
                  <a:cubicBezTo>
                    <a:pt x="f27" y="f4"/>
                    <a:pt x="f3" y="f28"/>
                    <a:pt x="f3" y="f24"/>
                  </a:cubicBezTo>
                  <a:lnTo>
                    <a:pt x="f3" y="f23"/>
                  </a:lnTo>
                  <a:cubicBezTo>
                    <a:pt x="f3" y="f22"/>
                    <a:pt x="f27" y="f2"/>
                    <a:pt x="f26"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sp>
          <p:nvSpPr>
            <p:cNvPr id="73" name="Google Shape;5988;p67">
              <a:extLst>
                <a:ext uri="{FF2B5EF4-FFF2-40B4-BE49-F238E27FC236}">
                  <a16:creationId xmlns:a16="http://schemas.microsoft.com/office/drawing/2014/main" id="{3ED86061-EB84-4049-8092-3E4D23D50F2A}"/>
                </a:ext>
              </a:extLst>
            </p:cNvPr>
            <p:cNvSpPr/>
            <p:nvPr/>
          </p:nvSpPr>
          <p:spPr>
            <a:xfrm>
              <a:off x="9625376" y="2818976"/>
              <a:ext cx="254093" cy="252740"/>
            </a:xfrm>
            <a:custGeom>
              <a:avLst/>
              <a:gdLst>
                <a:gd name="f0" fmla="val w"/>
                <a:gd name="f1" fmla="val h"/>
                <a:gd name="f2" fmla="val 0"/>
                <a:gd name="f3" fmla="val 5829"/>
                <a:gd name="f4" fmla="val 5798"/>
                <a:gd name="f5" fmla="val 3750"/>
                <a:gd name="f6" fmla="val 1639"/>
                <a:gd name="f7" fmla="val 3970"/>
                <a:gd name="f8" fmla="val 4128"/>
                <a:gd name="f9" fmla="val 1859"/>
                <a:gd name="f10" fmla="val 2080"/>
                <a:gd name="f11" fmla="val 4159"/>
                <a:gd name="f12" fmla="val 2332"/>
                <a:gd name="f13" fmla="val 2490"/>
                <a:gd name="f14" fmla="val 1702"/>
                <a:gd name="f15" fmla="val 2269"/>
                <a:gd name="f16" fmla="val 1891"/>
                <a:gd name="f17" fmla="val 3309"/>
                <a:gd name="f18" fmla="val 3498"/>
                <a:gd name="f19" fmla="val 3687"/>
                <a:gd name="f20" fmla="val 3939"/>
                <a:gd name="f21" fmla="val 3466"/>
                <a:gd name="f22" fmla="val 442"/>
                <a:gd name="f23" fmla="val 1"/>
                <a:gd name="f24" fmla="val 190"/>
                <a:gd name="f25" fmla="val 379"/>
                <a:gd name="f26" fmla="val 5388"/>
                <a:gd name="f27" fmla="val 5640"/>
                <a:gd name="f28" fmla="val 5577"/>
                <a:gd name="f29" fmla="val 410"/>
                <a:gd name="f30" fmla="*/ f0 1 5829"/>
                <a:gd name="f31" fmla="*/ f1 1 5798"/>
                <a:gd name="f32" fmla="+- f4 0 f2"/>
                <a:gd name="f33" fmla="+- f3 0 f2"/>
                <a:gd name="f34" fmla="*/ f33 1 5829"/>
                <a:gd name="f35" fmla="*/ f32 1 5798"/>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5829" h="5798">
                  <a:moveTo>
                    <a:pt x="f5" y="f6"/>
                  </a:moveTo>
                  <a:cubicBezTo>
                    <a:pt x="f7" y="f6"/>
                    <a:pt x="f8" y="f9"/>
                    <a:pt x="f8" y="f10"/>
                  </a:cubicBezTo>
                  <a:cubicBezTo>
                    <a:pt x="f11" y="f12"/>
                    <a:pt x="f7" y="f13"/>
                    <a:pt x="f5" y="f13"/>
                  </a:cubicBezTo>
                  <a:lnTo>
                    <a:pt x="f10" y="f13"/>
                  </a:lnTo>
                  <a:cubicBezTo>
                    <a:pt x="f9" y="f13"/>
                    <a:pt x="f14" y="f15"/>
                    <a:pt x="f14" y="f10"/>
                  </a:cubicBezTo>
                  <a:cubicBezTo>
                    <a:pt x="f14" y="f9"/>
                    <a:pt x="f16" y="f6"/>
                    <a:pt x="f10" y="f6"/>
                  </a:cubicBezTo>
                  <a:close/>
                  <a:moveTo>
                    <a:pt x="f5" y="f17"/>
                  </a:moveTo>
                  <a:cubicBezTo>
                    <a:pt x="f7" y="f17"/>
                    <a:pt x="f8" y="f18"/>
                    <a:pt x="f8" y="f19"/>
                  </a:cubicBezTo>
                  <a:cubicBezTo>
                    <a:pt x="f11" y="f7"/>
                    <a:pt x="f7" y="f8"/>
                    <a:pt x="f5" y="f8"/>
                  </a:cubicBezTo>
                  <a:lnTo>
                    <a:pt x="f10" y="f8"/>
                  </a:lnTo>
                  <a:cubicBezTo>
                    <a:pt x="f9" y="f8"/>
                    <a:pt x="f14" y="f20"/>
                    <a:pt x="f14" y="f19"/>
                  </a:cubicBezTo>
                  <a:cubicBezTo>
                    <a:pt x="f14" y="f21"/>
                    <a:pt x="f16" y="f17"/>
                    <a:pt x="f10" y="f17"/>
                  </a:cubicBezTo>
                  <a:close/>
                  <a:moveTo>
                    <a:pt x="f22" y="f23"/>
                  </a:moveTo>
                  <a:cubicBezTo>
                    <a:pt x="f24" y="f23"/>
                    <a:pt x="f23" y="f24"/>
                    <a:pt x="f23" y="f25"/>
                  </a:cubicBezTo>
                  <a:lnTo>
                    <a:pt x="f23" y="f26"/>
                  </a:lnTo>
                  <a:cubicBezTo>
                    <a:pt x="f23" y="f27"/>
                    <a:pt x="f24" y="f4"/>
                    <a:pt x="f22" y="f4"/>
                  </a:cubicBezTo>
                  <a:lnTo>
                    <a:pt x="f26" y="f4"/>
                  </a:lnTo>
                  <a:cubicBezTo>
                    <a:pt x="f27" y="f4"/>
                    <a:pt x="f3" y="f28"/>
                    <a:pt x="f3" y="f26"/>
                  </a:cubicBezTo>
                  <a:lnTo>
                    <a:pt x="f3" y="f29"/>
                  </a:lnTo>
                  <a:cubicBezTo>
                    <a:pt x="f3" y="f24"/>
                    <a:pt x="f27" y="f23"/>
                    <a:pt x="f26" y="f23"/>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grpSp>
      <p:grpSp>
        <p:nvGrpSpPr>
          <p:cNvPr id="74" name="Google Shape;6002;p67">
            <a:extLst>
              <a:ext uri="{FF2B5EF4-FFF2-40B4-BE49-F238E27FC236}">
                <a16:creationId xmlns:a16="http://schemas.microsoft.com/office/drawing/2014/main" id="{81760F86-B5A9-4DFB-85AF-D5448D60B79D}"/>
              </a:ext>
            </a:extLst>
          </p:cNvPr>
          <p:cNvGrpSpPr/>
          <p:nvPr/>
        </p:nvGrpSpPr>
        <p:grpSpPr>
          <a:xfrm>
            <a:off x="3395830" y="1825071"/>
            <a:ext cx="478551" cy="413230"/>
            <a:chOff x="6093086" y="2522326"/>
            <a:chExt cx="640957" cy="553468"/>
          </a:xfrm>
          <a:solidFill>
            <a:srgbClr val="BA1A18"/>
          </a:solidFill>
        </p:grpSpPr>
        <p:sp>
          <p:nvSpPr>
            <p:cNvPr id="75" name="Google Shape;6003;p67">
              <a:extLst>
                <a:ext uri="{FF2B5EF4-FFF2-40B4-BE49-F238E27FC236}">
                  <a16:creationId xmlns:a16="http://schemas.microsoft.com/office/drawing/2014/main" id="{7846C67C-6FF4-4107-A5A1-04FCD6E86245}"/>
                </a:ext>
              </a:extLst>
            </p:cNvPr>
            <p:cNvSpPr/>
            <p:nvPr/>
          </p:nvSpPr>
          <p:spPr>
            <a:xfrm>
              <a:off x="6093086" y="2559378"/>
              <a:ext cx="640957" cy="516416"/>
            </a:xfrm>
            <a:custGeom>
              <a:avLst/>
              <a:gdLst>
                <a:gd name="f0" fmla="val w"/>
                <a:gd name="f1" fmla="val h"/>
                <a:gd name="f2" fmla="val 0"/>
                <a:gd name="f3" fmla="val 14704"/>
                <a:gd name="f4" fmla="val 11847"/>
                <a:gd name="f5" fmla="val 7370"/>
                <a:gd name="f6" fmla="val 797"/>
                <a:gd name="f7" fmla="val 8536"/>
                <a:gd name="f8" fmla="val 9694"/>
                <a:gd name="f9" fmla="val 1246"/>
                <a:gd name="f10" fmla="val 10576"/>
                <a:gd name="f11" fmla="val 2143"/>
                <a:gd name="f12" fmla="val 12340"/>
                <a:gd name="f13" fmla="val 3908"/>
                <a:gd name="f14" fmla="val 6775"/>
                <a:gd name="f15" fmla="val 8539"/>
                <a:gd name="f16" fmla="val 9757"/>
                <a:gd name="f17" fmla="val 9390"/>
                <a:gd name="f18" fmla="val 8623"/>
                <a:gd name="f19" fmla="val 9894"/>
                <a:gd name="f20" fmla="val 7363"/>
                <a:gd name="f21" fmla="val 6102"/>
                <a:gd name="f22" fmla="val 4937"/>
                <a:gd name="f23" fmla="val 9358"/>
                <a:gd name="f24" fmla="val 4118"/>
                <a:gd name="f25" fmla="val 2353"/>
                <a:gd name="f26" fmla="val 5031"/>
                <a:gd name="f27" fmla="val 6205"/>
                <a:gd name="f28" fmla="val 7326"/>
                <a:gd name="f29" fmla="val 1"/>
                <a:gd name="f30" fmla="val 2091"/>
                <a:gd name="f31" fmla="val 6750"/>
                <a:gd name="f32" fmla="val 4275"/>
                <a:gd name="f33" fmla="val 9768"/>
                <a:gd name="f34" fmla="val 3424"/>
                <a:gd name="f35" fmla="val 11280"/>
                <a:gd name="f36" fmla="val 3298"/>
                <a:gd name="f37" fmla="val 11532"/>
                <a:gd name="f38" fmla="val 3487"/>
                <a:gd name="f39" fmla="val 3771"/>
                <a:gd name="f40" fmla="val 3929"/>
                <a:gd name="f41" fmla="val 4086"/>
                <a:gd name="f42" fmla="val 11784"/>
                <a:gd name="f43" fmla="val 11626"/>
                <a:gd name="f44" fmla="val 5000"/>
                <a:gd name="f45" fmla="val 10209"/>
                <a:gd name="f46" fmla="val 5740"/>
                <a:gd name="f47" fmla="val 10571"/>
                <a:gd name="f48" fmla="val 6543"/>
                <a:gd name="f49" fmla="val 10752"/>
                <a:gd name="f50" fmla="val 7351"/>
                <a:gd name="f51" fmla="val 8158"/>
                <a:gd name="f52" fmla="val 8969"/>
                <a:gd name="f53" fmla="val 9725"/>
                <a:gd name="f54" fmla="val 10671"/>
                <a:gd name="f55" fmla="val 10828"/>
                <a:gd name="f56" fmla="val 10923"/>
                <a:gd name="f57" fmla="val 11238"/>
                <a:gd name="f58" fmla="val 11458"/>
                <a:gd name="f59" fmla="val 11301"/>
                <a:gd name="f60" fmla="val 10419"/>
                <a:gd name="f61" fmla="val 14703"/>
                <a:gd name="f62" fmla="val 12592"/>
                <a:gd name="f63" fmla="val 7350"/>
                <a:gd name="f64" fmla="val 7338"/>
                <a:gd name="f65" fmla="*/ f0 1 14704"/>
                <a:gd name="f66" fmla="*/ f1 1 11847"/>
                <a:gd name="f67" fmla="+- f4 0 f2"/>
                <a:gd name="f68" fmla="+- f3 0 f2"/>
                <a:gd name="f69" fmla="*/ f68 1 14704"/>
                <a:gd name="f70" fmla="*/ f67 1 11847"/>
                <a:gd name="f71" fmla="*/ f2 1 f69"/>
                <a:gd name="f72" fmla="*/ f3 1 f69"/>
                <a:gd name="f73" fmla="*/ f2 1 f70"/>
                <a:gd name="f74" fmla="*/ f4 1 f70"/>
                <a:gd name="f75" fmla="*/ f71 f65 1"/>
                <a:gd name="f76" fmla="*/ f72 f65 1"/>
                <a:gd name="f77" fmla="*/ f74 f66 1"/>
                <a:gd name="f78" fmla="*/ f73 f66 1"/>
              </a:gdLst>
              <a:ahLst/>
              <a:cxnLst>
                <a:cxn ang="3cd4">
                  <a:pos x="hc" y="t"/>
                </a:cxn>
                <a:cxn ang="0">
                  <a:pos x="r" y="vc"/>
                </a:cxn>
                <a:cxn ang="cd4">
                  <a:pos x="hc" y="b"/>
                </a:cxn>
                <a:cxn ang="cd2">
                  <a:pos x="l" y="vc"/>
                </a:cxn>
              </a:cxnLst>
              <a:rect l="f75" t="f78" r="f76" b="f77"/>
              <a:pathLst>
                <a:path w="14704" h="11847">
                  <a:moveTo>
                    <a:pt x="f5" y="f6"/>
                  </a:moveTo>
                  <a:cubicBezTo>
                    <a:pt x="f7" y="f6"/>
                    <a:pt x="f8" y="f9"/>
                    <a:pt x="f10" y="f11"/>
                  </a:cubicBezTo>
                  <a:cubicBezTo>
                    <a:pt x="f12" y="f13"/>
                    <a:pt x="f12" y="f14"/>
                    <a:pt x="f10" y="f15"/>
                  </a:cubicBezTo>
                  <a:cubicBezTo>
                    <a:pt x="f16" y="f17"/>
                    <a:pt x="f18" y="f19"/>
                    <a:pt x="f20" y="f19"/>
                  </a:cubicBezTo>
                  <a:cubicBezTo>
                    <a:pt x="f21" y="f19"/>
                    <a:pt x="f22" y="f23"/>
                    <a:pt x="f24" y="f15"/>
                  </a:cubicBezTo>
                  <a:cubicBezTo>
                    <a:pt x="f25" y="f14"/>
                    <a:pt x="f25" y="f13"/>
                    <a:pt x="f24" y="f11"/>
                  </a:cubicBezTo>
                  <a:cubicBezTo>
                    <a:pt x="f26" y="f9"/>
                    <a:pt x="f27" y="f6"/>
                    <a:pt x="f5" y="f6"/>
                  </a:cubicBezTo>
                  <a:close/>
                  <a:moveTo>
                    <a:pt x="f28" y="f29"/>
                  </a:moveTo>
                  <a:cubicBezTo>
                    <a:pt x="f30" y="f29"/>
                    <a:pt x="f2" y="f31"/>
                    <a:pt x="f32" y="f33"/>
                  </a:cubicBezTo>
                  <a:lnTo>
                    <a:pt x="f34" y="f35"/>
                  </a:lnTo>
                  <a:cubicBezTo>
                    <a:pt x="f36" y="f37"/>
                    <a:pt x="f38" y="f4"/>
                    <a:pt x="f39" y="f4"/>
                  </a:cubicBezTo>
                  <a:cubicBezTo>
                    <a:pt x="f40" y="f4"/>
                    <a:pt x="f41" y="f42"/>
                    <a:pt x="f24" y="f43"/>
                  </a:cubicBezTo>
                  <a:lnTo>
                    <a:pt x="f44" y="f45"/>
                  </a:lnTo>
                  <a:cubicBezTo>
                    <a:pt x="f46" y="f47"/>
                    <a:pt x="f48" y="f49"/>
                    <a:pt x="f50" y="f49"/>
                  </a:cubicBezTo>
                  <a:cubicBezTo>
                    <a:pt x="f51" y="f49"/>
                    <a:pt x="f52" y="f47"/>
                    <a:pt x="f53" y="f45"/>
                  </a:cubicBezTo>
                  <a:lnTo>
                    <a:pt x="f10" y="f43"/>
                  </a:lnTo>
                  <a:cubicBezTo>
                    <a:pt x="f54" y="f42"/>
                    <a:pt x="f55" y="f4"/>
                    <a:pt x="f56" y="f4"/>
                  </a:cubicBezTo>
                  <a:cubicBezTo>
                    <a:pt x="f57" y="f4"/>
                    <a:pt x="f58" y="f37"/>
                    <a:pt x="f59" y="f35"/>
                  </a:cubicBezTo>
                  <a:lnTo>
                    <a:pt x="f60" y="f33"/>
                  </a:lnTo>
                  <a:cubicBezTo>
                    <a:pt x="f61" y="f14"/>
                    <a:pt x="f62" y="f29"/>
                    <a:pt x="f20" y="f29"/>
                  </a:cubicBezTo>
                  <a:cubicBezTo>
                    <a:pt x="f63" y="f29"/>
                    <a:pt x="f64" y="f29"/>
                    <a:pt x="f28" y="f29"/>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sp>
          <p:nvSpPr>
            <p:cNvPr id="76" name="Google Shape;6004;p67">
              <a:extLst>
                <a:ext uri="{FF2B5EF4-FFF2-40B4-BE49-F238E27FC236}">
                  <a16:creationId xmlns:a16="http://schemas.microsoft.com/office/drawing/2014/main" id="{F72BBEE1-4760-4E1B-84B8-40C529B160FA}"/>
                </a:ext>
              </a:extLst>
            </p:cNvPr>
            <p:cNvSpPr/>
            <p:nvPr/>
          </p:nvSpPr>
          <p:spPr>
            <a:xfrm>
              <a:off x="6497772" y="2522326"/>
              <a:ext cx="185431" cy="185431"/>
            </a:xfrm>
            <a:custGeom>
              <a:avLst/>
              <a:gdLst>
                <a:gd name="f0" fmla="val w"/>
                <a:gd name="f1" fmla="val h"/>
                <a:gd name="f2" fmla="val 0"/>
                <a:gd name="f3" fmla="val 4254"/>
                <a:gd name="f4" fmla="val 1355"/>
                <a:gd name="f5" fmla="val 882"/>
                <a:gd name="f6" fmla="val 410"/>
                <a:gd name="f7" fmla="val 95"/>
                <a:gd name="f8" fmla="val 315"/>
                <a:gd name="f9" fmla="val 1891"/>
                <a:gd name="f10" fmla="val 946"/>
                <a:gd name="f11" fmla="val 3340"/>
                <a:gd name="f12" fmla="val 2395"/>
                <a:gd name="f13" fmla="val 3938"/>
                <a:gd name="f14" fmla="val 4128"/>
                <a:gd name="f15" fmla="val 3844"/>
                <a:gd name="f16" fmla="val 3371"/>
                <a:gd name="f17" fmla="val 2899"/>
                <a:gd name="f18" fmla="val 1292"/>
                <a:gd name="f19" fmla="val 2962"/>
                <a:gd name="f20" fmla="*/ f0 1 4254"/>
                <a:gd name="f21" fmla="*/ f1 1 4254"/>
                <a:gd name="f22" fmla="+- f3 0 f2"/>
                <a:gd name="f23" fmla="*/ f22 1 4254"/>
                <a:gd name="f24" fmla="*/ f2 1 f23"/>
                <a:gd name="f25" fmla="*/ f3 1 f23"/>
                <a:gd name="f26" fmla="*/ f24 f20 1"/>
                <a:gd name="f27" fmla="*/ f25 f20 1"/>
                <a:gd name="f28" fmla="*/ f25 f21 1"/>
                <a:gd name="f29" fmla="*/ f24 f21 1"/>
              </a:gdLst>
              <a:ahLst/>
              <a:cxnLst>
                <a:cxn ang="3cd4">
                  <a:pos x="hc" y="t"/>
                </a:cxn>
                <a:cxn ang="0">
                  <a:pos x="r" y="vc"/>
                </a:cxn>
                <a:cxn ang="cd4">
                  <a:pos x="hc" y="b"/>
                </a:cxn>
                <a:cxn ang="cd2">
                  <a:pos x="l" y="vc"/>
                </a:cxn>
              </a:cxnLst>
              <a:rect l="f26" t="f29" r="f27" b="f28"/>
              <a:pathLst>
                <a:path w="4254" h="4254">
                  <a:moveTo>
                    <a:pt x="f4" y="f2"/>
                  </a:moveTo>
                  <a:cubicBezTo>
                    <a:pt x="f5" y="f2"/>
                    <a:pt x="f6" y="f7"/>
                    <a:pt x="f2" y="f8"/>
                  </a:cubicBezTo>
                  <a:cubicBezTo>
                    <a:pt x="f9" y="f10"/>
                    <a:pt x="f11" y="f12"/>
                    <a:pt x="f13" y="f3"/>
                  </a:cubicBezTo>
                  <a:cubicBezTo>
                    <a:pt x="f14" y="f15"/>
                    <a:pt x="f3" y="f16"/>
                    <a:pt x="f3" y="f17"/>
                  </a:cubicBezTo>
                  <a:cubicBezTo>
                    <a:pt x="f3" y="f18"/>
                    <a:pt x="f19" y="f2"/>
                    <a:pt x="f4"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sp>
          <p:nvSpPr>
            <p:cNvPr id="77" name="Google Shape;6005;p67">
              <a:extLst>
                <a:ext uri="{FF2B5EF4-FFF2-40B4-BE49-F238E27FC236}">
                  <a16:creationId xmlns:a16="http://schemas.microsoft.com/office/drawing/2014/main" id="{2926E0B5-A207-42C6-8205-014990606CED}"/>
                </a:ext>
              </a:extLst>
            </p:cNvPr>
            <p:cNvSpPr/>
            <p:nvPr/>
          </p:nvSpPr>
          <p:spPr>
            <a:xfrm>
              <a:off x="6142088" y="2523670"/>
              <a:ext cx="185431" cy="185476"/>
            </a:xfrm>
            <a:custGeom>
              <a:avLst/>
              <a:gdLst>
                <a:gd name="f0" fmla="val w"/>
                <a:gd name="f1" fmla="val h"/>
                <a:gd name="f2" fmla="val 0"/>
                <a:gd name="f3" fmla="val 4254"/>
                <a:gd name="f4" fmla="val 4255"/>
                <a:gd name="f5" fmla="val 2931"/>
                <a:gd name="f6" fmla="val 1"/>
                <a:gd name="f7" fmla="val 1292"/>
                <a:gd name="f8" fmla="val 1293"/>
                <a:gd name="f9" fmla="val 2899"/>
                <a:gd name="f10" fmla="val 3372"/>
                <a:gd name="f11" fmla="val 127"/>
                <a:gd name="f12" fmla="val 3845"/>
                <a:gd name="f13" fmla="val 316"/>
                <a:gd name="f14" fmla="val 977"/>
                <a:gd name="f15" fmla="val 2364"/>
                <a:gd name="f16" fmla="val 2426"/>
                <a:gd name="f17" fmla="val 915"/>
                <a:gd name="f18" fmla="val 3876"/>
                <a:gd name="f19" fmla="val 3403"/>
                <a:gd name="f20" fmla="*/ f0 1 4254"/>
                <a:gd name="f21" fmla="*/ f1 1 4255"/>
                <a:gd name="f22" fmla="+- f4 0 f2"/>
                <a:gd name="f23" fmla="+- f3 0 f2"/>
                <a:gd name="f24" fmla="*/ f23 1 4254"/>
                <a:gd name="f25" fmla="*/ f22 1 4255"/>
                <a:gd name="f26" fmla="*/ f2 1 f24"/>
                <a:gd name="f27" fmla="*/ f3 1 f24"/>
                <a:gd name="f28" fmla="*/ f2 1 f25"/>
                <a:gd name="f29" fmla="*/ f4 1 f25"/>
                <a:gd name="f30" fmla="*/ f26 f20 1"/>
                <a:gd name="f31" fmla="*/ f27 f20 1"/>
                <a:gd name="f32" fmla="*/ f29 f21 1"/>
                <a:gd name="f33" fmla="*/ f28 f21 1"/>
              </a:gdLst>
              <a:ahLst/>
              <a:cxnLst>
                <a:cxn ang="3cd4">
                  <a:pos x="hc" y="t"/>
                </a:cxn>
                <a:cxn ang="0">
                  <a:pos x="r" y="vc"/>
                </a:cxn>
                <a:cxn ang="cd4">
                  <a:pos x="hc" y="b"/>
                </a:cxn>
                <a:cxn ang="cd2">
                  <a:pos x="l" y="vc"/>
                </a:cxn>
              </a:cxnLst>
              <a:rect l="f30" t="f33" r="f31" b="f32"/>
              <a:pathLst>
                <a:path w="4254" h="4255">
                  <a:moveTo>
                    <a:pt x="f5" y="f6"/>
                  </a:moveTo>
                  <a:cubicBezTo>
                    <a:pt x="f7" y="f6"/>
                    <a:pt x="f6" y="f8"/>
                    <a:pt x="f6" y="f9"/>
                  </a:cubicBezTo>
                  <a:cubicBezTo>
                    <a:pt x="f6" y="f10"/>
                    <a:pt x="f11" y="f12"/>
                    <a:pt x="f13" y="f3"/>
                  </a:cubicBezTo>
                  <a:cubicBezTo>
                    <a:pt x="f14" y="f15"/>
                    <a:pt x="f16" y="f17"/>
                    <a:pt x="f3" y="f13"/>
                  </a:cubicBezTo>
                  <a:cubicBezTo>
                    <a:pt x="f18" y="f11"/>
                    <a:pt x="f19" y="f6"/>
                    <a:pt x="f5"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sp>
          <p:nvSpPr>
            <p:cNvPr id="78" name="Google Shape;6006;p67">
              <a:extLst>
                <a:ext uri="{FF2B5EF4-FFF2-40B4-BE49-F238E27FC236}">
                  <a16:creationId xmlns:a16="http://schemas.microsoft.com/office/drawing/2014/main" id="{FCAE0AF2-37CD-4B73-BE88-89E8A8F53958}"/>
                </a:ext>
              </a:extLst>
            </p:cNvPr>
            <p:cNvSpPr/>
            <p:nvPr/>
          </p:nvSpPr>
          <p:spPr>
            <a:xfrm>
              <a:off x="6250582" y="2629421"/>
              <a:ext cx="324136" cy="325535"/>
            </a:xfrm>
            <a:custGeom>
              <a:avLst/>
              <a:gdLst>
                <a:gd name="f0" fmla="val w"/>
                <a:gd name="f1" fmla="val h"/>
                <a:gd name="f2" fmla="val 0"/>
                <a:gd name="f3" fmla="val 7436"/>
                <a:gd name="f4" fmla="val 7468"/>
                <a:gd name="f5" fmla="val 3781"/>
                <a:gd name="f6" fmla="val 1671"/>
                <a:gd name="f7" fmla="val 4033"/>
                <a:gd name="f8" fmla="val 4191"/>
                <a:gd name="f9" fmla="val 1860"/>
                <a:gd name="f10" fmla="val 2112"/>
                <a:gd name="f11" fmla="val 3340"/>
                <a:gd name="f12" fmla="val 5388"/>
                <a:gd name="f13" fmla="val 5640"/>
                <a:gd name="f14" fmla="val 5829"/>
                <a:gd name="f15" fmla="val 3529"/>
                <a:gd name="f16" fmla="val 3750"/>
                <a:gd name="f17" fmla="val 4002"/>
                <a:gd name="f18" fmla="val 4128"/>
                <a:gd name="f19" fmla="val 3498"/>
                <a:gd name="f20" fmla="val 3308"/>
                <a:gd name="f21" fmla="val 3939"/>
                <a:gd name="f22" fmla="val 1"/>
                <a:gd name="f23" fmla="val 1702"/>
                <a:gd name="f24" fmla="val 32"/>
                <a:gd name="f25" fmla="val 5798"/>
                <a:gd name="f26" fmla="val 7467"/>
                <a:gd name="f27" fmla="val 5797"/>
                <a:gd name="f28" fmla="val 64"/>
                <a:gd name="f29" fmla="*/ f0 1 7436"/>
                <a:gd name="f30" fmla="*/ f1 1 7468"/>
                <a:gd name="f31" fmla="+- f4 0 f2"/>
                <a:gd name="f32" fmla="+- f3 0 f2"/>
                <a:gd name="f33" fmla="*/ f32 1 7436"/>
                <a:gd name="f34" fmla="*/ f31 1 7468"/>
                <a:gd name="f35" fmla="*/ f2 1 f33"/>
                <a:gd name="f36" fmla="*/ f3 1 f33"/>
                <a:gd name="f37" fmla="*/ f2 1 f34"/>
                <a:gd name="f38" fmla="*/ f4 1 f34"/>
                <a:gd name="f39" fmla="*/ f35 f29 1"/>
                <a:gd name="f40" fmla="*/ f36 f29 1"/>
                <a:gd name="f41" fmla="*/ f38 f30 1"/>
                <a:gd name="f42" fmla="*/ f37 f30 1"/>
              </a:gdLst>
              <a:ahLst/>
              <a:cxnLst>
                <a:cxn ang="3cd4">
                  <a:pos x="hc" y="t"/>
                </a:cxn>
                <a:cxn ang="0">
                  <a:pos x="r" y="vc"/>
                </a:cxn>
                <a:cxn ang="cd4">
                  <a:pos x="hc" y="b"/>
                </a:cxn>
                <a:cxn ang="cd2">
                  <a:pos x="l" y="vc"/>
                </a:cxn>
              </a:cxnLst>
              <a:rect l="f39" t="f42" r="f40" b="f41"/>
              <a:pathLst>
                <a:path w="7436" h="7468">
                  <a:moveTo>
                    <a:pt x="f5" y="f6"/>
                  </a:moveTo>
                  <a:cubicBezTo>
                    <a:pt x="f7" y="f6"/>
                    <a:pt x="f8" y="f9"/>
                    <a:pt x="f8" y="f10"/>
                  </a:cubicBezTo>
                  <a:lnTo>
                    <a:pt x="f8" y="f11"/>
                  </a:lnTo>
                  <a:lnTo>
                    <a:pt x="f12" y="f11"/>
                  </a:lnTo>
                  <a:cubicBezTo>
                    <a:pt x="f13" y="f11"/>
                    <a:pt x="f14" y="f15"/>
                    <a:pt x="f14" y="f16"/>
                  </a:cubicBezTo>
                  <a:cubicBezTo>
                    <a:pt x="f14" y="f17"/>
                    <a:pt x="f13" y="f18"/>
                    <a:pt x="f12" y="f18"/>
                  </a:cubicBezTo>
                  <a:lnTo>
                    <a:pt x="f16" y="f18"/>
                  </a:lnTo>
                  <a:cubicBezTo>
                    <a:pt x="f19" y="f18"/>
                    <a:pt x="f20" y="f21"/>
                    <a:pt x="f20" y="f16"/>
                  </a:cubicBezTo>
                  <a:lnTo>
                    <a:pt x="f20" y="f10"/>
                  </a:lnTo>
                  <a:lnTo>
                    <a:pt x="f11" y="f10"/>
                  </a:lnTo>
                  <a:cubicBezTo>
                    <a:pt x="f11" y="f9"/>
                    <a:pt x="f15" y="f6"/>
                    <a:pt x="f5" y="f6"/>
                  </a:cubicBezTo>
                  <a:close/>
                  <a:moveTo>
                    <a:pt x="f16" y="f22"/>
                  </a:moveTo>
                  <a:cubicBezTo>
                    <a:pt x="f23" y="f22"/>
                    <a:pt x="f24" y="f6"/>
                    <a:pt x="f2" y="f16"/>
                  </a:cubicBezTo>
                  <a:cubicBezTo>
                    <a:pt x="f24" y="f25"/>
                    <a:pt x="f23" y="f26"/>
                    <a:pt x="f16" y="f26"/>
                  </a:cubicBezTo>
                  <a:cubicBezTo>
                    <a:pt x="f27" y="f26"/>
                    <a:pt x="f3" y="f25"/>
                    <a:pt x="f3" y="f16"/>
                  </a:cubicBezTo>
                  <a:cubicBezTo>
                    <a:pt x="f3" y="f23"/>
                    <a:pt x="f27" y="f28"/>
                    <a:pt x="f16" y="f2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grpSp>
      <p:grpSp>
        <p:nvGrpSpPr>
          <p:cNvPr id="79" name="Google Shape;6011;p67">
            <a:extLst>
              <a:ext uri="{FF2B5EF4-FFF2-40B4-BE49-F238E27FC236}">
                <a16:creationId xmlns:a16="http://schemas.microsoft.com/office/drawing/2014/main" id="{24B000E0-A353-4F90-BDF6-A631E33D0226}"/>
              </a:ext>
            </a:extLst>
          </p:cNvPr>
          <p:cNvGrpSpPr/>
          <p:nvPr/>
        </p:nvGrpSpPr>
        <p:grpSpPr>
          <a:xfrm>
            <a:off x="6397579" y="1800950"/>
            <a:ext cx="419961" cy="412608"/>
            <a:chOff x="10113538" y="2490020"/>
            <a:chExt cx="562483" cy="552635"/>
          </a:xfrm>
          <a:solidFill>
            <a:srgbClr val="BA1A18"/>
          </a:solidFill>
        </p:grpSpPr>
        <p:sp>
          <p:nvSpPr>
            <p:cNvPr id="80" name="Google Shape;6012;p67">
              <a:extLst>
                <a:ext uri="{FF2B5EF4-FFF2-40B4-BE49-F238E27FC236}">
                  <a16:creationId xmlns:a16="http://schemas.microsoft.com/office/drawing/2014/main" id="{4CA0085E-5AE9-438B-90D1-8489CE4D05B1}"/>
                </a:ext>
              </a:extLst>
            </p:cNvPr>
            <p:cNvSpPr/>
            <p:nvPr/>
          </p:nvSpPr>
          <p:spPr>
            <a:xfrm>
              <a:off x="10180847" y="2551139"/>
              <a:ext cx="146989" cy="146989"/>
            </a:xfrm>
            <a:custGeom>
              <a:avLst/>
              <a:gdLst>
                <a:gd name="f0" fmla="val w"/>
                <a:gd name="f1" fmla="val h"/>
                <a:gd name="f2" fmla="val 0"/>
                <a:gd name="f3" fmla="val 3372"/>
                <a:gd name="f4" fmla="val 2710"/>
                <a:gd name="f5" fmla="val 1"/>
                <a:gd name="f6" fmla="val 694"/>
                <a:gd name="f7" fmla="val 3371"/>
                <a:gd name="f8" fmla="val 662"/>
                <a:gd name="f9" fmla="*/ f0 1 3372"/>
                <a:gd name="f10" fmla="*/ f1 1 3372"/>
                <a:gd name="f11" fmla="+- f3 0 f2"/>
                <a:gd name="f12" fmla="*/ f11 1 3372"/>
                <a:gd name="f13" fmla="*/ f2 1 f12"/>
                <a:gd name="f14" fmla="*/ f3 1 f12"/>
                <a:gd name="f15" fmla="*/ f13 f9 1"/>
                <a:gd name="f16" fmla="*/ f14 f9 1"/>
                <a:gd name="f17" fmla="*/ f14 f10 1"/>
                <a:gd name="f18" fmla="*/ f13 f10 1"/>
              </a:gdLst>
              <a:ahLst/>
              <a:cxnLst>
                <a:cxn ang="3cd4">
                  <a:pos x="hc" y="t"/>
                </a:cxn>
                <a:cxn ang="0">
                  <a:pos x="r" y="vc"/>
                </a:cxn>
                <a:cxn ang="cd4">
                  <a:pos x="hc" y="b"/>
                </a:cxn>
                <a:cxn ang="cd2">
                  <a:pos x="l" y="vc"/>
                </a:cxn>
              </a:cxnLst>
              <a:rect l="f15" t="f18" r="f16" b="f17"/>
              <a:pathLst>
                <a:path w="3372" h="3372">
                  <a:moveTo>
                    <a:pt x="f4" y="f2"/>
                  </a:moveTo>
                  <a:lnTo>
                    <a:pt x="f5" y="f4"/>
                  </a:lnTo>
                  <a:lnTo>
                    <a:pt x="f6" y="f7"/>
                  </a:lnTo>
                  <a:lnTo>
                    <a:pt x="f3" y="f8"/>
                  </a:lnTo>
                  <a:lnTo>
                    <a:pt x="f4" y="f2"/>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sp>
          <p:nvSpPr>
            <p:cNvPr id="81" name="Google Shape;6013;p67">
              <a:extLst>
                <a:ext uri="{FF2B5EF4-FFF2-40B4-BE49-F238E27FC236}">
                  <a16:creationId xmlns:a16="http://schemas.microsoft.com/office/drawing/2014/main" id="{EE42470F-5B30-47CE-841C-939363F45043}"/>
                </a:ext>
              </a:extLst>
            </p:cNvPr>
            <p:cNvSpPr/>
            <p:nvPr/>
          </p:nvSpPr>
          <p:spPr>
            <a:xfrm>
              <a:off x="10408825" y="2504797"/>
              <a:ext cx="263722" cy="260631"/>
            </a:xfrm>
            <a:custGeom>
              <a:avLst/>
              <a:gdLst>
                <a:gd name="f0" fmla="val w"/>
                <a:gd name="f1" fmla="val h"/>
                <a:gd name="f2" fmla="val 0"/>
                <a:gd name="f3" fmla="val 6050"/>
                <a:gd name="f4" fmla="val 5979"/>
                <a:gd name="f5" fmla="val 2663"/>
                <a:gd name="f6" fmla="val 2552"/>
                <a:gd name="f7" fmla="val 2442"/>
                <a:gd name="f8" fmla="val 39"/>
                <a:gd name="f9" fmla="val 2363"/>
                <a:gd name="f10" fmla="val 118"/>
                <a:gd name="f11" fmla="val 1261"/>
                <a:gd name="f12" fmla="val 1221"/>
                <a:gd name="f13" fmla="val 2678"/>
                <a:gd name="f14" fmla="val 2639"/>
                <a:gd name="f15" fmla="val 2836"/>
                <a:gd name="f16" fmla="val 2796"/>
                <a:gd name="f17" fmla="val 3080"/>
                <a:gd name="f18" fmla="val 3237"/>
                <a:gd name="f19" fmla="val 2637"/>
                <a:gd name="f20" fmla="val 3278"/>
                <a:gd name="f21" fmla="val 2560"/>
                <a:gd name="f22" fmla="val 3302"/>
                <a:gd name="f23" fmla="val 2473"/>
                <a:gd name="f24" fmla="val 2360"/>
                <a:gd name="f25" fmla="val 2232"/>
                <a:gd name="f26" fmla="val 3263"/>
                <a:gd name="f27" fmla="val 2143"/>
                <a:gd name="f28" fmla="val 3174"/>
                <a:gd name="f29" fmla="val 725"/>
                <a:gd name="f30" fmla="val 1756"/>
                <a:gd name="f31" fmla="val 2481"/>
                <a:gd name="f32" fmla="val 3529"/>
                <a:gd name="f33" fmla="val 5978"/>
                <a:gd name="f34" fmla="val 5892"/>
                <a:gd name="f35" fmla="val 3615"/>
                <a:gd name="f36" fmla="val 6049"/>
                <a:gd name="f37" fmla="val 3458"/>
                <a:gd name="f38" fmla="val 3017"/>
                <a:gd name="f39" fmla="val 2962"/>
                <a:gd name="f40" fmla="val 2883"/>
                <a:gd name="f41" fmla="val 2773"/>
                <a:gd name="f42" fmla="*/ f0 1 6050"/>
                <a:gd name="f43" fmla="*/ f1 1 5979"/>
                <a:gd name="f44" fmla="+- f4 0 f2"/>
                <a:gd name="f45" fmla="+- f3 0 f2"/>
                <a:gd name="f46" fmla="*/ f45 1 6050"/>
                <a:gd name="f47" fmla="*/ f44 1 5979"/>
                <a:gd name="f48" fmla="*/ f2 1 f46"/>
                <a:gd name="f49" fmla="*/ f3 1 f46"/>
                <a:gd name="f50" fmla="*/ f2 1 f47"/>
                <a:gd name="f51" fmla="*/ f4 1 f47"/>
                <a:gd name="f52" fmla="*/ f48 f42 1"/>
                <a:gd name="f53" fmla="*/ f49 f42 1"/>
                <a:gd name="f54" fmla="*/ f51 f43 1"/>
                <a:gd name="f55" fmla="*/ f50 f43 1"/>
              </a:gdLst>
              <a:ahLst/>
              <a:cxnLst>
                <a:cxn ang="3cd4">
                  <a:pos x="hc" y="t"/>
                </a:cxn>
                <a:cxn ang="0">
                  <a:pos x="r" y="vc"/>
                </a:cxn>
                <a:cxn ang="cd4">
                  <a:pos x="hc" y="b"/>
                </a:cxn>
                <a:cxn ang="cd2">
                  <a:pos x="l" y="vc"/>
                </a:cxn>
              </a:cxnLst>
              <a:rect l="f52" t="f55" r="f53" b="f54"/>
              <a:pathLst>
                <a:path w="6050" h="5979">
                  <a:moveTo>
                    <a:pt x="f5" y="f2"/>
                  </a:moveTo>
                  <a:cubicBezTo>
                    <a:pt x="f6" y="f2"/>
                    <a:pt x="f7" y="f8"/>
                    <a:pt x="f9" y="f10"/>
                  </a:cubicBezTo>
                  <a:lnTo>
                    <a:pt x="f11" y="f12"/>
                  </a:lnTo>
                  <a:lnTo>
                    <a:pt x="f13" y="f14"/>
                  </a:lnTo>
                  <a:cubicBezTo>
                    <a:pt x="f15" y="f16"/>
                    <a:pt x="f15" y="f17"/>
                    <a:pt x="f13" y="f18"/>
                  </a:cubicBezTo>
                  <a:cubicBezTo>
                    <a:pt x="f19" y="f20"/>
                    <a:pt x="f21" y="f22"/>
                    <a:pt x="f23" y="f22"/>
                  </a:cubicBezTo>
                  <a:cubicBezTo>
                    <a:pt x="f24" y="f22"/>
                    <a:pt x="f25" y="f26"/>
                    <a:pt x="f27" y="f28"/>
                  </a:cubicBezTo>
                  <a:lnTo>
                    <a:pt x="f29" y="f30"/>
                  </a:lnTo>
                  <a:lnTo>
                    <a:pt x="f2" y="f31"/>
                  </a:lnTo>
                  <a:lnTo>
                    <a:pt x="f32" y="f33"/>
                  </a:lnTo>
                  <a:lnTo>
                    <a:pt x="f34" y="f35"/>
                  </a:lnTo>
                  <a:cubicBezTo>
                    <a:pt x="f36" y="f37"/>
                    <a:pt x="f36" y="f28"/>
                    <a:pt x="f34" y="f38"/>
                  </a:cubicBezTo>
                  <a:lnTo>
                    <a:pt x="f39" y="f10"/>
                  </a:lnTo>
                  <a:cubicBezTo>
                    <a:pt x="f40" y="f8"/>
                    <a:pt x="f41" y="f2"/>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sp>
          <p:nvSpPr>
            <p:cNvPr id="82" name="Google Shape;6014;p67">
              <a:extLst>
                <a:ext uri="{FF2B5EF4-FFF2-40B4-BE49-F238E27FC236}">
                  <a16:creationId xmlns:a16="http://schemas.microsoft.com/office/drawing/2014/main" id="{2682D4AC-3201-4348-AF4C-EFD7D755A5F5}"/>
                </a:ext>
              </a:extLst>
            </p:cNvPr>
            <p:cNvSpPr/>
            <p:nvPr/>
          </p:nvSpPr>
          <p:spPr>
            <a:xfrm>
              <a:off x="10235766" y="2606067"/>
              <a:ext cx="372224" cy="372224"/>
            </a:xfrm>
            <a:custGeom>
              <a:avLst/>
              <a:gdLst>
                <a:gd name="f0" fmla="val w"/>
                <a:gd name="f1" fmla="val h"/>
                <a:gd name="f2" fmla="val 0"/>
                <a:gd name="f3" fmla="val 8539"/>
                <a:gd name="f4" fmla="val 2679"/>
                <a:gd name="f5" fmla="val 1"/>
                <a:gd name="f6" fmla="val 2678"/>
                <a:gd name="f7" fmla="val 5861"/>
                <a:gd name="f8" fmla="val 8538"/>
                <a:gd name="f9" fmla="val 5860"/>
                <a:gd name="f10" fmla="*/ f0 1 8539"/>
                <a:gd name="f11" fmla="*/ f1 1 8539"/>
                <a:gd name="f12" fmla="+- f3 0 f2"/>
                <a:gd name="f13" fmla="*/ f12 1 8539"/>
                <a:gd name="f14" fmla="*/ f2 1 f13"/>
                <a:gd name="f15" fmla="*/ f3 1 f13"/>
                <a:gd name="f16" fmla="*/ f14 f10 1"/>
                <a:gd name="f17" fmla="*/ f15 f10 1"/>
                <a:gd name="f18" fmla="*/ f15 f11 1"/>
                <a:gd name="f19" fmla="*/ f14 f11 1"/>
              </a:gdLst>
              <a:ahLst/>
              <a:cxnLst>
                <a:cxn ang="3cd4">
                  <a:pos x="hc" y="t"/>
                </a:cxn>
                <a:cxn ang="0">
                  <a:pos x="r" y="vc"/>
                </a:cxn>
                <a:cxn ang="cd4">
                  <a:pos x="hc" y="b"/>
                </a:cxn>
                <a:cxn ang="cd2">
                  <a:pos x="l" y="vc"/>
                </a:cxn>
              </a:cxnLst>
              <a:rect l="f16" t="f19" r="f17" b="f18"/>
              <a:pathLst>
                <a:path w="8539" h="8539">
                  <a:moveTo>
                    <a:pt x="f4" y="f2"/>
                  </a:moveTo>
                  <a:lnTo>
                    <a:pt x="f5" y="f6"/>
                  </a:lnTo>
                  <a:lnTo>
                    <a:pt x="f7" y="f8"/>
                  </a:lnTo>
                  <a:lnTo>
                    <a:pt x="f3" y="f9"/>
                  </a:lnTo>
                  <a:lnTo>
                    <a:pt x="f4" y="f2"/>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sp>
          <p:nvSpPr>
            <p:cNvPr id="83" name="Google Shape;6015;p67">
              <a:extLst>
                <a:ext uri="{FF2B5EF4-FFF2-40B4-BE49-F238E27FC236}">
                  <a16:creationId xmlns:a16="http://schemas.microsoft.com/office/drawing/2014/main" id="{04B849B0-9E19-4087-9888-5F09A07ADAC4}"/>
                </a:ext>
              </a:extLst>
            </p:cNvPr>
            <p:cNvSpPr/>
            <p:nvPr/>
          </p:nvSpPr>
          <p:spPr>
            <a:xfrm>
              <a:off x="10522805" y="2893051"/>
              <a:ext cx="153216" cy="149604"/>
            </a:xfrm>
            <a:custGeom>
              <a:avLst/>
              <a:gdLst>
                <a:gd name="f0" fmla="val w"/>
                <a:gd name="f1" fmla="val h"/>
                <a:gd name="f2" fmla="val 0"/>
                <a:gd name="f3" fmla="val 3515"/>
                <a:gd name="f4" fmla="val 3432"/>
                <a:gd name="f5" fmla="val 2426"/>
                <a:gd name="f6" fmla="val 1"/>
                <a:gd name="f7" fmla="val 2427"/>
                <a:gd name="f8" fmla="val 2899"/>
                <a:gd name="f9" fmla="val 3404"/>
                <a:gd name="f10" fmla="val 2948"/>
                <a:gd name="f11" fmla="val 3423"/>
                <a:gd name="f12" fmla="val 2996"/>
                <a:gd name="f13" fmla="val 3044"/>
                <a:gd name="f14" fmla="val 3302"/>
                <a:gd name="f15" fmla="val 3514"/>
                <a:gd name="f16" fmla="val 3166"/>
                <a:gd name="f17" fmla="val 3434"/>
                <a:gd name="f18" fmla="*/ f0 1 3515"/>
                <a:gd name="f19" fmla="*/ f1 1 3432"/>
                <a:gd name="f20" fmla="+- f4 0 f2"/>
                <a:gd name="f21" fmla="+- f3 0 f2"/>
                <a:gd name="f22" fmla="*/ f21 1 3515"/>
                <a:gd name="f23" fmla="*/ f20 1 3432"/>
                <a:gd name="f24" fmla="*/ f2 1 f22"/>
                <a:gd name="f25" fmla="*/ f3 1 f22"/>
                <a:gd name="f26" fmla="*/ f2 1 f23"/>
                <a:gd name="f27" fmla="*/ f4 1 f23"/>
                <a:gd name="f28" fmla="*/ f24 f18 1"/>
                <a:gd name="f29" fmla="*/ f25 f18 1"/>
                <a:gd name="f30" fmla="*/ f27 f19 1"/>
                <a:gd name="f31" fmla="*/ f26 f19 1"/>
              </a:gdLst>
              <a:ahLst/>
              <a:cxnLst>
                <a:cxn ang="3cd4">
                  <a:pos x="hc" y="t"/>
                </a:cxn>
                <a:cxn ang="0">
                  <a:pos x="r" y="vc"/>
                </a:cxn>
                <a:cxn ang="cd4">
                  <a:pos x="hc" y="b"/>
                </a:cxn>
                <a:cxn ang="cd2">
                  <a:pos x="l" y="vc"/>
                </a:cxn>
              </a:cxnLst>
              <a:rect l="f28" t="f31" r="f29" b="f30"/>
              <a:pathLst>
                <a:path w="3515" h="3432">
                  <a:moveTo>
                    <a:pt x="f5" y="f6"/>
                  </a:moveTo>
                  <a:lnTo>
                    <a:pt x="f2" y="f7"/>
                  </a:lnTo>
                  <a:lnTo>
                    <a:pt x="f8" y="f9"/>
                  </a:lnTo>
                  <a:cubicBezTo>
                    <a:pt x="f10" y="f11"/>
                    <a:pt x="f12" y="f4"/>
                    <a:pt x="f13" y="f4"/>
                  </a:cubicBezTo>
                  <a:cubicBezTo>
                    <a:pt x="f14" y="f4"/>
                    <a:pt x="f15" y="f16"/>
                    <a:pt x="f17" y="f8"/>
                  </a:cubicBezTo>
                  <a:lnTo>
                    <a:pt x="f5" y="f6"/>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sp>
          <p:nvSpPr>
            <p:cNvPr id="84" name="Google Shape;6016;p67">
              <a:extLst>
                <a:ext uri="{FF2B5EF4-FFF2-40B4-BE49-F238E27FC236}">
                  <a16:creationId xmlns:a16="http://schemas.microsoft.com/office/drawing/2014/main" id="{90B104B1-5479-469B-9F0A-681767BC0C4C}"/>
                </a:ext>
              </a:extLst>
            </p:cNvPr>
            <p:cNvSpPr/>
            <p:nvPr/>
          </p:nvSpPr>
          <p:spPr>
            <a:xfrm>
              <a:off x="10131405" y="2779117"/>
              <a:ext cx="262323" cy="260631"/>
            </a:xfrm>
            <a:custGeom>
              <a:avLst/>
              <a:gdLst>
                <a:gd name="f0" fmla="val w"/>
                <a:gd name="f1" fmla="val h"/>
                <a:gd name="f2" fmla="val 0"/>
                <a:gd name="f3" fmla="val 6018"/>
                <a:gd name="f4" fmla="val 5979"/>
                <a:gd name="f5" fmla="val 2521"/>
                <a:gd name="f6" fmla="val 1796"/>
                <a:gd name="f7" fmla="val 725"/>
                <a:gd name="f8" fmla="val 3308"/>
                <a:gd name="f9" fmla="val 2205"/>
                <a:gd name="f10" fmla="val 3466"/>
                <a:gd name="f11" fmla="val 2363"/>
                <a:gd name="f12" fmla="val 2646"/>
                <a:gd name="f13" fmla="val 2804"/>
                <a:gd name="f14" fmla="val 3230"/>
                <a:gd name="f15" fmla="val 2883"/>
                <a:gd name="f16" fmla="val 3119"/>
                <a:gd name="f17" fmla="val 2922"/>
                <a:gd name="f18" fmla="val 3009"/>
                <a:gd name="f19" fmla="val 2899"/>
                <a:gd name="f20" fmla="val 2789"/>
                <a:gd name="f21" fmla="val 2710"/>
                <a:gd name="f22" fmla="val 1229"/>
                <a:gd name="f23" fmla="val 1292"/>
                <a:gd name="f24" fmla="val 158"/>
                <a:gd name="f25" fmla="val 2520"/>
                <a:gd name="f26" fmla="val 2962"/>
                <a:gd name="f27" fmla="val 3056"/>
                <a:gd name="f28" fmla="val 5860"/>
                <a:gd name="f29" fmla="val 3135"/>
                <a:gd name="f30" fmla="val 5939"/>
                <a:gd name="f31" fmla="val 3245"/>
                <a:gd name="f32" fmla="val 5978"/>
                <a:gd name="f33" fmla="val 3356"/>
                <a:gd name="f34" fmla="val 3576"/>
                <a:gd name="f35" fmla="val 3655"/>
                <a:gd name="f36" fmla="val 3497"/>
                <a:gd name="f37" fmla="*/ f0 1 6018"/>
                <a:gd name="f38" fmla="*/ f1 1 5979"/>
                <a:gd name="f39" fmla="+- f4 0 f2"/>
                <a:gd name="f40" fmla="+- f3 0 f2"/>
                <a:gd name="f41" fmla="*/ f40 1 6018"/>
                <a:gd name="f42" fmla="*/ f39 1 5979"/>
                <a:gd name="f43" fmla="*/ f2 1 f41"/>
                <a:gd name="f44" fmla="*/ f3 1 f41"/>
                <a:gd name="f45" fmla="*/ f2 1 f42"/>
                <a:gd name="f46" fmla="*/ f4 1 f42"/>
                <a:gd name="f47" fmla="*/ f43 f37 1"/>
                <a:gd name="f48" fmla="*/ f44 f37 1"/>
                <a:gd name="f49" fmla="*/ f46 f38 1"/>
                <a:gd name="f50" fmla="*/ f45 f38 1"/>
              </a:gdLst>
              <a:ahLst/>
              <a:cxnLst>
                <a:cxn ang="3cd4">
                  <a:pos x="hc" y="t"/>
                </a:cxn>
                <a:cxn ang="0">
                  <a:pos x="r" y="vc"/>
                </a:cxn>
                <a:cxn ang="cd4">
                  <a:pos x="hc" y="b"/>
                </a:cxn>
                <a:cxn ang="cd2">
                  <a:pos x="l" y="vc"/>
                </a:cxn>
              </a:cxnLst>
              <a:rect l="f47" t="f50" r="f48" b="f49"/>
              <a:pathLst>
                <a:path w="6018" h="5979">
                  <a:moveTo>
                    <a:pt x="f5" y="f2"/>
                  </a:moveTo>
                  <a:lnTo>
                    <a:pt x="f6" y="f7"/>
                  </a:lnTo>
                  <a:lnTo>
                    <a:pt x="f8" y="f9"/>
                  </a:lnTo>
                  <a:cubicBezTo>
                    <a:pt x="f10" y="f11"/>
                    <a:pt x="f10" y="f12"/>
                    <a:pt x="f8" y="f13"/>
                  </a:cubicBezTo>
                  <a:cubicBezTo>
                    <a:pt x="f14" y="f15"/>
                    <a:pt x="f16" y="f17"/>
                    <a:pt x="f18" y="f17"/>
                  </a:cubicBezTo>
                  <a:cubicBezTo>
                    <a:pt x="f19" y="f17"/>
                    <a:pt x="f20" y="f15"/>
                    <a:pt x="f21" y="f13"/>
                  </a:cubicBezTo>
                  <a:lnTo>
                    <a:pt x="f22" y="f23"/>
                  </a:lnTo>
                  <a:lnTo>
                    <a:pt x="f24" y="f11"/>
                  </a:lnTo>
                  <a:cubicBezTo>
                    <a:pt x="f2" y="f25"/>
                    <a:pt x="f2" y="f13"/>
                    <a:pt x="f24" y="f26"/>
                  </a:cubicBezTo>
                  <a:lnTo>
                    <a:pt x="f27" y="f28"/>
                  </a:lnTo>
                  <a:cubicBezTo>
                    <a:pt x="f29" y="f30"/>
                    <a:pt x="f31" y="f32"/>
                    <a:pt x="f33" y="f32"/>
                  </a:cubicBezTo>
                  <a:cubicBezTo>
                    <a:pt x="f10" y="f32"/>
                    <a:pt x="f34" y="f30"/>
                    <a:pt x="f35" y="f28"/>
                  </a:cubicBezTo>
                  <a:lnTo>
                    <a:pt x="f3" y="f36"/>
                  </a:lnTo>
                  <a:lnTo>
                    <a:pt x="f5" y="f2"/>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sp>
          <p:nvSpPr>
            <p:cNvPr id="85" name="Google Shape;6017;p67">
              <a:extLst>
                <a:ext uri="{FF2B5EF4-FFF2-40B4-BE49-F238E27FC236}">
                  <a16:creationId xmlns:a16="http://schemas.microsoft.com/office/drawing/2014/main" id="{2C40A016-E9D3-4981-A29A-BC6C9C7FB50E}"/>
                </a:ext>
              </a:extLst>
            </p:cNvPr>
            <p:cNvSpPr/>
            <p:nvPr/>
          </p:nvSpPr>
          <p:spPr>
            <a:xfrm>
              <a:off x="10113538" y="2490020"/>
              <a:ext cx="160714" cy="153180"/>
            </a:xfrm>
            <a:custGeom>
              <a:avLst/>
              <a:gdLst>
                <a:gd name="f0" fmla="val w"/>
                <a:gd name="f1" fmla="val h"/>
                <a:gd name="f2" fmla="val 0"/>
                <a:gd name="f3" fmla="val 3687"/>
                <a:gd name="f4" fmla="val 3514"/>
                <a:gd name="f5" fmla="val 2281"/>
                <a:gd name="f6" fmla="val 1915"/>
                <a:gd name="f7" fmla="val 1545"/>
                <a:gd name="f8" fmla="val 142"/>
                <a:gd name="f9" fmla="val 1261"/>
                <a:gd name="f10" fmla="val 426"/>
                <a:gd name="f11" fmla="val 568"/>
                <a:gd name="f12" fmla="val 1119"/>
                <a:gd name="f13" fmla="val 1"/>
                <a:gd name="f14" fmla="val 1686"/>
                <a:gd name="f15" fmla="val 2568"/>
                <a:gd name="f16" fmla="val 3135"/>
                <a:gd name="f17" fmla="val 946"/>
                <a:gd name="f18" fmla="val 3513"/>
                <a:gd name="f19" fmla="val 804"/>
                <a:gd name="f20" fmla="val 3277"/>
                <a:gd name="f21" fmla="val 3010"/>
                <a:gd name="f22" fmla="val 2647"/>
                <a:gd name="f23" fmla="*/ f0 1 3687"/>
                <a:gd name="f24" fmla="*/ f1 1 3514"/>
                <a:gd name="f25" fmla="+- f4 0 f2"/>
                <a:gd name="f26" fmla="+- f3 0 f2"/>
                <a:gd name="f27" fmla="*/ f26 1 3687"/>
                <a:gd name="f28" fmla="*/ f25 1 3514"/>
                <a:gd name="f29" fmla="*/ f2 1 f27"/>
                <a:gd name="f30" fmla="*/ f3 1 f27"/>
                <a:gd name="f31" fmla="*/ f2 1 f28"/>
                <a:gd name="f32" fmla="*/ f4 1 f28"/>
                <a:gd name="f33" fmla="*/ f29 f23 1"/>
                <a:gd name="f34" fmla="*/ f30 f23 1"/>
                <a:gd name="f35" fmla="*/ f32 f24 1"/>
                <a:gd name="f36" fmla="*/ f31 f24 1"/>
              </a:gdLst>
              <a:ahLst/>
              <a:cxnLst>
                <a:cxn ang="3cd4">
                  <a:pos x="hc" y="t"/>
                </a:cxn>
                <a:cxn ang="0">
                  <a:pos x="r" y="vc"/>
                </a:cxn>
                <a:cxn ang="cd4">
                  <a:pos x="hc" y="b"/>
                </a:cxn>
                <a:cxn ang="cd2">
                  <a:pos x="l" y="vc"/>
                </a:cxn>
              </a:cxnLst>
              <a:rect l="f33" t="f36" r="f34" b="f35"/>
              <a:pathLst>
                <a:path w="3687" h="3514">
                  <a:moveTo>
                    <a:pt x="f5" y="f2"/>
                  </a:moveTo>
                  <a:cubicBezTo>
                    <a:pt x="f6" y="f2"/>
                    <a:pt x="f7" y="f8"/>
                    <a:pt x="f9" y="f10"/>
                  </a:cubicBezTo>
                  <a:lnTo>
                    <a:pt x="f11" y="f12"/>
                  </a:lnTo>
                  <a:cubicBezTo>
                    <a:pt x="f13" y="f14"/>
                    <a:pt x="f13" y="f15"/>
                    <a:pt x="f11" y="f16"/>
                  </a:cubicBezTo>
                  <a:lnTo>
                    <a:pt x="f17" y="f18"/>
                  </a:lnTo>
                  <a:lnTo>
                    <a:pt x="f3" y="f19"/>
                  </a:lnTo>
                  <a:lnTo>
                    <a:pt x="f20" y="f10"/>
                  </a:lnTo>
                  <a:cubicBezTo>
                    <a:pt x="f21" y="f8"/>
                    <a:pt x="f22" y="f2"/>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grpSp>
      <p:sp>
        <p:nvSpPr>
          <p:cNvPr id="86" name="Google Shape;6042;p67">
            <a:extLst>
              <a:ext uri="{FF2B5EF4-FFF2-40B4-BE49-F238E27FC236}">
                <a16:creationId xmlns:a16="http://schemas.microsoft.com/office/drawing/2014/main" id="{ED0AC4EC-1483-4B3A-AB75-A996DC2009B7}"/>
              </a:ext>
            </a:extLst>
          </p:cNvPr>
          <p:cNvSpPr/>
          <p:nvPr/>
        </p:nvSpPr>
        <p:spPr>
          <a:xfrm>
            <a:off x="4025006" y="1825882"/>
            <a:ext cx="406068" cy="411599"/>
          </a:xfrm>
          <a:custGeom>
            <a:avLst/>
            <a:gdLst>
              <a:gd name="f0" fmla="val w"/>
              <a:gd name="f1" fmla="val h"/>
              <a:gd name="f2" fmla="val 0"/>
              <a:gd name="f3" fmla="val 12477"/>
              <a:gd name="f4" fmla="val 12647"/>
              <a:gd name="f5" fmla="val 3750"/>
              <a:gd name="f6" fmla="val 4538"/>
              <a:gd name="f7" fmla="val 4223"/>
              <a:gd name="f8" fmla="val 4601"/>
              <a:gd name="f9" fmla="val 4884"/>
              <a:gd name="f10" fmla="val 5357"/>
              <a:gd name="f11" fmla="val 5829"/>
              <a:gd name="f12" fmla="val 6176"/>
              <a:gd name="f13" fmla="val 3277"/>
              <a:gd name="f14" fmla="val 2931"/>
              <a:gd name="f15" fmla="val 6239"/>
              <a:gd name="f16" fmla="val 6711"/>
              <a:gd name="f17" fmla="val 7058"/>
              <a:gd name="f18" fmla="val 5766"/>
              <a:gd name="f19" fmla="val 5420"/>
              <a:gd name="f20" fmla="val 8728"/>
              <a:gd name="f21" fmla="val 9200"/>
              <a:gd name="f22" fmla="val 9547"/>
              <a:gd name="f23" fmla="val 8255"/>
              <a:gd name="f24" fmla="val 7877"/>
              <a:gd name="f25" fmla="val 1"/>
              <a:gd name="f26" fmla="val 2805"/>
              <a:gd name="f27" fmla="val 2395"/>
              <a:gd name="f28" fmla="val 7436"/>
              <a:gd name="f29" fmla="val 1387"/>
              <a:gd name="f30" fmla="val 3309"/>
              <a:gd name="f31" fmla="val 10082"/>
              <a:gd name="f32" fmla="val 12256"/>
              <a:gd name="f33" fmla="val 12486"/>
              <a:gd name="f34" fmla="val 3502"/>
              <a:gd name="f35" fmla="val 12646"/>
              <a:gd name="f36" fmla="val 3715"/>
              <a:gd name="f37" fmla="val 3824"/>
              <a:gd name="f38" fmla="val 3938"/>
              <a:gd name="f39" fmla="val 12604"/>
              <a:gd name="f40" fmla="val 4034"/>
              <a:gd name="f41" fmla="val 12508"/>
              <a:gd name="f42" fmla="val 5609"/>
              <a:gd name="f43" fmla="val 10681"/>
              <a:gd name="f44" fmla="val 5798"/>
              <a:gd name="f45" fmla="val 5987"/>
              <a:gd name="f46" fmla="val 10713"/>
              <a:gd name="f47" fmla="val 9641"/>
              <a:gd name="f48" fmla="val 8350"/>
              <a:gd name="f49" fmla="val 9704"/>
              <a:gd name="f50" fmla="*/ f0 1 12477"/>
              <a:gd name="f51" fmla="*/ f1 1 12647"/>
              <a:gd name="f52" fmla="+- f4 0 f2"/>
              <a:gd name="f53" fmla="+- f3 0 f2"/>
              <a:gd name="f54" fmla="*/ f53 1 12477"/>
              <a:gd name="f55" fmla="*/ f52 1 12647"/>
              <a:gd name="f56" fmla="*/ f2 1 f54"/>
              <a:gd name="f57" fmla="*/ f3 1 f54"/>
              <a:gd name="f58" fmla="*/ f2 1 f55"/>
              <a:gd name="f59" fmla="*/ f4 1 f55"/>
              <a:gd name="f60" fmla="*/ f56 f50 1"/>
              <a:gd name="f61" fmla="*/ f57 f50 1"/>
              <a:gd name="f62" fmla="*/ f59 f51 1"/>
              <a:gd name="f63" fmla="*/ f58 f51 1"/>
            </a:gdLst>
            <a:ahLst/>
            <a:cxnLst>
              <a:cxn ang="3cd4">
                <a:pos x="hc" y="t"/>
              </a:cxn>
              <a:cxn ang="0">
                <a:pos x="r" y="vc"/>
              </a:cxn>
              <a:cxn ang="cd4">
                <a:pos x="hc" y="b"/>
              </a:cxn>
              <a:cxn ang="cd2">
                <a:pos x="l" y="vc"/>
              </a:cxn>
            </a:cxnLst>
            <a:rect l="f60" t="f63" r="f61" b="f62"/>
            <a:pathLst>
              <a:path w="12477" h="12647">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15" y="f6"/>
                </a:moveTo>
                <a:cubicBezTo>
                  <a:pt x="f16" y="f6"/>
                  <a:pt x="f17" y="f9"/>
                  <a:pt x="f17" y="f10"/>
                </a:cubicBezTo>
                <a:cubicBezTo>
                  <a:pt x="f17" y="f11"/>
                  <a:pt x="f16" y="f12"/>
                  <a:pt x="f15" y="f12"/>
                </a:cubicBezTo>
                <a:cubicBezTo>
                  <a:pt x="f18" y="f12"/>
                  <a:pt x="f19" y="f11"/>
                  <a:pt x="f19" y="f10"/>
                </a:cubicBezTo>
                <a:cubicBezTo>
                  <a:pt x="f19" y="f9"/>
                  <a:pt x="f18" y="f6"/>
                  <a:pt x="f15" y="f6"/>
                </a:cubicBezTo>
                <a:close/>
                <a:moveTo>
                  <a:pt x="f20" y="f6"/>
                </a:moveTo>
                <a:cubicBezTo>
                  <a:pt x="f21" y="f6"/>
                  <a:pt x="f22" y="f9"/>
                  <a:pt x="f22" y="f10"/>
                </a:cubicBezTo>
                <a:cubicBezTo>
                  <a:pt x="f22" y="f11"/>
                  <a:pt x="f21" y="f12"/>
                  <a:pt x="f20" y="f12"/>
                </a:cubicBezTo>
                <a:cubicBezTo>
                  <a:pt x="f23" y="f12"/>
                  <a:pt x="f24" y="f11"/>
                  <a:pt x="f24" y="f10"/>
                </a:cubicBezTo>
                <a:cubicBezTo>
                  <a:pt x="f24" y="f9"/>
                  <a:pt x="f23" y="f6"/>
                  <a:pt x="f20" y="f6"/>
                </a:cubicBezTo>
                <a:close/>
                <a:moveTo>
                  <a:pt x="f15" y="f25"/>
                </a:moveTo>
                <a:cubicBezTo>
                  <a:pt x="f26" y="f25"/>
                  <a:pt x="f25" y="f27"/>
                  <a:pt x="f25" y="f10"/>
                </a:cubicBezTo>
                <a:cubicBezTo>
                  <a:pt x="f25" y="f28"/>
                  <a:pt x="f29" y="f21"/>
                  <a:pt x="f30" y="f31"/>
                </a:cubicBezTo>
                <a:lnTo>
                  <a:pt x="f30" y="f32"/>
                </a:lnTo>
                <a:cubicBezTo>
                  <a:pt x="f30" y="f33"/>
                  <a:pt x="f34" y="f35"/>
                  <a:pt x="f36" y="f35"/>
                </a:cubicBezTo>
                <a:cubicBezTo>
                  <a:pt x="f37" y="f35"/>
                  <a:pt x="f38" y="f39"/>
                  <a:pt x="f40" y="f41"/>
                </a:cubicBezTo>
                <a:lnTo>
                  <a:pt x="f42" y="f43"/>
                </a:lnTo>
                <a:cubicBezTo>
                  <a:pt x="f44" y="f43"/>
                  <a:pt x="f45" y="f46"/>
                  <a:pt x="f15" y="f46"/>
                </a:cubicBezTo>
                <a:cubicBezTo>
                  <a:pt x="f47" y="f46"/>
                  <a:pt x="f3" y="f48"/>
                  <a:pt x="f3" y="f10"/>
                </a:cubicBezTo>
                <a:cubicBezTo>
                  <a:pt x="f3" y="f27"/>
                  <a:pt x="f49" y="f25"/>
                  <a:pt x="f15" y="f25"/>
                </a:cubicBezTo>
                <a:close/>
              </a:path>
            </a:pathLst>
          </a:custGeom>
          <a:solidFill>
            <a:srgbClr val="BA1A18"/>
          </a:solid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grpSp>
        <p:nvGrpSpPr>
          <p:cNvPr id="87" name="Google Shape;6047;p67">
            <a:extLst>
              <a:ext uri="{FF2B5EF4-FFF2-40B4-BE49-F238E27FC236}">
                <a16:creationId xmlns:a16="http://schemas.microsoft.com/office/drawing/2014/main" id="{32A7D451-AA91-4D60-ADB9-0D2506452565}"/>
              </a:ext>
            </a:extLst>
          </p:cNvPr>
          <p:cNvGrpSpPr/>
          <p:nvPr/>
        </p:nvGrpSpPr>
        <p:grpSpPr>
          <a:xfrm>
            <a:off x="7039933" y="1801169"/>
            <a:ext cx="413222" cy="376323"/>
            <a:chOff x="10973888" y="2490313"/>
            <a:chExt cx="553458" cy="504036"/>
          </a:xfrm>
          <a:solidFill>
            <a:srgbClr val="BA1A18"/>
          </a:solidFill>
        </p:grpSpPr>
        <p:sp>
          <p:nvSpPr>
            <p:cNvPr id="88" name="Google Shape;6048;p67">
              <a:extLst>
                <a:ext uri="{FF2B5EF4-FFF2-40B4-BE49-F238E27FC236}">
                  <a16:creationId xmlns:a16="http://schemas.microsoft.com/office/drawing/2014/main" id="{EEAD51B4-3852-4C4A-B7A3-ED534ABB37DB}"/>
                </a:ext>
              </a:extLst>
            </p:cNvPr>
            <p:cNvSpPr/>
            <p:nvPr/>
          </p:nvSpPr>
          <p:spPr>
            <a:xfrm>
              <a:off x="11251298" y="2561719"/>
              <a:ext cx="276048" cy="432630"/>
            </a:xfrm>
            <a:custGeom>
              <a:avLst/>
              <a:gdLst>
                <a:gd name="f0" fmla="val w"/>
                <a:gd name="f1" fmla="val h"/>
                <a:gd name="f2" fmla="val 0"/>
                <a:gd name="f3" fmla="val 6333"/>
                <a:gd name="f4" fmla="val 9925"/>
                <a:gd name="f5" fmla="val 4694"/>
                <a:gd name="f6" fmla="val 1"/>
                <a:gd name="f7" fmla="val 7877"/>
                <a:gd name="f8" fmla="val 8097"/>
                <a:gd name="f9" fmla="val 4474"/>
                <a:gd name="f10" fmla="val 8255"/>
                <a:gd name="f11" fmla="val 4253"/>
                <a:gd name="f12" fmla="val 2993"/>
                <a:gd name="f13" fmla="val 1638"/>
                <a:gd name="f14" fmla="val 8696"/>
                <a:gd name="f15" fmla="val 693"/>
                <a:gd name="f16" fmla="val 9452"/>
                <a:gd name="f17" fmla="val 536"/>
                <a:gd name="f18" fmla="val 9546"/>
                <a:gd name="f19" fmla="val 189"/>
                <a:gd name="f20" fmla="val 5073"/>
                <a:gd name="f21" fmla="val 5734"/>
                <a:gd name="f22" fmla="val 9357"/>
                <a:gd name="f23" fmla="val 1229"/>
                <a:gd name="f24" fmla="val 5766"/>
                <a:gd name="f25" fmla="*/ f0 1 6333"/>
                <a:gd name="f26" fmla="*/ f1 1 9925"/>
                <a:gd name="f27" fmla="+- f4 0 f2"/>
                <a:gd name="f28" fmla="+- f3 0 f2"/>
                <a:gd name="f29" fmla="*/ f28 1 6333"/>
                <a:gd name="f30" fmla="*/ f27 1 9925"/>
                <a:gd name="f31" fmla="*/ f2 1 f29"/>
                <a:gd name="f32" fmla="*/ f3 1 f29"/>
                <a:gd name="f33" fmla="*/ f2 1 f30"/>
                <a:gd name="f34" fmla="*/ f4 1 f30"/>
                <a:gd name="f35" fmla="*/ f31 f25 1"/>
                <a:gd name="f36" fmla="*/ f32 f25 1"/>
                <a:gd name="f37" fmla="*/ f34 f26 1"/>
                <a:gd name="f38" fmla="*/ f33 f26 1"/>
              </a:gdLst>
              <a:ahLst/>
              <a:cxnLst>
                <a:cxn ang="3cd4">
                  <a:pos x="hc" y="t"/>
                </a:cxn>
                <a:cxn ang="0">
                  <a:pos x="r" y="vc"/>
                </a:cxn>
                <a:cxn ang="cd4">
                  <a:pos x="hc" y="b"/>
                </a:cxn>
                <a:cxn ang="cd2">
                  <a:pos x="l" y="vc"/>
                </a:cxn>
              </a:cxnLst>
              <a:rect l="f35" t="f38" r="f36" b="f37"/>
              <a:pathLst>
                <a:path w="6333" h="9925">
                  <a:moveTo>
                    <a:pt x="f5" y="f6"/>
                  </a:moveTo>
                  <a:lnTo>
                    <a:pt x="f5" y="f7"/>
                  </a:lnTo>
                  <a:cubicBezTo>
                    <a:pt x="f5" y="f8"/>
                    <a:pt x="f9" y="f10"/>
                    <a:pt x="f11" y="f10"/>
                  </a:cubicBezTo>
                  <a:cubicBezTo>
                    <a:pt x="f12" y="f10"/>
                    <a:pt x="f13" y="f14"/>
                    <a:pt x="f15" y="f16"/>
                  </a:cubicBezTo>
                  <a:cubicBezTo>
                    <a:pt x="f17" y="f18"/>
                    <a:pt x="f19" y="f4"/>
                    <a:pt x="f2" y="f4"/>
                  </a:cubicBezTo>
                  <a:lnTo>
                    <a:pt x="f20" y="f4"/>
                  </a:lnTo>
                  <a:cubicBezTo>
                    <a:pt x="f21" y="f4"/>
                    <a:pt x="f3" y="f22"/>
                    <a:pt x="f3" y="f14"/>
                  </a:cubicBezTo>
                  <a:lnTo>
                    <a:pt x="f3" y="f23"/>
                  </a:lnTo>
                  <a:cubicBezTo>
                    <a:pt x="f3" y="f17"/>
                    <a:pt x="f24" y="f6"/>
                    <a:pt x="f20"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sp>
          <p:nvSpPr>
            <p:cNvPr id="89" name="Google Shape;6049;p67">
              <a:extLst>
                <a:ext uri="{FF2B5EF4-FFF2-40B4-BE49-F238E27FC236}">
                  <a16:creationId xmlns:a16="http://schemas.microsoft.com/office/drawing/2014/main" id="{901776D8-F9E2-4AB8-8522-3BC4CE3B32F6}"/>
                </a:ext>
              </a:extLst>
            </p:cNvPr>
            <p:cNvSpPr/>
            <p:nvPr/>
          </p:nvSpPr>
          <p:spPr>
            <a:xfrm>
              <a:off x="11080991" y="2490313"/>
              <a:ext cx="151132" cy="449116"/>
            </a:xfrm>
            <a:custGeom>
              <a:avLst/>
              <a:gdLst>
                <a:gd name="f0" fmla="val w"/>
                <a:gd name="f1" fmla="val h"/>
                <a:gd name="f2" fmla="val 0"/>
                <a:gd name="f3" fmla="val 3467"/>
                <a:gd name="f4" fmla="val 10303"/>
                <a:gd name="f5" fmla="val 1"/>
                <a:gd name="f6" fmla="val 9105"/>
                <a:gd name="f7" fmla="val 1166"/>
                <a:gd name="f8" fmla="val 9200"/>
                <a:gd name="f9" fmla="val 2489"/>
                <a:gd name="f10" fmla="val 9578"/>
                <a:gd name="f11" fmla="val 3466"/>
                <a:gd name="f12" fmla="val 10302"/>
                <a:gd name="f13" fmla="val 1197"/>
                <a:gd name="f14" fmla="val 473"/>
                <a:gd name="f15" fmla="val 1229"/>
                <a:gd name="f16" fmla="val 95"/>
                <a:gd name="f17" fmla="*/ f0 1 3467"/>
                <a:gd name="f18" fmla="*/ f1 1 10303"/>
                <a:gd name="f19" fmla="+- f4 0 f2"/>
                <a:gd name="f20" fmla="+- f3 0 f2"/>
                <a:gd name="f21" fmla="*/ f20 1 3467"/>
                <a:gd name="f22" fmla="*/ f19 1 10303"/>
                <a:gd name="f23" fmla="*/ f2 1 f21"/>
                <a:gd name="f24" fmla="*/ f3 1 f21"/>
                <a:gd name="f25" fmla="*/ f2 1 f22"/>
                <a:gd name="f26" fmla="*/ f4 1 f22"/>
                <a:gd name="f27" fmla="*/ f23 f17 1"/>
                <a:gd name="f28" fmla="*/ f24 f17 1"/>
                <a:gd name="f29" fmla="*/ f26 f18 1"/>
                <a:gd name="f30" fmla="*/ f25 f18 1"/>
              </a:gdLst>
              <a:ahLst/>
              <a:cxnLst>
                <a:cxn ang="3cd4">
                  <a:pos x="hc" y="t"/>
                </a:cxn>
                <a:cxn ang="0">
                  <a:pos x="r" y="vc"/>
                </a:cxn>
                <a:cxn ang="cd4">
                  <a:pos x="hc" y="b"/>
                </a:cxn>
                <a:cxn ang="cd2">
                  <a:pos x="l" y="vc"/>
                </a:cxn>
              </a:cxnLst>
              <a:rect l="f27" t="f30" r="f28" b="f29"/>
              <a:pathLst>
                <a:path w="3467" h="10303">
                  <a:moveTo>
                    <a:pt x="f5" y="f2"/>
                  </a:moveTo>
                  <a:lnTo>
                    <a:pt x="f5" y="f6"/>
                  </a:lnTo>
                  <a:cubicBezTo>
                    <a:pt x="f7" y="f8"/>
                    <a:pt x="f9" y="f10"/>
                    <a:pt x="f11" y="f12"/>
                  </a:cubicBezTo>
                  <a:lnTo>
                    <a:pt x="f11" y="f13"/>
                  </a:lnTo>
                  <a:cubicBezTo>
                    <a:pt x="f9" y="f14"/>
                    <a:pt x="f15" y="f16"/>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sp>
          <p:nvSpPr>
            <p:cNvPr id="90" name="Google Shape;6050;p67">
              <a:extLst>
                <a:ext uri="{FF2B5EF4-FFF2-40B4-BE49-F238E27FC236}">
                  <a16:creationId xmlns:a16="http://schemas.microsoft.com/office/drawing/2014/main" id="{CA9AA84B-4273-44FC-84DF-64347BCADAEE}"/>
                </a:ext>
              </a:extLst>
            </p:cNvPr>
            <p:cNvSpPr/>
            <p:nvPr/>
          </p:nvSpPr>
          <p:spPr>
            <a:xfrm>
              <a:off x="11267776" y="2490313"/>
              <a:ext cx="151086" cy="449116"/>
            </a:xfrm>
            <a:custGeom>
              <a:avLst/>
              <a:gdLst>
                <a:gd name="f0" fmla="val w"/>
                <a:gd name="f1" fmla="val h"/>
                <a:gd name="f2" fmla="val 0"/>
                <a:gd name="f3" fmla="val 3466"/>
                <a:gd name="f4" fmla="val 10303"/>
                <a:gd name="f5" fmla="val 2300"/>
                <a:gd name="f6" fmla="val 95"/>
                <a:gd name="f7" fmla="val 977"/>
                <a:gd name="f8" fmla="val 473"/>
                <a:gd name="f9" fmla="val 1197"/>
                <a:gd name="f10" fmla="val 10302"/>
                <a:gd name="f11" fmla="val 9578"/>
                <a:gd name="f12" fmla="val 2237"/>
                <a:gd name="f13" fmla="val 9200"/>
                <a:gd name="f14" fmla="val 9105"/>
                <a:gd name="f15" fmla="*/ f0 1 3466"/>
                <a:gd name="f16" fmla="*/ f1 1 10303"/>
                <a:gd name="f17" fmla="+- f4 0 f2"/>
                <a:gd name="f18" fmla="+- f3 0 f2"/>
                <a:gd name="f19" fmla="*/ f18 1 3466"/>
                <a:gd name="f20" fmla="*/ f17 1 10303"/>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3466" h="10303">
                  <a:moveTo>
                    <a:pt x="f3" y="f2"/>
                  </a:moveTo>
                  <a:cubicBezTo>
                    <a:pt x="f5" y="f6"/>
                    <a:pt x="f7" y="f8"/>
                    <a:pt x="f2" y="f9"/>
                  </a:cubicBezTo>
                  <a:lnTo>
                    <a:pt x="f2" y="f10"/>
                  </a:lnTo>
                  <a:cubicBezTo>
                    <a:pt x="f7" y="f11"/>
                    <a:pt x="f12" y="f13"/>
                    <a:pt x="f3" y="f14"/>
                  </a:cubicBezTo>
                  <a:lnTo>
                    <a:pt x="f3" y="f2"/>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sp>
          <p:nvSpPr>
            <p:cNvPr id="91" name="Google Shape;6051;p67">
              <a:extLst>
                <a:ext uri="{FF2B5EF4-FFF2-40B4-BE49-F238E27FC236}">
                  <a16:creationId xmlns:a16="http://schemas.microsoft.com/office/drawing/2014/main" id="{509DD414-989A-4BF5-A8F0-8A2341FFE8A6}"/>
                </a:ext>
              </a:extLst>
            </p:cNvPr>
            <p:cNvSpPr/>
            <p:nvPr/>
          </p:nvSpPr>
          <p:spPr>
            <a:xfrm>
              <a:off x="10973888" y="2561719"/>
              <a:ext cx="274713" cy="432630"/>
            </a:xfrm>
            <a:custGeom>
              <a:avLst/>
              <a:gdLst>
                <a:gd name="f0" fmla="val w"/>
                <a:gd name="f1" fmla="val h"/>
                <a:gd name="f2" fmla="val 0"/>
                <a:gd name="f3" fmla="val 6302"/>
                <a:gd name="f4" fmla="val 9925"/>
                <a:gd name="f5" fmla="val 1229"/>
                <a:gd name="f6" fmla="val 1"/>
                <a:gd name="f7" fmla="val 567"/>
                <a:gd name="f8" fmla="val 536"/>
                <a:gd name="f9" fmla="val 1198"/>
                <a:gd name="f10" fmla="val 8664"/>
                <a:gd name="f11" fmla="val 32"/>
                <a:gd name="f12" fmla="val 9357"/>
                <a:gd name="f13" fmla="val 6301"/>
                <a:gd name="f14" fmla="val 6112"/>
                <a:gd name="f15" fmla="val 5766"/>
                <a:gd name="f16" fmla="val 9609"/>
                <a:gd name="f17" fmla="val 5608"/>
                <a:gd name="f18" fmla="val 9452"/>
                <a:gd name="f19" fmla="val 4631"/>
                <a:gd name="f20" fmla="val 3277"/>
                <a:gd name="f21" fmla="val 8255"/>
                <a:gd name="f22" fmla="val 2048"/>
                <a:gd name="f23" fmla="val 1828"/>
                <a:gd name="f24" fmla="val 1638"/>
                <a:gd name="f25" fmla="val 8066"/>
                <a:gd name="f26" fmla="val 7877"/>
                <a:gd name="f27" fmla="*/ f0 1 6302"/>
                <a:gd name="f28" fmla="*/ f1 1 9925"/>
                <a:gd name="f29" fmla="+- f4 0 f2"/>
                <a:gd name="f30" fmla="+- f3 0 f2"/>
                <a:gd name="f31" fmla="*/ f30 1 6302"/>
                <a:gd name="f32" fmla="*/ f29 1 9925"/>
                <a:gd name="f33" fmla="*/ f2 1 f31"/>
                <a:gd name="f34" fmla="*/ f3 1 f31"/>
                <a:gd name="f35" fmla="*/ f2 1 f32"/>
                <a:gd name="f36" fmla="*/ f4 1 f32"/>
                <a:gd name="f37" fmla="*/ f33 f27 1"/>
                <a:gd name="f38" fmla="*/ f34 f27 1"/>
                <a:gd name="f39" fmla="*/ f36 f28 1"/>
                <a:gd name="f40" fmla="*/ f35 f28 1"/>
              </a:gdLst>
              <a:ahLst/>
              <a:cxnLst>
                <a:cxn ang="3cd4">
                  <a:pos x="hc" y="t"/>
                </a:cxn>
                <a:cxn ang="0">
                  <a:pos x="r" y="vc"/>
                </a:cxn>
                <a:cxn ang="cd4">
                  <a:pos x="hc" y="b"/>
                </a:cxn>
                <a:cxn ang="cd2">
                  <a:pos x="l" y="vc"/>
                </a:cxn>
              </a:cxnLst>
              <a:rect l="f37" t="f40" r="f38" b="f39"/>
              <a:pathLst>
                <a:path w="6302" h="9925">
                  <a:moveTo>
                    <a:pt x="f5" y="f6"/>
                  </a:moveTo>
                  <a:cubicBezTo>
                    <a:pt x="f7" y="f6"/>
                    <a:pt x="f2" y="f8"/>
                    <a:pt x="f2" y="f9"/>
                  </a:cubicBezTo>
                  <a:lnTo>
                    <a:pt x="f2" y="f10"/>
                  </a:lnTo>
                  <a:cubicBezTo>
                    <a:pt x="f11" y="f12"/>
                    <a:pt x="f7" y="f4"/>
                    <a:pt x="f5" y="f4"/>
                  </a:cubicBezTo>
                  <a:lnTo>
                    <a:pt x="f13" y="f4"/>
                  </a:lnTo>
                  <a:cubicBezTo>
                    <a:pt x="f14" y="f4"/>
                    <a:pt x="f15" y="f16"/>
                    <a:pt x="f17" y="f18"/>
                  </a:cubicBezTo>
                  <a:cubicBezTo>
                    <a:pt x="f19" y="f10"/>
                    <a:pt x="f20" y="f21"/>
                    <a:pt x="f22" y="f21"/>
                  </a:cubicBezTo>
                  <a:cubicBezTo>
                    <a:pt x="f23" y="f21"/>
                    <a:pt x="f24" y="f25"/>
                    <a:pt x="f24" y="f26"/>
                  </a:cubicBezTo>
                  <a:lnTo>
                    <a:pt x="f24" y="f6"/>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grpSp>
      <p:grpSp>
        <p:nvGrpSpPr>
          <p:cNvPr id="92" name="Google Shape;6072;p67">
            <a:extLst>
              <a:ext uri="{FF2B5EF4-FFF2-40B4-BE49-F238E27FC236}">
                <a16:creationId xmlns:a16="http://schemas.microsoft.com/office/drawing/2014/main" id="{5B3A822D-E1AB-4D81-80E0-0D445D752457}"/>
              </a:ext>
            </a:extLst>
          </p:cNvPr>
          <p:cNvGrpSpPr/>
          <p:nvPr/>
        </p:nvGrpSpPr>
        <p:grpSpPr>
          <a:xfrm>
            <a:off x="4597068" y="1805762"/>
            <a:ext cx="413256" cy="413004"/>
            <a:chOff x="7701991" y="2496467"/>
            <a:chExt cx="553503" cy="553166"/>
          </a:xfrm>
          <a:solidFill>
            <a:srgbClr val="BA1A18"/>
          </a:solidFill>
        </p:grpSpPr>
        <p:sp>
          <p:nvSpPr>
            <p:cNvPr id="93" name="Google Shape;6073;p67">
              <a:extLst>
                <a:ext uri="{FF2B5EF4-FFF2-40B4-BE49-F238E27FC236}">
                  <a16:creationId xmlns:a16="http://schemas.microsoft.com/office/drawing/2014/main" id="{113F47E9-C884-4DA0-B993-1F11E23FB8A5}"/>
                </a:ext>
              </a:extLst>
            </p:cNvPr>
            <p:cNvSpPr/>
            <p:nvPr/>
          </p:nvSpPr>
          <p:spPr>
            <a:xfrm>
              <a:off x="7701991" y="2595021"/>
              <a:ext cx="72831" cy="428496"/>
            </a:xfrm>
            <a:custGeom>
              <a:avLst/>
              <a:gdLst>
                <a:gd name="f0" fmla="val w"/>
                <a:gd name="f1" fmla="val h"/>
                <a:gd name="f2" fmla="val 0"/>
                <a:gd name="f3" fmla="val 1671"/>
                <a:gd name="f4" fmla="val 9830"/>
                <a:gd name="f5" fmla="val 1"/>
                <a:gd name="f6" fmla="val 1670"/>
                <a:gd name="f7" fmla="val 8192"/>
                <a:gd name="f8" fmla="val 1639"/>
                <a:gd name="f9" fmla="*/ f0 1 1671"/>
                <a:gd name="f10" fmla="*/ f1 1 9830"/>
                <a:gd name="f11" fmla="+- f4 0 f2"/>
                <a:gd name="f12" fmla="+- f3 0 f2"/>
                <a:gd name="f13" fmla="*/ f12 1 1671"/>
                <a:gd name="f14" fmla="*/ f11 1 9830"/>
                <a:gd name="f15" fmla="*/ f2 1 f13"/>
                <a:gd name="f16" fmla="*/ f3 1 f13"/>
                <a:gd name="f17" fmla="*/ f2 1 f14"/>
                <a:gd name="f18" fmla="*/ f4 1 f14"/>
                <a:gd name="f19" fmla="*/ f15 f9 1"/>
                <a:gd name="f20" fmla="*/ f16 f9 1"/>
                <a:gd name="f21" fmla="*/ f18 f10 1"/>
                <a:gd name="f22" fmla="*/ f17 f10 1"/>
              </a:gdLst>
              <a:ahLst/>
              <a:cxnLst>
                <a:cxn ang="3cd4">
                  <a:pos x="hc" y="t"/>
                </a:cxn>
                <a:cxn ang="0">
                  <a:pos x="r" y="vc"/>
                </a:cxn>
                <a:cxn ang="cd4">
                  <a:pos x="hc" y="b"/>
                </a:cxn>
                <a:cxn ang="cd2">
                  <a:pos x="l" y="vc"/>
                </a:cxn>
              </a:cxnLst>
              <a:rect l="f19" t="f22" r="f20" b="f21"/>
              <a:pathLst>
                <a:path w="1671" h="9830">
                  <a:moveTo>
                    <a:pt x="f5" y="f2"/>
                  </a:moveTo>
                  <a:lnTo>
                    <a:pt x="f5" y="f4"/>
                  </a:lnTo>
                  <a:lnTo>
                    <a:pt x="f6" y="f7"/>
                  </a:lnTo>
                  <a:lnTo>
                    <a:pt x="f6" y="f8"/>
                  </a:lnTo>
                  <a:lnTo>
                    <a:pt x="f5" y="f2"/>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sp>
          <p:nvSpPr>
            <p:cNvPr id="94" name="Google Shape;6074;p67">
              <a:extLst>
                <a:ext uri="{FF2B5EF4-FFF2-40B4-BE49-F238E27FC236}">
                  <a16:creationId xmlns:a16="http://schemas.microsoft.com/office/drawing/2014/main" id="{9B337883-7C8F-4A18-A5A2-E72FE43707CE}"/>
                </a:ext>
              </a:extLst>
            </p:cNvPr>
            <p:cNvSpPr/>
            <p:nvPr/>
          </p:nvSpPr>
          <p:spPr>
            <a:xfrm>
              <a:off x="8182663" y="2595021"/>
              <a:ext cx="72831" cy="428496"/>
            </a:xfrm>
            <a:custGeom>
              <a:avLst/>
              <a:gdLst>
                <a:gd name="f0" fmla="val w"/>
                <a:gd name="f1" fmla="val h"/>
                <a:gd name="f2" fmla="val 0"/>
                <a:gd name="f3" fmla="val 1671"/>
                <a:gd name="f4" fmla="val 9830"/>
                <a:gd name="f5" fmla="val 1670"/>
                <a:gd name="f6" fmla="val 1639"/>
                <a:gd name="f7" fmla="val 8192"/>
                <a:gd name="f8" fmla="*/ f0 1 1671"/>
                <a:gd name="f9" fmla="*/ f1 1 9830"/>
                <a:gd name="f10" fmla="+- f4 0 f2"/>
                <a:gd name="f11" fmla="+- f3 0 f2"/>
                <a:gd name="f12" fmla="*/ f11 1 1671"/>
                <a:gd name="f13" fmla="*/ f10 1 9830"/>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1671" h="9830">
                  <a:moveTo>
                    <a:pt x="f5" y="f2"/>
                  </a:moveTo>
                  <a:lnTo>
                    <a:pt x="f2" y="f6"/>
                  </a:lnTo>
                  <a:lnTo>
                    <a:pt x="f2" y="f7"/>
                  </a:lnTo>
                  <a:lnTo>
                    <a:pt x="f5" y="f4"/>
                  </a:lnTo>
                  <a:lnTo>
                    <a:pt x="f5" y="f2"/>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sp>
          <p:nvSpPr>
            <p:cNvPr id="95" name="Google Shape;6075;p67">
              <a:extLst>
                <a:ext uri="{FF2B5EF4-FFF2-40B4-BE49-F238E27FC236}">
                  <a16:creationId xmlns:a16="http://schemas.microsoft.com/office/drawing/2014/main" id="{E3965490-DA9A-409F-954A-D93230DA75B5}"/>
                </a:ext>
              </a:extLst>
            </p:cNvPr>
            <p:cNvSpPr/>
            <p:nvPr/>
          </p:nvSpPr>
          <p:spPr>
            <a:xfrm>
              <a:off x="7810484" y="2677408"/>
              <a:ext cx="336526" cy="263722"/>
            </a:xfrm>
            <a:custGeom>
              <a:avLst/>
              <a:gdLst>
                <a:gd name="f0" fmla="val w"/>
                <a:gd name="f1" fmla="val h"/>
                <a:gd name="f2" fmla="val 0"/>
                <a:gd name="f3" fmla="val 7720"/>
                <a:gd name="f4" fmla="val 6050"/>
                <a:gd name="f5" fmla="val 1"/>
                <a:gd name="f6" fmla="val 3592"/>
                <a:gd name="f7" fmla="val 4821"/>
                <a:gd name="f8" fmla="val 4600"/>
                <a:gd name="f9" fmla="val 3781"/>
                <a:gd name="f10" fmla="val 4411"/>
                <a:gd name="f11" fmla="val 4002"/>
                <a:gd name="f12" fmla="val 6491"/>
                <a:gd name="f13" fmla="val 6743"/>
                <a:gd name="f14" fmla="val 6932"/>
                <a:gd name="f15" fmla="val 7719"/>
                <a:gd name="f16" fmla="*/ f0 1 7720"/>
                <a:gd name="f17" fmla="*/ f1 1 6050"/>
                <a:gd name="f18" fmla="+- f4 0 f2"/>
                <a:gd name="f19" fmla="+- f3 0 f2"/>
                <a:gd name="f20" fmla="*/ f19 1 7720"/>
                <a:gd name="f21" fmla="*/ f18 1 6050"/>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7720" h="6050">
                  <a:moveTo>
                    <a:pt x="f5" y="f5"/>
                  </a:moveTo>
                  <a:lnTo>
                    <a:pt x="f5" y="f4"/>
                  </a:lnTo>
                  <a:lnTo>
                    <a:pt x="f6" y="f4"/>
                  </a:lnTo>
                  <a:lnTo>
                    <a:pt x="f6" y="f7"/>
                  </a:lnTo>
                  <a:cubicBezTo>
                    <a:pt x="f6" y="f8"/>
                    <a:pt x="f9" y="f10"/>
                    <a:pt x="f11" y="f10"/>
                  </a:cubicBezTo>
                  <a:lnTo>
                    <a:pt x="f12" y="f10"/>
                  </a:lnTo>
                  <a:cubicBezTo>
                    <a:pt x="f13" y="f10"/>
                    <a:pt x="f14" y="f8"/>
                    <a:pt x="f14" y="f7"/>
                  </a:cubicBezTo>
                  <a:lnTo>
                    <a:pt x="f14" y="f4"/>
                  </a:lnTo>
                  <a:lnTo>
                    <a:pt x="f15" y="f4"/>
                  </a:lnTo>
                  <a:lnTo>
                    <a:pt x="f15" y="f5"/>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sp>
          <p:nvSpPr>
            <p:cNvPr id="96" name="Google Shape;6076;p67">
              <a:extLst>
                <a:ext uri="{FF2B5EF4-FFF2-40B4-BE49-F238E27FC236}">
                  <a16:creationId xmlns:a16="http://schemas.microsoft.com/office/drawing/2014/main" id="{27BDECA7-73F9-430A-9810-BA9FF0606088}"/>
                </a:ext>
              </a:extLst>
            </p:cNvPr>
            <p:cNvSpPr/>
            <p:nvPr/>
          </p:nvSpPr>
          <p:spPr>
            <a:xfrm>
              <a:off x="7728106" y="2978191"/>
              <a:ext cx="501283" cy="71442"/>
            </a:xfrm>
            <a:custGeom>
              <a:avLst/>
              <a:gdLst>
                <a:gd name="f0" fmla="val w"/>
                <a:gd name="f1" fmla="val h"/>
                <a:gd name="f2" fmla="val 0"/>
                <a:gd name="f3" fmla="val 11500"/>
                <a:gd name="f4" fmla="val 1639"/>
                <a:gd name="f5" fmla="val 1638"/>
                <a:gd name="f6" fmla="val 9830"/>
                <a:gd name="f7" fmla="*/ f0 1 11500"/>
                <a:gd name="f8" fmla="*/ f1 1 1639"/>
                <a:gd name="f9" fmla="+- f4 0 f2"/>
                <a:gd name="f10" fmla="+- f3 0 f2"/>
                <a:gd name="f11" fmla="*/ f10 1 11500"/>
                <a:gd name="f12" fmla="*/ f9 1 1639"/>
                <a:gd name="f13" fmla="*/ f2 1 f11"/>
                <a:gd name="f14" fmla="*/ f3 1 f11"/>
                <a:gd name="f15" fmla="*/ f2 1 f12"/>
                <a:gd name="f16" fmla="*/ f4 1 f12"/>
                <a:gd name="f17" fmla="*/ f13 f7 1"/>
                <a:gd name="f18" fmla="*/ f14 f7 1"/>
                <a:gd name="f19" fmla="*/ f16 f8 1"/>
                <a:gd name="f20" fmla="*/ f15 f8 1"/>
              </a:gdLst>
              <a:ahLst/>
              <a:cxnLst>
                <a:cxn ang="3cd4">
                  <a:pos x="hc" y="t"/>
                </a:cxn>
                <a:cxn ang="0">
                  <a:pos x="r" y="vc"/>
                </a:cxn>
                <a:cxn ang="cd4">
                  <a:pos x="hc" y="b"/>
                </a:cxn>
                <a:cxn ang="cd2">
                  <a:pos x="l" y="vc"/>
                </a:cxn>
              </a:cxnLst>
              <a:rect l="f17" t="f20" r="f18" b="f19"/>
              <a:pathLst>
                <a:path w="11500" h="1639">
                  <a:moveTo>
                    <a:pt x="f4" y="f2"/>
                  </a:moveTo>
                  <a:lnTo>
                    <a:pt x="f2" y="f5"/>
                  </a:lnTo>
                  <a:lnTo>
                    <a:pt x="f3" y="f5"/>
                  </a:lnTo>
                  <a:lnTo>
                    <a:pt x="f6" y="f2"/>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sp>
          <p:nvSpPr>
            <p:cNvPr id="97" name="Google Shape;6077;p67">
              <a:extLst>
                <a:ext uri="{FF2B5EF4-FFF2-40B4-BE49-F238E27FC236}">
                  <a16:creationId xmlns:a16="http://schemas.microsoft.com/office/drawing/2014/main" id="{4E3A0768-0ADB-49D6-996A-0247388487D3}"/>
                </a:ext>
              </a:extLst>
            </p:cNvPr>
            <p:cNvSpPr/>
            <p:nvPr/>
          </p:nvSpPr>
          <p:spPr>
            <a:xfrm>
              <a:off x="7726707" y="2496467"/>
              <a:ext cx="502691" cy="145289"/>
            </a:xfrm>
            <a:custGeom>
              <a:avLst/>
              <a:gdLst>
                <a:gd name="f0" fmla="val w"/>
                <a:gd name="f1" fmla="val h"/>
                <a:gd name="f2" fmla="val 0"/>
                <a:gd name="f3" fmla="val 11532"/>
                <a:gd name="f4" fmla="val 3333"/>
                <a:gd name="f5" fmla="val 5798"/>
                <a:gd name="f6" fmla="val 1033"/>
                <a:gd name="f7" fmla="val 6459"/>
                <a:gd name="f8" fmla="val 1694"/>
                <a:gd name="f9" fmla="val 5136"/>
                <a:gd name="f10" fmla="val 5750"/>
                <a:gd name="f11" fmla="val 1"/>
                <a:gd name="f12" fmla="val 5640"/>
                <a:gd name="f13" fmla="val 5530"/>
                <a:gd name="f14" fmla="val 40"/>
                <a:gd name="f15" fmla="val 5451"/>
                <a:gd name="f16" fmla="val 119"/>
                <a:gd name="f17" fmla="val 3939"/>
                <a:gd name="f18" fmla="val 1663"/>
                <a:gd name="f19" fmla="val 1639"/>
                <a:gd name="f20" fmla="val 3332"/>
                <a:gd name="f21" fmla="val 9862"/>
                <a:gd name="f22" fmla="val 7593"/>
                <a:gd name="f23" fmla="val 6050"/>
                <a:gd name="f24" fmla="val 5971"/>
                <a:gd name="f25" fmla="val 5861"/>
                <a:gd name="f26" fmla="*/ f0 1 11532"/>
                <a:gd name="f27" fmla="*/ f1 1 3333"/>
                <a:gd name="f28" fmla="+- f4 0 f2"/>
                <a:gd name="f29" fmla="+- f3 0 f2"/>
                <a:gd name="f30" fmla="*/ f29 1 11532"/>
                <a:gd name="f31" fmla="*/ f28 1 3333"/>
                <a:gd name="f32" fmla="*/ f2 1 f30"/>
                <a:gd name="f33" fmla="*/ f3 1 f30"/>
                <a:gd name="f34" fmla="*/ f2 1 f31"/>
                <a:gd name="f35" fmla="*/ f4 1 f31"/>
                <a:gd name="f36" fmla="*/ f32 f26 1"/>
                <a:gd name="f37" fmla="*/ f33 f26 1"/>
                <a:gd name="f38" fmla="*/ f35 f27 1"/>
                <a:gd name="f39" fmla="*/ f34 f27 1"/>
              </a:gdLst>
              <a:ahLst/>
              <a:cxnLst>
                <a:cxn ang="3cd4">
                  <a:pos x="hc" y="t"/>
                </a:cxn>
                <a:cxn ang="0">
                  <a:pos x="r" y="vc"/>
                </a:cxn>
                <a:cxn ang="cd4">
                  <a:pos x="hc" y="b"/>
                </a:cxn>
                <a:cxn ang="cd2">
                  <a:pos x="l" y="vc"/>
                </a:cxn>
              </a:cxnLst>
              <a:rect l="f36" t="f39" r="f37" b="f38"/>
              <a:pathLst>
                <a:path w="11532" h="3333">
                  <a:moveTo>
                    <a:pt x="f5" y="f6"/>
                  </a:moveTo>
                  <a:lnTo>
                    <a:pt x="f7" y="f8"/>
                  </a:lnTo>
                  <a:lnTo>
                    <a:pt x="f9" y="f8"/>
                  </a:lnTo>
                  <a:lnTo>
                    <a:pt x="f5" y="f6"/>
                  </a:lnTo>
                  <a:close/>
                  <a:moveTo>
                    <a:pt x="f10" y="f11"/>
                  </a:moveTo>
                  <a:cubicBezTo>
                    <a:pt x="f12" y="f11"/>
                    <a:pt x="f13" y="f14"/>
                    <a:pt x="f15" y="f16"/>
                  </a:cubicBezTo>
                  <a:lnTo>
                    <a:pt x="f17" y="f18"/>
                  </a:lnTo>
                  <a:lnTo>
                    <a:pt x="f11" y="f18"/>
                  </a:lnTo>
                  <a:lnTo>
                    <a:pt x="f19" y="f20"/>
                  </a:lnTo>
                  <a:lnTo>
                    <a:pt x="f21" y="f20"/>
                  </a:lnTo>
                  <a:lnTo>
                    <a:pt x="f3" y="f18"/>
                  </a:lnTo>
                  <a:lnTo>
                    <a:pt x="f22" y="f18"/>
                  </a:lnTo>
                  <a:lnTo>
                    <a:pt x="f23" y="f16"/>
                  </a:lnTo>
                  <a:cubicBezTo>
                    <a:pt x="f24" y="f14"/>
                    <a:pt x="f25" y="f11"/>
                    <a:pt x="f10" y="f11"/>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grpSp>
      <p:grpSp>
        <p:nvGrpSpPr>
          <p:cNvPr id="98" name="Google Shape;6107;p67">
            <a:extLst>
              <a:ext uri="{FF2B5EF4-FFF2-40B4-BE49-F238E27FC236}">
                <a16:creationId xmlns:a16="http://schemas.microsoft.com/office/drawing/2014/main" id="{0811E5E7-F326-4E47-B97C-692226A9BACE}"/>
              </a:ext>
            </a:extLst>
          </p:cNvPr>
          <p:cNvGrpSpPr/>
          <p:nvPr/>
        </p:nvGrpSpPr>
        <p:grpSpPr>
          <a:xfrm>
            <a:off x="5214791" y="1789843"/>
            <a:ext cx="416316" cy="411209"/>
            <a:chOff x="8529349" y="2475143"/>
            <a:chExt cx="557601" cy="550761"/>
          </a:xfrm>
          <a:solidFill>
            <a:srgbClr val="BA1A18"/>
          </a:solidFill>
        </p:grpSpPr>
        <p:sp>
          <p:nvSpPr>
            <p:cNvPr id="99" name="Google Shape;6108;p67">
              <a:extLst>
                <a:ext uri="{FF2B5EF4-FFF2-40B4-BE49-F238E27FC236}">
                  <a16:creationId xmlns:a16="http://schemas.microsoft.com/office/drawing/2014/main" id="{E57BB954-4910-41BD-B57D-E3F505D493E9}"/>
                </a:ext>
              </a:extLst>
            </p:cNvPr>
            <p:cNvSpPr/>
            <p:nvPr/>
          </p:nvSpPr>
          <p:spPr>
            <a:xfrm>
              <a:off x="8529349" y="2682200"/>
              <a:ext cx="347508" cy="343704"/>
            </a:xfrm>
            <a:custGeom>
              <a:avLst/>
              <a:gdLst>
                <a:gd name="f0" fmla="val w"/>
                <a:gd name="f1" fmla="val h"/>
                <a:gd name="f2" fmla="val 0"/>
                <a:gd name="f3" fmla="val 7972"/>
                <a:gd name="f4" fmla="val 7885"/>
                <a:gd name="f5" fmla="val 3245"/>
                <a:gd name="f6" fmla="val 473"/>
                <a:gd name="f7" fmla="val 2804"/>
                <a:gd name="f8" fmla="val 3277"/>
                <a:gd name="f9" fmla="val 4064"/>
                <a:gd name="f10" fmla="val 4568"/>
                <a:gd name="f11" fmla="val 3403"/>
                <a:gd name="f12" fmla="val 7530"/>
                <a:gd name="f13" fmla="val 3639"/>
                <a:gd name="f14" fmla="val 7766"/>
                <a:gd name="f15" fmla="val 3954"/>
                <a:gd name="f16" fmla="val 7884"/>
                <a:gd name="f17" fmla="val 4277"/>
                <a:gd name="f18" fmla="val 4600"/>
                <a:gd name="f19" fmla="val 4931"/>
                <a:gd name="f20" fmla="val 5199"/>
                <a:gd name="f21" fmla="val 7971"/>
                <a:gd name="f22" fmla="val 4726"/>
                <a:gd name="f23" fmla="*/ f0 1 7972"/>
                <a:gd name="f24" fmla="*/ f1 1 7885"/>
                <a:gd name="f25" fmla="+- f4 0 f2"/>
                <a:gd name="f26" fmla="+- f3 0 f2"/>
                <a:gd name="f27" fmla="*/ f26 1 7972"/>
                <a:gd name="f28" fmla="*/ f25 1 7885"/>
                <a:gd name="f29" fmla="*/ f2 1 f27"/>
                <a:gd name="f30" fmla="*/ f3 1 f27"/>
                <a:gd name="f31" fmla="*/ f2 1 f28"/>
                <a:gd name="f32" fmla="*/ f4 1 f28"/>
                <a:gd name="f33" fmla="*/ f29 f23 1"/>
                <a:gd name="f34" fmla="*/ f30 f23 1"/>
                <a:gd name="f35" fmla="*/ f32 f24 1"/>
                <a:gd name="f36" fmla="*/ f31 f24 1"/>
              </a:gdLst>
              <a:ahLst/>
              <a:cxnLst>
                <a:cxn ang="3cd4">
                  <a:pos x="hc" y="t"/>
                </a:cxn>
                <a:cxn ang="0">
                  <a:pos x="r" y="vc"/>
                </a:cxn>
                <a:cxn ang="cd4">
                  <a:pos x="hc" y="b"/>
                </a:cxn>
                <a:cxn ang="cd2">
                  <a:pos x="l" y="vc"/>
                </a:cxn>
              </a:cxnLst>
              <a:rect l="f33" t="f36" r="f34" b="f35"/>
              <a:pathLst>
                <a:path w="7972" h="7885">
                  <a:moveTo>
                    <a:pt x="f5" y="f2"/>
                  </a:moveTo>
                  <a:lnTo>
                    <a:pt x="f6" y="f7"/>
                  </a:lnTo>
                  <a:cubicBezTo>
                    <a:pt x="f2" y="f8"/>
                    <a:pt x="f2" y="f9"/>
                    <a:pt x="f6" y="f10"/>
                  </a:cubicBezTo>
                  <a:lnTo>
                    <a:pt x="f11" y="f12"/>
                  </a:lnTo>
                  <a:cubicBezTo>
                    <a:pt x="f13" y="f14"/>
                    <a:pt x="f15" y="f16"/>
                    <a:pt x="f17" y="f16"/>
                  </a:cubicBezTo>
                  <a:cubicBezTo>
                    <a:pt x="f18" y="f16"/>
                    <a:pt x="f19" y="f14"/>
                    <a:pt x="f20" y="f12"/>
                  </a:cubicBezTo>
                  <a:lnTo>
                    <a:pt x="f21" y="f22"/>
                  </a:lnTo>
                  <a:lnTo>
                    <a:pt x="f5" y="f2"/>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sp>
          <p:nvSpPr>
            <p:cNvPr id="100" name="Google Shape;6109;p67">
              <a:extLst>
                <a:ext uri="{FF2B5EF4-FFF2-40B4-BE49-F238E27FC236}">
                  <a16:creationId xmlns:a16="http://schemas.microsoft.com/office/drawing/2014/main" id="{ED10D94C-4DD2-43C0-9A56-6F6A742A82D7}"/>
                </a:ext>
              </a:extLst>
            </p:cNvPr>
            <p:cNvSpPr/>
            <p:nvPr/>
          </p:nvSpPr>
          <p:spPr>
            <a:xfrm>
              <a:off x="8695514" y="2475143"/>
              <a:ext cx="391436" cy="387001"/>
            </a:xfrm>
            <a:custGeom>
              <a:avLst/>
              <a:gdLst>
                <a:gd name="f0" fmla="val w"/>
                <a:gd name="f1" fmla="val h"/>
                <a:gd name="f2" fmla="val 0"/>
                <a:gd name="f3" fmla="val 8980"/>
                <a:gd name="f4" fmla="val 8878"/>
                <a:gd name="f5" fmla="val 4395"/>
                <a:gd name="f6" fmla="val 1"/>
                <a:gd name="f7" fmla="val 4285"/>
                <a:gd name="f8" fmla="val 4175"/>
                <a:gd name="f9" fmla="val 40"/>
                <a:gd name="f10" fmla="val 4096"/>
                <a:gd name="f11" fmla="val 119"/>
                <a:gd name="f12" fmla="val 4152"/>
                <a:gd name="f13" fmla="val 4726"/>
                <a:gd name="f14" fmla="val 8877"/>
                <a:gd name="f15" fmla="val 8822"/>
                <a:gd name="f16" fmla="val 4845"/>
                <a:gd name="f17" fmla="val 8979"/>
                <a:gd name="f18" fmla="val 4687"/>
                <a:gd name="f19" fmla="val 4404"/>
                <a:gd name="f20" fmla="val 4246"/>
                <a:gd name="f21" fmla="val 4695"/>
                <a:gd name="f22" fmla="val 4616"/>
                <a:gd name="f23" fmla="val 4506"/>
                <a:gd name="f24" fmla="*/ f0 1 8980"/>
                <a:gd name="f25" fmla="*/ f1 1 8878"/>
                <a:gd name="f26" fmla="+- f4 0 f2"/>
                <a:gd name="f27" fmla="+- f3 0 f2"/>
                <a:gd name="f28" fmla="*/ f27 1 8980"/>
                <a:gd name="f29" fmla="*/ f26 1 8878"/>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8980" h="8878">
                  <a:moveTo>
                    <a:pt x="f5" y="f6"/>
                  </a:moveTo>
                  <a:cubicBezTo>
                    <a:pt x="f7" y="f6"/>
                    <a:pt x="f8" y="f9"/>
                    <a:pt x="f10" y="f11"/>
                  </a:cubicBezTo>
                  <a:lnTo>
                    <a:pt x="f6" y="f12"/>
                  </a:lnTo>
                  <a:lnTo>
                    <a:pt x="f13" y="f14"/>
                  </a:lnTo>
                  <a:lnTo>
                    <a:pt x="f15" y="f16"/>
                  </a:lnTo>
                  <a:cubicBezTo>
                    <a:pt x="f17" y="f18"/>
                    <a:pt x="f17" y="f19"/>
                    <a:pt x="f15" y="f20"/>
                  </a:cubicBezTo>
                  <a:lnTo>
                    <a:pt x="f21" y="f11"/>
                  </a:lnTo>
                  <a:cubicBezTo>
                    <a:pt x="f22" y="f9"/>
                    <a:pt x="f23" y="f6"/>
                    <a:pt x="f5"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grpSp>
      <p:grpSp>
        <p:nvGrpSpPr>
          <p:cNvPr id="101" name="Google Shape;5593;p66">
            <a:extLst>
              <a:ext uri="{FF2B5EF4-FFF2-40B4-BE49-F238E27FC236}">
                <a16:creationId xmlns:a16="http://schemas.microsoft.com/office/drawing/2014/main" id="{6B407049-8DA8-4EC7-8A29-FD88FEFAC1A5}"/>
              </a:ext>
            </a:extLst>
          </p:cNvPr>
          <p:cNvGrpSpPr/>
          <p:nvPr/>
        </p:nvGrpSpPr>
        <p:grpSpPr>
          <a:xfrm>
            <a:off x="2714643" y="2529886"/>
            <a:ext cx="499558" cy="499559"/>
            <a:chOff x="5180725" y="3466334"/>
            <a:chExt cx="669093" cy="669094"/>
          </a:xfrm>
          <a:solidFill>
            <a:srgbClr val="BA1A18"/>
          </a:solidFill>
        </p:grpSpPr>
        <p:sp>
          <p:nvSpPr>
            <p:cNvPr id="102" name="Google Shape;5594;p66">
              <a:extLst>
                <a:ext uri="{FF2B5EF4-FFF2-40B4-BE49-F238E27FC236}">
                  <a16:creationId xmlns:a16="http://schemas.microsoft.com/office/drawing/2014/main" id="{9B681096-5278-4E3A-BED5-AFF45C8B85B9}"/>
                </a:ext>
              </a:extLst>
            </p:cNvPr>
            <p:cNvSpPr/>
            <p:nvPr/>
          </p:nvSpPr>
          <p:spPr>
            <a:xfrm>
              <a:off x="5377988" y="3898937"/>
              <a:ext cx="274429" cy="236491"/>
            </a:xfrm>
            <a:custGeom>
              <a:avLst/>
              <a:gdLst>
                <a:gd name="f0" fmla="val w"/>
                <a:gd name="f1" fmla="val h"/>
                <a:gd name="f2" fmla="val 0"/>
                <a:gd name="f3" fmla="val 7905"/>
                <a:gd name="f4" fmla="val 6812"/>
                <a:gd name="f5" fmla="val 6213"/>
                <a:gd name="f6" fmla="val 1129"/>
                <a:gd name="f7" fmla="val 6523"/>
                <a:gd name="f8" fmla="val 6776"/>
                <a:gd name="f9" fmla="val 1379"/>
                <a:gd name="f10" fmla="val 1693"/>
                <a:gd name="f11" fmla="val 2006"/>
                <a:gd name="f12" fmla="val 2259"/>
                <a:gd name="f13" fmla="val 1696"/>
                <a:gd name="f14" fmla="val 1383"/>
                <a:gd name="f15" fmla="val 1130"/>
                <a:gd name="f16" fmla="val 3388"/>
                <a:gd name="f17" fmla="val 3638"/>
                <a:gd name="f18" fmla="val 3951"/>
                <a:gd name="f19" fmla="val 4264"/>
                <a:gd name="f20" fmla="val 4517"/>
                <a:gd name="f21" fmla="val 6249"/>
                <a:gd name="f22" fmla="val 6559"/>
                <a:gd name="f23" fmla="val 253"/>
                <a:gd name="f24" fmla="val 567"/>
                <a:gd name="f25" fmla="val 7342"/>
                <a:gd name="f26" fmla="val 7652"/>
                <a:gd name="f27" fmla="*/ f0 1 7905"/>
                <a:gd name="f28" fmla="*/ f1 1 6812"/>
                <a:gd name="f29" fmla="+- f4 0 f2"/>
                <a:gd name="f30" fmla="+- f3 0 f2"/>
                <a:gd name="f31" fmla="*/ f30 1 7905"/>
                <a:gd name="f32" fmla="*/ f29 1 6812"/>
                <a:gd name="f33" fmla="*/ f2 1 f31"/>
                <a:gd name="f34" fmla="*/ f3 1 f31"/>
                <a:gd name="f35" fmla="*/ f2 1 f32"/>
                <a:gd name="f36" fmla="*/ f4 1 f32"/>
                <a:gd name="f37" fmla="*/ f33 f27 1"/>
                <a:gd name="f38" fmla="*/ f34 f27 1"/>
                <a:gd name="f39" fmla="*/ f36 f28 1"/>
                <a:gd name="f40" fmla="*/ f35 f28 1"/>
              </a:gdLst>
              <a:ahLst/>
              <a:cxnLst>
                <a:cxn ang="3cd4">
                  <a:pos x="hc" y="t"/>
                </a:cxn>
                <a:cxn ang="0">
                  <a:pos x="r" y="vc"/>
                </a:cxn>
                <a:cxn ang="cd4">
                  <a:pos x="hc" y="b"/>
                </a:cxn>
                <a:cxn ang="cd2">
                  <a:pos x="l" y="vc"/>
                </a:cxn>
              </a:cxnLst>
              <a:rect l="f37" t="f40" r="f38" b="f39"/>
              <a:pathLst>
                <a:path w="7905" h="6812">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5" y="f16"/>
                  </a:moveTo>
                  <a:cubicBezTo>
                    <a:pt x="f7" y="f16"/>
                    <a:pt x="f8" y="f17"/>
                    <a:pt x="f8" y="f18"/>
                  </a:cubicBezTo>
                  <a:cubicBezTo>
                    <a:pt x="f8" y="f19"/>
                    <a:pt x="f7" y="f20"/>
                    <a:pt x="f5" y="f20"/>
                  </a:cubicBezTo>
                  <a:lnTo>
                    <a:pt x="f13" y="f20"/>
                  </a:lnTo>
                  <a:cubicBezTo>
                    <a:pt x="f14" y="f20"/>
                    <a:pt x="f15" y="f19"/>
                    <a:pt x="f15" y="f18"/>
                  </a:cubicBezTo>
                  <a:cubicBezTo>
                    <a:pt x="f15" y="f17"/>
                    <a:pt x="f14" y="f16"/>
                    <a:pt x="f13" y="f16"/>
                  </a:cubicBezTo>
                  <a:close/>
                  <a:moveTo>
                    <a:pt x="f2" y="f2"/>
                  </a:moveTo>
                  <a:lnTo>
                    <a:pt x="f2" y="f21"/>
                  </a:lnTo>
                  <a:cubicBezTo>
                    <a:pt x="f2" y="f22"/>
                    <a:pt x="f23" y="f4"/>
                    <a:pt x="f24" y="f4"/>
                  </a:cubicBezTo>
                  <a:lnTo>
                    <a:pt x="f25" y="f4"/>
                  </a:lnTo>
                  <a:cubicBezTo>
                    <a:pt x="f26" y="f4"/>
                    <a:pt x="f3" y="f22"/>
                    <a:pt x="f3" y="f21"/>
                  </a:cubicBezTo>
                  <a:lnTo>
                    <a:pt x="f3" y="f2"/>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sp>
          <p:nvSpPr>
            <p:cNvPr id="103" name="Google Shape;5595;p66">
              <a:extLst>
                <a:ext uri="{FF2B5EF4-FFF2-40B4-BE49-F238E27FC236}">
                  <a16:creationId xmlns:a16="http://schemas.microsoft.com/office/drawing/2014/main" id="{1EF04581-1B14-4C79-8495-87A610721835}"/>
                </a:ext>
              </a:extLst>
            </p:cNvPr>
            <p:cNvSpPr/>
            <p:nvPr/>
          </p:nvSpPr>
          <p:spPr>
            <a:xfrm>
              <a:off x="5180725" y="3466334"/>
              <a:ext cx="669093" cy="550221"/>
            </a:xfrm>
            <a:custGeom>
              <a:avLst/>
              <a:gdLst>
                <a:gd name="f0" fmla="val w"/>
                <a:gd name="f1" fmla="val h"/>
                <a:gd name="f2" fmla="val 0"/>
                <a:gd name="f3" fmla="val 19273"/>
                <a:gd name="f4" fmla="val 15849"/>
                <a:gd name="f5" fmla="val 4553"/>
                <a:gd name="f6" fmla="val 4518"/>
                <a:gd name="f7" fmla="val 5686"/>
                <a:gd name="f8" fmla="val 3424"/>
                <a:gd name="f9" fmla="val 4948"/>
                <a:gd name="f10" fmla="val 4710"/>
                <a:gd name="f11" fmla="val 3617"/>
                <a:gd name="f12" fmla="val 3852"/>
                <a:gd name="f13" fmla="val 15418"/>
                <a:gd name="f14" fmla="val 15653"/>
                <a:gd name="f15" fmla="val 15845"/>
                <a:gd name="f16" fmla="val 14716"/>
                <a:gd name="f17" fmla="val 10199"/>
                <a:gd name="f18" fmla="val 1130"/>
                <a:gd name="f19" fmla="val 3954"/>
                <a:gd name="f20" fmla="val 4265"/>
                <a:gd name="f21" fmla="val 10452"/>
                <a:gd name="f22" fmla="val 10765"/>
                <a:gd name="f23" fmla="val 13587"/>
                <a:gd name="f24" fmla="val 6815"/>
                <a:gd name="f25" fmla="val 5682"/>
                <a:gd name="f26" fmla="val 16412"/>
                <a:gd name="f27" fmla="val 9074"/>
                <a:gd name="f28" fmla="val 16722"/>
                <a:gd name="f29" fmla="val 16975"/>
                <a:gd name="f30" fmla="val 9324"/>
                <a:gd name="f31" fmla="val 9637"/>
                <a:gd name="f32" fmla="val 9950"/>
                <a:gd name="f33" fmla="val 10203"/>
                <a:gd name="f34" fmla="val 15282"/>
                <a:gd name="f35" fmla="val 14969"/>
                <a:gd name="f36" fmla="val 10782"/>
                <a:gd name="f37" fmla="val 1"/>
                <a:gd name="f38" fmla="val 10776"/>
                <a:gd name="f39" fmla="val 10771"/>
                <a:gd name="f40" fmla="val 5119"/>
                <a:gd name="f41" fmla="val 4806"/>
                <a:gd name="f42" fmla="val 254"/>
                <a:gd name="f43" fmla="val 567"/>
                <a:gd name="f44" fmla="val 3388"/>
                <a:gd name="f45" fmla="val 2993"/>
                <a:gd name="f46" fmla="val 2295"/>
                <a:gd name="f47" fmla="val 4087"/>
                <a:gd name="f48" fmla="val 1693"/>
                <a:gd name="f49" fmla="val 756"/>
                <a:gd name="f50" fmla="val 6442"/>
                <a:gd name="f51" fmla="val 7378"/>
                <a:gd name="f52" fmla="val 14154"/>
                <a:gd name="f53" fmla="val 15090"/>
                <a:gd name="f54" fmla="val 15846"/>
                <a:gd name="f55" fmla="val 12461"/>
                <a:gd name="f56" fmla="val 3990"/>
                <a:gd name="f57" fmla="val 3677"/>
                <a:gd name="f58" fmla="val 12208"/>
                <a:gd name="f59" fmla="val 11895"/>
                <a:gd name="f60" fmla="val 11582"/>
                <a:gd name="f61" fmla="val 11332"/>
                <a:gd name="f62" fmla="val 15593"/>
                <a:gd name="f63" fmla="val 17541"/>
                <a:gd name="f64" fmla="val 18474"/>
                <a:gd name="f65" fmla="val 19272"/>
                <a:gd name="f66" fmla="val 15087"/>
                <a:gd name="f67" fmla="val 6445"/>
                <a:gd name="f68" fmla="val 16276"/>
                <a:gd name="f69" fmla="val 14385"/>
                <a:gd name="f70" fmla="val 11026"/>
                <a:gd name="f71" fmla="val 30"/>
                <a:gd name="f72" fmla="val 11079"/>
                <a:gd name="f73" fmla="*/ f0 1 19273"/>
                <a:gd name="f74" fmla="*/ f1 1 15849"/>
                <a:gd name="f75" fmla="+- f4 0 f2"/>
                <a:gd name="f76" fmla="+- f3 0 f2"/>
                <a:gd name="f77" fmla="*/ f76 1 19273"/>
                <a:gd name="f78" fmla="*/ f75 1 15849"/>
                <a:gd name="f79" fmla="*/ f2 1 f77"/>
                <a:gd name="f80" fmla="*/ f3 1 f77"/>
                <a:gd name="f81" fmla="*/ f2 1 f78"/>
                <a:gd name="f82" fmla="*/ f4 1 f78"/>
                <a:gd name="f83" fmla="*/ f79 f73 1"/>
                <a:gd name="f84" fmla="*/ f80 f73 1"/>
                <a:gd name="f85" fmla="*/ f82 f74 1"/>
                <a:gd name="f86" fmla="*/ f81 f74 1"/>
              </a:gdLst>
              <a:ahLst/>
              <a:cxnLst>
                <a:cxn ang="3cd4">
                  <a:pos x="hc" y="t"/>
                </a:cxn>
                <a:cxn ang="0">
                  <a:pos x="r" y="vc"/>
                </a:cxn>
                <a:cxn ang="cd4">
                  <a:pos x="hc" y="b"/>
                </a:cxn>
                <a:cxn ang="cd2">
                  <a:pos x="l" y="vc"/>
                </a:cxn>
              </a:cxnLst>
              <a:rect l="f83" t="f86" r="f84" b="f85"/>
              <a:pathLst>
                <a:path w="19273" h="15849">
                  <a:moveTo>
                    <a:pt x="f5" y="f6"/>
                  </a:moveTo>
                  <a:lnTo>
                    <a:pt x="f5" y="f7"/>
                  </a:lnTo>
                  <a:lnTo>
                    <a:pt x="f8" y="f7"/>
                  </a:lnTo>
                  <a:lnTo>
                    <a:pt x="f8" y="f9"/>
                  </a:lnTo>
                  <a:cubicBezTo>
                    <a:pt x="f8" y="f10"/>
                    <a:pt x="f11" y="f6"/>
                    <a:pt x="f12" y="f6"/>
                  </a:cubicBezTo>
                  <a:close/>
                  <a:moveTo>
                    <a:pt x="f13" y="f6"/>
                  </a:moveTo>
                  <a:cubicBezTo>
                    <a:pt x="f14" y="f6"/>
                    <a:pt x="f15" y="f10"/>
                    <a:pt x="f15" y="f9"/>
                  </a:cubicBezTo>
                  <a:lnTo>
                    <a:pt x="f15" y="f7"/>
                  </a:lnTo>
                  <a:lnTo>
                    <a:pt x="f16" y="f7"/>
                  </a:lnTo>
                  <a:lnTo>
                    <a:pt x="f16" y="f6"/>
                  </a:lnTo>
                  <a:close/>
                  <a:moveTo>
                    <a:pt x="f17" y="f18"/>
                  </a:moveTo>
                  <a:lnTo>
                    <a:pt x="f17" y="f19"/>
                  </a:lnTo>
                  <a:cubicBezTo>
                    <a:pt x="f17" y="f20"/>
                    <a:pt x="f21" y="f6"/>
                    <a:pt x="f22" y="f6"/>
                  </a:cubicBezTo>
                  <a:lnTo>
                    <a:pt x="f23" y="f6"/>
                  </a:lnTo>
                  <a:lnTo>
                    <a:pt x="f23" y="f24"/>
                  </a:lnTo>
                  <a:lnTo>
                    <a:pt x="f25" y="f24"/>
                  </a:lnTo>
                  <a:lnTo>
                    <a:pt x="f25" y="f18"/>
                  </a:lnTo>
                  <a:close/>
                  <a:moveTo>
                    <a:pt x="f26" y="f27"/>
                  </a:moveTo>
                  <a:cubicBezTo>
                    <a:pt x="f28" y="f27"/>
                    <a:pt x="f29" y="f30"/>
                    <a:pt x="f29" y="f31"/>
                  </a:cubicBezTo>
                  <a:cubicBezTo>
                    <a:pt x="f29" y="f32"/>
                    <a:pt x="f28" y="f33"/>
                    <a:pt x="f26" y="f33"/>
                  </a:cubicBezTo>
                  <a:lnTo>
                    <a:pt x="f34" y="f33"/>
                  </a:lnTo>
                  <a:cubicBezTo>
                    <a:pt x="f35" y="f33"/>
                    <a:pt x="f16" y="f32"/>
                    <a:pt x="f16" y="f31"/>
                  </a:cubicBezTo>
                  <a:cubicBezTo>
                    <a:pt x="f16" y="f30"/>
                    <a:pt x="f35" y="f27"/>
                    <a:pt x="f34" y="f27"/>
                  </a:cubicBezTo>
                  <a:close/>
                  <a:moveTo>
                    <a:pt x="f36" y="f37"/>
                  </a:moveTo>
                  <a:cubicBezTo>
                    <a:pt x="f38" y="f37"/>
                    <a:pt x="f39" y="f37"/>
                    <a:pt x="f22" y="f37"/>
                  </a:cubicBezTo>
                  <a:lnTo>
                    <a:pt x="f40" y="f37"/>
                  </a:lnTo>
                  <a:cubicBezTo>
                    <a:pt x="f41" y="f37"/>
                    <a:pt x="f5" y="f42"/>
                    <a:pt x="f5" y="f43"/>
                  </a:cubicBezTo>
                  <a:lnTo>
                    <a:pt x="f5" y="f44"/>
                  </a:lnTo>
                  <a:lnTo>
                    <a:pt x="f12" y="f44"/>
                  </a:lnTo>
                  <a:cubicBezTo>
                    <a:pt x="f45" y="f44"/>
                    <a:pt x="f46" y="f47"/>
                    <a:pt x="f46" y="f9"/>
                  </a:cubicBezTo>
                  <a:lnTo>
                    <a:pt x="f46" y="f7"/>
                  </a:lnTo>
                  <a:lnTo>
                    <a:pt x="f48" y="f7"/>
                  </a:lnTo>
                  <a:cubicBezTo>
                    <a:pt x="f49" y="f7"/>
                    <a:pt x="f2" y="f50"/>
                    <a:pt x="f2" y="f51"/>
                  </a:cubicBezTo>
                  <a:lnTo>
                    <a:pt x="f2" y="f52"/>
                  </a:lnTo>
                  <a:cubicBezTo>
                    <a:pt x="f2" y="f53"/>
                    <a:pt x="f49" y="f54"/>
                    <a:pt x="f48" y="f4"/>
                  </a:cubicBezTo>
                  <a:lnTo>
                    <a:pt x="f5" y="f4"/>
                  </a:lnTo>
                  <a:lnTo>
                    <a:pt x="f5" y="f55"/>
                  </a:lnTo>
                  <a:lnTo>
                    <a:pt x="f56" y="f55"/>
                  </a:lnTo>
                  <a:cubicBezTo>
                    <a:pt x="f57" y="f55"/>
                    <a:pt x="f8" y="f58"/>
                    <a:pt x="f8" y="f59"/>
                  </a:cubicBezTo>
                  <a:cubicBezTo>
                    <a:pt x="f8" y="f60"/>
                    <a:pt x="f57" y="f61"/>
                    <a:pt x="f56" y="f61"/>
                  </a:cubicBezTo>
                  <a:lnTo>
                    <a:pt x="f34" y="f61"/>
                  </a:lnTo>
                  <a:cubicBezTo>
                    <a:pt x="f62" y="f61"/>
                    <a:pt x="f15" y="f60"/>
                    <a:pt x="f15" y="f59"/>
                  </a:cubicBezTo>
                  <a:cubicBezTo>
                    <a:pt x="f15" y="f58"/>
                    <a:pt x="f62" y="f55"/>
                    <a:pt x="f34" y="f55"/>
                  </a:cubicBezTo>
                  <a:lnTo>
                    <a:pt x="f16" y="f55"/>
                  </a:lnTo>
                  <a:lnTo>
                    <a:pt x="f16" y="f4"/>
                  </a:lnTo>
                  <a:lnTo>
                    <a:pt x="f63" y="f4"/>
                  </a:lnTo>
                  <a:cubicBezTo>
                    <a:pt x="f64" y="f4"/>
                    <a:pt x="f65" y="f66"/>
                    <a:pt x="f65" y="f52"/>
                  </a:cubicBezTo>
                  <a:lnTo>
                    <a:pt x="f65" y="f51"/>
                  </a:lnTo>
                  <a:cubicBezTo>
                    <a:pt x="f65" y="f67"/>
                    <a:pt x="f64" y="f7"/>
                    <a:pt x="f63" y="f7"/>
                  </a:cubicBezTo>
                  <a:lnTo>
                    <a:pt x="f29" y="f7"/>
                  </a:lnTo>
                  <a:lnTo>
                    <a:pt x="f29" y="f9"/>
                  </a:lnTo>
                  <a:cubicBezTo>
                    <a:pt x="f29" y="f47"/>
                    <a:pt x="f68" y="f44"/>
                    <a:pt x="f13" y="f44"/>
                  </a:cubicBezTo>
                  <a:lnTo>
                    <a:pt x="f69" y="f44"/>
                  </a:lnTo>
                  <a:cubicBezTo>
                    <a:pt x="f70" y="f71"/>
                    <a:pt x="f72" y="f37"/>
                    <a:pt x="f36" y="f37"/>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grpSp>
      <p:grpSp>
        <p:nvGrpSpPr>
          <p:cNvPr id="104" name="Google Shape;5596;p66">
            <a:extLst>
              <a:ext uri="{FF2B5EF4-FFF2-40B4-BE49-F238E27FC236}">
                <a16:creationId xmlns:a16="http://schemas.microsoft.com/office/drawing/2014/main" id="{C885393A-A52C-4F0B-91F2-16D2061299A4}"/>
              </a:ext>
            </a:extLst>
          </p:cNvPr>
          <p:cNvGrpSpPr/>
          <p:nvPr/>
        </p:nvGrpSpPr>
        <p:grpSpPr>
          <a:xfrm>
            <a:off x="4004020" y="2600464"/>
            <a:ext cx="393241" cy="393241"/>
            <a:chOff x="6907679" y="3560865"/>
            <a:chExt cx="526694" cy="526694"/>
          </a:xfrm>
          <a:solidFill>
            <a:srgbClr val="BA1A18"/>
          </a:solidFill>
        </p:grpSpPr>
        <p:sp>
          <p:nvSpPr>
            <p:cNvPr id="105" name="Google Shape;5597;p66">
              <a:extLst>
                <a:ext uri="{FF2B5EF4-FFF2-40B4-BE49-F238E27FC236}">
                  <a16:creationId xmlns:a16="http://schemas.microsoft.com/office/drawing/2014/main" id="{1447F932-CC33-4B3C-AA00-69FEB28C37FA}"/>
                </a:ext>
              </a:extLst>
            </p:cNvPr>
            <p:cNvSpPr/>
            <p:nvPr/>
          </p:nvSpPr>
          <p:spPr>
            <a:xfrm>
              <a:off x="6907679" y="3777935"/>
              <a:ext cx="526694" cy="309624"/>
            </a:xfrm>
            <a:custGeom>
              <a:avLst/>
              <a:gdLst>
                <a:gd name="f0" fmla="val w"/>
                <a:gd name="f1" fmla="val h"/>
                <a:gd name="f2" fmla="val 0"/>
                <a:gd name="f3" fmla="val 19273"/>
                <a:gd name="f4" fmla="val 11330"/>
                <a:gd name="f5" fmla="val 5120"/>
                <a:gd name="f6" fmla="val 1130"/>
                <a:gd name="f7" fmla="val 5433"/>
                <a:gd name="f8" fmla="val 5683"/>
                <a:gd name="f9" fmla="val 1380"/>
                <a:gd name="f10" fmla="val 1693"/>
                <a:gd name="f11" fmla="val 2006"/>
                <a:gd name="f12" fmla="val 2259"/>
                <a:gd name="f13" fmla="val 2861"/>
                <a:gd name="f14" fmla="val 2548"/>
                <a:gd name="f15" fmla="val 2298"/>
                <a:gd name="f16" fmla="val 10766"/>
                <a:gd name="f17" fmla="val 11079"/>
                <a:gd name="f18" fmla="val 11329"/>
                <a:gd name="f19" fmla="val 8507"/>
                <a:gd name="f20" fmla="val 8194"/>
                <a:gd name="f21" fmla="val 7944"/>
                <a:gd name="f22" fmla="val 16412"/>
                <a:gd name="f23" fmla="val 16725"/>
                <a:gd name="f24" fmla="val 16975"/>
                <a:gd name="f25" fmla="val 14153"/>
                <a:gd name="f26" fmla="val 13840"/>
                <a:gd name="f27" fmla="val 13590"/>
                <a:gd name="f28" fmla="val 4518"/>
                <a:gd name="f29" fmla="val 4767"/>
                <a:gd name="f30" fmla="val 5081"/>
                <a:gd name="f31" fmla="val 5394"/>
                <a:gd name="f32" fmla="val 5647"/>
                <a:gd name="f33" fmla="val 7941"/>
                <a:gd name="f34" fmla="val 8818"/>
                <a:gd name="f35" fmla="val 9071"/>
                <a:gd name="f36" fmla="val 1"/>
                <a:gd name="f37" fmla="val 9637"/>
                <a:gd name="f38" fmla="val 10570"/>
                <a:gd name="f39" fmla="val 759"/>
                <a:gd name="f40" fmla="val 1696"/>
                <a:gd name="f41" fmla="val 17580"/>
                <a:gd name="f42" fmla="val 18514"/>
                <a:gd name="f43" fmla="*/ f0 1 19273"/>
                <a:gd name="f44" fmla="*/ f1 1 11330"/>
                <a:gd name="f45" fmla="+- f4 0 f2"/>
                <a:gd name="f46" fmla="+- f3 0 f2"/>
                <a:gd name="f47" fmla="*/ f46 1 19273"/>
                <a:gd name="f48" fmla="*/ f45 1 11330"/>
                <a:gd name="f49" fmla="*/ f2 1 f47"/>
                <a:gd name="f50" fmla="*/ f3 1 f47"/>
                <a:gd name="f51" fmla="*/ f2 1 f48"/>
                <a:gd name="f52" fmla="*/ f4 1 f48"/>
                <a:gd name="f53" fmla="*/ f49 f43 1"/>
                <a:gd name="f54" fmla="*/ f50 f43 1"/>
                <a:gd name="f55" fmla="*/ f52 f44 1"/>
                <a:gd name="f56" fmla="*/ f51 f44 1"/>
              </a:gdLst>
              <a:ahLst/>
              <a:cxnLst>
                <a:cxn ang="3cd4">
                  <a:pos x="hc" y="t"/>
                </a:cxn>
                <a:cxn ang="0">
                  <a:pos x="r" y="vc"/>
                </a:cxn>
                <a:cxn ang="cd4">
                  <a:pos x="hc" y="b"/>
                </a:cxn>
                <a:cxn ang="cd2">
                  <a:pos x="l" y="vc"/>
                </a:cxn>
              </a:cxnLst>
              <a:rect l="f53" t="f56" r="f54" b="f55"/>
              <a:pathLst>
                <a:path w="19273" h="11330">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6"/>
                  </a:moveTo>
                  <a:cubicBezTo>
                    <a:pt x="f17" y="f6"/>
                    <a:pt x="f18" y="f9"/>
                    <a:pt x="f18" y="f10"/>
                  </a:cubicBezTo>
                  <a:cubicBezTo>
                    <a:pt x="f18" y="f11"/>
                    <a:pt x="f17" y="f12"/>
                    <a:pt x="f16" y="f12"/>
                  </a:cubicBezTo>
                  <a:lnTo>
                    <a:pt x="f19" y="f12"/>
                  </a:lnTo>
                  <a:cubicBezTo>
                    <a:pt x="f20" y="f12"/>
                    <a:pt x="f21" y="f11"/>
                    <a:pt x="f21" y="f10"/>
                  </a:cubicBezTo>
                  <a:cubicBezTo>
                    <a:pt x="f21" y="f9"/>
                    <a:pt x="f20" y="f6"/>
                    <a:pt x="f19" y="f6"/>
                  </a:cubicBezTo>
                  <a:close/>
                  <a:moveTo>
                    <a:pt x="f22" y="f6"/>
                  </a:moveTo>
                  <a:cubicBezTo>
                    <a:pt x="f23" y="f6"/>
                    <a:pt x="f24" y="f9"/>
                    <a:pt x="f24" y="f10"/>
                  </a:cubicBezTo>
                  <a:cubicBezTo>
                    <a:pt x="f24" y="f11"/>
                    <a:pt x="f23" y="f12"/>
                    <a:pt x="f22" y="f12"/>
                  </a:cubicBezTo>
                  <a:lnTo>
                    <a:pt x="f25" y="f12"/>
                  </a:lnTo>
                  <a:cubicBezTo>
                    <a:pt x="f26" y="f12"/>
                    <a:pt x="f27" y="f11"/>
                    <a:pt x="f27" y="f10"/>
                  </a:cubicBezTo>
                  <a:cubicBezTo>
                    <a:pt x="f27" y="f9"/>
                    <a:pt x="f26" y="f6"/>
                    <a:pt x="f25" y="f6"/>
                  </a:cubicBezTo>
                  <a:close/>
                  <a:moveTo>
                    <a:pt x="f5" y="f28"/>
                  </a:moveTo>
                  <a:cubicBezTo>
                    <a:pt x="f7" y="f28"/>
                    <a:pt x="f8" y="f29"/>
                    <a:pt x="f8" y="f30"/>
                  </a:cubicBezTo>
                  <a:cubicBezTo>
                    <a:pt x="f8" y="f31"/>
                    <a:pt x="f7" y="f32"/>
                    <a:pt x="f5" y="f32"/>
                  </a:cubicBezTo>
                  <a:lnTo>
                    <a:pt x="f13" y="f32"/>
                  </a:lnTo>
                  <a:cubicBezTo>
                    <a:pt x="f14" y="f32"/>
                    <a:pt x="f15" y="f31"/>
                    <a:pt x="f15" y="f30"/>
                  </a:cubicBezTo>
                  <a:cubicBezTo>
                    <a:pt x="f15" y="f29"/>
                    <a:pt x="f14" y="f28"/>
                    <a:pt x="f13" y="f28"/>
                  </a:cubicBezTo>
                  <a:close/>
                  <a:moveTo>
                    <a:pt x="f16" y="f28"/>
                  </a:moveTo>
                  <a:cubicBezTo>
                    <a:pt x="f17" y="f28"/>
                    <a:pt x="f18" y="f29"/>
                    <a:pt x="f18" y="f30"/>
                  </a:cubicBezTo>
                  <a:cubicBezTo>
                    <a:pt x="f18" y="f31"/>
                    <a:pt x="f17" y="f32"/>
                    <a:pt x="f16" y="f32"/>
                  </a:cubicBezTo>
                  <a:lnTo>
                    <a:pt x="f19" y="f32"/>
                  </a:lnTo>
                  <a:cubicBezTo>
                    <a:pt x="f20" y="f32"/>
                    <a:pt x="f21" y="f31"/>
                    <a:pt x="f21" y="f30"/>
                  </a:cubicBezTo>
                  <a:cubicBezTo>
                    <a:pt x="f21" y="f29"/>
                    <a:pt x="f20" y="f28"/>
                    <a:pt x="f19" y="f28"/>
                  </a:cubicBezTo>
                  <a:close/>
                  <a:moveTo>
                    <a:pt x="f22" y="f28"/>
                  </a:moveTo>
                  <a:cubicBezTo>
                    <a:pt x="f23" y="f28"/>
                    <a:pt x="f24" y="f29"/>
                    <a:pt x="f24" y="f30"/>
                  </a:cubicBezTo>
                  <a:cubicBezTo>
                    <a:pt x="f24" y="f31"/>
                    <a:pt x="f23" y="f32"/>
                    <a:pt x="f22" y="f32"/>
                  </a:cubicBezTo>
                  <a:lnTo>
                    <a:pt x="f25" y="f32"/>
                  </a:lnTo>
                  <a:cubicBezTo>
                    <a:pt x="f26" y="f32"/>
                    <a:pt x="f27" y="f31"/>
                    <a:pt x="f27" y="f30"/>
                  </a:cubicBezTo>
                  <a:cubicBezTo>
                    <a:pt x="f27" y="f29"/>
                    <a:pt x="f26" y="f28"/>
                    <a:pt x="f25" y="f28"/>
                  </a:cubicBezTo>
                  <a:close/>
                  <a:moveTo>
                    <a:pt x="f5" y="f33"/>
                  </a:moveTo>
                  <a:cubicBezTo>
                    <a:pt x="f7" y="f33"/>
                    <a:pt x="f8" y="f20"/>
                    <a:pt x="f8" y="f19"/>
                  </a:cubicBezTo>
                  <a:cubicBezTo>
                    <a:pt x="f8" y="f34"/>
                    <a:pt x="f7" y="f35"/>
                    <a:pt x="f5" y="f35"/>
                  </a:cubicBezTo>
                  <a:lnTo>
                    <a:pt x="f13" y="f35"/>
                  </a:lnTo>
                  <a:cubicBezTo>
                    <a:pt x="f14" y="f35"/>
                    <a:pt x="f15" y="f34"/>
                    <a:pt x="f15" y="f19"/>
                  </a:cubicBezTo>
                  <a:cubicBezTo>
                    <a:pt x="f15" y="f20"/>
                    <a:pt x="f14" y="f33"/>
                    <a:pt x="f13" y="f33"/>
                  </a:cubicBezTo>
                  <a:close/>
                  <a:moveTo>
                    <a:pt x="f16" y="f33"/>
                  </a:moveTo>
                  <a:cubicBezTo>
                    <a:pt x="f17" y="f33"/>
                    <a:pt x="f18" y="f20"/>
                    <a:pt x="f18" y="f19"/>
                  </a:cubicBezTo>
                  <a:cubicBezTo>
                    <a:pt x="f18" y="f34"/>
                    <a:pt x="f17" y="f35"/>
                    <a:pt x="f16" y="f35"/>
                  </a:cubicBezTo>
                  <a:lnTo>
                    <a:pt x="f19" y="f35"/>
                  </a:lnTo>
                  <a:cubicBezTo>
                    <a:pt x="f20" y="f35"/>
                    <a:pt x="f21" y="f34"/>
                    <a:pt x="f21" y="f19"/>
                  </a:cubicBezTo>
                  <a:cubicBezTo>
                    <a:pt x="f21" y="f20"/>
                    <a:pt x="f20" y="f33"/>
                    <a:pt x="f19" y="f33"/>
                  </a:cubicBezTo>
                  <a:close/>
                  <a:moveTo>
                    <a:pt x="f22" y="f33"/>
                  </a:moveTo>
                  <a:cubicBezTo>
                    <a:pt x="f23" y="f33"/>
                    <a:pt x="f24" y="f20"/>
                    <a:pt x="f24" y="f19"/>
                  </a:cubicBezTo>
                  <a:cubicBezTo>
                    <a:pt x="f24" y="f34"/>
                    <a:pt x="f23" y="f35"/>
                    <a:pt x="f22" y="f35"/>
                  </a:cubicBezTo>
                  <a:lnTo>
                    <a:pt x="f25" y="f35"/>
                  </a:lnTo>
                  <a:cubicBezTo>
                    <a:pt x="f26" y="f35"/>
                    <a:pt x="f27" y="f34"/>
                    <a:pt x="f27" y="f19"/>
                  </a:cubicBezTo>
                  <a:cubicBezTo>
                    <a:pt x="f27" y="f20"/>
                    <a:pt x="f26" y="f33"/>
                    <a:pt x="f25" y="f33"/>
                  </a:cubicBezTo>
                  <a:close/>
                  <a:moveTo>
                    <a:pt x="f36" y="f36"/>
                  </a:moveTo>
                  <a:lnTo>
                    <a:pt x="f36" y="f37"/>
                  </a:lnTo>
                  <a:cubicBezTo>
                    <a:pt x="f36" y="f38"/>
                    <a:pt x="f39" y="f18"/>
                    <a:pt x="f40" y="f18"/>
                  </a:cubicBezTo>
                  <a:lnTo>
                    <a:pt x="f41" y="f18"/>
                  </a:lnTo>
                  <a:cubicBezTo>
                    <a:pt x="f42" y="f18"/>
                    <a:pt x="f3" y="f38"/>
                    <a:pt x="f3" y="f37"/>
                  </a:cubicBezTo>
                  <a:lnTo>
                    <a:pt x="f3" y="f36"/>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sp>
          <p:nvSpPr>
            <p:cNvPr id="106" name="Google Shape;5598;p66">
              <a:extLst>
                <a:ext uri="{FF2B5EF4-FFF2-40B4-BE49-F238E27FC236}">
                  <a16:creationId xmlns:a16="http://schemas.microsoft.com/office/drawing/2014/main" id="{05A2C09B-1D62-4BA0-B041-E0AB4E9E25B1}"/>
                </a:ext>
              </a:extLst>
            </p:cNvPr>
            <p:cNvSpPr/>
            <p:nvPr/>
          </p:nvSpPr>
          <p:spPr>
            <a:xfrm>
              <a:off x="6907679" y="3560865"/>
              <a:ext cx="526694" cy="186244"/>
            </a:xfrm>
            <a:custGeom>
              <a:avLst/>
              <a:gdLst>
                <a:gd name="f0" fmla="val w"/>
                <a:gd name="f1" fmla="val h"/>
                <a:gd name="f2" fmla="val 0"/>
                <a:gd name="f3" fmla="val 19273"/>
                <a:gd name="f4" fmla="val 6815"/>
                <a:gd name="f5" fmla="val 3990"/>
                <a:gd name="f6" fmla="val 1129"/>
                <a:gd name="f7" fmla="val 4304"/>
                <a:gd name="f8" fmla="val 4557"/>
                <a:gd name="f9" fmla="val 1382"/>
                <a:gd name="f10" fmla="val 1695"/>
                <a:gd name="f11" fmla="val 3954"/>
                <a:gd name="f12" fmla="val 4264"/>
                <a:gd name="f13" fmla="val 4517"/>
                <a:gd name="f14" fmla="val 3677"/>
                <a:gd name="f15" fmla="val 3427"/>
                <a:gd name="f16" fmla="val 9637"/>
                <a:gd name="f17" fmla="val 9950"/>
                <a:gd name="f18" fmla="val 10203"/>
                <a:gd name="f19" fmla="val 9323"/>
                <a:gd name="f20" fmla="val 9073"/>
                <a:gd name="f21" fmla="val 15283"/>
                <a:gd name="f22" fmla="val 15596"/>
                <a:gd name="f23" fmla="val 15849"/>
                <a:gd name="f24" fmla="val 14969"/>
                <a:gd name="f25" fmla="val 14719"/>
                <a:gd name="f26" fmla="val 3054"/>
                <a:gd name="f27" fmla="val 2298"/>
                <a:gd name="f28" fmla="val 759"/>
                <a:gd name="f29" fmla="val 2258"/>
                <a:gd name="f30" fmla="val 1696"/>
                <a:gd name="f31" fmla="val 1"/>
                <a:gd name="f32" fmla="val 3017"/>
                <a:gd name="f33" fmla="val 6814"/>
                <a:gd name="f34" fmla="val 18514"/>
                <a:gd name="f35" fmla="val 17580"/>
                <a:gd name="f36" fmla="val 16978"/>
                <a:gd name="f37" fmla="val 16219"/>
                <a:gd name="f38" fmla="val 14346"/>
                <a:gd name="f39" fmla="val 13590"/>
                <a:gd name="f40" fmla="val 11332"/>
                <a:gd name="f41" fmla="val 10573"/>
                <a:gd name="f42" fmla="val 8700"/>
                <a:gd name="f43" fmla="val 7944"/>
                <a:gd name="f44" fmla="val 5686"/>
                <a:gd name="f45" fmla="val 4927"/>
                <a:gd name="f46" fmla="*/ f0 1 19273"/>
                <a:gd name="f47" fmla="*/ f1 1 6815"/>
                <a:gd name="f48" fmla="+- f4 0 f2"/>
                <a:gd name="f49" fmla="+- f3 0 f2"/>
                <a:gd name="f50" fmla="*/ f49 1 19273"/>
                <a:gd name="f51" fmla="*/ f48 1 6815"/>
                <a:gd name="f52" fmla="*/ f2 1 f50"/>
                <a:gd name="f53" fmla="*/ f3 1 f50"/>
                <a:gd name="f54" fmla="*/ f2 1 f51"/>
                <a:gd name="f55" fmla="*/ f4 1 f51"/>
                <a:gd name="f56" fmla="*/ f52 f46 1"/>
                <a:gd name="f57" fmla="*/ f53 f46 1"/>
                <a:gd name="f58" fmla="*/ f55 f47 1"/>
                <a:gd name="f59" fmla="*/ f54 f47 1"/>
              </a:gdLst>
              <a:ahLst/>
              <a:cxnLst>
                <a:cxn ang="3cd4">
                  <a:pos x="hc" y="t"/>
                </a:cxn>
                <a:cxn ang="0">
                  <a:pos x="r" y="vc"/>
                </a:cxn>
                <a:cxn ang="cd4">
                  <a:pos x="hc" y="b"/>
                </a:cxn>
                <a:cxn ang="cd2">
                  <a:pos x="l" y="vc"/>
                </a:cxn>
              </a:cxnLst>
              <a:rect l="f56" t="f59" r="f57" b="f58"/>
              <a:pathLst>
                <a:path w="19273" h="6815">
                  <a:moveTo>
                    <a:pt x="f5" y="f6"/>
                  </a:moveTo>
                  <a:cubicBezTo>
                    <a:pt x="f7" y="f6"/>
                    <a:pt x="f8" y="f9"/>
                    <a:pt x="f8" y="f10"/>
                  </a:cubicBezTo>
                  <a:lnTo>
                    <a:pt x="f8" y="f11"/>
                  </a:lnTo>
                  <a:cubicBezTo>
                    <a:pt x="f8" y="f12"/>
                    <a:pt x="f7" y="f13"/>
                    <a:pt x="f5" y="f13"/>
                  </a:cubicBezTo>
                  <a:cubicBezTo>
                    <a:pt x="f14" y="f13"/>
                    <a:pt x="f15" y="f12"/>
                    <a:pt x="f15" y="f11"/>
                  </a:cubicBezTo>
                  <a:lnTo>
                    <a:pt x="f15" y="f10"/>
                  </a:lnTo>
                  <a:cubicBezTo>
                    <a:pt x="f15" y="f9"/>
                    <a:pt x="f14" y="f6"/>
                    <a:pt x="f5" y="f6"/>
                  </a:cubicBezTo>
                  <a:close/>
                  <a:moveTo>
                    <a:pt x="f16" y="f6"/>
                  </a:moveTo>
                  <a:cubicBezTo>
                    <a:pt x="f17" y="f6"/>
                    <a:pt x="f18" y="f9"/>
                    <a:pt x="f18" y="f10"/>
                  </a:cubicBezTo>
                  <a:lnTo>
                    <a:pt x="f18" y="f11"/>
                  </a:lnTo>
                  <a:cubicBezTo>
                    <a:pt x="f18" y="f12"/>
                    <a:pt x="f17" y="f13"/>
                    <a:pt x="f16" y="f13"/>
                  </a:cubicBezTo>
                  <a:cubicBezTo>
                    <a:pt x="f19" y="f13"/>
                    <a:pt x="f20" y="f12"/>
                    <a:pt x="f20" y="f11"/>
                  </a:cubicBezTo>
                  <a:lnTo>
                    <a:pt x="f20" y="f10"/>
                  </a:lnTo>
                  <a:cubicBezTo>
                    <a:pt x="f20" y="f9"/>
                    <a:pt x="f19" y="f6"/>
                    <a:pt x="f16" y="f6"/>
                  </a:cubicBezTo>
                  <a:close/>
                  <a:moveTo>
                    <a:pt x="f21" y="f6"/>
                  </a:moveTo>
                  <a:cubicBezTo>
                    <a:pt x="f22" y="f6"/>
                    <a:pt x="f23" y="f9"/>
                    <a:pt x="f23" y="f10"/>
                  </a:cubicBezTo>
                  <a:lnTo>
                    <a:pt x="f23" y="f11"/>
                  </a:lnTo>
                  <a:cubicBezTo>
                    <a:pt x="f23" y="f12"/>
                    <a:pt x="f22" y="f13"/>
                    <a:pt x="f21" y="f13"/>
                  </a:cubicBezTo>
                  <a:cubicBezTo>
                    <a:pt x="f24" y="f13"/>
                    <a:pt x="f25" y="f12"/>
                    <a:pt x="f25" y="f11"/>
                  </a:cubicBezTo>
                  <a:lnTo>
                    <a:pt x="f25" y="f10"/>
                  </a:lnTo>
                  <a:cubicBezTo>
                    <a:pt x="f25" y="f9"/>
                    <a:pt x="f24" y="f6"/>
                    <a:pt x="f21" y="f6"/>
                  </a:cubicBezTo>
                  <a:close/>
                  <a:moveTo>
                    <a:pt x="f5" y="f2"/>
                  </a:moveTo>
                  <a:cubicBezTo>
                    <a:pt x="f26" y="f2"/>
                    <a:pt x="f27" y="f28"/>
                    <a:pt x="f27" y="f10"/>
                  </a:cubicBezTo>
                  <a:lnTo>
                    <a:pt x="f27" y="f29"/>
                  </a:lnTo>
                  <a:lnTo>
                    <a:pt x="f30" y="f29"/>
                  </a:lnTo>
                  <a:cubicBezTo>
                    <a:pt x="f28" y="f29"/>
                    <a:pt x="f31" y="f32"/>
                    <a:pt x="f31" y="f11"/>
                  </a:cubicBezTo>
                  <a:lnTo>
                    <a:pt x="f31" y="f33"/>
                  </a:lnTo>
                  <a:lnTo>
                    <a:pt x="f3" y="f33"/>
                  </a:lnTo>
                  <a:lnTo>
                    <a:pt x="f3" y="f11"/>
                  </a:lnTo>
                  <a:cubicBezTo>
                    <a:pt x="f3" y="f32"/>
                    <a:pt x="f34" y="f29"/>
                    <a:pt x="f35" y="f29"/>
                  </a:cubicBezTo>
                  <a:lnTo>
                    <a:pt x="f36" y="f29"/>
                  </a:lnTo>
                  <a:lnTo>
                    <a:pt x="f36" y="f10"/>
                  </a:lnTo>
                  <a:cubicBezTo>
                    <a:pt x="f36" y="f28"/>
                    <a:pt x="f37" y="f2"/>
                    <a:pt x="f21" y="f2"/>
                  </a:cubicBezTo>
                  <a:cubicBezTo>
                    <a:pt x="f38" y="f2"/>
                    <a:pt x="f39" y="f28"/>
                    <a:pt x="f39" y="f10"/>
                  </a:cubicBezTo>
                  <a:lnTo>
                    <a:pt x="f39" y="f29"/>
                  </a:lnTo>
                  <a:lnTo>
                    <a:pt x="f40" y="f29"/>
                  </a:lnTo>
                  <a:lnTo>
                    <a:pt x="f40" y="f10"/>
                  </a:lnTo>
                  <a:cubicBezTo>
                    <a:pt x="f40" y="f28"/>
                    <a:pt x="f41" y="f2"/>
                    <a:pt x="f16" y="f2"/>
                  </a:cubicBezTo>
                  <a:cubicBezTo>
                    <a:pt x="f42" y="f2"/>
                    <a:pt x="f43" y="f28"/>
                    <a:pt x="f43" y="f10"/>
                  </a:cubicBezTo>
                  <a:lnTo>
                    <a:pt x="f43" y="f29"/>
                  </a:lnTo>
                  <a:lnTo>
                    <a:pt x="f44" y="f29"/>
                  </a:lnTo>
                  <a:lnTo>
                    <a:pt x="f44" y="f10"/>
                  </a:lnTo>
                  <a:cubicBezTo>
                    <a:pt x="f44" y="f28"/>
                    <a:pt x="f45" y="f2"/>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grpSp>
      <p:grpSp>
        <p:nvGrpSpPr>
          <p:cNvPr id="107" name="Google Shape;5651;p66">
            <a:extLst>
              <a:ext uri="{FF2B5EF4-FFF2-40B4-BE49-F238E27FC236}">
                <a16:creationId xmlns:a16="http://schemas.microsoft.com/office/drawing/2014/main" id="{166000B1-BF87-4DF8-9DCC-54B00A4454DB}"/>
              </a:ext>
            </a:extLst>
          </p:cNvPr>
          <p:cNvGrpSpPr/>
          <p:nvPr/>
        </p:nvGrpSpPr>
        <p:grpSpPr>
          <a:xfrm>
            <a:off x="6405667" y="2656486"/>
            <a:ext cx="439310" cy="283166"/>
            <a:chOff x="10124373" y="3635901"/>
            <a:chExt cx="588398" cy="379265"/>
          </a:xfrm>
          <a:solidFill>
            <a:srgbClr val="BA1A18"/>
          </a:solidFill>
        </p:grpSpPr>
        <p:sp>
          <p:nvSpPr>
            <p:cNvPr id="108" name="Google Shape;5652;p66">
              <a:extLst>
                <a:ext uri="{FF2B5EF4-FFF2-40B4-BE49-F238E27FC236}">
                  <a16:creationId xmlns:a16="http://schemas.microsoft.com/office/drawing/2014/main" id="{55BFDF8D-0DFA-43FC-812F-425155433645}"/>
                </a:ext>
              </a:extLst>
            </p:cNvPr>
            <p:cNvSpPr/>
            <p:nvPr/>
          </p:nvSpPr>
          <p:spPr>
            <a:xfrm>
              <a:off x="10124373" y="3659895"/>
              <a:ext cx="588398" cy="355271"/>
            </a:xfrm>
            <a:custGeom>
              <a:avLst/>
              <a:gdLst>
                <a:gd name="f0" fmla="val w"/>
                <a:gd name="f1" fmla="val h"/>
                <a:gd name="f2" fmla="val 0"/>
                <a:gd name="f3" fmla="val 19273"/>
                <a:gd name="f4" fmla="val 11637"/>
                <a:gd name="f5" fmla="val 266"/>
                <a:gd name="f6" fmla="val 1"/>
                <a:gd name="f7" fmla="val 91"/>
                <a:gd name="f8" fmla="val 272"/>
                <a:gd name="f9" fmla="val 585"/>
                <a:gd name="f10" fmla="val 907"/>
                <a:gd name="f11" fmla="val 9941"/>
                <a:gd name="f12" fmla="val 10877"/>
                <a:gd name="f13" fmla="val 757"/>
                <a:gd name="f14" fmla="val 11633"/>
                <a:gd name="f15" fmla="val 1693"/>
                <a:gd name="f16" fmla="val 11636"/>
                <a:gd name="f17" fmla="val 17577"/>
                <a:gd name="f18" fmla="val 18514"/>
                <a:gd name="f19" fmla="val 19270"/>
                <a:gd name="f20" fmla="val 19176"/>
                <a:gd name="f21" fmla="val 19005"/>
                <a:gd name="f22" fmla="val 9974"/>
                <a:gd name="f23" fmla="val 7005"/>
                <a:gd name="f24" fmla="val 9873"/>
                <a:gd name="f25" fmla="val 7080"/>
                <a:gd name="f26" fmla="val 9754"/>
                <a:gd name="f27" fmla="val 7118"/>
                <a:gd name="f28" fmla="val 9635"/>
                <a:gd name="f29" fmla="val 9516"/>
                <a:gd name="f30" fmla="val 9397"/>
                <a:gd name="f31" fmla="val 9296"/>
                <a:gd name="f32" fmla="*/ f0 1 19273"/>
                <a:gd name="f33" fmla="*/ f1 1 11637"/>
                <a:gd name="f34" fmla="+- f4 0 f2"/>
                <a:gd name="f35" fmla="+- f3 0 f2"/>
                <a:gd name="f36" fmla="*/ f35 1 19273"/>
                <a:gd name="f37" fmla="*/ f34 1 11637"/>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19273" h="11637">
                  <a:moveTo>
                    <a:pt x="f5" y="f6"/>
                  </a:moveTo>
                  <a:cubicBezTo>
                    <a:pt x="f7" y="f8"/>
                    <a:pt x="f6" y="f9"/>
                    <a:pt x="f6" y="f10"/>
                  </a:cubicBezTo>
                  <a:lnTo>
                    <a:pt x="f6" y="f11"/>
                  </a:lnTo>
                  <a:cubicBezTo>
                    <a:pt x="f6" y="f12"/>
                    <a:pt x="f13" y="f14"/>
                    <a:pt x="f15" y="f16"/>
                  </a:cubicBezTo>
                  <a:lnTo>
                    <a:pt x="f17" y="f16"/>
                  </a:lnTo>
                  <a:cubicBezTo>
                    <a:pt x="f18" y="f14"/>
                    <a:pt x="f19" y="f12"/>
                    <a:pt x="f3" y="f11"/>
                  </a:cubicBezTo>
                  <a:lnTo>
                    <a:pt x="f3" y="f10"/>
                  </a:lnTo>
                  <a:cubicBezTo>
                    <a:pt x="f19" y="f9"/>
                    <a:pt x="f20" y="f8"/>
                    <a:pt x="f21" y="f6"/>
                  </a:cubicBezTo>
                  <a:lnTo>
                    <a:pt x="f22" y="f23"/>
                  </a:lnTo>
                  <a:cubicBezTo>
                    <a:pt x="f24" y="f25"/>
                    <a:pt x="f26" y="f27"/>
                    <a:pt x="f28" y="f27"/>
                  </a:cubicBezTo>
                  <a:cubicBezTo>
                    <a:pt x="f29" y="f27"/>
                    <a:pt x="f30" y="f25"/>
                    <a:pt x="f31" y="f23"/>
                  </a:cubicBezTo>
                  <a:lnTo>
                    <a:pt x="f5" y="f6"/>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sp>
          <p:nvSpPr>
            <p:cNvPr id="109" name="Google Shape;5653;p66">
              <a:extLst>
                <a:ext uri="{FF2B5EF4-FFF2-40B4-BE49-F238E27FC236}">
                  <a16:creationId xmlns:a16="http://schemas.microsoft.com/office/drawing/2014/main" id="{5360AD8F-3E15-4EC4-86A4-158D6BA38A06}"/>
                </a:ext>
              </a:extLst>
            </p:cNvPr>
            <p:cNvSpPr/>
            <p:nvPr/>
          </p:nvSpPr>
          <p:spPr>
            <a:xfrm>
              <a:off x="10160885" y="3635901"/>
              <a:ext cx="515310" cy="202475"/>
            </a:xfrm>
            <a:custGeom>
              <a:avLst/>
              <a:gdLst>
                <a:gd name="f0" fmla="val w"/>
                <a:gd name="f1" fmla="val h"/>
                <a:gd name="f2" fmla="val 0"/>
                <a:gd name="f3" fmla="val 16879"/>
                <a:gd name="f4" fmla="val 6632"/>
                <a:gd name="f5" fmla="val 497"/>
                <a:gd name="f6" fmla="val 1"/>
                <a:gd name="f7" fmla="val 328"/>
                <a:gd name="f8" fmla="val 160"/>
                <a:gd name="f9" fmla="val 31"/>
                <a:gd name="f10" fmla="val 82"/>
                <a:gd name="f11" fmla="val 8441"/>
                <a:gd name="f12" fmla="val 6631"/>
                <a:gd name="f13" fmla="val 16878"/>
                <a:gd name="f14" fmla="val 16719"/>
                <a:gd name="f15" fmla="val 16550"/>
                <a:gd name="f16" fmla="val 16381"/>
                <a:gd name="f17" fmla="*/ f0 1 16879"/>
                <a:gd name="f18" fmla="*/ f1 1 6632"/>
                <a:gd name="f19" fmla="+- f4 0 f2"/>
                <a:gd name="f20" fmla="+- f3 0 f2"/>
                <a:gd name="f21" fmla="*/ f20 1 16879"/>
                <a:gd name="f22" fmla="*/ f19 1 6632"/>
                <a:gd name="f23" fmla="*/ f2 1 f21"/>
                <a:gd name="f24" fmla="*/ f3 1 f21"/>
                <a:gd name="f25" fmla="*/ f2 1 f22"/>
                <a:gd name="f26" fmla="*/ f4 1 f22"/>
                <a:gd name="f27" fmla="*/ f23 f17 1"/>
                <a:gd name="f28" fmla="*/ f24 f17 1"/>
                <a:gd name="f29" fmla="*/ f26 f18 1"/>
                <a:gd name="f30" fmla="*/ f25 f18 1"/>
              </a:gdLst>
              <a:ahLst/>
              <a:cxnLst>
                <a:cxn ang="3cd4">
                  <a:pos x="hc" y="t"/>
                </a:cxn>
                <a:cxn ang="0">
                  <a:pos x="r" y="vc"/>
                </a:cxn>
                <a:cxn ang="cd4">
                  <a:pos x="hc" y="b"/>
                </a:cxn>
                <a:cxn ang="cd2">
                  <a:pos x="l" y="vc"/>
                </a:cxn>
              </a:cxnLst>
              <a:rect l="f27" t="f30" r="f28" b="f29"/>
              <a:pathLst>
                <a:path w="16879" h="6632">
                  <a:moveTo>
                    <a:pt x="f5" y="f6"/>
                  </a:moveTo>
                  <a:cubicBezTo>
                    <a:pt x="f7" y="f6"/>
                    <a:pt x="f8" y="f9"/>
                    <a:pt x="f2" y="f10"/>
                  </a:cubicBezTo>
                  <a:lnTo>
                    <a:pt x="f11" y="f12"/>
                  </a:lnTo>
                  <a:lnTo>
                    <a:pt x="f13" y="f10"/>
                  </a:lnTo>
                  <a:cubicBezTo>
                    <a:pt x="f14" y="f9"/>
                    <a:pt x="f15" y="f6"/>
                    <a:pt x="f16"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grpSp>
      <p:grpSp>
        <p:nvGrpSpPr>
          <p:cNvPr id="110" name="Google Shape;5775;p66">
            <a:extLst>
              <a:ext uri="{FF2B5EF4-FFF2-40B4-BE49-F238E27FC236}">
                <a16:creationId xmlns:a16="http://schemas.microsoft.com/office/drawing/2014/main" id="{C2EA148E-EA4F-46FA-8E29-AEF1535441D0}"/>
              </a:ext>
            </a:extLst>
          </p:cNvPr>
          <p:cNvGrpSpPr/>
          <p:nvPr/>
        </p:nvGrpSpPr>
        <p:grpSpPr>
          <a:xfrm>
            <a:off x="5250032" y="2677774"/>
            <a:ext cx="337401" cy="316313"/>
            <a:chOff x="8576550" y="3664412"/>
            <a:chExt cx="451905" cy="423659"/>
          </a:xfrm>
          <a:solidFill>
            <a:srgbClr val="BA1A18"/>
          </a:solidFill>
        </p:grpSpPr>
        <p:sp>
          <p:nvSpPr>
            <p:cNvPr id="111" name="Google Shape;5776;p66">
              <a:extLst>
                <a:ext uri="{FF2B5EF4-FFF2-40B4-BE49-F238E27FC236}">
                  <a16:creationId xmlns:a16="http://schemas.microsoft.com/office/drawing/2014/main" id="{EB894FD5-4300-4393-89A9-3A0263E495A2}"/>
                </a:ext>
              </a:extLst>
            </p:cNvPr>
            <p:cNvSpPr/>
            <p:nvPr/>
          </p:nvSpPr>
          <p:spPr>
            <a:xfrm>
              <a:off x="8656835" y="4035100"/>
              <a:ext cx="177942" cy="52971"/>
            </a:xfrm>
            <a:custGeom>
              <a:avLst/>
              <a:gdLst>
                <a:gd name="f0" fmla="val w"/>
                <a:gd name="f1" fmla="val h"/>
                <a:gd name="f2" fmla="val 0"/>
                <a:gd name="f3" fmla="val 7589"/>
                <a:gd name="f4" fmla="val 2259"/>
                <a:gd name="f5" fmla="val 2792"/>
                <a:gd name="f6" fmla="val 2415"/>
                <a:gd name="f7" fmla="val 1130"/>
                <a:gd name="f8" fmla="val 567"/>
                <a:gd name="f9" fmla="val 253"/>
                <a:gd name="f10" fmla="val 1383"/>
                <a:gd name="f11" fmla="val 1696"/>
                <a:gd name="f12" fmla="val 2006"/>
                <a:gd name="f13" fmla="val 7101"/>
                <a:gd name="f14" fmla="val 1831"/>
                <a:gd name="f15" fmla="val 6821"/>
                <a:gd name="f16" fmla="val 1214"/>
                <a:gd name="f17" fmla="*/ f0 1 7589"/>
                <a:gd name="f18" fmla="*/ f1 1 2259"/>
                <a:gd name="f19" fmla="+- f4 0 f2"/>
                <a:gd name="f20" fmla="+- f3 0 f2"/>
                <a:gd name="f21" fmla="*/ f20 1 7589"/>
                <a:gd name="f22" fmla="*/ f19 1 2259"/>
                <a:gd name="f23" fmla="*/ f2 1 f21"/>
                <a:gd name="f24" fmla="*/ f3 1 f21"/>
                <a:gd name="f25" fmla="*/ f2 1 f22"/>
                <a:gd name="f26" fmla="*/ f4 1 f22"/>
                <a:gd name="f27" fmla="*/ f23 f17 1"/>
                <a:gd name="f28" fmla="*/ f24 f17 1"/>
                <a:gd name="f29" fmla="*/ f26 f18 1"/>
                <a:gd name="f30" fmla="*/ f25 f18 1"/>
              </a:gdLst>
              <a:ahLst/>
              <a:cxnLst>
                <a:cxn ang="3cd4">
                  <a:pos x="hc" y="t"/>
                </a:cxn>
                <a:cxn ang="0">
                  <a:pos x="r" y="vc"/>
                </a:cxn>
                <a:cxn ang="cd4">
                  <a:pos x="hc" y="b"/>
                </a:cxn>
                <a:cxn ang="cd2">
                  <a:pos x="l" y="vc"/>
                </a:cxn>
              </a:cxnLst>
              <a:rect l="f27" t="f30" r="f28" b="f29"/>
              <a:pathLst>
                <a:path w="7589" h="2259">
                  <a:moveTo>
                    <a:pt x="f5" y="f2"/>
                  </a:moveTo>
                  <a:lnTo>
                    <a:pt x="f6" y="f7"/>
                  </a:lnTo>
                  <a:lnTo>
                    <a:pt x="f8" y="f7"/>
                  </a:lnTo>
                  <a:cubicBezTo>
                    <a:pt x="f9" y="f7"/>
                    <a:pt x="f2" y="f10"/>
                    <a:pt x="f2" y="f11"/>
                  </a:cubicBezTo>
                  <a:cubicBezTo>
                    <a:pt x="f2" y="f12"/>
                    <a:pt x="f9" y="f4"/>
                    <a:pt x="f8" y="f4"/>
                  </a:cubicBezTo>
                  <a:lnTo>
                    <a:pt x="f3" y="f4"/>
                  </a:lnTo>
                  <a:cubicBezTo>
                    <a:pt x="f13" y="f14"/>
                    <a:pt x="f15" y="f16"/>
                    <a:pt x="f15" y="f8"/>
                  </a:cubicBezTo>
                  <a:lnTo>
                    <a:pt x="f15" y="f2"/>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sp>
          <p:nvSpPr>
            <p:cNvPr id="112" name="Google Shape;5777;p66">
              <a:extLst>
                <a:ext uri="{FF2B5EF4-FFF2-40B4-BE49-F238E27FC236}">
                  <a16:creationId xmlns:a16="http://schemas.microsoft.com/office/drawing/2014/main" id="{547524EE-FF83-4588-9BEE-EB5A764C3F9B}"/>
                </a:ext>
              </a:extLst>
            </p:cNvPr>
            <p:cNvSpPr/>
            <p:nvPr/>
          </p:nvSpPr>
          <p:spPr>
            <a:xfrm>
              <a:off x="8576550" y="3955657"/>
              <a:ext cx="240222" cy="52989"/>
            </a:xfrm>
            <a:custGeom>
              <a:avLst/>
              <a:gdLst>
                <a:gd name="f0" fmla="val w"/>
                <a:gd name="f1" fmla="val h"/>
                <a:gd name="f2" fmla="val 0"/>
                <a:gd name="f3" fmla="val 10245"/>
                <a:gd name="f4" fmla="val 2260"/>
                <a:gd name="f5" fmla="val 1"/>
                <a:gd name="f6" fmla="val 567"/>
                <a:gd name="f7" fmla="val 1500"/>
                <a:gd name="f8" fmla="val 756"/>
                <a:gd name="f9" fmla="val 2259"/>
                <a:gd name="f10" fmla="val 1693"/>
                <a:gd name="f11" fmla="*/ f0 1 10245"/>
                <a:gd name="f12" fmla="*/ f1 1 2260"/>
                <a:gd name="f13" fmla="+- f4 0 f2"/>
                <a:gd name="f14" fmla="+- f3 0 f2"/>
                <a:gd name="f15" fmla="*/ f14 1 10245"/>
                <a:gd name="f16" fmla="*/ f13 1 2260"/>
                <a:gd name="f17" fmla="*/ f2 1 f15"/>
                <a:gd name="f18" fmla="*/ f3 1 f15"/>
                <a:gd name="f19" fmla="*/ f2 1 f16"/>
                <a:gd name="f20" fmla="*/ f4 1 f16"/>
                <a:gd name="f21" fmla="*/ f17 f11 1"/>
                <a:gd name="f22" fmla="*/ f18 f11 1"/>
                <a:gd name="f23" fmla="*/ f20 f12 1"/>
                <a:gd name="f24" fmla="*/ f19 f12 1"/>
              </a:gdLst>
              <a:ahLst/>
              <a:cxnLst>
                <a:cxn ang="3cd4">
                  <a:pos x="hc" y="t"/>
                </a:cxn>
                <a:cxn ang="0">
                  <a:pos x="r" y="vc"/>
                </a:cxn>
                <a:cxn ang="cd4">
                  <a:pos x="hc" y="b"/>
                </a:cxn>
                <a:cxn ang="cd2">
                  <a:pos x="l" y="vc"/>
                </a:cxn>
              </a:cxnLst>
              <a:rect l="f21" t="f24" r="f22" b="f23"/>
              <a:pathLst>
                <a:path w="10245" h="2260">
                  <a:moveTo>
                    <a:pt x="f5" y="f5"/>
                  </a:moveTo>
                  <a:lnTo>
                    <a:pt x="f5" y="f6"/>
                  </a:lnTo>
                  <a:cubicBezTo>
                    <a:pt x="f5" y="f7"/>
                    <a:pt x="f8" y="f9"/>
                    <a:pt x="f10" y="f9"/>
                  </a:cubicBezTo>
                  <a:lnTo>
                    <a:pt x="f3" y="f9"/>
                  </a:lnTo>
                  <a:lnTo>
                    <a:pt x="f3" y="f5"/>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sp>
          <p:nvSpPr>
            <p:cNvPr id="113" name="Google Shape;5778;p66">
              <a:extLst>
                <a:ext uri="{FF2B5EF4-FFF2-40B4-BE49-F238E27FC236}">
                  <a16:creationId xmlns:a16="http://schemas.microsoft.com/office/drawing/2014/main" id="{B4EABE3E-50AA-41E4-BC66-9E8AA581E71C}"/>
                </a:ext>
              </a:extLst>
            </p:cNvPr>
            <p:cNvSpPr/>
            <p:nvPr/>
          </p:nvSpPr>
          <p:spPr>
            <a:xfrm>
              <a:off x="8843244" y="3876242"/>
              <a:ext cx="158886" cy="132405"/>
            </a:xfrm>
            <a:custGeom>
              <a:avLst/>
              <a:gdLst>
                <a:gd name="f0" fmla="val w"/>
                <a:gd name="f1" fmla="val h"/>
                <a:gd name="f2" fmla="val 0"/>
                <a:gd name="f3" fmla="val 6776"/>
                <a:gd name="f4" fmla="val 5647"/>
                <a:gd name="f5" fmla="val 5646"/>
                <a:gd name="f6" fmla="val 6775"/>
                <a:gd name="f7" fmla="*/ f0 1 6776"/>
                <a:gd name="f8" fmla="*/ f1 1 5647"/>
                <a:gd name="f9" fmla="+- f4 0 f2"/>
                <a:gd name="f10" fmla="+- f3 0 f2"/>
                <a:gd name="f11" fmla="*/ f10 1 6776"/>
                <a:gd name="f12" fmla="*/ f9 1 5647"/>
                <a:gd name="f13" fmla="*/ f2 1 f11"/>
                <a:gd name="f14" fmla="*/ f3 1 f11"/>
                <a:gd name="f15" fmla="*/ f2 1 f12"/>
                <a:gd name="f16" fmla="*/ f4 1 f12"/>
                <a:gd name="f17" fmla="*/ f13 f7 1"/>
                <a:gd name="f18" fmla="*/ f14 f7 1"/>
                <a:gd name="f19" fmla="*/ f16 f8 1"/>
                <a:gd name="f20" fmla="*/ f15 f8 1"/>
              </a:gdLst>
              <a:ahLst/>
              <a:cxnLst>
                <a:cxn ang="3cd4">
                  <a:pos x="hc" y="t"/>
                </a:cxn>
                <a:cxn ang="0">
                  <a:pos x="r" y="vc"/>
                </a:cxn>
                <a:cxn ang="cd4">
                  <a:pos x="hc" y="b"/>
                </a:cxn>
                <a:cxn ang="cd2">
                  <a:pos x="l" y="vc"/>
                </a:cxn>
              </a:cxnLst>
              <a:rect l="f17" t="f20" r="f18" b="f19"/>
              <a:pathLst>
                <a:path w="6776" h="5647">
                  <a:moveTo>
                    <a:pt x="f2" y="f2"/>
                  </a:moveTo>
                  <a:lnTo>
                    <a:pt x="f2" y="f5"/>
                  </a:lnTo>
                  <a:lnTo>
                    <a:pt x="f6" y="f5"/>
                  </a:lnTo>
                  <a:lnTo>
                    <a:pt x="f6" y="f2"/>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sp>
          <p:nvSpPr>
            <p:cNvPr id="114" name="Google Shape;5779;p66">
              <a:extLst>
                <a:ext uri="{FF2B5EF4-FFF2-40B4-BE49-F238E27FC236}">
                  <a16:creationId xmlns:a16="http://schemas.microsoft.com/office/drawing/2014/main" id="{0020351F-DBE0-424F-92F1-A2A688AC61E2}"/>
                </a:ext>
              </a:extLst>
            </p:cNvPr>
            <p:cNvSpPr/>
            <p:nvPr/>
          </p:nvSpPr>
          <p:spPr>
            <a:xfrm>
              <a:off x="8843244" y="4035100"/>
              <a:ext cx="158886" cy="39767"/>
            </a:xfrm>
            <a:custGeom>
              <a:avLst/>
              <a:gdLst>
                <a:gd name="f0" fmla="val w"/>
                <a:gd name="f1" fmla="val h"/>
                <a:gd name="f2" fmla="val 0"/>
                <a:gd name="f3" fmla="val 6776"/>
                <a:gd name="f4" fmla="val 1696"/>
                <a:gd name="f5" fmla="val 567"/>
                <a:gd name="f6" fmla="val 1190"/>
                <a:gd name="f7" fmla="val 506"/>
                <a:gd name="f8" fmla="val 1129"/>
                <a:gd name="f9" fmla="val 5646"/>
                <a:gd name="f10" fmla="val 6270"/>
                <a:gd name="f11" fmla="val 6775"/>
                <a:gd name="f12" fmla="*/ f0 1 6776"/>
                <a:gd name="f13" fmla="*/ f1 1 1696"/>
                <a:gd name="f14" fmla="+- f4 0 f2"/>
                <a:gd name="f15" fmla="+- f3 0 f2"/>
                <a:gd name="f16" fmla="*/ f15 1 6776"/>
                <a:gd name="f17" fmla="*/ f14 1 1696"/>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6776" h="1696">
                  <a:moveTo>
                    <a:pt x="f2" y="f2"/>
                  </a:moveTo>
                  <a:lnTo>
                    <a:pt x="f2" y="f5"/>
                  </a:lnTo>
                  <a:cubicBezTo>
                    <a:pt x="f2" y="f6"/>
                    <a:pt x="f7" y="f4"/>
                    <a:pt x="f8" y="f4"/>
                  </a:cubicBezTo>
                  <a:lnTo>
                    <a:pt x="f9" y="f4"/>
                  </a:lnTo>
                  <a:cubicBezTo>
                    <a:pt x="f10" y="f4"/>
                    <a:pt x="f11" y="f6"/>
                    <a:pt x="f11" y="f5"/>
                  </a:cubicBezTo>
                  <a:lnTo>
                    <a:pt x="f11" y="f2"/>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sp>
          <p:nvSpPr>
            <p:cNvPr id="115" name="Google Shape;5780;p66">
              <a:extLst>
                <a:ext uri="{FF2B5EF4-FFF2-40B4-BE49-F238E27FC236}">
                  <a16:creationId xmlns:a16="http://schemas.microsoft.com/office/drawing/2014/main" id="{C5ED75A2-D3C5-40AF-B7BB-A6B1BAE13365}"/>
                </a:ext>
              </a:extLst>
            </p:cNvPr>
            <p:cNvSpPr/>
            <p:nvPr/>
          </p:nvSpPr>
          <p:spPr>
            <a:xfrm>
              <a:off x="8576550" y="3664412"/>
              <a:ext cx="451905" cy="264801"/>
            </a:xfrm>
            <a:custGeom>
              <a:avLst/>
              <a:gdLst>
                <a:gd name="f0" fmla="val w"/>
                <a:gd name="f1" fmla="val h"/>
                <a:gd name="f2" fmla="val 0"/>
                <a:gd name="f3" fmla="val 19273"/>
                <a:gd name="f4" fmla="val 11293"/>
                <a:gd name="f5" fmla="val 1693"/>
                <a:gd name="f6" fmla="val 756"/>
                <a:gd name="f7" fmla="val 1"/>
                <a:gd name="f8" fmla="val 759"/>
                <a:gd name="f9" fmla="val 1696"/>
                <a:gd name="f10" fmla="val 10245"/>
                <a:gd name="f11" fmla="val 7342"/>
                <a:gd name="f12" fmla="val 6092"/>
                <a:gd name="f13" fmla="val 11257"/>
                <a:gd name="f14" fmla="val 5083"/>
                <a:gd name="f15" fmla="val 12503"/>
                <a:gd name="f16" fmla="val 17020"/>
                <a:gd name="f17" fmla="val 18201"/>
                <a:gd name="f18" fmla="val 19179"/>
                <a:gd name="f19" fmla="val 5993"/>
                <a:gd name="f20" fmla="val 7167"/>
                <a:gd name="f21" fmla="val 19270"/>
                <a:gd name="f22" fmla="val 18514"/>
                <a:gd name="f23" fmla="val 17577"/>
                <a:gd name="f24" fmla="*/ f0 1 19273"/>
                <a:gd name="f25" fmla="*/ f1 1 11293"/>
                <a:gd name="f26" fmla="+- f4 0 f2"/>
                <a:gd name="f27" fmla="+- f3 0 f2"/>
                <a:gd name="f28" fmla="*/ f27 1 19273"/>
                <a:gd name="f29" fmla="*/ f26 1 11293"/>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19273" h="11293">
                  <a:moveTo>
                    <a:pt x="f5" y="f2"/>
                  </a:moveTo>
                  <a:cubicBezTo>
                    <a:pt x="f6" y="f2"/>
                    <a:pt x="f7" y="f8"/>
                    <a:pt x="f7" y="f9"/>
                  </a:cubicBezTo>
                  <a:lnTo>
                    <a:pt x="f7" y="f4"/>
                  </a:lnTo>
                  <a:lnTo>
                    <a:pt x="f10" y="f4"/>
                  </a:lnTo>
                  <a:lnTo>
                    <a:pt x="f10" y="f11"/>
                  </a:lnTo>
                  <a:cubicBezTo>
                    <a:pt x="f10" y="f12"/>
                    <a:pt x="f13" y="f14"/>
                    <a:pt x="f15" y="f14"/>
                  </a:cubicBezTo>
                  <a:lnTo>
                    <a:pt x="f16" y="f14"/>
                  </a:lnTo>
                  <a:cubicBezTo>
                    <a:pt x="f17" y="f14"/>
                    <a:pt x="f18" y="f19"/>
                    <a:pt x="f3" y="f20"/>
                  </a:cubicBezTo>
                  <a:lnTo>
                    <a:pt x="f3" y="f9"/>
                  </a:lnTo>
                  <a:cubicBezTo>
                    <a:pt x="f21" y="f8"/>
                    <a:pt x="f22" y="f2"/>
                    <a:pt x="f23"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sp>
          <p:nvSpPr>
            <p:cNvPr id="116" name="Google Shape;5781;p66">
              <a:extLst>
                <a:ext uri="{FF2B5EF4-FFF2-40B4-BE49-F238E27FC236}">
                  <a16:creationId xmlns:a16="http://schemas.microsoft.com/office/drawing/2014/main" id="{7833CB58-7F4C-4C68-A7D5-513E7EF49760}"/>
                </a:ext>
              </a:extLst>
            </p:cNvPr>
            <p:cNvSpPr/>
            <p:nvPr/>
          </p:nvSpPr>
          <p:spPr>
            <a:xfrm>
              <a:off x="8843244" y="3810076"/>
              <a:ext cx="158886" cy="39694"/>
            </a:xfrm>
            <a:custGeom>
              <a:avLst/>
              <a:gdLst>
                <a:gd name="f0" fmla="val w"/>
                <a:gd name="f1" fmla="val h"/>
                <a:gd name="f2" fmla="val 0"/>
                <a:gd name="f3" fmla="val 6776"/>
                <a:gd name="f4" fmla="val 1693"/>
                <a:gd name="f5" fmla="val 1129"/>
                <a:gd name="f6" fmla="val 1"/>
                <a:gd name="f7" fmla="val 506"/>
                <a:gd name="f8" fmla="val 503"/>
                <a:gd name="f9" fmla="val 1130"/>
                <a:gd name="f10" fmla="val 6775"/>
                <a:gd name="f11" fmla="val 6270"/>
                <a:gd name="f12" fmla="val 5646"/>
                <a:gd name="f13" fmla="*/ f0 1 6776"/>
                <a:gd name="f14" fmla="*/ f1 1 1693"/>
                <a:gd name="f15" fmla="+- f4 0 f2"/>
                <a:gd name="f16" fmla="+- f3 0 f2"/>
                <a:gd name="f17" fmla="*/ f16 1 6776"/>
                <a:gd name="f18" fmla="*/ f15 1 1693"/>
                <a:gd name="f19" fmla="*/ f2 1 f17"/>
                <a:gd name="f20" fmla="*/ f3 1 f17"/>
                <a:gd name="f21" fmla="*/ f2 1 f18"/>
                <a:gd name="f22" fmla="*/ f4 1 f18"/>
                <a:gd name="f23" fmla="*/ f19 f13 1"/>
                <a:gd name="f24" fmla="*/ f20 f13 1"/>
                <a:gd name="f25" fmla="*/ f22 f14 1"/>
                <a:gd name="f26" fmla="*/ f21 f14 1"/>
              </a:gdLst>
              <a:ahLst/>
              <a:cxnLst>
                <a:cxn ang="3cd4">
                  <a:pos x="hc" y="t"/>
                </a:cxn>
                <a:cxn ang="0">
                  <a:pos x="r" y="vc"/>
                </a:cxn>
                <a:cxn ang="cd4">
                  <a:pos x="hc" y="b"/>
                </a:cxn>
                <a:cxn ang="cd2">
                  <a:pos x="l" y="vc"/>
                </a:cxn>
              </a:cxnLst>
              <a:rect l="f23" t="f26" r="f24" b="f25"/>
              <a:pathLst>
                <a:path w="6776" h="1693">
                  <a:moveTo>
                    <a:pt x="f5" y="f6"/>
                  </a:moveTo>
                  <a:cubicBezTo>
                    <a:pt x="f7" y="f6"/>
                    <a:pt x="f2" y="f8"/>
                    <a:pt x="f2" y="f9"/>
                  </a:cubicBezTo>
                  <a:lnTo>
                    <a:pt x="f2" y="f4"/>
                  </a:lnTo>
                  <a:lnTo>
                    <a:pt x="f10" y="f4"/>
                  </a:lnTo>
                  <a:lnTo>
                    <a:pt x="f10" y="f9"/>
                  </a:lnTo>
                  <a:cubicBezTo>
                    <a:pt x="f10" y="f8"/>
                    <a:pt x="f11" y="f6"/>
                    <a:pt x="f12"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AE4500"/>
                </a:solidFill>
                <a:cs typeface="B Nazanin" panose="00000700000000000000" pitchFamily="2" charset="-78"/>
              </a:endParaRPr>
            </a:p>
          </p:txBody>
        </p:sp>
      </p:grpSp>
      <p:sp>
        <p:nvSpPr>
          <p:cNvPr id="118" name="Text Placeholder 1">
            <a:extLst>
              <a:ext uri="{FF2B5EF4-FFF2-40B4-BE49-F238E27FC236}">
                <a16:creationId xmlns:a16="http://schemas.microsoft.com/office/drawing/2014/main" id="{4033FFD4-C8FB-45EA-ABCA-99B9513C7635}"/>
              </a:ext>
            </a:extLst>
          </p:cNvPr>
          <p:cNvSpPr txBox="1">
            <a:spLocks/>
          </p:cNvSpPr>
          <p:nvPr/>
        </p:nvSpPr>
        <p:spPr>
          <a:xfrm>
            <a:off x="286024" y="201480"/>
            <a:ext cx="8640776" cy="540737"/>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rtl="1">
              <a:buNone/>
            </a:pPr>
            <a:r>
              <a:rPr lang="fa-IR" sz="4050" dirty="0">
                <a:solidFill>
                  <a:schemeClr val="bg2">
                    <a:lumMod val="10000"/>
                  </a:schemeClr>
                </a:solidFill>
                <a:cs typeface="B Nazanin" panose="00000700000000000000" pitchFamily="2" charset="-78"/>
              </a:rPr>
              <a:t>مجموعه آیکون های کاملاً قابل ویرایش: </a:t>
            </a:r>
            <a:r>
              <a:rPr lang="en-US" sz="4050" dirty="0">
                <a:solidFill>
                  <a:schemeClr val="bg2">
                    <a:lumMod val="10000"/>
                  </a:schemeClr>
                </a:solidFill>
                <a:cs typeface="B Nazanin" panose="00000700000000000000" pitchFamily="2" charset="-78"/>
              </a:rPr>
              <a:t>A</a:t>
            </a:r>
          </a:p>
        </p:txBody>
      </p:sp>
    </p:spTree>
    <p:extLst>
      <p:ext uri="{BB962C8B-B14F-4D97-AF65-F5344CB8AC3E}">
        <p14:creationId xmlns:p14="http://schemas.microsoft.com/office/powerpoint/2010/main" val="162261420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60"/>
        <p:cNvGrpSpPr/>
        <p:nvPr/>
      </p:nvGrpSpPr>
      <p:grpSpPr>
        <a:xfrm>
          <a:off x="0" y="0"/>
          <a:ext cx="0" cy="0"/>
          <a:chOff x="0" y="0"/>
          <a:chExt cx="0" cy="0"/>
        </a:xfrm>
      </p:grpSpPr>
      <p:sp>
        <p:nvSpPr>
          <p:cNvPr id="361" name="Google Shape;361;p35"/>
          <p:cNvSpPr txBox="1">
            <a:spLocks noGrp="1"/>
          </p:cNvSpPr>
          <p:nvPr>
            <p:ph type="subTitle" idx="1"/>
          </p:nvPr>
        </p:nvSpPr>
        <p:spPr>
          <a:xfrm>
            <a:off x="2088300" y="2360400"/>
            <a:ext cx="4967400" cy="1188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در اینجا می توانید شرح مختصری از موضوعی که می خواهید در مورد آن صحبت کنید ارائه دهید. به عنوان مثال، اگر می خواهید در مورد عطارد صحبت کنید، می توانید بگویید که این سیاره کوچکترین سیاره در کل منظومه شمسی است.</a:t>
            </a:r>
            <a:endParaRPr dirty="0">
              <a:cs typeface="B Nazanin" panose="00000700000000000000" pitchFamily="2" charset="-78"/>
            </a:endParaRPr>
          </a:p>
        </p:txBody>
      </p:sp>
      <p:sp>
        <p:nvSpPr>
          <p:cNvPr id="362" name="Google Shape;362;p35"/>
          <p:cNvSpPr txBox="1">
            <a:spLocks noGrp="1"/>
          </p:cNvSpPr>
          <p:nvPr>
            <p:ph type="title"/>
          </p:nvPr>
        </p:nvSpPr>
        <p:spPr>
          <a:xfrm>
            <a:off x="2088300" y="1594800"/>
            <a:ext cx="4967400" cy="841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معرفی</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108">
            <a:extLst>
              <a:ext uri="{FF2B5EF4-FFF2-40B4-BE49-F238E27FC236}">
                <a16:creationId xmlns:a16="http://schemas.microsoft.com/office/drawing/2014/main" id="{564F44DD-2B25-4024-93C8-C11B01E0C4ED}"/>
              </a:ext>
            </a:extLst>
          </p:cNvPr>
          <p:cNvSpPr/>
          <p:nvPr/>
        </p:nvSpPr>
        <p:spPr>
          <a:xfrm>
            <a:off x="3240761" y="1032959"/>
            <a:ext cx="413531" cy="487017"/>
          </a:xfrm>
          <a:custGeom>
            <a:avLst/>
            <a:gdLst>
              <a:gd name="f0" fmla="val w"/>
              <a:gd name="f1" fmla="val h"/>
              <a:gd name="f2" fmla="val 0"/>
              <a:gd name="f3" fmla="val 341005"/>
              <a:gd name="f4" fmla="val 376812"/>
              <a:gd name="f5" fmla="val 179590"/>
              <a:gd name="f6" fmla="val 105941"/>
              <a:gd name="f7" fmla="val 189466"/>
              <a:gd name="f8" fmla="val 103284"/>
              <a:gd name="f9" fmla="val 200229"/>
              <a:gd name="f10" fmla="val 106383"/>
              <a:gd name="f11" fmla="val 207502"/>
              <a:gd name="f12" fmla="val 113978"/>
              <a:gd name="f13" fmla="val 205155"/>
              <a:gd name="f14" fmla="val 116193"/>
              <a:gd name="f15" fmla="val 198727"/>
              <a:gd name="f16" fmla="val 109493"/>
              <a:gd name="f17" fmla="val 189244"/>
              <a:gd name="f18" fmla="val 106732"/>
              <a:gd name="f19" fmla="val 180543"/>
              <a:gd name="f20" fmla="val 109027"/>
              <a:gd name="f21" fmla="val 171284"/>
              <a:gd name="f22" fmla="val 111470"/>
              <a:gd name="f23" fmla="val 164597"/>
              <a:gd name="f24" fmla="val 119184"/>
              <a:gd name="f25" fmla="val 163491"/>
              <a:gd name="f26" fmla="val 128699"/>
              <a:gd name="f27" fmla="val 160301"/>
              <a:gd name="f28" fmla="val 128192"/>
              <a:gd name="f29" fmla="val 160626"/>
              <a:gd name="f30" fmla="val 125509"/>
              <a:gd name="f31" fmla="val 161343"/>
              <a:gd name="f32" fmla="val 122953"/>
              <a:gd name="f33" fmla="val 162397"/>
              <a:gd name="f34" fmla="val 120583"/>
              <a:gd name="f35" fmla="val 163188"/>
              <a:gd name="f36" fmla="val 118806"/>
              <a:gd name="f37" fmla="val 164168"/>
              <a:gd name="f38" fmla="val 117134"/>
              <a:gd name="f39" fmla="val 165317"/>
              <a:gd name="f40" fmla="val 115593"/>
              <a:gd name="f41" fmla="val 184774"/>
              <a:gd name="f42" fmla="val 76800"/>
              <a:gd name="f43" fmla="val 189722"/>
              <a:gd name="f44" fmla="val 75892"/>
              <a:gd name="f45" fmla="val 194950"/>
              <a:gd name="f46" fmla="val 76276"/>
              <a:gd name="f47" fmla="val 199898"/>
              <a:gd name="f48" fmla="val 78055"/>
              <a:gd name="f49" fmla="val 198784"/>
              <a:gd name="f50" fmla="val 81085"/>
              <a:gd name="f51" fmla="val 190044"/>
              <a:gd name="f52" fmla="val 77951"/>
              <a:gd name="f53" fmla="val 180324"/>
              <a:gd name="f54" fmla="val 79705"/>
              <a:gd name="f55" fmla="val 173557"/>
              <a:gd name="f56" fmla="val 85636"/>
              <a:gd name="f57" fmla="val 166357"/>
              <a:gd name="f58" fmla="val 91948"/>
              <a:gd name="f59" fmla="val 163808"/>
              <a:gd name="f60" fmla="val 101834"/>
              <a:gd name="f61" fmla="val 167057"/>
              <a:gd name="f62" fmla="val 110845"/>
              <a:gd name="f63" fmla="val 163976"/>
              <a:gd name="f64" fmla="val 111813"/>
              <a:gd name="f65" fmla="val 161264"/>
              <a:gd name="f66" fmla="val 104174"/>
              <a:gd name="f67" fmla="val 162206"/>
              <a:gd name="f68" fmla="val 95982"/>
              <a:gd name="f69" fmla="val 166259"/>
              <a:gd name="f70" fmla="val 89343"/>
              <a:gd name="f71" fmla="val 171329"/>
              <a:gd name="f72" fmla="val 83298"/>
              <a:gd name="f73" fmla="val 175158"/>
              <a:gd name="f74" fmla="val 79908"/>
              <a:gd name="f75" fmla="val 179826"/>
              <a:gd name="f76" fmla="val 77708"/>
              <a:gd name="f77" fmla="val 179076"/>
              <a:gd name="f78" fmla="val 24908"/>
              <a:gd name="f79" fmla="val 173882"/>
              <a:gd name="f80" fmla="val 25821"/>
              <a:gd name="f81" fmla="val 169065"/>
              <a:gd name="f82" fmla="val 28595"/>
              <a:gd name="f83" fmla="val 165693"/>
              <a:gd name="f84" fmla="val 33023"/>
              <a:gd name="f85" fmla="val 165081"/>
              <a:gd name="f86" fmla="val 32645"/>
              <a:gd name="f87" fmla="val 164343"/>
              <a:gd name="f88" fmla="val 33841"/>
              <a:gd name="f89" fmla="val 159156"/>
              <a:gd name="f90" fmla="val 28989"/>
              <a:gd name="f91" fmla="val 147650"/>
              <a:gd name="f92" fmla="val 21890"/>
              <a:gd name="f93" fmla="val 132568"/>
              <a:gd name="f94" fmla="val 25462"/>
              <a:gd name="f95" fmla="val 125468"/>
              <a:gd name="f96" fmla="val 36968"/>
              <a:gd name="f97" fmla="val 125028"/>
              <a:gd name="f98" fmla="val 37682"/>
              <a:gd name="f99" fmla="val 124628"/>
              <a:gd name="f100" fmla="val 38410"/>
              <a:gd name="f101" fmla="val 124607"/>
              <a:gd name="f102" fmla="val 39302"/>
              <a:gd name="f103" fmla="val 121192"/>
              <a:gd name="f104" fmla="val 53871"/>
              <a:gd name="f105" fmla="val 126621"/>
              <a:gd name="f106" fmla="val 67918"/>
              <a:gd name="f107" fmla="val 137512"/>
              <a:gd name="f108" fmla="val 72288"/>
              <a:gd name="f109" fmla="val 136408"/>
              <a:gd name="f110" fmla="val 75373"/>
              <a:gd name="f111" fmla="val 125065"/>
              <a:gd name="f112" fmla="val 70889"/>
              <a:gd name="f113" fmla="val 118824"/>
              <a:gd name="f114" fmla="val 57470"/>
              <a:gd name="f115" fmla="val 120792"/>
              <a:gd name="f116" fmla="val 42874"/>
              <a:gd name="f117" fmla="val 110219"/>
              <a:gd name="f118" fmla="val 38045"/>
              <a:gd name="f119" fmla="val 97555"/>
              <a:gd name="f120" fmla="val 41998"/>
              <a:gd name="f121" fmla="val 91229"/>
              <a:gd name="f122" fmla="val 52250"/>
              <a:gd name="f123" fmla="val 86215"/>
              <a:gd name="f124" fmla="val 60377"/>
              <a:gd name="f125" fmla="val 87164"/>
              <a:gd name="f126" fmla="val 68019"/>
              <a:gd name="f127" fmla="val 90995"/>
              <a:gd name="f128" fmla="val 75559"/>
              <a:gd name="f129" fmla="val 88405"/>
              <a:gd name="f130" fmla="val 77546"/>
              <a:gd name="f131" fmla="val 86197"/>
              <a:gd name="f132" fmla="val 80074"/>
              <a:gd name="f133" fmla="val 84391"/>
              <a:gd name="f134" fmla="val 83001"/>
              <a:gd name="f135" fmla="val 75261"/>
              <a:gd name="f136" fmla="val 97799"/>
              <a:gd name="f137" fmla="val 79855"/>
              <a:gd name="f138" fmla="val 117197"/>
              <a:gd name="f139" fmla="val 94653"/>
              <a:gd name="f140" fmla="val 126328"/>
              <a:gd name="f141" fmla="val 99603"/>
              <a:gd name="f142" fmla="val 129383"/>
              <a:gd name="f143" fmla="val 105068"/>
              <a:gd name="f144" fmla="val 130901"/>
              <a:gd name="f145" fmla="val 110449"/>
              <a:gd name="f146" fmla="val 130283"/>
              <a:gd name="f147" fmla="val 111461"/>
              <a:gd name="f148" fmla="val 121556"/>
              <a:gd name="f149" fmla="val 114239"/>
              <a:gd name="f150" fmla="val 112980"/>
              <a:gd name="f151" fmla="val 118788"/>
              <a:gd name="f152" fmla="val 105103"/>
              <a:gd name="f153" fmla="val 122060"/>
              <a:gd name="f154" fmla="val 106993"/>
              <a:gd name="f155" fmla="val 117549"/>
              <a:gd name="f156" fmla="val 114804"/>
              <a:gd name="f157" fmla="val 114885"/>
              <a:gd name="f158" fmla="val 123345"/>
              <a:gd name="f159" fmla="val 114602"/>
              <a:gd name="f160" fmla="val 132066"/>
              <a:gd name="f161" fmla="val 118189"/>
              <a:gd name="f162" fmla="val 142541"/>
              <a:gd name="f163" fmla="val 127538"/>
              <a:gd name="f164" fmla="val 149533"/>
              <a:gd name="f165" fmla="val 138054"/>
              <a:gd name="f166" fmla="val 150704"/>
              <a:gd name="f167" fmla="val 138622"/>
              <a:gd name="f168" fmla="val 157584"/>
              <a:gd name="f169" fmla="val 141809"/>
              <a:gd name="f170" fmla="val 168599"/>
              <a:gd name="f171" fmla="val 152592"/>
              <a:gd name="f172" fmla="val 175355"/>
              <a:gd name="f173" fmla="val 163536"/>
              <a:gd name="f174" fmla="val 173320"/>
              <a:gd name="f175" fmla="val 163736"/>
              <a:gd name="f176" fmla="val 174011"/>
              <a:gd name="f177" fmla="val 165086"/>
              <a:gd name="f178" fmla="val 173621"/>
              <a:gd name="f179" fmla="val 165671"/>
              <a:gd name="f180" fmla="val 180699"/>
              <a:gd name="f181" fmla="val 169429"/>
              <a:gd name="f182" fmla="val 193686"/>
              <a:gd name="f183" fmla="val 183003"/>
              <a:gd name="f184" fmla="val 201168"/>
              <a:gd name="f185" fmla="val 195990"/>
              <a:gd name="f186" fmla="val 197411"/>
              <a:gd name="f187" fmla="val 196796"/>
              <a:gd name="f188" fmla="val 197178"/>
              <a:gd name="f189" fmla="val 197581"/>
              <a:gd name="f190" fmla="val 196907"/>
              <a:gd name="f191" fmla="val 198196"/>
              <a:gd name="f192" fmla="val 196260"/>
              <a:gd name="f193" fmla="val 209934"/>
              <a:gd name="f194" fmla="val 188156"/>
              <a:gd name="f195" fmla="val 215400"/>
              <a:gd name="f196" fmla="val 175007"/>
              <a:gd name="f197" fmla="val 211155"/>
              <a:gd name="f198" fmla="val 164763"/>
              <a:gd name="f199" fmla="val 205121"/>
              <a:gd name="f200" fmla="val 170199"/>
              <a:gd name="f201" fmla="val 196738"/>
              <a:gd name="f202" fmla="val 172687"/>
              <a:gd name="f203" fmla="val 188343"/>
              <a:gd name="f204" fmla="val 171472"/>
              <a:gd name="f205" fmla="val 188829"/>
              <a:gd name="f206" fmla="val 168281"/>
              <a:gd name="f207" fmla="val 198020"/>
              <a:gd name="f208" fmla="val 169602"/>
              <a:gd name="f209" fmla="val 207192"/>
              <a:gd name="f210" fmla="val 165939"/>
              <a:gd name="f211" fmla="val 212635"/>
              <a:gd name="f212" fmla="val 158774"/>
              <a:gd name="f213" fmla="val 218427"/>
              <a:gd name="f214" fmla="val 151149"/>
              <a:gd name="f215" fmla="val 218946"/>
              <a:gd name="f216" fmla="val 140953"/>
              <a:gd name="f217" fmla="val 213960"/>
              <a:gd name="f218" fmla="val 132774"/>
              <a:gd name="f219" fmla="val 216785"/>
              <a:gd name="f220" fmla="val 131210"/>
              <a:gd name="f221" fmla="val 222366"/>
              <a:gd name="f222" fmla="val 140465"/>
              <a:gd name="f223" fmla="val 221779"/>
              <a:gd name="f224" fmla="val 151983"/>
              <a:gd name="f225" fmla="val 215286"/>
              <a:gd name="f226" fmla="val 160619"/>
              <a:gd name="f227" fmla="val 213805"/>
              <a:gd name="f228" fmla="val 162105"/>
              <a:gd name="f229" fmla="val 172938"/>
              <a:gd name="f230" fmla="val 214526"/>
              <a:gd name="f231" fmla="val 186813"/>
              <a:gd name="f232" fmla="val 203421"/>
              <a:gd name="f233" fmla="val 196175"/>
              <a:gd name="f234" fmla="val 208012"/>
              <a:gd name="f235" fmla="val 206854"/>
              <a:gd name="f236" fmla="val 220050"/>
              <a:gd name="f237" fmla="val 212429"/>
              <a:gd name="f238" fmla="val 231622"/>
              <a:gd name="f239" fmla="val 209082"/>
              <a:gd name="f240" fmla="val 239377"/>
              <a:gd name="f241" fmla="val 206838"/>
              <a:gd name="f242" fmla="val 243741"/>
              <a:gd name="f243" fmla="val 201989"/>
              <a:gd name="f244" fmla="val 246092"/>
              <a:gd name="f245" fmla="val 195539"/>
              <a:gd name="f246" fmla="val 255042"/>
              <a:gd name="f247" fmla="val 199507"/>
              <a:gd name="f248" fmla="val 265290"/>
              <a:gd name="f249" fmla="val 198199"/>
              <a:gd name="f250" fmla="val 272958"/>
              <a:gd name="f251" fmla="val 192601"/>
              <a:gd name="f252" fmla="val 276795"/>
              <a:gd name="f253" fmla="val 193971"/>
              <a:gd name="f254" fmla="val 289009"/>
              <a:gd name="f255" fmla="val 194016"/>
              <a:gd name="f256" fmla="val 298363"/>
              <a:gd name="f257" fmla="val 193248"/>
              <a:gd name="f258" fmla="val 304258"/>
              <a:gd name="f259" fmla="val 183694"/>
              <a:gd name="f260" fmla="val 309343"/>
              <a:gd name="f261" fmla="val 175453"/>
              <a:gd name="f262" fmla="val 308953"/>
              <a:gd name="f263" fmla="val 165378"/>
              <a:gd name="f264" fmla="val 303795"/>
              <a:gd name="f265" fmla="val 157923"/>
              <a:gd name="f266" fmla="val 298315"/>
              <a:gd name="f267" fmla="val 164420"/>
              <a:gd name="f268" fmla="val 291041"/>
              <a:gd name="f269" fmla="val 168177"/>
              <a:gd name="f270" fmla="val 283702"/>
              <a:gd name="f271" fmla="val 168174"/>
              <a:gd name="f272" fmla="val 283555"/>
              <a:gd name="f273" fmla="val 164527"/>
              <a:gd name="f274" fmla="val 293404"/>
              <a:gd name="f275" fmla="val 164978"/>
              <a:gd name="f276" fmla="val 303289"/>
              <a:gd name="f277" fmla="val 157339"/>
              <a:gd name="f278" fmla="val 308110"/>
              <a:gd name="f279" fmla="val 145450"/>
              <a:gd name="f280" fmla="val 311022"/>
              <a:gd name="f281" fmla="val 136198"/>
              <a:gd name="f282" fmla="val 308752"/>
              <a:gd name="f283" fmla="val 126109"/>
              <a:gd name="f284" fmla="val 302169"/>
              <a:gd name="f285" fmla="val 119023"/>
              <a:gd name="f286" fmla="val 296249"/>
              <a:gd name="f287" fmla="val 127191"/>
              <a:gd name="f288" fmla="val 286098"/>
              <a:gd name="f289" fmla="val 131525"/>
              <a:gd name="f290" fmla="val 275782"/>
              <a:gd name="f291" fmla="val 130309"/>
              <a:gd name="f292" fmla="val 276183"/>
              <a:gd name="f293" fmla="val 127106"/>
              <a:gd name="f294" fmla="val 285405"/>
              <a:gd name="f295" fmla="val 128184"/>
              <a:gd name="f296" fmla="val 294478"/>
              <a:gd name="f297" fmla="val 124281"/>
              <a:gd name="f298" fmla="val 299730"/>
              <a:gd name="f299" fmla="val 116974"/>
              <a:gd name="f300" fmla="val 300207"/>
              <a:gd name="f301" fmla="val 116045"/>
              <a:gd name="f302" fmla="val 300079"/>
              <a:gd name="f303" fmla="val 107222"/>
              <a:gd name="f304" fmla="val 295342"/>
              <a:gd name="f305" fmla="val 98867"/>
              <a:gd name="f306" fmla="val 287259"/>
              <a:gd name="f307" fmla="val 93880"/>
              <a:gd name="f308" fmla="val 284295"/>
              <a:gd name="f309" fmla="val 92051"/>
              <a:gd name="f310" fmla="val 281129"/>
              <a:gd name="f311" fmla="val 90828"/>
              <a:gd name="f312" fmla="val 277855"/>
              <a:gd name="f313" fmla="val 90561"/>
              <a:gd name="f314" fmla="val 271916"/>
              <a:gd name="f315" fmla="val 104194"/>
              <a:gd name="f316" fmla="val 259881"/>
              <a:gd name="f317" fmla="val 112708"/>
              <a:gd name="f318" fmla="val 248172"/>
              <a:gd name="f319" fmla="val 111695"/>
              <a:gd name="f320" fmla="val 248002"/>
              <a:gd name="f321" fmla="val 114741"/>
              <a:gd name="f322" fmla="val 246936"/>
              <a:gd name="f323" fmla="val 117719"/>
              <a:gd name="f324" fmla="val 245089"/>
              <a:gd name="f325" fmla="val 120348"/>
              <a:gd name="f326" fmla="val 241307"/>
              <a:gd name="f327" fmla="val 125729"/>
              <a:gd name="f328" fmla="val 234825"/>
              <a:gd name="f329" fmla="val 128827"/>
              <a:gd name="f330" fmla="val 228007"/>
              <a:gd name="f331" fmla="val 128511"/>
              <a:gd name="f332" fmla="val 228158"/>
              <a:gd name="f333" fmla="val 125380"/>
              <a:gd name="f334" fmla="val 233848"/>
              <a:gd name="f335" fmla="val 125642"/>
              <a:gd name="f336" fmla="val 239262"/>
              <a:gd name="f337" fmla="val 123097"/>
              <a:gd name="f338" fmla="val 242439"/>
              <a:gd name="f339" fmla="val 118667"/>
              <a:gd name="f340" fmla="val 244071"/>
              <a:gd name="f341" fmla="val 116391"/>
              <a:gd name="f342" fmla="val 244987"/>
              <a:gd name="f343" fmla="val 113796"/>
              <a:gd name="f344" fmla="val 245116"/>
              <a:gd name="f345" fmla="val 111152"/>
              <a:gd name="f346" fmla="val 243716"/>
              <a:gd name="f347" fmla="val 110904"/>
              <a:gd name="f348" fmla="val 244539"/>
              <a:gd name="f349" fmla="val 108155"/>
              <a:gd name="f350" fmla="val 244792"/>
              <a:gd name="f351" fmla="val 106166"/>
              <a:gd name="f352" fmla="val 244131"/>
              <a:gd name="f353" fmla="val 104285"/>
              <a:gd name="f354" fmla="val 243078"/>
              <a:gd name="f355" fmla="val 102544"/>
              <a:gd name="f356" fmla="val 240257"/>
              <a:gd name="f357" fmla="val 97875"/>
              <a:gd name="f358" fmla="val 235048"/>
              <a:gd name="f359" fmla="val 94922"/>
              <a:gd name="f360" fmla="val 229344"/>
              <a:gd name="f361" fmla="val 94755"/>
              <a:gd name="f362" fmla="val 229436"/>
              <a:gd name="f363" fmla="val 91621"/>
              <a:gd name="f364" fmla="val 236268"/>
              <a:gd name="f365" fmla="val 91821"/>
              <a:gd name="f366" fmla="val 242499"/>
              <a:gd name="f367" fmla="val 95409"/>
              <a:gd name="f368" fmla="val 245850"/>
              <a:gd name="f369" fmla="val 101072"/>
              <a:gd name="f370" fmla="val 247129"/>
              <a:gd name="f371" fmla="val 103235"/>
              <a:gd name="f372" fmla="val 247915"/>
              <a:gd name="f373" fmla="val 105575"/>
              <a:gd name="f374" fmla="val 248037"/>
              <a:gd name="f375" fmla="val 107973"/>
              <a:gd name="f376" fmla="val 258268"/>
              <a:gd name="f377" fmla="val 109553"/>
              <a:gd name="f378" fmla="val 268981"/>
              <a:gd name="f379" fmla="val 102051"/>
              <a:gd name="f380" fmla="val 274232"/>
              <a:gd name="f381" fmla="val 89778"/>
              <a:gd name="f382" fmla="val 278708"/>
              <a:gd name="f383" fmla="val 77339"/>
              <a:gd name="f384" fmla="val 274020"/>
              <a:gd name="f385" fmla="val 63056"/>
              <a:gd name="f386" fmla="val 262316"/>
              <a:gd name="f387" fmla="val 55834"/>
              <a:gd name="f388" fmla="val 257734"/>
              <a:gd name="f389" fmla="val 53007"/>
              <a:gd name="f390" fmla="val 252666"/>
              <a:gd name="f391" fmla="val 51626"/>
              <a:gd name="f392" fmla="val 247691"/>
              <a:gd name="f393" fmla="val 52231"/>
              <a:gd name="f394" fmla="val 248705"/>
              <a:gd name="f395" fmla="val 60913"/>
              <a:gd name="f396" fmla="val 245967"/>
              <a:gd name="f397" fmla="val 69020"/>
              <a:gd name="f398" fmla="val 239739"/>
              <a:gd name="f399" fmla="val 74185"/>
              <a:gd name="f400" fmla="val 237649"/>
              <a:gd name="f401" fmla="val 71664"/>
              <a:gd name="f402" fmla="val 244579"/>
              <a:gd name="f403" fmla="val 65918"/>
              <a:gd name="f404" fmla="val 246481"/>
              <a:gd name="f405" fmla="val 55888"/>
              <a:gd name="f406" fmla="val 243151"/>
              <a:gd name="f407" fmla="val 45920"/>
              <a:gd name="f408" fmla="val 241194"/>
              <a:gd name="f409" fmla="val 40124"/>
              <a:gd name="f410" fmla="val 237183"/>
              <a:gd name="f411" fmla="val 35004"/>
              <a:gd name="f412" fmla="val 231542"/>
              <a:gd name="f413" fmla="val 31523"/>
              <a:gd name="f414" fmla="val 221392"/>
              <a:gd name="f415" fmla="val 25261"/>
              <a:gd name="f416" fmla="val 208864"/>
              <a:gd name="f417" fmla="val 26095"/>
              <a:gd name="f418" fmla="val 199763"/>
              <a:gd name="f419" fmla="val 32668"/>
              <a:gd name="f420" fmla="val 194721"/>
              <a:gd name="f421" fmla="val 27952"/>
              <a:gd name="f422" fmla="val 189842"/>
              <a:gd name="f423" fmla="val 24941"/>
              <a:gd name="f424" fmla="val 184271"/>
              <a:gd name="f425" fmla="val 23995"/>
              <a:gd name="f426" fmla="val 190632"/>
              <a:gd name="f427" fmla="val 62"/>
              <a:gd name="f428" fmla="val 300121"/>
              <a:gd name="f429" fmla="val 2329"/>
              <a:gd name="f430" fmla="val 391248"/>
              <a:gd name="f431" fmla="val 125645"/>
              <a:gd name="f432" fmla="val 309641"/>
              <a:gd name="f433" fmla="val 225160"/>
              <a:gd name="f434" fmla="val 282892"/>
              <a:gd name="f435" fmla="val 251229"/>
              <a:gd name="f436" fmla="val 279266"/>
              <a:gd name="f437" fmla="val 288859"/>
              <a:gd name="f438" fmla="val 302841"/>
              <a:gd name="f439" fmla="val 374772"/>
              <a:gd name="f440" fmla="val 121266"/>
              <a:gd name="f441" fmla="val 109025"/>
              <a:gd name="f442" fmla="val 322355"/>
              <a:gd name="f443" fmla="val 76580"/>
              <a:gd name="f444" fmla="val 333165"/>
              <a:gd name="f445" fmla="val 40716"/>
              <a:gd name="f446" fmla="val 329924"/>
              <a:gd name="f447" fmla="val 28778"/>
              <a:gd name="f448" fmla="val 318327"/>
              <a:gd name="f449" fmla="val 22923"/>
              <a:gd name="f450" fmla="val 311868"/>
              <a:gd name="f451" fmla="val 25422"/>
              <a:gd name="f452" fmla="val 291738"/>
              <a:gd name="f453" fmla="val 32859"/>
              <a:gd name="f454" fmla="val 276164"/>
              <a:gd name="f455" fmla="val 35235"/>
              <a:gd name="f456" fmla="val 270344"/>
              <a:gd name="f457" fmla="val 23179"/>
              <a:gd name="f458" fmla="val 268321"/>
              <a:gd name="f459" fmla="val 20618"/>
              <a:gd name="f460" fmla="val 259843"/>
              <a:gd name="f461" fmla="val 19440"/>
              <a:gd name="f462" fmla="val 251965"/>
              <a:gd name="f463" fmla="val 27377"/>
              <a:gd name="f464" fmla="val 251682"/>
              <a:gd name="f465" fmla="val 30757"/>
              <a:gd name="f466" fmla="val 247602"/>
              <a:gd name="f467" fmla="val 18516"/>
              <a:gd name="f468" fmla="val 238938"/>
              <a:gd name="f469" fmla="val 12669"/>
              <a:gd name="f470" fmla="val 232923"/>
              <a:gd name="f471" fmla="val 25811"/>
              <a:gd name="f472" fmla="val 221592"/>
              <a:gd name="f473" fmla="val 29458"/>
              <a:gd name="f474" fmla="val 212919"/>
              <a:gd name="f475" fmla="val 16679"/>
              <a:gd name="f476" fmla="val 208924"/>
              <a:gd name="f477" fmla="val 7006"/>
              <a:gd name="f478" fmla="val 203466"/>
              <a:gd name="f479" fmla="val 307"/>
              <a:gd name="f480" fmla="val 196983"/>
              <a:gd name="f481" fmla="+- 0 0 2572"/>
              <a:gd name="f482" fmla="val 186228"/>
              <a:gd name="f483" fmla="val 15339"/>
              <a:gd name="f484" fmla="val 171234"/>
              <a:gd name="f485" fmla="val 31089"/>
              <a:gd name="f486" fmla="val 151672"/>
              <a:gd name="f487" fmla="val 47602"/>
              <a:gd name="f488" fmla="val 132201"/>
              <a:gd name="f489" fmla="val 33821"/>
              <a:gd name="f490" fmla="val 117353"/>
              <a:gd name="f491" fmla="val 46470"/>
              <a:gd name="f492" fmla="val 75544"/>
              <a:gd name="f493" fmla="val 66559"/>
              <a:gd name="f494" fmla="val 23813"/>
              <a:gd name="f495" fmla="val 114124"/>
              <a:gd name="f496" fmla="+- 0 0 1423"/>
              <a:gd name="f497" fmla="*/ f0 1 341005"/>
              <a:gd name="f498" fmla="*/ f1 1 376812"/>
              <a:gd name="f499" fmla="+- f4 0 f2"/>
              <a:gd name="f500" fmla="+- f3 0 f2"/>
              <a:gd name="f501" fmla="*/ f500 1 341005"/>
              <a:gd name="f502" fmla="*/ f499 1 376812"/>
              <a:gd name="f503" fmla="*/ f2 1 f501"/>
              <a:gd name="f504" fmla="*/ f3 1 f501"/>
              <a:gd name="f505" fmla="*/ f2 1 f502"/>
              <a:gd name="f506" fmla="*/ f4 1 f502"/>
              <a:gd name="f507" fmla="*/ f503 f497 1"/>
              <a:gd name="f508" fmla="*/ f504 f497 1"/>
              <a:gd name="f509" fmla="*/ f506 f498 1"/>
              <a:gd name="f510" fmla="*/ f505 f498 1"/>
            </a:gdLst>
            <a:ahLst/>
            <a:cxnLst>
              <a:cxn ang="3cd4">
                <a:pos x="hc" y="t"/>
              </a:cxn>
              <a:cxn ang="0">
                <a:pos x="r" y="vc"/>
              </a:cxn>
              <a:cxn ang="cd4">
                <a:pos x="hc" y="b"/>
              </a:cxn>
              <a:cxn ang="cd2">
                <a:pos x="l" y="vc"/>
              </a:cxn>
            </a:cxnLst>
            <a:rect l="f507" t="f510" r="f508" b="f509"/>
            <a:pathLst>
              <a:path w="341005" h="376812">
                <a:moveTo>
                  <a:pt x="f5" y="f6"/>
                </a:moveTo>
                <a:cubicBezTo>
                  <a:pt x="f7" y="f8"/>
                  <a:pt x="f9" y="f10"/>
                  <a:pt x="f11" y="f12"/>
                </a:cubicBezTo>
                <a:lnTo>
                  <a:pt x="f13" y="f14"/>
                </a:lnTo>
                <a:cubicBezTo>
                  <a:pt x="f15" y="f16"/>
                  <a:pt x="f17" y="f18"/>
                  <a:pt x="f19" y="f20"/>
                </a:cubicBezTo>
                <a:cubicBezTo>
                  <a:pt x="f21" y="f22"/>
                  <a:pt x="f23" y="f24"/>
                  <a:pt x="f25" y="f26"/>
                </a:cubicBezTo>
                <a:lnTo>
                  <a:pt x="f27" y="f28"/>
                </a:lnTo>
                <a:cubicBezTo>
                  <a:pt x="f29" y="f30"/>
                  <a:pt x="f31" y="f32"/>
                  <a:pt x="f33" y="f34"/>
                </a:cubicBezTo>
                <a:cubicBezTo>
                  <a:pt x="f35" y="f36"/>
                  <a:pt x="f37" y="f38"/>
                  <a:pt x="f39" y="f40"/>
                </a:cubicBezTo>
                <a:close/>
                <a:moveTo>
                  <a:pt x="f41" y="f42"/>
                </a:moveTo>
                <a:cubicBezTo>
                  <a:pt x="f43" y="f44"/>
                  <a:pt x="f45" y="f46"/>
                  <a:pt x="f47" y="f48"/>
                </a:cubicBezTo>
                <a:lnTo>
                  <a:pt x="f49" y="f50"/>
                </a:lnTo>
                <a:cubicBezTo>
                  <a:pt x="f51" y="f52"/>
                  <a:pt x="f53" y="f54"/>
                  <a:pt x="f55" y="f56"/>
                </a:cubicBezTo>
                <a:cubicBezTo>
                  <a:pt x="f57" y="f58"/>
                  <a:pt x="f59" y="f60"/>
                  <a:pt x="f61" y="f62"/>
                </a:cubicBezTo>
                <a:lnTo>
                  <a:pt x="f63" y="f64"/>
                </a:lnTo>
                <a:cubicBezTo>
                  <a:pt x="f65" y="f66"/>
                  <a:pt x="f67" y="f68"/>
                  <a:pt x="f69" y="f70"/>
                </a:cubicBezTo>
                <a:lnTo>
                  <a:pt x="f71" y="f72"/>
                </a:lnTo>
                <a:cubicBezTo>
                  <a:pt x="f73" y="f74"/>
                  <a:pt x="f75" y="f76"/>
                  <a:pt x="f41" y="f42"/>
                </a:cubicBezTo>
                <a:close/>
                <a:moveTo>
                  <a:pt x="f77" y="f78"/>
                </a:moveTo>
                <a:cubicBezTo>
                  <a:pt x="f79" y="f80"/>
                  <a:pt x="f81" y="f82"/>
                  <a:pt x="f83" y="f84"/>
                </a:cubicBezTo>
                <a:lnTo>
                  <a:pt x="f85" y="f86"/>
                </a:lnTo>
                <a:lnTo>
                  <a:pt x="f87" y="f88"/>
                </a:lnTo>
                <a:lnTo>
                  <a:pt x="f89" y="f90"/>
                </a:lnTo>
                <a:cubicBezTo>
                  <a:pt x="f91" y="f92"/>
                  <a:pt x="f93" y="f94"/>
                  <a:pt x="f95" y="f96"/>
                </a:cubicBezTo>
                <a:cubicBezTo>
                  <a:pt x="f97" y="f98"/>
                  <a:pt x="f99" y="f100"/>
                  <a:pt x="f101" y="f102"/>
                </a:cubicBezTo>
                <a:cubicBezTo>
                  <a:pt x="f103" y="f104"/>
                  <a:pt x="f105" y="f106"/>
                  <a:pt x="f107" y="f108"/>
                </a:cubicBezTo>
                <a:lnTo>
                  <a:pt x="f109" y="f110"/>
                </a:lnTo>
                <a:cubicBezTo>
                  <a:pt x="f111" y="f112"/>
                  <a:pt x="f113" y="f114"/>
                  <a:pt x="f115" y="f116"/>
                </a:cubicBezTo>
                <a:cubicBezTo>
                  <a:pt x="f117" y="f118"/>
                  <a:pt x="f119" y="f120"/>
                  <a:pt x="f121" y="f122"/>
                </a:cubicBezTo>
                <a:cubicBezTo>
                  <a:pt x="f123" y="f124"/>
                  <a:pt x="f125" y="f126"/>
                  <a:pt x="f127" y="f128"/>
                </a:cubicBezTo>
                <a:cubicBezTo>
                  <a:pt x="f129" y="f130"/>
                  <a:pt x="f131" y="f132"/>
                  <a:pt x="f133" y="f134"/>
                </a:cubicBezTo>
                <a:cubicBezTo>
                  <a:pt x="f135" y="f136"/>
                  <a:pt x="f137" y="f138"/>
                  <a:pt x="f139" y="f140"/>
                </a:cubicBezTo>
                <a:cubicBezTo>
                  <a:pt x="f141" y="f142"/>
                  <a:pt x="f143" y="f144"/>
                  <a:pt x="f145" y="f146"/>
                </a:cubicBezTo>
                <a:cubicBezTo>
                  <a:pt x="f147" y="f148"/>
                  <a:pt x="f149" y="f150"/>
                  <a:pt x="f151" y="f152"/>
                </a:cubicBezTo>
                <a:lnTo>
                  <a:pt x="f153" y="f154"/>
                </a:lnTo>
                <a:cubicBezTo>
                  <a:pt x="f155" y="f156"/>
                  <a:pt x="f157" y="f158"/>
                  <a:pt x="f159" y="f160"/>
                </a:cubicBezTo>
                <a:cubicBezTo>
                  <a:pt x="f161" y="f162"/>
                  <a:pt x="f163" y="f164"/>
                  <a:pt x="f165" y="f166"/>
                </a:cubicBezTo>
                <a:lnTo>
                  <a:pt x="f167" y="f168"/>
                </a:lnTo>
                <a:cubicBezTo>
                  <a:pt x="f169" y="f170"/>
                  <a:pt x="f171" y="f172"/>
                  <a:pt x="f173" y="f174"/>
                </a:cubicBezTo>
                <a:lnTo>
                  <a:pt x="f175" y="f176"/>
                </a:lnTo>
                <a:lnTo>
                  <a:pt x="f177" y="f178"/>
                </a:lnTo>
                <a:lnTo>
                  <a:pt x="f179" y="f180"/>
                </a:lnTo>
                <a:cubicBezTo>
                  <a:pt x="f181" y="f182"/>
                  <a:pt x="f183" y="f184"/>
                  <a:pt x="f185" y="f186"/>
                </a:cubicBezTo>
                <a:cubicBezTo>
                  <a:pt x="f187" y="f188"/>
                  <a:pt x="f189" y="f190"/>
                  <a:pt x="f191" y="f192"/>
                </a:cubicBezTo>
                <a:cubicBezTo>
                  <a:pt x="f193" y="f194"/>
                  <a:pt x="f195" y="f196"/>
                  <a:pt x="f197" y="f198"/>
                </a:cubicBezTo>
                <a:cubicBezTo>
                  <a:pt x="f199" y="f200"/>
                  <a:pt x="f201" y="f202"/>
                  <a:pt x="f203" y="f204"/>
                </a:cubicBezTo>
                <a:lnTo>
                  <a:pt x="f205" y="f206"/>
                </a:lnTo>
                <a:cubicBezTo>
                  <a:pt x="f207" y="f208"/>
                  <a:pt x="f209" y="f210"/>
                  <a:pt x="f211" y="f212"/>
                </a:cubicBezTo>
                <a:cubicBezTo>
                  <a:pt x="f213" y="f214"/>
                  <a:pt x="f215" y="f216"/>
                  <a:pt x="f217" y="f218"/>
                </a:cubicBezTo>
                <a:lnTo>
                  <a:pt x="f219" y="f220"/>
                </a:lnTo>
                <a:cubicBezTo>
                  <a:pt x="f221" y="f222"/>
                  <a:pt x="f223" y="f224"/>
                  <a:pt x="f225" y="f226"/>
                </a:cubicBezTo>
                <a:lnTo>
                  <a:pt x="f227" y="f228"/>
                </a:lnTo>
                <a:cubicBezTo>
                  <a:pt x="f215" y="f229"/>
                  <a:pt x="f230" y="f231"/>
                  <a:pt x="f232" y="f233"/>
                </a:cubicBezTo>
                <a:cubicBezTo>
                  <a:pt x="f234" y="f235"/>
                  <a:pt x="f236" y="f237"/>
                  <a:pt x="f238" y="f239"/>
                </a:cubicBezTo>
                <a:cubicBezTo>
                  <a:pt x="f240" y="f241"/>
                  <a:pt x="f242" y="f243"/>
                  <a:pt x="f244" y="f245"/>
                </a:cubicBezTo>
                <a:cubicBezTo>
                  <a:pt x="f246" y="f247"/>
                  <a:pt x="f248" y="f249"/>
                  <a:pt x="f250" y="f251"/>
                </a:cubicBezTo>
                <a:lnTo>
                  <a:pt x="f252" y="f253"/>
                </a:lnTo>
                <a:cubicBezTo>
                  <a:pt x="f254" y="f255"/>
                  <a:pt x="f256" y="f257"/>
                  <a:pt x="f258" y="f259"/>
                </a:cubicBezTo>
                <a:cubicBezTo>
                  <a:pt x="f260" y="f261"/>
                  <a:pt x="f262" y="f263"/>
                  <a:pt x="f264" y="f265"/>
                </a:cubicBezTo>
                <a:cubicBezTo>
                  <a:pt x="f266" y="f267"/>
                  <a:pt x="f268" y="f269"/>
                  <a:pt x="f270" y="f271"/>
                </a:cubicBezTo>
                <a:lnTo>
                  <a:pt x="f272" y="f273"/>
                </a:lnTo>
                <a:cubicBezTo>
                  <a:pt x="f274" y="f275"/>
                  <a:pt x="f276" y="f277"/>
                  <a:pt x="f278" y="f279"/>
                </a:cubicBezTo>
                <a:cubicBezTo>
                  <a:pt x="f280" y="f281"/>
                  <a:pt x="f282" y="f283"/>
                  <a:pt x="f284" y="f285"/>
                </a:cubicBezTo>
                <a:cubicBezTo>
                  <a:pt x="f286" y="f287"/>
                  <a:pt x="f288" y="f289"/>
                  <a:pt x="f290" y="f291"/>
                </a:cubicBezTo>
                <a:lnTo>
                  <a:pt x="f292" y="f293"/>
                </a:lnTo>
                <a:cubicBezTo>
                  <a:pt x="f294" y="f295"/>
                  <a:pt x="f296" y="f297"/>
                  <a:pt x="f298" y="f299"/>
                </a:cubicBezTo>
                <a:lnTo>
                  <a:pt x="f300" y="f301"/>
                </a:lnTo>
                <a:cubicBezTo>
                  <a:pt x="f302" y="f303"/>
                  <a:pt x="f304" y="f305"/>
                  <a:pt x="f306" y="f307"/>
                </a:cubicBezTo>
                <a:cubicBezTo>
                  <a:pt x="f308" y="f309"/>
                  <a:pt x="f310" y="f311"/>
                  <a:pt x="f312" y="f313"/>
                </a:cubicBezTo>
                <a:cubicBezTo>
                  <a:pt x="f314" y="f315"/>
                  <a:pt x="f316" y="f317"/>
                  <a:pt x="f318" y="f319"/>
                </a:cubicBezTo>
                <a:cubicBezTo>
                  <a:pt x="f320" y="f321"/>
                  <a:pt x="f322" y="f323"/>
                  <a:pt x="f324" y="f325"/>
                </a:cubicBezTo>
                <a:cubicBezTo>
                  <a:pt x="f326" y="f327"/>
                  <a:pt x="f328" y="f329"/>
                  <a:pt x="f330" y="f331"/>
                </a:cubicBezTo>
                <a:lnTo>
                  <a:pt x="f332" y="f333"/>
                </a:lnTo>
                <a:cubicBezTo>
                  <a:pt x="f334" y="f335"/>
                  <a:pt x="f336" y="f337"/>
                  <a:pt x="f338" y="f339"/>
                </a:cubicBezTo>
                <a:cubicBezTo>
                  <a:pt x="f340" y="f341"/>
                  <a:pt x="f342" y="f343"/>
                  <a:pt x="f344" y="f345"/>
                </a:cubicBezTo>
                <a:lnTo>
                  <a:pt x="f346" y="f347"/>
                </a:lnTo>
                <a:lnTo>
                  <a:pt x="f348" y="f349"/>
                </a:lnTo>
                <a:cubicBezTo>
                  <a:pt x="f350" y="f351"/>
                  <a:pt x="f352" y="f353"/>
                  <a:pt x="f354" y="f355"/>
                </a:cubicBezTo>
                <a:cubicBezTo>
                  <a:pt x="f356" y="f357"/>
                  <a:pt x="f358" y="f359"/>
                  <a:pt x="f360" y="f361"/>
                </a:cubicBezTo>
                <a:lnTo>
                  <a:pt x="f362" y="f363"/>
                </a:lnTo>
                <a:cubicBezTo>
                  <a:pt x="f364" y="f365"/>
                  <a:pt x="f366" y="f367"/>
                  <a:pt x="f368" y="f369"/>
                </a:cubicBezTo>
                <a:cubicBezTo>
                  <a:pt x="f370" y="f371"/>
                  <a:pt x="f372" y="f373"/>
                  <a:pt x="f374" y="f375"/>
                </a:cubicBezTo>
                <a:cubicBezTo>
                  <a:pt x="f376" y="f377"/>
                  <a:pt x="f378" y="f379"/>
                  <a:pt x="f380" y="f381"/>
                </a:cubicBezTo>
                <a:cubicBezTo>
                  <a:pt x="f382" y="f383"/>
                  <a:pt x="f384" y="f385"/>
                  <a:pt x="f386" y="f387"/>
                </a:cubicBezTo>
                <a:cubicBezTo>
                  <a:pt x="f388" y="f389"/>
                  <a:pt x="f390" y="f391"/>
                  <a:pt x="f392" y="f393"/>
                </a:cubicBezTo>
                <a:cubicBezTo>
                  <a:pt x="f394" y="f395"/>
                  <a:pt x="f396" y="f397"/>
                  <a:pt x="f398" y="f399"/>
                </a:cubicBezTo>
                <a:lnTo>
                  <a:pt x="f400" y="f401"/>
                </a:lnTo>
                <a:cubicBezTo>
                  <a:pt x="f402" y="f403"/>
                  <a:pt x="f404" y="f405"/>
                  <a:pt x="f406" y="f407"/>
                </a:cubicBezTo>
                <a:cubicBezTo>
                  <a:pt x="f408" y="f409"/>
                  <a:pt x="f410" y="f411"/>
                  <a:pt x="f412" y="f413"/>
                </a:cubicBezTo>
                <a:cubicBezTo>
                  <a:pt x="f414" y="f415"/>
                  <a:pt x="f416" y="f417"/>
                  <a:pt x="f418" y="f419"/>
                </a:cubicBezTo>
                <a:lnTo>
                  <a:pt x="f420" y="f421"/>
                </a:lnTo>
                <a:cubicBezTo>
                  <a:pt x="f422" y="f423"/>
                  <a:pt x="f424" y="f425"/>
                  <a:pt x="f77" y="f78"/>
                </a:cubicBezTo>
                <a:close/>
                <a:moveTo>
                  <a:pt x="f426" y="f427"/>
                </a:moveTo>
                <a:cubicBezTo>
                  <a:pt x="f428" y="f429"/>
                  <a:pt x="f430" y="f431"/>
                  <a:pt x="f432" y="f433"/>
                </a:cubicBezTo>
                <a:cubicBezTo>
                  <a:pt x="f434" y="f435"/>
                  <a:pt x="f436" y="f437"/>
                  <a:pt x="f438" y="f439"/>
                </a:cubicBezTo>
                <a:lnTo>
                  <a:pt x="f440" y="f4"/>
                </a:lnTo>
                <a:lnTo>
                  <a:pt x="f441" y="f442"/>
                </a:lnTo>
                <a:cubicBezTo>
                  <a:pt x="f443" y="f444"/>
                  <a:pt x="f445" y="f446"/>
                  <a:pt x="f447" y="f448"/>
                </a:cubicBezTo>
                <a:cubicBezTo>
                  <a:pt x="f449" y="f450"/>
                  <a:pt x="f451" y="f452"/>
                  <a:pt x="f453" y="f454"/>
                </a:cubicBezTo>
                <a:cubicBezTo>
                  <a:pt x="f455" y="f456"/>
                  <a:pt x="f457" y="f458"/>
                  <a:pt x="f459" y="f460"/>
                </a:cubicBezTo>
                <a:cubicBezTo>
                  <a:pt x="f461" y="f462"/>
                  <a:pt x="f463" y="f464"/>
                  <a:pt x="f465" y="f466"/>
                </a:cubicBezTo>
                <a:lnTo>
                  <a:pt x="f467" y="f468"/>
                </a:lnTo>
                <a:cubicBezTo>
                  <a:pt x="f469" y="f470"/>
                  <a:pt x="f471" y="f472"/>
                  <a:pt x="f473" y="f474"/>
                </a:cubicBezTo>
                <a:cubicBezTo>
                  <a:pt x="f475" y="f476"/>
                  <a:pt x="f477" y="f478"/>
                  <a:pt x="f479" y="f480"/>
                </a:cubicBezTo>
                <a:cubicBezTo>
                  <a:pt x="f481" y="f482"/>
                  <a:pt x="f483" y="f484"/>
                  <a:pt x="f485" y="f486"/>
                </a:cubicBezTo>
                <a:cubicBezTo>
                  <a:pt x="f487" y="f488"/>
                  <a:pt x="f489" y="f490"/>
                  <a:pt x="f491" y="f492"/>
                </a:cubicBezTo>
                <a:cubicBezTo>
                  <a:pt x="f493" y="f494"/>
                  <a:pt x="f495" y="f496"/>
                  <a:pt x="f426" y="f427"/>
                </a:cubicBezTo>
                <a:close/>
              </a:path>
            </a:pathLst>
          </a:custGeom>
          <a:solidFill>
            <a:srgbClr val="BA1A18"/>
          </a:solidFill>
          <a:ln cap="flat">
            <a:noFill/>
            <a:prstDash val="solid"/>
          </a:ln>
        </p:spPr>
        <p:txBody>
          <a:bodyPr vert="horz" wrap="square" lIns="91025" tIns="45516" rIns="91025" bIns="45516" anchor="ctr" anchorCtr="1" compatLnSpc="1">
            <a:noAutofit/>
          </a:bodyPr>
          <a:lstStyle/>
          <a:p>
            <a:pPr algn="ctr" defTabSz="910248" rtl="1">
              <a:defRPr sz="1800" b="0" i="0" u="none" strike="noStrike" kern="0" cap="none" spc="0" baseline="0">
                <a:solidFill>
                  <a:srgbClr val="000000"/>
                </a:solidFill>
                <a:uFillTx/>
              </a:defRPr>
            </a:pPr>
            <a:endParaRPr lang="en-US" sz="1046" dirty="0">
              <a:ea typeface="맑은 고딕" pitchFamily="34"/>
              <a:cs typeface="B Nazanin" panose="00000700000000000000" pitchFamily="2" charset="-78"/>
            </a:endParaRPr>
          </a:p>
        </p:txBody>
      </p:sp>
      <p:sp>
        <p:nvSpPr>
          <p:cNvPr id="3" name="Oval 8">
            <a:extLst>
              <a:ext uri="{FF2B5EF4-FFF2-40B4-BE49-F238E27FC236}">
                <a16:creationId xmlns:a16="http://schemas.microsoft.com/office/drawing/2014/main" id="{B292E028-D401-4DE1-B40C-6461821EB855}"/>
              </a:ext>
            </a:extLst>
          </p:cNvPr>
          <p:cNvSpPr/>
          <p:nvPr/>
        </p:nvSpPr>
        <p:spPr>
          <a:xfrm>
            <a:off x="3930732" y="1043793"/>
            <a:ext cx="434374" cy="465335"/>
          </a:xfrm>
          <a:custGeom>
            <a:avLst/>
            <a:gdLst>
              <a:gd name="f0" fmla="val w"/>
              <a:gd name="f1" fmla="val h"/>
              <a:gd name="f2" fmla="val 0"/>
              <a:gd name="f3" fmla="val 3068057"/>
              <a:gd name="f4" fmla="val 3083879"/>
              <a:gd name="f5" fmla="val 1943022"/>
              <a:gd name="f6" fmla="val 2091435"/>
              <a:gd name="f7" fmla="val 2214809"/>
              <a:gd name="f8" fmla="val 107202"/>
              <a:gd name="f9" fmla="val 2232575"/>
              <a:gd name="f10" fmla="val 249298"/>
              <a:gd name="f11" fmla="val 2066806"/>
              <a:gd name="f12" fmla="val 323095"/>
              <a:gd name="f13" fmla="val 1966497"/>
              <a:gd name="f14" fmla="val 475331"/>
              <a:gd name="f15" fmla="val 1992863"/>
              <a:gd name="f16" fmla="val 623272"/>
              <a:gd name="f17" fmla="val 2032344"/>
              <a:gd name="f18" fmla="val 614884"/>
              <a:gd name="f19" fmla="val 2007703"/>
              <a:gd name="f20" fmla="val 472429"/>
              <a:gd name="f21" fmla="val 2119863"/>
              <a:gd name="f22" fmla="val 324636"/>
              <a:gd name="f23" fmla="val 2294697"/>
              <a:gd name="f24" fmla="val 266187"/>
              <a:gd name="f25" fmla="val 2304190"/>
              <a:gd name="f26" fmla="val 260641"/>
              <a:gd name="f27" fmla="val 2314409"/>
              <a:gd name="f28" fmla="val 260119"/>
              <a:gd name="f29" fmla="val 2324748"/>
              <a:gd name="f30" fmla="val 2491310"/>
              <a:gd name="f31" fmla="val 2626336"/>
              <a:gd name="f32" fmla="val 395145"/>
              <a:gd name="f33" fmla="val 561708"/>
              <a:gd name="f34" fmla="val 2609021"/>
              <a:gd name="f35" fmla="val 647481"/>
              <a:gd name="f36" fmla="val 656343"/>
              <a:gd name="f37" fmla="val 2762823"/>
              <a:gd name="f38" fmla="val 669742"/>
              <a:gd name="f39" fmla="val 2867295"/>
              <a:gd name="f40" fmla="val 786613"/>
              <a:gd name="f41" fmla="val 927882"/>
              <a:gd name="f42" fmla="val 2850464"/>
              <a:gd name="f43" fmla="val 1011252"/>
              <a:gd name="f44" fmla="val 2978255"/>
              <a:gd name="f45" fmla="val 1064152"/>
              <a:gd name="f46" fmla="val 1190111"/>
              <a:gd name="f47" fmla="val 1337042"/>
              <a:gd name="f48" fmla="val 1418703"/>
              <a:gd name="f49" fmla="val 3040320"/>
              <a:gd name="f50" fmla="val 1493884"/>
              <a:gd name="f51" fmla="val 2992210"/>
              <a:gd name="f52" fmla="val 1551889"/>
              <a:gd name="f53" fmla="val 2909241"/>
              <a:gd name="f54" fmla="val 1651289"/>
              <a:gd name="f55" fmla="val 2791782"/>
              <a:gd name="f56" fmla="val 1696238"/>
              <a:gd name="f57" fmla="val 2686704"/>
              <a:gd name="f58" fmla="val 1660749"/>
              <a:gd name="f59" fmla="val 2673794"/>
              <a:gd name="f60" fmla="val 1698968"/>
              <a:gd name="f61" fmla="val 2768232"/>
              <a:gd name="f62" fmla="val 1730865"/>
              <a:gd name="f63" fmla="val 2870956"/>
              <a:gd name="f64" fmla="val 1707121"/>
              <a:gd name="f65" fmla="val 2955415"/>
              <a:gd name="f66" fmla="val 1640323"/>
              <a:gd name="f67" fmla="val 2993943"/>
              <a:gd name="f68" fmla="val 1688574"/>
              <a:gd name="f69" fmla="val 3012247"/>
              <a:gd name="f70" fmla="val 1750635"/>
              <a:gd name="f71" fmla="val 1816968"/>
              <a:gd name="f72" fmla="val 1986406"/>
              <a:gd name="f73" fmla="val 2892829"/>
              <a:gd name="f74" fmla="val 2127952"/>
              <a:gd name="f75" fmla="val 2733451"/>
              <a:gd name="f76" fmla="val 2161496"/>
              <a:gd name="f77" fmla="val 2570803"/>
              <a:gd name="f78" fmla="val 2185843"/>
              <a:gd name="f79" fmla="val 2422847"/>
              <a:gd name="f80" fmla="val 2122052"/>
              <a:gd name="f81" fmla="val 2373218"/>
              <a:gd name="f82" fmla="val 2004561"/>
              <a:gd name="f83" fmla="val 2397575"/>
              <a:gd name="f84" fmla="val 1987765"/>
              <a:gd name="f85" fmla="val 2417022"/>
              <a:gd name="f86" fmla="val 1964396"/>
              <a:gd name="f87" fmla="val 2431421"/>
              <a:gd name="f88" fmla="val 1936987"/>
              <a:gd name="f89" fmla="val 2469123"/>
              <a:gd name="f90" fmla="val 1865220"/>
              <a:gd name="f91" fmla="val 2466430"/>
              <a:gd name="f92" fmla="val 1776674"/>
              <a:gd name="f93" fmla="val 2424327"/>
              <a:gd name="f94" fmla="val 1703750"/>
              <a:gd name="f95" fmla="val 2390880"/>
              <a:gd name="f96" fmla="val 1723060"/>
              <a:gd name="f97" fmla="val 2426033"/>
              <a:gd name="f98" fmla="val 1783948"/>
              <a:gd name="f99" fmla="val 2428758"/>
              <a:gd name="f100" fmla="val 1857660"/>
              <a:gd name="f101" fmla="val 2398065"/>
              <a:gd name="f102" fmla="val 1917447"/>
              <a:gd name="f103" fmla="val 2386618"/>
              <a:gd name="f104" fmla="val 1939743"/>
              <a:gd name="f105" fmla="val 2371177"/>
              <a:gd name="f106" fmla="val 1958844"/>
              <a:gd name="f107" fmla="val 2348681"/>
              <a:gd name="f108" fmla="val 1969064"/>
              <a:gd name="f109" fmla="val 2314536"/>
              <a:gd name="f110" fmla="val 1978212"/>
              <a:gd name="f111" fmla="val 2320989"/>
              <a:gd name="f112" fmla="val 1994504"/>
              <a:gd name="f113" fmla="val 2292439"/>
              <a:gd name="f114" fmla="val 2010252"/>
              <a:gd name="f115" fmla="val 2259301"/>
              <a:gd name="f116" fmla="val 2017439"/>
              <a:gd name="f117" fmla="val 2224883"/>
              <a:gd name="f118" fmla="val 2015050"/>
              <a:gd name="f119" fmla="val 2157880"/>
              <a:gd name="f120" fmla="val 2010397"/>
              <a:gd name="f121" fmla="val 2096183"/>
              <a:gd name="f122" fmla="val 1970105"/>
              <a:gd name="f123" fmla="val 2062112"/>
              <a:gd name="f124" fmla="val 1908746"/>
              <a:gd name="f125" fmla="val 2028307"/>
              <a:gd name="f126" fmla="val 1927422"/>
              <a:gd name="f127" fmla="val 2069101"/>
              <a:gd name="f128" fmla="val 2000945"/>
              <a:gd name="f129" fmla="val 2143517"/>
              <a:gd name="f130" fmla="val 2048870"/>
              <a:gd name="f131" fmla="val 2224395"/>
              <a:gd name="f132" fmla="val 2053708"/>
              <a:gd name="f133" fmla="val 2263912"/>
              <a:gd name="f134" fmla="val 2056070"/>
              <a:gd name="f135" fmla="val 2302036"/>
              <a:gd name="f136" fmla="val 2047984"/>
              <a:gd name="f137" fmla="val 2335071"/>
              <a:gd name="f138" fmla="val 2030056"/>
              <a:gd name="f139" fmla="val 2400196"/>
              <a:gd name="f140" fmla="val 2159379"/>
              <a:gd name="f141" fmla="val 2567325"/>
              <a:gd name="f142" fmla="val 2230480"/>
              <a:gd name="f143" fmla="val 2748680"/>
              <a:gd name="f144" fmla="val 2204554"/>
              <a:gd name="f145" fmla="val 2767068"/>
              <a:gd name="f146" fmla="val 2240602"/>
              <a:gd name="f147" fmla="val 2774723"/>
              <a:gd name="f148" fmla="val 2281713"/>
              <a:gd name="f149" fmla="val 2324613"/>
              <a:gd name="f150" fmla="val 2444667"/>
              <a:gd name="f151" fmla="val 2714770"/>
              <a:gd name="f152" fmla="val 2550720"/>
              <a:gd name="f153" fmla="val 2619461"/>
              <a:gd name="f154" fmla="val 2609132"/>
              <a:gd name="f155" fmla="val 2594093"/>
              <a:gd name="f156" fmla="val 2739763"/>
              <a:gd name="f157" fmla="val 2496512"/>
              <a:gd name="f158" fmla="val 2844553"/>
              <a:gd name="f159" fmla="val 2368919"/>
              <a:gd name="f160" fmla="val 2876858"/>
              <a:gd name="f161" fmla="val 2184369"/>
              <a:gd name="f162" fmla="val 2908073"/>
              <a:gd name="f163" fmla="val 2016372"/>
              <a:gd name="f164" fmla="val 2826285"/>
              <a:gd name="f165" fmla="val 1978290"/>
              <a:gd name="f166" fmla="val 2684161"/>
              <a:gd name="f167" fmla="val 1939323"/>
              <a:gd name="f168" fmla="val 2694602"/>
              <a:gd name="f169" fmla="val 1970494"/>
              <a:gd name="f170" fmla="val 2810931"/>
              <a:gd name="f171" fmla="val 2075973"/>
              <a:gd name="f172" fmla="val 2892306"/>
              <a:gd name="f173" fmla="val 2210223"/>
              <a:gd name="f174" fmla="val 2912307"/>
              <a:gd name="f175" fmla="val 2165434"/>
              <a:gd name="f176" fmla="val 3014618"/>
              <a:gd name="f177" fmla="val 2062317"/>
              <a:gd name="f178" fmla="val 1804718"/>
              <a:gd name="f179" fmla="val 1736151"/>
              <a:gd name="f180" fmla="val 2990782"/>
              <a:gd name="f181" fmla="val 1657612"/>
              <a:gd name="f182" fmla="val 2862428"/>
              <a:gd name="f183" fmla="val 1632100"/>
              <a:gd name="f184" fmla="val 2775963"/>
              <a:gd name="f185" fmla="val 1598588"/>
              <a:gd name="f186" fmla="val 2449530"/>
              <a:gd name="f187" fmla="val 1653064"/>
              <a:gd name="f188" fmla="val 2147091"/>
              <a:gd name="f189" fmla="val 1775302"/>
              <a:gd name="f190" fmla="val 2294672"/>
              <a:gd name="f191" fmla="val 1947360"/>
              <a:gd name="f192" fmla="val 2360889"/>
              <a:gd name="f193" fmla="val 2101389"/>
              <a:gd name="f194" fmla="val 2319520"/>
              <a:gd name="f195" fmla="val 2085913"/>
              <a:gd name="f196" fmla="val 2268654"/>
              <a:gd name="f197" fmla="val 1935632"/>
              <a:gd name="f198" fmla="val 2308197"/>
              <a:gd name="f199" fmla="val 1765039"/>
              <a:gd name="f200" fmla="val 2228547"/>
              <a:gd name="f201" fmla="val 1652548"/>
              <a:gd name="f202" fmla="val 2065927"/>
              <a:gd name="f203" fmla="val 1594744"/>
              <a:gd name="f204" fmla="val 1988631"/>
              <a:gd name="f205" fmla="val 1552933"/>
              <a:gd name="f206" fmla="val 1543383"/>
              <a:gd name="f207" fmla="val 1647107"/>
              <a:gd name="f208" fmla="val 1210118"/>
              <a:gd name="f209" fmla="val 1757451"/>
              <a:gd name="f210" fmla="val 1073526"/>
              <a:gd name="f211" fmla="val 1924310"/>
              <a:gd name="f212" fmla="val 1023711"/>
              <a:gd name="f213" fmla="val 2044795"/>
              <a:gd name="f214" fmla="val 1095494"/>
              <a:gd name="f215" fmla="val 2046624"/>
              <a:gd name="f216" fmla="val 1092427"/>
              <a:gd name="f217" fmla="val 2044963"/>
              <a:gd name="f218" fmla="val 1115904"/>
              <a:gd name="f219" fmla="val 2049817"/>
              <a:gd name="f220" fmla="val 1139574"/>
              <a:gd name="f221" fmla="val 2059741"/>
              <a:gd name="f222" fmla="val 1162003"/>
              <a:gd name="f223" fmla="val 2085174"/>
              <a:gd name="f224" fmla="val 1219476"/>
              <a:gd name="f225" fmla="val 2140055"/>
              <a:gd name="f226" fmla="val 1259997"/>
              <a:gd name="f227" fmla="val 2204060"/>
              <a:gd name="f228" fmla="val 1268556"/>
              <a:gd name="f229" fmla="val 2208020"/>
              <a:gd name="f230" fmla="val 1238949"/>
              <a:gd name="f231" fmla="val 2154665"/>
              <a:gd name="f232" fmla="val 1231814"/>
              <a:gd name="f233" fmla="val 2108853"/>
              <a:gd name="f234" fmla="val 1198319"/>
              <a:gd name="f235" fmla="val 2087448"/>
              <a:gd name="f236" fmla="val 1150798"/>
              <a:gd name="f237" fmla="val 2064784"/>
              <a:gd name="f238" fmla="val 1100476"/>
              <a:gd name="f239" fmla="val 2073123"/>
              <a:gd name="f240" fmla="val 1042569"/>
              <a:gd name="f241" fmla="val 2109077"/>
              <a:gd name="f242" fmla="val 1000639"/>
              <a:gd name="f243" fmla="val 2142987"/>
              <a:gd name="f244" fmla="val 961090"/>
              <a:gd name="f245" fmla="val 2196315"/>
              <a:gd name="f246" fmla="val 941798"/>
              <a:gd name="f247" fmla="val 2249471"/>
              <a:gd name="f248" fmla="val 949847"/>
              <a:gd name="f249" fmla="val 2253988"/>
              <a:gd name="f250" fmla="val 920317"/>
              <a:gd name="f251" fmla="val 2190211"/>
              <a:gd name="f252" fmla="val 910645"/>
              <a:gd name="f253" fmla="val 2126205"/>
              <a:gd name="f254" fmla="val 934132"/>
              <a:gd name="f255" fmla="val 2085632"/>
              <a:gd name="f256" fmla="val 982099"/>
              <a:gd name="f257" fmla="val 2052614"/>
              <a:gd name="f258" fmla="val 1055246"/>
              <a:gd name="f259" fmla="val 1928226"/>
              <a:gd name="f260" fmla="val 988072"/>
              <a:gd name="f261" fmla="val 1765306"/>
              <a:gd name="f262" fmla="val 1028878"/>
              <a:gd name="f263" fmla="val 1646726"/>
              <a:gd name="f264" fmla="val 1149851"/>
              <a:gd name="f265" fmla="val 1576863"/>
              <a:gd name="f266" fmla="val 1018908"/>
              <a:gd name="f267" fmla="val 1584053"/>
              <a:gd name="f268" fmla="val 461235"/>
              <a:gd name="f269" fmla="val 1633436"/>
              <a:gd name="f270" fmla="val 269593"/>
              <a:gd name="f271" fmla="val 1697428"/>
              <a:gd name="f272" fmla="val 119029"/>
              <a:gd name="f273" fmla="val 1776459"/>
              <a:gd name="f274" fmla="val 1125035"/>
              <a:gd name="f275" fmla="val 1263339"/>
              <a:gd name="f276" fmla="val 1331906"/>
              <a:gd name="f277" fmla="val 93097"/>
              <a:gd name="f278" fmla="val 1410445"/>
              <a:gd name="f279" fmla="val 221451"/>
              <a:gd name="f280" fmla="val 1435957"/>
              <a:gd name="f281" fmla="val 307916"/>
              <a:gd name="f282" fmla="val 1469469"/>
              <a:gd name="f283" fmla="val 634350"/>
              <a:gd name="f284" fmla="val 1414993"/>
              <a:gd name="f285" fmla="val 936788"/>
              <a:gd name="f286" fmla="val 1292755"/>
              <a:gd name="f287" fmla="val 789207"/>
              <a:gd name="f288" fmla="val 1120697"/>
              <a:gd name="f289" fmla="val 722990"/>
              <a:gd name="f290" fmla="val 966668"/>
              <a:gd name="f291" fmla="val 764359"/>
              <a:gd name="f292" fmla="val 982144"/>
              <a:gd name="f293" fmla="val 815225"/>
              <a:gd name="f294" fmla="val 1132425"/>
              <a:gd name="f295" fmla="val 775682"/>
              <a:gd name="f296" fmla="val 1303018"/>
              <a:gd name="f297" fmla="val 855332"/>
              <a:gd name="f298" fmla="val 1415509"/>
              <a:gd name="f299" fmla="val 1017952"/>
              <a:gd name="f300" fmla="val 1473313"/>
              <a:gd name="f301" fmla="val 1095249"/>
              <a:gd name="f302" fmla="val 1515123"/>
              <a:gd name="f303" fmla="val 1540497"/>
              <a:gd name="f304" fmla="val 1420950"/>
              <a:gd name="f305" fmla="val 1873762"/>
              <a:gd name="f306" fmla="val 1310606"/>
              <a:gd name="f307" fmla="val 2010353"/>
              <a:gd name="f308" fmla="val 1143747"/>
              <a:gd name="f309" fmla="val 2060168"/>
              <a:gd name="f310" fmla="val 1023262"/>
              <a:gd name="f311" fmla="val 1988385"/>
              <a:gd name="f312" fmla="val 1021433"/>
              <a:gd name="f313" fmla="val 1991453"/>
              <a:gd name="f314" fmla="val 1023094"/>
              <a:gd name="f315" fmla="val 1967976"/>
              <a:gd name="f316" fmla="val 1018240"/>
              <a:gd name="f317" fmla="val 1944306"/>
              <a:gd name="f318" fmla="val 1008316"/>
              <a:gd name="f319" fmla="val 1921877"/>
              <a:gd name="f320" fmla="val 982883"/>
              <a:gd name="f321" fmla="val 1864403"/>
              <a:gd name="f322" fmla="val 928002"/>
              <a:gd name="f323" fmla="val 1823883"/>
              <a:gd name="f324" fmla="val 863997"/>
              <a:gd name="f325" fmla="val 1815323"/>
              <a:gd name="f326" fmla="val 860037"/>
              <a:gd name="f327" fmla="val 1844930"/>
              <a:gd name="f328" fmla="val 913392"/>
              <a:gd name="f329" fmla="val 1852066"/>
              <a:gd name="f330" fmla="val 959204"/>
              <a:gd name="f331" fmla="val 1885560"/>
              <a:gd name="f332" fmla="val 980609"/>
              <a:gd name="f333" fmla="val 1933082"/>
              <a:gd name="f334" fmla="val 1003273"/>
              <a:gd name="f335" fmla="val 1983404"/>
              <a:gd name="f336" fmla="val 994934"/>
              <a:gd name="f337" fmla="val 2041310"/>
              <a:gd name="f338" fmla="val 958980"/>
              <a:gd name="f339" fmla="val 2083241"/>
              <a:gd name="f340" fmla="val 925070"/>
              <a:gd name="f341" fmla="val 2122789"/>
              <a:gd name="f342" fmla="val 871742"/>
              <a:gd name="f343" fmla="val 2142082"/>
              <a:gd name="f344" fmla="val 818586"/>
              <a:gd name="f345" fmla="val 2134033"/>
              <a:gd name="f346" fmla="val 814069"/>
              <a:gd name="f347" fmla="val 2163562"/>
              <a:gd name="f348" fmla="val 877846"/>
              <a:gd name="f349" fmla="val 2173235"/>
              <a:gd name="f350" fmla="val 941852"/>
              <a:gd name="f351" fmla="val 2149747"/>
              <a:gd name="f352" fmla="val 982425"/>
              <a:gd name="f353" fmla="val 2101780"/>
              <a:gd name="f354" fmla="val 1015443"/>
              <a:gd name="f355" fmla="val 2028633"/>
              <a:gd name="f356" fmla="val 1139831"/>
              <a:gd name="f357" fmla="val 2095808"/>
              <a:gd name="f358" fmla="val 1302751"/>
              <a:gd name="f359" fmla="val 2055001"/>
              <a:gd name="f360" fmla="val 1421331"/>
              <a:gd name="f361" fmla="val 1934029"/>
              <a:gd name="f362" fmla="val 1491194"/>
              <a:gd name="f363" fmla="val 2064971"/>
              <a:gd name="f364" fmla="val 1484003"/>
              <a:gd name="f365" fmla="val 2622644"/>
              <a:gd name="f366" fmla="val 1434621"/>
              <a:gd name="f367" fmla="val 2814287"/>
              <a:gd name="f368" fmla="val 1370629"/>
              <a:gd name="f369" fmla="val 2964850"/>
              <a:gd name="f370" fmla="val 1291598"/>
              <a:gd name="f371" fmla="val 976622"/>
              <a:gd name="f372" fmla="val 853248"/>
              <a:gd name="f373" fmla="val 2976677"/>
              <a:gd name="f374" fmla="val 835482"/>
              <a:gd name="f375" fmla="val 2834581"/>
              <a:gd name="f376" fmla="val 1001251"/>
              <a:gd name="f377" fmla="val 2760784"/>
              <a:gd name="f378" fmla="val 1101560"/>
              <a:gd name="f379" fmla="val 2608549"/>
              <a:gd name="f380" fmla="val 1075194"/>
              <a:gd name="f381" fmla="val 2460607"/>
              <a:gd name="f382" fmla="val 1035713"/>
              <a:gd name="f383" fmla="val 2468996"/>
              <a:gd name="f384" fmla="val 1060354"/>
              <a:gd name="f385" fmla="val 2611450"/>
              <a:gd name="f386" fmla="val 948194"/>
              <a:gd name="f387" fmla="val 2759243"/>
              <a:gd name="f388" fmla="val 773360"/>
              <a:gd name="f389" fmla="val 2817692"/>
              <a:gd name="f390" fmla="val 763867"/>
              <a:gd name="f391" fmla="val 2823239"/>
              <a:gd name="f392" fmla="val 753648"/>
              <a:gd name="f393" fmla="val 2823760"/>
              <a:gd name="f394" fmla="val 743309"/>
              <a:gd name="f395" fmla="val 576747"/>
              <a:gd name="f396" fmla="val 441721"/>
              <a:gd name="f397" fmla="val 2688734"/>
              <a:gd name="f398" fmla="val 2522172"/>
              <a:gd name="f399" fmla="val 459036"/>
              <a:gd name="f400" fmla="val 2436399"/>
              <a:gd name="f401" fmla="val 2427537"/>
              <a:gd name="f402" fmla="val 305234"/>
              <a:gd name="f403" fmla="val 2414137"/>
              <a:gd name="f404" fmla="val 200762"/>
              <a:gd name="f405" fmla="val 2297266"/>
              <a:gd name="f406" fmla="val 2155997"/>
              <a:gd name="f407" fmla="val 217593"/>
              <a:gd name="f408" fmla="val 2072628"/>
              <a:gd name="f409" fmla="val 89802"/>
              <a:gd name="f410" fmla="val 2019727"/>
              <a:gd name="f411" fmla="val 1893768"/>
              <a:gd name="f412" fmla="val 1746838"/>
              <a:gd name="f413" fmla="val 1665177"/>
              <a:gd name="f414" fmla="val 27737"/>
              <a:gd name="f415" fmla="val 1589996"/>
              <a:gd name="f416" fmla="val 75847"/>
              <a:gd name="f417" fmla="val 1531990"/>
              <a:gd name="f418" fmla="val 158816"/>
              <a:gd name="f419" fmla="val 1432590"/>
              <a:gd name="f420" fmla="val 276275"/>
              <a:gd name="f421" fmla="val 1387641"/>
              <a:gd name="f422" fmla="val 381353"/>
              <a:gd name="f423" fmla="val 1423131"/>
              <a:gd name="f424" fmla="val 394263"/>
              <a:gd name="f425" fmla="val 1384911"/>
              <a:gd name="f426" fmla="val 299825"/>
              <a:gd name="f427" fmla="val 1353014"/>
              <a:gd name="f428" fmla="val 197101"/>
              <a:gd name="f429" fmla="val 1376758"/>
              <a:gd name="f430" fmla="val 112642"/>
              <a:gd name="f431" fmla="val 1443556"/>
              <a:gd name="f432" fmla="val 74114"/>
              <a:gd name="f433" fmla="val 1395305"/>
              <a:gd name="f434" fmla="val 55810"/>
              <a:gd name="f435" fmla="val 1333244"/>
              <a:gd name="f436" fmla="val 1266911"/>
              <a:gd name="f437" fmla="val 1097473"/>
              <a:gd name="f438" fmla="val 175228"/>
              <a:gd name="f439" fmla="val 955927"/>
              <a:gd name="f440" fmla="val 334606"/>
              <a:gd name="f441" fmla="val 922383"/>
              <a:gd name="f442" fmla="val 497254"/>
              <a:gd name="f443" fmla="val 898036"/>
              <a:gd name="f444" fmla="val 645210"/>
              <a:gd name="f445" fmla="val 961827"/>
              <a:gd name="f446" fmla="val 694839"/>
              <a:gd name="f447" fmla="val 1079319"/>
              <a:gd name="f448" fmla="val 670482"/>
              <a:gd name="f449" fmla="val 1096114"/>
              <a:gd name="f450" fmla="val 651035"/>
              <a:gd name="f451" fmla="val 1119484"/>
              <a:gd name="f452" fmla="val 636636"/>
              <a:gd name="f453" fmla="val 1146893"/>
              <a:gd name="f454" fmla="val 598934"/>
              <a:gd name="f455" fmla="val 1218660"/>
              <a:gd name="f456" fmla="val 601627"/>
              <a:gd name="f457" fmla="val 1307205"/>
              <a:gd name="f458" fmla="val 643730"/>
              <a:gd name="f459" fmla="val 1380130"/>
              <a:gd name="f460" fmla="val 677177"/>
              <a:gd name="f461" fmla="val 1360819"/>
              <a:gd name="f462" fmla="val 642024"/>
              <a:gd name="f463" fmla="val 1299932"/>
              <a:gd name="f464" fmla="val 639299"/>
              <a:gd name="f465" fmla="val 1226219"/>
              <a:gd name="f466" fmla="val 669992"/>
              <a:gd name="f467" fmla="val 1166433"/>
              <a:gd name="f468" fmla="val 681439"/>
              <a:gd name="f469" fmla="val 1144136"/>
              <a:gd name="f470" fmla="val 696880"/>
              <a:gd name="f471" fmla="val 1125036"/>
              <a:gd name="f472" fmla="val 719376"/>
              <a:gd name="f473" fmla="val 1114815"/>
              <a:gd name="f474" fmla="val 753521"/>
              <a:gd name="f475" fmla="val 1105667"/>
              <a:gd name="f476" fmla="val 747068"/>
              <a:gd name="f477" fmla="val 1089375"/>
              <a:gd name="f478" fmla="val 775618"/>
              <a:gd name="f479" fmla="val 1073627"/>
              <a:gd name="f480" fmla="val 808756"/>
              <a:gd name="f481" fmla="val 1066440"/>
              <a:gd name="f482" fmla="val 843174"/>
              <a:gd name="f483" fmla="val 1068829"/>
              <a:gd name="f484" fmla="val 910177"/>
              <a:gd name="f485" fmla="val 1073482"/>
              <a:gd name="f486" fmla="val 971874"/>
              <a:gd name="f487" fmla="val 1113774"/>
              <a:gd name="f488" fmla="val 1005945"/>
              <a:gd name="f489" fmla="val 1175134"/>
              <a:gd name="f490" fmla="val 1039750"/>
              <a:gd name="f491" fmla="val 1156458"/>
              <a:gd name="f492" fmla="val 998956"/>
              <a:gd name="f493" fmla="val 1082934"/>
              <a:gd name="f494" fmla="val 924540"/>
              <a:gd name="f495" fmla="val 1035010"/>
              <a:gd name="f496" fmla="val 843662"/>
              <a:gd name="f497" fmla="val 1030172"/>
              <a:gd name="f498" fmla="val 804145"/>
              <a:gd name="f499" fmla="val 1027809"/>
              <a:gd name="f500" fmla="val 766021"/>
              <a:gd name="f501" fmla="val 1035895"/>
              <a:gd name="f502" fmla="val 732986"/>
              <a:gd name="f503" fmla="val 1053824"/>
              <a:gd name="f504" fmla="val 667861"/>
              <a:gd name="f505" fmla="val 924500"/>
              <a:gd name="f506" fmla="val 500732"/>
              <a:gd name="f507" fmla="val 853399"/>
              <a:gd name="f508" fmla="val 319377"/>
              <a:gd name="f509" fmla="val 879325"/>
              <a:gd name="f510" fmla="val 300989"/>
              <a:gd name="f511" fmla="val 843277"/>
              <a:gd name="f512" fmla="val 293334"/>
              <a:gd name="f513" fmla="val 802167"/>
              <a:gd name="f514" fmla="val 759266"/>
              <a:gd name="f515" fmla="val 639212"/>
              <a:gd name="f516" fmla="val 353287"/>
              <a:gd name="f517" fmla="val 533159"/>
              <a:gd name="f518" fmla="val 448596"/>
              <a:gd name="f519" fmla="val 474747"/>
              <a:gd name="f520" fmla="val 473964"/>
              <a:gd name="f521" fmla="val 344116"/>
              <a:gd name="f522" fmla="val 571545"/>
              <a:gd name="f523" fmla="val 239326"/>
              <a:gd name="f524" fmla="val 699138"/>
              <a:gd name="f525" fmla="val 207021"/>
              <a:gd name="f526" fmla="val 883688"/>
              <a:gd name="f527" fmla="val 175806"/>
              <a:gd name="f528" fmla="val 1051685"/>
              <a:gd name="f529" fmla="val 257594"/>
              <a:gd name="f530" fmla="val 1089767"/>
              <a:gd name="f531" fmla="val 399718"/>
              <a:gd name="f532" fmla="val 1128734"/>
              <a:gd name="f533" fmla="val 389277"/>
              <a:gd name="f534" fmla="val 1097563"/>
              <a:gd name="f535" fmla="val 272948"/>
              <a:gd name="f536" fmla="val 992084"/>
              <a:gd name="f537" fmla="val 191573"/>
              <a:gd name="f538" fmla="val 857834"/>
              <a:gd name="f539" fmla="val 171572"/>
              <a:gd name="f540" fmla="val 902623"/>
              <a:gd name="f541" fmla="val 69261"/>
              <a:gd name="f542" fmla="val 1005740"/>
              <a:gd name="f543" fmla="*/ f0 1 3068057"/>
              <a:gd name="f544" fmla="*/ f1 1 3083879"/>
              <a:gd name="f545" fmla="+- f4 0 f2"/>
              <a:gd name="f546" fmla="+- f3 0 f2"/>
              <a:gd name="f547" fmla="*/ f546 1 3068057"/>
              <a:gd name="f548" fmla="*/ f545 1 3083879"/>
              <a:gd name="f549" fmla="*/ f2 1 f547"/>
              <a:gd name="f550" fmla="*/ f3 1 f547"/>
              <a:gd name="f551" fmla="*/ f2 1 f548"/>
              <a:gd name="f552" fmla="*/ f4 1 f548"/>
              <a:gd name="f553" fmla="*/ f549 f543 1"/>
              <a:gd name="f554" fmla="*/ f550 f543 1"/>
              <a:gd name="f555" fmla="*/ f552 f544 1"/>
              <a:gd name="f556" fmla="*/ f551 f544 1"/>
            </a:gdLst>
            <a:ahLst/>
            <a:cxnLst>
              <a:cxn ang="3cd4">
                <a:pos x="hc" y="t"/>
              </a:cxn>
              <a:cxn ang="0">
                <a:pos x="r" y="vc"/>
              </a:cxn>
              <a:cxn ang="cd4">
                <a:pos x="hc" y="b"/>
              </a:cxn>
              <a:cxn ang="cd2">
                <a:pos x="l" y="vc"/>
              </a:cxn>
            </a:cxnLst>
            <a:rect l="f553" t="f556" r="f554" b="f555"/>
            <a:pathLst>
              <a:path w="3068057" h="3083879">
                <a:moveTo>
                  <a:pt x="f5" y="f2"/>
                </a:moveTo>
                <a:cubicBezTo>
                  <a:pt x="f6" y="f2"/>
                  <a:pt x="f7" y="f8"/>
                  <a:pt x="f9" y="f10"/>
                </a:cubicBezTo>
                <a:cubicBezTo>
                  <a:pt x="f11" y="f12"/>
                  <a:pt x="f13" y="f14"/>
                  <a:pt x="f15" y="f16"/>
                </a:cubicBezTo>
                <a:lnTo>
                  <a:pt x="f17" y="f18"/>
                </a:lnTo>
                <a:cubicBezTo>
                  <a:pt x="f19" y="f20"/>
                  <a:pt x="f21" y="f22"/>
                  <a:pt x="f23" y="f24"/>
                </a:cubicBezTo>
                <a:cubicBezTo>
                  <a:pt x="f25" y="f26"/>
                  <a:pt x="f27" y="f28"/>
                  <a:pt x="f29" y="f28"/>
                </a:cubicBezTo>
                <a:cubicBezTo>
                  <a:pt x="f30" y="f28"/>
                  <a:pt x="f31" y="f32"/>
                  <a:pt x="f31" y="f33"/>
                </a:cubicBezTo>
                <a:lnTo>
                  <a:pt x="f34" y="f35"/>
                </a:lnTo>
                <a:lnTo>
                  <a:pt x="f31" y="f35"/>
                </a:lnTo>
                <a:lnTo>
                  <a:pt x="f31" y="f36"/>
                </a:lnTo>
                <a:cubicBezTo>
                  <a:pt x="f37" y="f38"/>
                  <a:pt x="f39" y="f40"/>
                  <a:pt x="f39" y="f41"/>
                </a:cubicBezTo>
                <a:lnTo>
                  <a:pt x="f42" y="f43"/>
                </a:lnTo>
                <a:cubicBezTo>
                  <a:pt x="f44" y="f45"/>
                  <a:pt x="f3" y="f46"/>
                  <a:pt x="f3" y="f47"/>
                </a:cubicBezTo>
                <a:cubicBezTo>
                  <a:pt x="f3" y="f48"/>
                  <a:pt x="f49" y="f50"/>
                  <a:pt x="f51" y="f52"/>
                </a:cubicBezTo>
                <a:cubicBezTo>
                  <a:pt x="f53" y="f54"/>
                  <a:pt x="f55" y="f56"/>
                  <a:pt x="f57" y="f58"/>
                </a:cubicBezTo>
                <a:lnTo>
                  <a:pt x="f59" y="f60"/>
                </a:lnTo>
                <a:cubicBezTo>
                  <a:pt x="f61" y="f62"/>
                  <a:pt x="f63" y="f64"/>
                  <a:pt x="f65" y="f66"/>
                </a:cubicBezTo>
                <a:cubicBezTo>
                  <a:pt x="f67" y="f68"/>
                  <a:pt x="f69" y="f70"/>
                  <a:pt x="f69" y="f71"/>
                </a:cubicBezTo>
                <a:cubicBezTo>
                  <a:pt x="f69" y="f72"/>
                  <a:pt x="f73" y="f74"/>
                  <a:pt x="f75" y="f76"/>
                </a:cubicBezTo>
                <a:cubicBezTo>
                  <a:pt x="f77" y="f78"/>
                  <a:pt x="f79" y="f80"/>
                  <a:pt x="f81" y="f82"/>
                </a:cubicBezTo>
                <a:cubicBezTo>
                  <a:pt x="f83" y="f84"/>
                  <a:pt x="f85" y="f86"/>
                  <a:pt x="f87" y="f88"/>
                </a:cubicBezTo>
                <a:cubicBezTo>
                  <a:pt x="f89" y="f90"/>
                  <a:pt x="f91" y="f92"/>
                  <a:pt x="f93" y="f94"/>
                </a:cubicBezTo>
                <a:lnTo>
                  <a:pt x="f95" y="f96"/>
                </a:lnTo>
                <a:cubicBezTo>
                  <a:pt x="f97" y="f98"/>
                  <a:pt x="f99" y="f100"/>
                  <a:pt x="f101" y="f102"/>
                </a:cubicBezTo>
                <a:cubicBezTo>
                  <a:pt x="f103" y="f104"/>
                  <a:pt x="f105" y="f106"/>
                  <a:pt x="f107" y="f108"/>
                </a:cubicBezTo>
                <a:lnTo>
                  <a:pt x="f109" y="f110"/>
                </a:lnTo>
                <a:lnTo>
                  <a:pt x="f111" y="f112"/>
                </a:lnTo>
                <a:cubicBezTo>
                  <a:pt x="f113" y="f114"/>
                  <a:pt x="f115" y="f116"/>
                  <a:pt x="f117" y="f118"/>
                </a:cubicBezTo>
                <a:cubicBezTo>
                  <a:pt x="f119" y="f120"/>
                  <a:pt x="f121" y="f122"/>
                  <a:pt x="f123" y="f124"/>
                </a:cubicBezTo>
                <a:lnTo>
                  <a:pt x="f125" y="f126"/>
                </a:lnTo>
                <a:cubicBezTo>
                  <a:pt x="f127" y="f128"/>
                  <a:pt x="f129" y="f130"/>
                  <a:pt x="f131" y="f132"/>
                </a:cubicBezTo>
                <a:cubicBezTo>
                  <a:pt x="f133" y="f134"/>
                  <a:pt x="f135" y="f136"/>
                  <a:pt x="f137" y="f138"/>
                </a:cubicBezTo>
                <a:cubicBezTo>
                  <a:pt x="f139" y="f140"/>
                  <a:pt x="f141" y="f142"/>
                  <a:pt x="f143" y="f144"/>
                </a:cubicBezTo>
                <a:cubicBezTo>
                  <a:pt x="f145" y="f146"/>
                  <a:pt x="f147" y="f148"/>
                  <a:pt x="f147" y="f149"/>
                </a:cubicBezTo>
                <a:cubicBezTo>
                  <a:pt x="f147" y="f150"/>
                  <a:pt x="f151" y="f152"/>
                  <a:pt x="f153" y="f154"/>
                </a:cubicBezTo>
                <a:cubicBezTo>
                  <a:pt x="f155" y="f156"/>
                  <a:pt x="f157" y="f158"/>
                  <a:pt x="f159" y="f160"/>
                </a:cubicBezTo>
                <a:cubicBezTo>
                  <a:pt x="f161" y="f162"/>
                  <a:pt x="f163" y="f164"/>
                  <a:pt x="f165" y="f166"/>
                </a:cubicBezTo>
                <a:lnTo>
                  <a:pt x="f167" y="f168"/>
                </a:lnTo>
                <a:cubicBezTo>
                  <a:pt x="f169" y="f170"/>
                  <a:pt x="f171" y="f172"/>
                  <a:pt x="f173" y="f174"/>
                </a:cubicBezTo>
                <a:cubicBezTo>
                  <a:pt x="f175" y="f176"/>
                  <a:pt x="f177" y="f4"/>
                  <a:pt x="f5" y="f4"/>
                </a:cubicBezTo>
                <a:cubicBezTo>
                  <a:pt x="f178" y="f4"/>
                  <a:pt x="f179" y="f180"/>
                  <a:pt x="f181" y="f182"/>
                </a:cubicBezTo>
                <a:cubicBezTo>
                  <a:pt x="f183" y="f184"/>
                  <a:pt x="f185" y="f186"/>
                  <a:pt x="f187" y="f188"/>
                </a:cubicBezTo>
                <a:cubicBezTo>
                  <a:pt x="f189" y="f190"/>
                  <a:pt x="f191" y="f192"/>
                  <a:pt x="f193" y="f194"/>
                </a:cubicBezTo>
                <a:lnTo>
                  <a:pt x="f195" y="f196"/>
                </a:lnTo>
                <a:cubicBezTo>
                  <a:pt x="f197" y="f198"/>
                  <a:pt x="f199" y="f200"/>
                  <a:pt x="f201" y="f202"/>
                </a:cubicBezTo>
                <a:cubicBezTo>
                  <a:pt x="f203" y="f204"/>
                  <a:pt x="f205" y="f206"/>
                  <a:pt x="f207" y="f208"/>
                </a:cubicBezTo>
                <a:cubicBezTo>
                  <a:pt x="f209" y="f210"/>
                  <a:pt x="f211" y="f212"/>
                  <a:pt x="f213" y="f214"/>
                </a:cubicBezTo>
                <a:lnTo>
                  <a:pt x="f215" y="f216"/>
                </a:lnTo>
                <a:cubicBezTo>
                  <a:pt x="f217" y="f218"/>
                  <a:pt x="f219" y="f220"/>
                  <a:pt x="f221" y="f222"/>
                </a:cubicBezTo>
                <a:cubicBezTo>
                  <a:pt x="f223" y="f224"/>
                  <a:pt x="f225" y="f226"/>
                  <a:pt x="f227" y="f228"/>
                </a:cubicBezTo>
                <a:lnTo>
                  <a:pt x="f229" y="f230"/>
                </a:lnTo>
                <a:cubicBezTo>
                  <a:pt x="f231" y="f232"/>
                  <a:pt x="f233" y="f234"/>
                  <a:pt x="f235" y="f236"/>
                </a:cubicBezTo>
                <a:cubicBezTo>
                  <a:pt x="f237" y="f238"/>
                  <a:pt x="f239" y="f240"/>
                  <a:pt x="f241" y="f242"/>
                </a:cubicBezTo>
                <a:cubicBezTo>
                  <a:pt x="f243" y="f244"/>
                  <a:pt x="f245" y="f246"/>
                  <a:pt x="f247" y="f248"/>
                </a:cubicBezTo>
                <a:lnTo>
                  <a:pt x="f249" y="f250"/>
                </a:lnTo>
                <a:cubicBezTo>
                  <a:pt x="f251" y="f252"/>
                  <a:pt x="f253" y="f254"/>
                  <a:pt x="f255" y="f256"/>
                </a:cubicBezTo>
                <a:lnTo>
                  <a:pt x="f257" y="f258"/>
                </a:lnTo>
                <a:cubicBezTo>
                  <a:pt x="f259" y="f260"/>
                  <a:pt x="f261" y="f262"/>
                  <a:pt x="f263" y="f264"/>
                </a:cubicBezTo>
                <a:cubicBezTo>
                  <a:pt x="f265" y="f266"/>
                  <a:pt x="f267" y="f268"/>
                  <a:pt x="f269" y="f270"/>
                </a:cubicBezTo>
                <a:cubicBezTo>
                  <a:pt x="f271" y="f272"/>
                  <a:pt x="f273" y="f2"/>
                  <a:pt x="f5" y="f2"/>
                </a:cubicBezTo>
                <a:close/>
                <a:moveTo>
                  <a:pt x="f274" y="f2"/>
                </a:moveTo>
                <a:cubicBezTo>
                  <a:pt x="f275" y="f2"/>
                  <a:pt x="f276" y="f277"/>
                  <a:pt x="f278" y="f279"/>
                </a:cubicBezTo>
                <a:cubicBezTo>
                  <a:pt x="f280" y="f281"/>
                  <a:pt x="f282" y="f283"/>
                  <a:pt x="f284" y="f285"/>
                </a:cubicBezTo>
                <a:cubicBezTo>
                  <a:pt x="f286" y="f287"/>
                  <a:pt x="f288" y="f289"/>
                  <a:pt x="f290" y="f291"/>
                </a:cubicBezTo>
                <a:lnTo>
                  <a:pt x="f292" y="f293"/>
                </a:lnTo>
                <a:cubicBezTo>
                  <a:pt x="f294" y="f295"/>
                  <a:pt x="f296" y="f297"/>
                  <a:pt x="f298" y="f299"/>
                </a:cubicBezTo>
                <a:cubicBezTo>
                  <a:pt x="f300" y="f301"/>
                  <a:pt x="f302" y="f303"/>
                  <a:pt x="f304" y="f305"/>
                </a:cubicBezTo>
                <a:cubicBezTo>
                  <a:pt x="f306" y="f307"/>
                  <a:pt x="f308" y="f309"/>
                  <a:pt x="f310" y="f311"/>
                </a:cubicBezTo>
                <a:lnTo>
                  <a:pt x="f312" y="f313"/>
                </a:lnTo>
                <a:cubicBezTo>
                  <a:pt x="f314" y="f315"/>
                  <a:pt x="f316" y="f317"/>
                  <a:pt x="f318" y="f319"/>
                </a:cubicBezTo>
                <a:cubicBezTo>
                  <a:pt x="f320" y="f321"/>
                  <a:pt x="f322" y="f323"/>
                  <a:pt x="f324" y="f325"/>
                </a:cubicBezTo>
                <a:lnTo>
                  <a:pt x="f326" y="f327"/>
                </a:lnTo>
                <a:cubicBezTo>
                  <a:pt x="f328" y="f329"/>
                  <a:pt x="f330" y="f331"/>
                  <a:pt x="f332" y="f333"/>
                </a:cubicBezTo>
                <a:cubicBezTo>
                  <a:pt x="f334" y="f335"/>
                  <a:pt x="f336" y="f337"/>
                  <a:pt x="f338" y="f339"/>
                </a:cubicBezTo>
                <a:cubicBezTo>
                  <a:pt x="f340" y="f341"/>
                  <a:pt x="f342" y="f343"/>
                  <a:pt x="f344" y="f345"/>
                </a:cubicBezTo>
                <a:lnTo>
                  <a:pt x="f346" y="f347"/>
                </a:lnTo>
                <a:cubicBezTo>
                  <a:pt x="f348" y="f349"/>
                  <a:pt x="f350" y="f351"/>
                  <a:pt x="f352" y="f353"/>
                </a:cubicBezTo>
                <a:lnTo>
                  <a:pt x="f354" y="f355"/>
                </a:lnTo>
                <a:cubicBezTo>
                  <a:pt x="f356" y="f357"/>
                  <a:pt x="f358" y="f359"/>
                  <a:pt x="f360" y="f361"/>
                </a:cubicBezTo>
                <a:cubicBezTo>
                  <a:pt x="f362" y="f363"/>
                  <a:pt x="f364" y="f365"/>
                  <a:pt x="f366" y="f367"/>
                </a:cubicBezTo>
                <a:cubicBezTo>
                  <a:pt x="f368" y="f369"/>
                  <a:pt x="f370" y="f4"/>
                  <a:pt x="f274" y="f4"/>
                </a:cubicBezTo>
                <a:cubicBezTo>
                  <a:pt x="f371" y="f4"/>
                  <a:pt x="f372" y="f373"/>
                  <a:pt x="f374" y="f375"/>
                </a:cubicBezTo>
                <a:cubicBezTo>
                  <a:pt x="f376" y="f377"/>
                  <a:pt x="f378" y="f379"/>
                  <a:pt x="f380" y="f381"/>
                </a:cubicBezTo>
                <a:lnTo>
                  <a:pt x="f382" y="f383"/>
                </a:lnTo>
                <a:cubicBezTo>
                  <a:pt x="f384" y="f385"/>
                  <a:pt x="f386" y="f387"/>
                  <a:pt x="f388" y="f389"/>
                </a:cubicBezTo>
                <a:cubicBezTo>
                  <a:pt x="f390" y="f391"/>
                  <a:pt x="f392" y="f393"/>
                  <a:pt x="f394" y="f393"/>
                </a:cubicBezTo>
                <a:cubicBezTo>
                  <a:pt x="f395" y="f393"/>
                  <a:pt x="f396" y="f397"/>
                  <a:pt x="f396" y="f398"/>
                </a:cubicBezTo>
                <a:lnTo>
                  <a:pt x="f399" y="f400"/>
                </a:lnTo>
                <a:lnTo>
                  <a:pt x="f396" y="f400"/>
                </a:lnTo>
                <a:lnTo>
                  <a:pt x="f396" y="f401"/>
                </a:lnTo>
                <a:cubicBezTo>
                  <a:pt x="f402" y="f403"/>
                  <a:pt x="f404" y="f405"/>
                  <a:pt x="f404" y="f406"/>
                </a:cubicBezTo>
                <a:lnTo>
                  <a:pt x="f407" y="f408"/>
                </a:lnTo>
                <a:cubicBezTo>
                  <a:pt x="f409" y="f410"/>
                  <a:pt x="f2" y="f411"/>
                  <a:pt x="f2" y="f412"/>
                </a:cubicBezTo>
                <a:cubicBezTo>
                  <a:pt x="f2" y="f413"/>
                  <a:pt x="f414" y="f415"/>
                  <a:pt x="f416" y="f417"/>
                </a:cubicBezTo>
                <a:cubicBezTo>
                  <a:pt x="f418" y="f419"/>
                  <a:pt x="f420" y="f421"/>
                  <a:pt x="f422" y="f423"/>
                </a:cubicBezTo>
                <a:lnTo>
                  <a:pt x="f424" y="f425"/>
                </a:lnTo>
                <a:cubicBezTo>
                  <a:pt x="f426" y="f427"/>
                  <a:pt x="f428" y="f429"/>
                  <a:pt x="f430" y="f431"/>
                </a:cubicBezTo>
                <a:cubicBezTo>
                  <a:pt x="f432" y="f433"/>
                  <a:pt x="f434" y="f435"/>
                  <a:pt x="f434" y="f436"/>
                </a:cubicBezTo>
                <a:cubicBezTo>
                  <a:pt x="f434" y="f437"/>
                  <a:pt x="f438" y="f439"/>
                  <a:pt x="f440" y="f441"/>
                </a:cubicBezTo>
                <a:cubicBezTo>
                  <a:pt x="f442" y="f443"/>
                  <a:pt x="f444" y="f445"/>
                  <a:pt x="f446" y="f447"/>
                </a:cubicBezTo>
                <a:cubicBezTo>
                  <a:pt x="f448" y="f449"/>
                  <a:pt x="f450" y="f451"/>
                  <a:pt x="f452" y="f453"/>
                </a:cubicBezTo>
                <a:cubicBezTo>
                  <a:pt x="f454" y="f455"/>
                  <a:pt x="f456" y="f457"/>
                  <a:pt x="f458" y="f459"/>
                </a:cubicBezTo>
                <a:lnTo>
                  <a:pt x="f460" y="f461"/>
                </a:lnTo>
                <a:cubicBezTo>
                  <a:pt x="f462" y="f463"/>
                  <a:pt x="f464" y="f465"/>
                  <a:pt x="f466" y="f467"/>
                </a:cubicBezTo>
                <a:cubicBezTo>
                  <a:pt x="f468" y="f469"/>
                  <a:pt x="f470" y="f471"/>
                  <a:pt x="f472" y="f473"/>
                </a:cubicBezTo>
                <a:lnTo>
                  <a:pt x="f474" y="f475"/>
                </a:lnTo>
                <a:lnTo>
                  <a:pt x="f476" y="f477"/>
                </a:lnTo>
                <a:cubicBezTo>
                  <a:pt x="f478" y="f479"/>
                  <a:pt x="f480" y="f481"/>
                  <a:pt x="f482" y="f483"/>
                </a:cubicBezTo>
                <a:cubicBezTo>
                  <a:pt x="f484" y="f485"/>
                  <a:pt x="f486" y="f487"/>
                  <a:pt x="f488" y="f489"/>
                </a:cubicBezTo>
                <a:lnTo>
                  <a:pt x="f490" y="f491"/>
                </a:lnTo>
                <a:cubicBezTo>
                  <a:pt x="f492" y="f493"/>
                  <a:pt x="f494" y="f495"/>
                  <a:pt x="f496" y="f497"/>
                </a:cubicBezTo>
                <a:cubicBezTo>
                  <a:pt x="f498" y="f499"/>
                  <a:pt x="f500" y="f501"/>
                  <a:pt x="f502" y="f503"/>
                </a:cubicBezTo>
                <a:cubicBezTo>
                  <a:pt x="f504" y="f505"/>
                  <a:pt x="f506" y="f507"/>
                  <a:pt x="f508" y="f509"/>
                </a:cubicBezTo>
                <a:cubicBezTo>
                  <a:pt x="f510" y="f511"/>
                  <a:pt x="f512" y="f513"/>
                  <a:pt x="f512" y="f514"/>
                </a:cubicBezTo>
                <a:cubicBezTo>
                  <a:pt x="f512" y="f515"/>
                  <a:pt x="f516" y="f517"/>
                  <a:pt x="f518" y="f519"/>
                </a:cubicBezTo>
                <a:cubicBezTo>
                  <a:pt x="f520" y="f521"/>
                  <a:pt x="f522" y="f523"/>
                  <a:pt x="f524" y="f525"/>
                </a:cubicBezTo>
                <a:cubicBezTo>
                  <a:pt x="f526" y="f527"/>
                  <a:pt x="f528" y="f529"/>
                  <a:pt x="f530" y="f531"/>
                </a:cubicBezTo>
                <a:lnTo>
                  <a:pt x="f532" y="f533"/>
                </a:lnTo>
                <a:cubicBezTo>
                  <a:pt x="f534" y="f535"/>
                  <a:pt x="f536" y="f537"/>
                  <a:pt x="f538" y="f539"/>
                </a:cubicBezTo>
                <a:cubicBezTo>
                  <a:pt x="f540" y="f541"/>
                  <a:pt x="f542" y="f2"/>
                  <a:pt x="f274" y="f2"/>
                </a:cubicBezTo>
                <a:close/>
              </a:path>
            </a:pathLst>
          </a:custGeom>
          <a:solidFill>
            <a:srgbClr val="BA1A18"/>
          </a:solidFill>
          <a:ln cap="flat">
            <a:noFill/>
            <a:prstDash val="solid"/>
          </a:ln>
        </p:spPr>
        <p:txBody>
          <a:bodyPr vert="horz" wrap="square" lIns="91025" tIns="45516" rIns="91025" bIns="45516" anchor="ctr" anchorCtr="1" compatLnSpc="1">
            <a:noAutofit/>
          </a:bodyPr>
          <a:lstStyle/>
          <a:p>
            <a:pPr algn="ctr" defTabSz="910248" rtl="1">
              <a:defRPr sz="1800" b="0" i="0" u="none" strike="noStrike" kern="0" cap="none" spc="0" baseline="0">
                <a:solidFill>
                  <a:srgbClr val="000000"/>
                </a:solidFill>
                <a:uFillTx/>
              </a:defRPr>
            </a:pPr>
            <a:endParaRPr lang="en-US" sz="1046" dirty="0">
              <a:ea typeface="맑은 고딕" pitchFamily="34"/>
              <a:cs typeface="B Nazanin" panose="00000700000000000000" pitchFamily="2" charset="-78"/>
            </a:endParaRPr>
          </a:p>
        </p:txBody>
      </p:sp>
      <p:grpSp>
        <p:nvGrpSpPr>
          <p:cNvPr id="4" name="Group 110">
            <a:extLst>
              <a:ext uri="{FF2B5EF4-FFF2-40B4-BE49-F238E27FC236}">
                <a16:creationId xmlns:a16="http://schemas.microsoft.com/office/drawing/2014/main" id="{A819536E-479D-4387-B69D-5EA8E255F5E7}"/>
              </a:ext>
            </a:extLst>
          </p:cNvPr>
          <p:cNvGrpSpPr/>
          <p:nvPr/>
        </p:nvGrpSpPr>
        <p:grpSpPr>
          <a:xfrm>
            <a:off x="2550261" y="1032959"/>
            <a:ext cx="413531" cy="487017"/>
            <a:chOff x="5116241" y="1656600"/>
            <a:chExt cx="553870" cy="652296"/>
          </a:xfrm>
          <a:solidFill>
            <a:srgbClr val="BA1A18"/>
          </a:solidFill>
        </p:grpSpPr>
        <p:sp>
          <p:nvSpPr>
            <p:cNvPr id="5" name="Freeform 111">
              <a:extLst>
                <a:ext uri="{FF2B5EF4-FFF2-40B4-BE49-F238E27FC236}">
                  <a16:creationId xmlns:a16="http://schemas.microsoft.com/office/drawing/2014/main" id="{987DF2AC-B1EA-44D5-A75C-2A3936F46ECD}"/>
                </a:ext>
              </a:extLst>
            </p:cNvPr>
            <p:cNvSpPr/>
            <p:nvPr/>
          </p:nvSpPr>
          <p:spPr>
            <a:xfrm>
              <a:off x="5116241" y="1656600"/>
              <a:ext cx="553870" cy="652296"/>
            </a:xfrm>
            <a:custGeom>
              <a:avLst/>
              <a:gdLst>
                <a:gd name="f0" fmla="val 10800000"/>
                <a:gd name="f1" fmla="val 5400000"/>
                <a:gd name="f2" fmla="val 180"/>
                <a:gd name="f3" fmla="val w"/>
                <a:gd name="f4" fmla="val h"/>
                <a:gd name="f5" fmla="val 0"/>
                <a:gd name="f6" fmla="val 5331558"/>
                <a:gd name="f7" fmla="val 5891405"/>
                <a:gd name="f8" fmla="val 2980491"/>
                <a:gd name="f9" fmla="val 968"/>
                <a:gd name="f10" fmla="val 1784302"/>
                <a:gd name="f11" fmla="+- 0 0 22254"/>
                <a:gd name="f12" fmla="val 1040642"/>
                <a:gd name="f13" fmla="val 372305"/>
                <a:gd name="f14" fmla="val 726547"/>
                <a:gd name="f15" fmla="val 1181117"/>
                <a:gd name="f16" fmla="val 528785"/>
                <a:gd name="f17" fmla="val 1834793"/>
                <a:gd name="f18" fmla="val 744238"/>
                <a:gd name="f19" fmla="val 2066938"/>
                <a:gd name="f20" fmla="val 486068"/>
                <a:gd name="f21" fmla="val 2371366"/>
                <a:gd name="f22" fmla="val 239818"/>
                <a:gd name="f23" fmla="val 2677225"/>
                <a:gd name="f24" fmla="+- 0 0 40213"/>
                <a:gd name="f25" fmla="val 2911644"/>
                <a:gd name="f26" fmla="val 4803"/>
                <a:gd name="f27" fmla="val 3079808"/>
                <a:gd name="f28" fmla="val 109541"/>
                <a:gd name="f29" fmla="val 3181162"/>
                <a:gd name="f30" fmla="val 260766"/>
                <a:gd name="f31" fmla="val 3266498"/>
                <a:gd name="f32" fmla="val 460575"/>
                <a:gd name="f33" fmla="val 3328959"/>
                <a:gd name="f34" fmla="val 403546"/>
                <a:gd name="f35" fmla="val 3464559"/>
                <a:gd name="f36" fmla="val 198074"/>
                <a:gd name="f37" fmla="val 3641722"/>
                <a:gd name="f38" fmla="val 289487"/>
                <a:gd name="f39" fmla="val 3735758"/>
                <a:gd name="f40" fmla="val 480873"/>
                <a:gd name="f41" fmla="val 3871219"/>
                <a:gd name="f42" fmla="val 428032"/>
                <a:gd name="f43" fmla="val 3935014"/>
                <a:gd name="f44" fmla="val 303940"/>
                <a:gd name="f45" fmla="val 3939433"/>
                <a:gd name="f46" fmla="val 322351"/>
                <a:gd name="f47" fmla="val 4062605"/>
                <a:gd name="f48" fmla="val 362395"/>
                <a:gd name="f49" fmla="val 4195168"/>
                <a:gd name="f50" fmla="val 550882"/>
                <a:gd name="f51" fmla="val 4226788"/>
                <a:gd name="f52" fmla="val 513737"/>
                <a:gd name="f53" fmla="val 4317787"/>
                <a:gd name="f54" fmla="val 397470"/>
                <a:gd name="f55" fmla="val 4561276"/>
                <a:gd name="f56" fmla="val 358392"/>
                <a:gd name="f57" fmla="val 4876020"/>
                <a:gd name="f58" fmla="val 449942"/>
                <a:gd name="f59" fmla="val 4977005"/>
                <a:gd name="f60" fmla="val 636587"/>
                <a:gd name="f61" fmla="val 5158310"/>
                <a:gd name="f62" fmla="val 1197305"/>
                <a:gd name="f63" fmla="val 5208988"/>
                <a:gd name="f64" fmla="val 1704584"/>
                <a:gd name="f65" fmla="val 5039972"/>
                <a:gd name="f66" fmla="val 1895970"/>
                <a:gd name="f67" fmla="val 4734863"/>
                <a:gd name="f68" fmla="val 5859508"/>
                <a:gd name="f69" fmla="val 4366268"/>
                <a:gd name="f70" fmla="val 4516262"/>
                <a:gd name="f71" fmla="val 4422975"/>
                <a:gd name="f72" fmla="val 3927926"/>
                <a:gd name="f73" fmla="val 4841189"/>
                <a:gd name="f74" fmla="val 3520345"/>
                <a:gd name="f75" fmla="val 6117095"/>
                <a:gd name="f76" fmla="val 1964448"/>
                <a:gd name="f77" fmla="val 4692333"/>
                <a:gd name="f78" fmla="val 36409"/>
                <a:gd name="f79" fmla="+- 0 0 -90"/>
                <a:gd name="f80" fmla="*/ f3 1 5331558"/>
                <a:gd name="f81" fmla="*/ f4 1 5891405"/>
                <a:gd name="f82" fmla="+- f7 0 f5"/>
                <a:gd name="f83" fmla="+- f6 0 f5"/>
                <a:gd name="f84" fmla="*/ f79 f0 1"/>
                <a:gd name="f85" fmla="*/ f83 1 5331558"/>
                <a:gd name="f86" fmla="*/ f82 1 5891405"/>
                <a:gd name="f87" fmla="*/ 968 f82 1"/>
                <a:gd name="f88" fmla="*/ 1181117 f82 1"/>
                <a:gd name="f89" fmla="*/ 3328959 f82 1"/>
                <a:gd name="f90" fmla="*/ 3735758 f82 1"/>
                <a:gd name="f91" fmla="*/ 3871219 f82 1"/>
                <a:gd name="f92" fmla="*/ 4062605 f82 1"/>
                <a:gd name="f93" fmla="*/ 4317787 f82 1"/>
                <a:gd name="f94" fmla="*/ 4977005 f82 1"/>
                <a:gd name="f95" fmla="*/ 5039972 f82 1"/>
                <a:gd name="f96" fmla="*/ 5891405 f82 1"/>
                <a:gd name="f97" fmla="*/ 5859508 f82 1"/>
                <a:gd name="f98" fmla="*/ 3520345 f82 1"/>
                <a:gd name="f99" fmla="*/ 3079808 f82 1"/>
                <a:gd name="f100" fmla="*/ 2980491 f83 1"/>
                <a:gd name="f101" fmla="*/ 726547 f83 1"/>
                <a:gd name="f102" fmla="*/ 486068 f83 1"/>
                <a:gd name="f103" fmla="*/ 2371366 f82 1"/>
                <a:gd name="f104" fmla="*/ 4803 f83 1"/>
                <a:gd name="f105" fmla="*/ 460575 f83 1"/>
                <a:gd name="f106" fmla="*/ 289487 f83 1"/>
                <a:gd name="f107" fmla="*/ 480873 f83 1"/>
                <a:gd name="f108" fmla="*/ 322351 f83 1"/>
                <a:gd name="f109" fmla="*/ 513737 f83 1"/>
                <a:gd name="f110" fmla="*/ 449942 f83 1"/>
                <a:gd name="f111" fmla="*/ 1704584 f83 1"/>
                <a:gd name="f112" fmla="*/ 1895970 f83 1"/>
                <a:gd name="f113" fmla="*/ 4734863 f83 1"/>
                <a:gd name="f114" fmla="*/ 4841189 f83 1"/>
                <a:gd name="f115" fmla="*/ f84 1 f2"/>
                <a:gd name="f116" fmla="*/ f87 1 5891405"/>
                <a:gd name="f117" fmla="*/ f88 1 5891405"/>
                <a:gd name="f118" fmla="*/ f89 1 5891405"/>
                <a:gd name="f119" fmla="*/ f90 1 5891405"/>
                <a:gd name="f120" fmla="*/ f91 1 5891405"/>
                <a:gd name="f121" fmla="*/ f92 1 5891405"/>
                <a:gd name="f122" fmla="*/ f93 1 5891405"/>
                <a:gd name="f123" fmla="*/ f94 1 5891405"/>
                <a:gd name="f124" fmla="*/ f95 1 5891405"/>
                <a:gd name="f125" fmla="*/ f96 1 5891405"/>
                <a:gd name="f126" fmla="*/ f97 1 5891405"/>
                <a:gd name="f127" fmla="*/ f98 1 5891405"/>
                <a:gd name="f128" fmla="*/ f99 1 5891405"/>
                <a:gd name="f129" fmla="*/ f100 1 5331558"/>
                <a:gd name="f130" fmla="*/ f101 1 5331558"/>
                <a:gd name="f131" fmla="*/ f102 1 5331558"/>
                <a:gd name="f132" fmla="*/ f103 1 5891405"/>
                <a:gd name="f133" fmla="*/ f104 1 5331558"/>
                <a:gd name="f134" fmla="*/ f105 1 5331558"/>
                <a:gd name="f135" fmla="*/ f106 1 5331558"/>
                <a:gd name="f136" fmla="*/ f107 1 5331558"/>
                <a:gd name="f137" fmla="*/ f108 1 5331558"/>
                <a:gd name="f138" fmla="*/ f109 1 5331558"/>
                <a:gd name="f139" fmla="*/ f110 1 5331558"/>
                <a:gd name="f140" fmla="*/ f111 1 5331558"/>
                <a:gd name="f141" fmla="*/ f112 1 5331558"/>
                <a:gd name="f142" fmla="*/ f113 1 5331558"/>
                <a:gd name="f143" fmla="*/ f114 1 5331558"/>
                <a:gd name="f144" fmla="*/ f5 1 f85"/>
                <a:gd name="f145" fmla="*/ f6 1 f85"/>
                <a:gd name="f146" fmla="*/ f5 1 f86"/>
                <a:gd name="f147" fmla="*/ f7 1 f86"/>
                <a:gd name="f148" fmla="+- f115 0 f1"/>
                <a:gd name="f149" fmla="*/ f129 1 f85"/>
                <a:gd name="f150" fmla="*/ f116 1 f86"/>
                <a:gd name="f151" fmla="*/ f130 1 f85"/>
                <a:gd name="f152" fmla="*/ f117 1 f86"/>
                <a:gd name="f153" fmla="*/ f131 1 f85"/>
                <a:gd name="f154" fmla="*/ f132 1 f86"/>
                <a:gd name="f155" fmla="*/ f133 1 f85"/>
                <a:gd name="f156" fmla="*/ f128 1 f86"/>
                <a:gd name="f157" fmla="*/ f134 1 f85"/>
                <a:gd name="f158" fmla="*/ f118 1 f86"/>
                <a:gd name="f159" fmla="*/ f135 1 f85"/>
                <a:gd name="f160" fmla="*/ f119 1 f86"/>
                <a:gd name="f161" fmla="*/ f136 1 f85"/>
                <a:gd name="f162" fmla="*/ f120 1 f86"/>
                <a:gd name="f163" fmla="*/ f137 1 f85"/>
                <a:gd name="f164" fmla="*/ f121 1 f86"/>
                <a:gd name="f165" fmla="*/ f138 1 f85"/>
                <a:gd name="f166" fmla="*/ f122 1 f86"/>
                <a:gd name="f167" fmla="*/ f139 1 f85"/>
                <a:gd name="f168" fmla="*/ f123 1 f86"/>
                <a:gd name="f169" fmla="*/ f140 1 f85"/>
                <a:gd name="f170" fmla="*/ f124 1 f86"/>
                <a:gd name="f171" fmla="*/ f141 1 f85"/>
                <a:gd name="f172" fmla="*/ f125 1 f86"/>
                <a:gd name="f173" fmla="*/ f142 1 f85"/>
                <a:gd name="f174" fmla="*/ f126 1 f86"/>
                <a:gd name="f175" fmla="*/ f143 1 f85"/>
                <a:gd name="f176" fmla="*/ f127 1 f86"/>
                <a:gd name="f177" fmla="*/ f144 f80 1"/>
                <a:gd name="f178" fmla="*/ f145 f80 1"/>
                <a:gd name="f179" fmla="*/ f147 f81 1"/>
                <a:gd name="f180" fmla="*/ f146 f81 1"/>
                <a:gd name="f181" fmla="*/ f149 f80 1"/>
                <a:gd name="f182" fmla="*/ f150 f81 1"/>
                <a:gd name="f183" fmla="*/ f151 f80 1"/>
                <a:gd name="f184" fmla="*/ f152 f81 1"/>
                <a:gd name="f185" fmla="*/ f153 f80 1"/>
                <a:gd name="f186" fmla="*/ f154 f81 1"/>
                <a:gd name="f187" fmla="*/ f155 f80 1"/>
                <a:gd name="f188" fmla="*/ f156 f81 1"/>
                <a:gd name="f189" fmla="*/ f157 f80 1"/>
                <a:gd name="f190" fmla="*/ f158 f81 1"/>
                <a:gd name="f191" fmla="*/ f159 f80 1"/>
                <a:gd name="f192" fmla="*/ f160 f81 1"/>
                <a:gd name="f193" fmla="*/ f161 f80 1"/>
                <a:gd name="f194" fmla="*/ f162 f81 1"/>
                <a:gd name="f195" fmla="*/ f163 f80 1"/>
                <a:gd name="f196" fmla="*/ f164 f81 1"/>
                <a:gd name="f197" fmla="*/ f165 f80 1"/>
                <a:gd name="f198" fmla="*/ f166 f81 1"/>
                <a:gd name="f199" fmla="*/ f167 f80 1"/>
                <a:gd name="f200" fmla="*/ f168 f81 1"/>
                <a:gd name="f201" fmla="*/ f169 f80 1"/>
                <a:gd name="f202" fmla="*/ f170 f81 1"/>
                <a:gd name="f203" fmla="*/ f171 f80 1"/>
                <a:gd name="f204" fmla="*/ f172 f81 1"/>
                <a:gd name="f205" fmla="*/ f173 f80 1"/>
                <a:gd name="f206" fmla="*/ f174 f81 1"/>
                <a:gd name="f207" fmla="*/ f175 f80 1"/>
                <a:gd name="f208" fmla="*/ f176 f81 1"/>
              </a:gdLst>
              <a:ahLst/>
              <a:cxnLst>
                <a:cxn ang="3cd4">
                  <a:pos x="hc" y="t"/>
                </a:cxn>
                <a:cxn ang="0">
                  <a:pos x="r" y="vc"/>
                </a:cxn>
                <a:cxn ang="cd4">
                  <a:pos x="hc" y="b"/>
                </a:cxn>
                <a:cxn ang="cd2">
                  <a:pos x="l" y="vc"/>
                </a:cxn>
                <a:cxn ang="f148">
                  <a:pos x="f181" y="f182"/>
                </a:cxn>
                <a:cxn ang="f148">
                  <a:pos x="f183" y="f184"/>
                </a:cxn>
                <a:cxn ang="f148">
                  <a:pos x="f185" y="f186"/>
                </a:cxn>
                <a:cxn ang="f148">
                  <a:pos x="f187" y="f188"/>
                </a:cxn>
                <a:cxn ang="f148">
                  <a:pos x="f189" y="f190"/>
                </a:cxn>
                <a:cxn ang="f148">
                  <a:pos x="f191" y="f192"/>
                </a:cxn>
                <a:cxn ang="f148">
                  <a:pos x="f193" y="f194"/>
                </a:cxn>
                <a:cxn ang="f148">
                  <a:pos x="f195" y="f196"/>
                </a:cxn>
                <a:cxn ang="f148">
                  <a:pos x="f197" y="f198"/>
                </a:cxn>
                <a:cxn ang="f148">
                  <a:pos x="f199" y="f200"/>
                </a:cxn>
                <a:cxn ang="f148">
                  <a:pos x="f201" y="f202"/>
                </a:cxn>
                <a:cxn ang="f148">
                  <a:pos x="f203" y="f204"/>
                </a:cxn>
                <a:cxn ang="f148">
                  <a:pos x="f205" y="f206"/>
                </a:cxn>
                <a:cxn ang="f148">
                  <a:pos x="f207" y="f208"/>
                </a:cxn>
                <a:cxn ang="f148">
                  <a:pos x="f181" y="f182"/>
                </a:cxn>
              </a:cxnLst>
              <a:rect l="f177" t="f180" r="f178" b="f179"/>
              <a:pathLst>
                <a:path w="5331558" h="5891405">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lnTo>
                    <a:pt x="f40" y="f41"/>
                  </a:lnTo>
                  <a:cubicBezTo>
                    <a:pt x="f42" y="f43"/>
                    <a:pt x="f44" y="f45"/>
                    <a:pt x="f46" y="f47"/>
                  </a:cubicBezTo>
                  <a:cubicBezTo>
                    <a:pt x="f48" y="f49"/>
                    <a:pt x="f50" y="f51"/>
                    <a:pt x="f52" y="f53"/>
                  </a:cubicBezTo>
                  <a:cubicBezTo>
                    <a:pt x="f54" y="f55"/>
                    <a:pt x="f56" y="f57"/>
                    <a:pt x="f58" y="f59"/>
                  </a:cubicBezTo>
                  <a:cubicBezTo>
                    <a:pt x="f60" y="f61"/>
                    <a:pt x="f62" y="f63"/>
                    <a:pt x="f64" y="f65"/>
                  </a:cubicBezTo>
                  <a:lnTo>
                    <a:pt x="f66" y="f7"/>
                  </a:lnTo>
                  <a:lnTo>
                    <a:pt x="f67" y="f68"/>
                  </a:lnTo>
                  <a:cubicBezTo>
                    <a:pt x="f69" y="f70"/>
                    <a:pt x="f71" y="f72"/>
                    <a:pt x="f73" y="f74"/>
                  </a:cubicBezTo>
                  <a:cubicBezTo>
                    <a:pt x="f75" y="f76"/>
                    <a:pt x="f77" y="f78"/>
                    <a:pt x="f8" y="f9"/>
                  </a:cubicBezTo>
                  <a:close/>
                </a:path>
              </a:pathLst>
            </a:custGeom>
            <a:grpFill/>
            <a:ln cap="flat">
              <a:noFill/>
              <a:prstDash val="solid"/>
            </a:ln>
          </p:spPr>
          <p:txBody>
            <a:bodyPr vert="horz" wrap="square" lIns="91025" tIns="45516" rIns="91025" bIns="45516" anchor="ctr" anchorCtr="1" compatLnSpc="1">
              <a:noAutofit/>
            </a:bodyPr>
            <a:lstStyle/>
            <a:p>
              <a:pPr algn="ctr" defTabSz="910248" rtl="1">
                <a:defRPr sz="1800" b="0" i="0" u="none" strike="noStrike" kern="0" cap="none" spc="0" baseline="0">
                  <a:solidFill>
                    <a:srgbClr val="000000"/>
                  </a:solidFill>
                  <a:uFillTx/>
                </a:defRPr>
              </a:pPr>
              <a:endParaRPr lang="en-US" sz="1046" dirty="0">
                <a:ea typeface="맑은 고딕" pitchFamily="34"/>
                <a:cs typeface="B Nazanin" panose="00000700000000000000" pitchFamily="2" charset="-78"/>
              </a:endParaRPr>
            </a:p>
          </p:txBody>
        </p:sp>
        <p:sp>
          <p:nvSpPr>
            <p:cNvPr id="6" name="Oval 37">
              <a:extLst>
                <a:ext uri="{FF2B5EF4-FFF2-40B4-BE49-F238E27FC236}">
                  <a16:creationId xmlns:a16="http://schemas.microsoft.com/office/drawing/2014/main" id="{F02E574D-10EB-4311-8B48-FF4D93E8B930}"/>
                </a:ext>
              </a:extLst>
            </p:cNvPr>
            <p:cNvSpPr/>
            <p:nvPr/>
          </p:nvSpPr>
          <p:spPr>
            <a:xfrm rot="18100527">
              <a:off x="5310665" y="1643303"/>
              <a:ext cx="290230" cy="406021"/>
            </a:xfrm>
            <a:custGeom>
              <a:avLst/>
              <a:gdLst>
                <a:gd name="f0" fmla="val w"/>
                <a:gd name="f1" fmla="val h"/>
                <a:gd name="f2" fmla="val 0"/>
                <a:gd name="f3" fmla="val 1170491"/>
                <a:gd name="f4" fmla="val 1745209"/>
                <a:gd name="f5" fmla="val 429221"/>
                <a:gd name="f6" fmla="val 671495"/>
                <a:gd name="f7" fmla="val 415869"/>
                <a:gd name="f8" fmla="val 670322"/>
                <a:gd name="f9" fmla="val 402356"/>
                <a:gd name="f10" fmla="val 670624"/>
                <a:gd name="f11" fmla="val 388917"/>
                <a:gd name="f12" fmla="val 672439"/>
                <a:gd name="f13" fmla="val 370997"/>
                <a:gd name="f14" fmla="val 674859"/>
                <a:gd name="f15" fmla="val 353207"/>
                <a:gd name="f16" fmla="val 679968"/>
                <a:gd name="f17" fmla="val 336101"/>
                <a:gd name="f18" fmla="val 687858"/>
                <a:gd name="f19" fmla="val 344770"/>
                <a:gd name="f20" fmla="val 708640"/>
                <a:gd name="f21" fmla="val 405276"/>
                <a:gd name="f22" fmla="val 680369"/>
                <a:gd name="f23" fmla="val 475531"/>
                <a:gd name="f24" fmla="val 691805"/>
                <a:gd name="f25" fmla="val 523918"/>
                <a:gd name="f26" fmla="val 737799"/>
                <a:gd name="f27" fmla="val 569388"/>
                <a:gd name="f28" fmla="val 781022"/>
                <a:gd name="f29" fmla="val 587723"/>
                <a:gd name="f30" fmla="val 847396"/>
                <a:gd name="f31" fmla="val 571504"/>
                <a:gd name="f32" fmla="val 910067"/>
                <a:gd name="f33" fmla="val 593243"/>
                <a:gd name="f34" fmla="val 915886"/>
                <a:gd name="f35" fmla="val 611678"/>
                <a:gd name="f36" fmla="val 844923"/>
                <a:gd name="f37" fmla="val 590662"/>
                <a:gd name="f38" fmla="val 769719"/>
                <a:gd name="f39" fmla="val 538740"/>
                <a:gd name="f40" fmla="val 720849"/>
                <a:gd name="f41" fmla="val 507886"/>
                <a:gd name="f42" fmla="val 691808"/>
                <a:gd name="f43" fmla="val 469277"/>
                <a:gd name="f44" fmla="val 675014"/>
                <a:gd name="f45" fmla="val 588421"/>
                <a:gd name="f46" fmla="val 580980"/>
                <a:gd name="f47" fmla="val 534186"/>
                <a:gd name="f48" fmla="val 581239"/>
                <a:gd name="f49" fmla="val 482134"/>
                <a:gd name="f50" fmla="val 605639"/>
                <a:gd name="f51" fmla="val 446738"/>
                <a:gd name="f52" fmla="val 649695"/>
                <a:gd name="f53" fmla="val 463760"/>
                <a:gd name="f54" fmla="val 664437"/>
                <a:gd name="f55" fmla="val 505329"/>
                <a:gd name="f56" fmla="val 612166"/>
                <a:gd name="f57" fmla="val 573320"/>
                <a:gd name="f58" fmla="val 591099"/>
                <a:gd name="f59" fmla="val 637132"/>
                <a:gd name="f60" fmla="val 610714"/>
                <a:gd name="f61" fmla="val 697098"/>
                <a:gd name="f62" fmla="val 629147"/>
                <a:gd name="f63" fmla="val 743088"/>
                <a:gd name="f64" fmla="val 680397"/>
                <a:gd name="f65" fmla="val 756495"/>
                <a:gd name="f66" fmla="val 743730"/>
                <a:gd name="f67" fmla="val 778549"/>
                <a:gd name="f68" fmla="val 739251"/>
                <a:gd name="f69" fmla="val 763432"/>
                <a:gd name="f70" fmla="val 667508"/>
                <a:gd name="f71" fmla="val 711108"/>
                <a:gd name="f72" fmla="val 609548"/>
                <a:gd name="f73" fmla="val 642848"/>
                <a:gd name="f74" fmla="val 588934"/>
                <a:gd name="f75" fmla="val 624821"/>
                <a:gd name="f76" fmla="val 583490"/>
                <a:gd name="f77" fmla="val 606500"/>
                <a:gd name="f78" fmla="val 580894"/>
                <a:gd name="f79" fmla="val 533817"/>
                <a:gd name="f80" fmla="val 617807"/>
                <a:gd name="f81" fmla="val 1"/>
                <a:gd name="f82" fmla="val 687626"/>
                <a:gd name="f83" fmla="val 60667"/>
                <a:gd name="f84" fmla="val 697680"/>
                <a:gd name="f85" fmla="val 141081"/>
                <a:gd name="f86" fmla="val 603869"/>
                <a:gd name="f87" fmla="val 182843"/>
                <a:gd name="f88" fmla="val 547102"/>
                <a:gd name="f89" fmla="val 268997"/>
                <a:gd name="f90" fmla="val 562024"/>
                <a:gd name="f91" fmla="val 352718"/>
                <a:gd name="f92" fmla="val 584367"/>
                <a:gd name="f93" fmla="val 347971"/>
                <a:gd name="f94" fmla="val 570422"/>
                <a:gd name="f95" fmla="val 267354"/>
                <a:gd name="f96" fmla="val 633895"/>
                <a:gd name="f97" fmla="val 183716"/>
                <a:gd name="f98" fmla="val 732836"/>
                <a:gd name="f99" fmla="val 150639"/>
                <a:gd name="f100" fmla="val 738208"/>
                <a:gd name="f101" fmla="val 147500"/>
                <a:gd name="f102" fmla="val 743991"/>
                <a:gd name="f103" fmla="val 147205"/>
                <a:gd name="f104" fmla="val 749842"/>
                <a:gd name="f105" fmla="val 844103"/>
                <a:gd name="f106" fmla="val 920515"/>
                <a:gd name="f107" fmla="val 223618"/>
                <a:gd name="f108" fmla="val 317877"/>
                <a:gd name="f109" fmla="val 910716"/>
                <a:gd name="f110" fmla="val 366417"/>
                <a:gd name="f111" fmla="val 366418"/>
                <a:gd name="f112" fmla="val 371433"/>
                <a:gd name="f113" fmla="val 997755"/>
                <a:gd name="f114" fmla="val 379016"/>
                <a:gd name="f115" fmla="val 1056877"/>
                <a:gd name="f116" fmla="val 445155"/>
                <a:gd name="f117" fmla="val 525101"/>
                <a:gd name="f118" fmla="val 1047351"/>
                <a:gd name="f119" fmla="val 572282"/>
                <a:gd name="f120" fmla="val 1119671"/>
                <a:gd name="f121" fmla="val 602218"/>
                <a:gd name="f122" fmla="val 673500"/>
                <a:gd name="f123" fmla="val 756650"/>
                <a:gd name="f124" fmla="val 1170490"/>
                <a:gd name="f125" fmla="val 802863"/>
                <a:gd name="f126" fmla="val 1154794"/>
                <a:gd name="f127" fmla="val 845409"/>
                <a:gd name="f128" fmla="val 1127569"/>
                <a:gd name="f129" fmla="val 878235"/>
                <a:gd name="f130" fmla="val 1080615"/>
                <a:gd name="f131" fmla="val 934488"/>
                <a:gd name="f132" fmla="val 1014142"/>
                <a:gd name="f133" fmla="val 959925"/>
                <a:gd name="f134" fmla="val 954678"/>
                <a:gd name="f135" fmla="val 939840"/>
                <a:gd name="f136" fmla="val 947373"/>
                <a:gd name="f137" fmla="val 961469"/>
                <a:gd name="f138" fmla="val 1000817"/>
                <a:gd name="f139" fmla="val 979520"/>
                <a:gd name="f140" fmla="val 1058949"/>
                <a:gd name="f141" fmla="val 966083"/>
                <a:gd name="f142" fmla="val 1106746"/>
                <a:gd name="f143" fmla="val 928282"/>
                <a:gd name="f144" fmla="val 1128548"/>
                <a:gd name="f145" fmla="val 955588"/>
                <a:gd name="f146" fmla="val 1138907"/>
                <a:gd name="f147" fmla="val 990708"/>
                <a:gd name="f148" fmla="val 1028247"/>
                <a:gd name="f149" fmla="val 1124134"/>
                <a:gd name="f150" fmla="val 1071328"/>
                <a:gd name="f151" fmla="val 1204237"/>
                <a:gd name="f152" fmla="val 981133"/>
                <a:gd name="f153" fmla="val 1223220"/>
                <a:gd name="f154" fmla="val 889088"/>
                <a:gd name="f155" fmla="val 1236998"/>
                <a:gd name="f156" fmla="val 805358"/>
                <a:gd name="f157" fmla="val 1200898"/>
                <a:gd name="f158" fmla="val 777272"/>
                <a:gd name="f159" fmla="val 1134408"/>
                <a:gd name="f160" fmla="val 791057"/>
                <a:gd name="f161" fmla="val 1124903"/>
                <a:gd name="f162" fmla="val 802061"/>
                <a:gd name="f163" fmla="val 1111678"/>
                <a:gd name="f164" fmla="val 810210"/>
                <a:gd name="f165" fmla="val 1096167"/>
                <a:gd name="f166" fmla="val 831546"/>
                <a:gd name="f167" fmla="val 1055553"/>
                <a:gd name="f168" fmla="val 830022"/>
                <a:gd name="f169" fmla="val 1005443"/>
                <a:gd name="f170" fmla="val 806195"/>
                <a:gd name="f171" fmla="val 964175"/>
                <a:gd name="f172" fmla="val 787267"/>
                <a:gd name="f173" fmla="val 975103"/>
                <a:gd name="f174" fmla="val 807161"/>
                <a:gd name="f175" fmla="val 1009560"/>
                <a:gd name="f176" fmla="val 808703"/>
                <a:gd name="f177" fmla="val 1051275"/>
                <a:gd name="f178" fmla="val 791333"/>
                <a:gd name="f179" fmla="val 1085110"/>
                <a:gd name="f180" fmla="val 784855"/>
                <a:gd name="f181" fmla="val 1097727"/>
                <a:gd name="f182" fmla="val 776117"/>
                <a:gd name="f183" fmla="val 1108536"/>
                <a:gd name="f184" fmla="val 763385"/>
                <a:gd name="f185" fmla="val 1114320"/>
                <a:gd name="f186" fmla="val 744063"/>
                <a:gd name="f187" fmla="val 1119497"/>
                <a:gd name="f188" fmla="val 747716"/>
                <a:gd name="f189" fmla="val 1128718"/>
                <a:gd name="f190" fmla="val 731558"/>
                <a:gd name="f191" fmla="val 1137628"/>
                <a:gd name="f192" fmla="val 712804"/>
                <a:gd name="f193" fmla="val 1141697"/>
                <a:gd name="f194" fmla="val 693327"/>
                <a:gd name="f195" fmla="val 1140344"/>
                <a:gd name="f196" fmla="val 655409"/>
                <a:gd name="f197" fmla="val 1137711"/>
                <a:gd name="f198" fmla="val 620494"/>
                <a:gd name="f199" fmla="val 1114908"/>
                <a:gd name="f200" fmla="val 601213"/>
                <a:gd name="f201" fmla="val 1080185"/>
                <a:gd name="f202" fmla="val 582082"/>
                <a:gd name="f203" fmla="val 1090754"/>
                <a:gd name="f204" fmla="val 605167"/>
                <a:gd name="f205" fmla="val 1132362"/>
                <a:gd name="f206" fmla="val 647281"/>
                <a:gd name="f207" fmla="val 1159482"/>
                <a:gd name="f208" fmla="val 693051"/>
                <a:gd name="f209" fmla="val 1162221"/>
                <a:gd name="f210" fmla="val 715413"/>
                <a:gd name="f211" fmla="val 1163558"/>
                <a:gd name="f212" fmla="val 736989"/>
                <a:gd name="f213" fmla="val 1158982"/>
                <a:gd name="f214" fmla="val 755684"/>
                <a:gd name="f215" fmla="val 1148835"/>
                <a:gd name="f216" fmla="val 792539"/>
                <a:gd name="f217" fmla="val 1222022"/>
                <a:gd name="f218" fmla="val 887119"/>
                <a:gd name="f219" fmla="val 1262260"/>
                <a:gd name="f220" fmla="val 989751"/>
                <a:gd name="f221" fmla="val 1247587"/>
                <a:gd name="f222" fmla="val 1000157"/>
                <a:gd name="f223" fmla="val 1267987"/>
                <a:gd name="f224" fmla="val 1004489"/>
                <a:gd name="f225" fmla="val 1291252"/>
                <a:gd name="f226" fmla="val 1004488"/>
                <a:gd name="f227" fmla="val 1315531"/>
                <a:gd name="f228" fmla="val 1381750"/>
                <a:gd name="f229" fmla="val 972258"/>
                <a:gd name="f230" fmla="val 1440443"/>
                <a:gd name="f231" fmla="val 920375"/>
                <a:gd name="f232" fmla="val 1473506"/>
                <a:gd name="f233" fmla="val 913116"/>
                <a:gd name="f234" fmla="val 1474079"/>
                <a:gd name="f235" fmla="val 850536"/>
                <a:gd name="f236" fmla="val 1469665"/>
                <a:gd name="f237" fmla="val 794159"/>
                <a:gd name="f238" fmla="val 1430126"/>
                <a:gd name="f239" fmla="val 766796"/>
                <a:gd name="f240" fmla="val 1371458"/>
                <a:gd name="f241" fmla="val 746323"/>
                <a:gd name="f242" fmla="val 1380801"/>
                <a:gd name="f243" fmla="val 776874"/>
                <a:gd name="f244" fmla="val 1446464"/>
                <a:gd name="f245" fmla="val 839753"/>
                <a:gd name="f246" fmla="val 1490827"/>
                <a:gd name="f247" fmla="val 909888"/>
                <a:gd name="f248" fmla="val 1496052"/>
                <a:gd name="f249" fmla="val 891948"/>
                <a:gd name="f250" fmla="val 1561049"/>
                <a:gd name="f251" fmla="val 840393"/>
                <a:gd name="f252" fmla="val 1611456"/>
                <a:gd name="f253" fmla="val 774838"/>
                <a:gd name="f254" fmla="val 1628054"/>
                <a:gd name="f255" fmla="val 686646"/>
                <a:gd name="f256" fmla="val 1642970"/>
                <a:gd name="f257" fmla="val 605133"/>
                <a:gd name="f258" fmla="val 1612285"/>
                <a:gd name="f259" fmla="val 571751"/>
                <a:gd name="f260" fmla="val 1552195"/>
                <a:gd name="f261" fmla="val 550649"/>
                <a:gd name="f262" fmla="val 1566422"/>
                <a:gd name="f263" fmla="val 577499"/>
                <a:gd name="f264" fmla="val 1609979"/>
                <a:gd name="f265" fmla="val 626419"/>
                <a:gd name="f266" fmla="val 1639383"/>
                <a:gd name="f267" fmla="val 685031"/>
                <a:gd name="f268" fmla="val 1648114"/>
                <a:gd name="f269" fmla="val 659684"/>
                <a:gd name="f270" fmla="val 1706013"/>
                <a:gd name="f271" fmla="val 601329"/>
                <a:gd name="f272" fmla="val 1745210"/>
                <a:gd name="f273" fmla="val 533818"/>
                <a:gd name="f274" fmla="val 455549"/>
                <a:gd name="f275" fmla="val 416747"/>
                <a:gd name="f276" fmla="val 1692524"/>
                <a:gd name="f277" fmla="val 372301"/>
                <a:gd name="f278" fmla="val 1619888"/>
                <a:gd name="f279" fmla="val 366380"/>
                <a:gd name="f280" fmla="val 1592106"/>
                <a:gd name="f281" fmla="val 305091"/>
                <a:gd name="f282" fmla="val 1567105"/>
                <a:gd name="f283" fmla="val 259811"/>
                <a:gd name="f284" fmla="val 1511085"/>
                <a:gd name="f285" fmla="val 250590"/>
                <a:gd name="f286" fmla="val 1443452"/>
                <a:gd name="f287" fmla="val 203712"/>
                <a:gd name="f288" fmla="val 1453117"/>
                <a:gd name="f289" fmla="val 158965"/>
                <a:gd name="f290" fmla="val 1444975"/>
                <a:gd name="f291" fmla="val 117260"/>
                <a:gd name="f292" fmla="val 1407178"/>
                <a:gd name="f293" fmla="val 55030"/>
                <a:gd name="f294" fmla="val 1350772"/>
                <a:gd name="f295" fmla="val 44039"/>
                <a:gd name="f296" fmla="val 1258933"/>
                <a:gd name="f297" fmla="val 90593"/>
                <a:gd name="f298" fmla="val 1192598"/>
                <a:gd name="f299" fmla="val 186799"/>
                <a:gd name="f300" fmla="val 1224213"/>
                <a:gd name="f301" fmla="val 285304"/>
                <a:gd name="f302" fmla="val 1199642"/>
                <a:gd name="f303" fmla="val 330760"/>
                <a:gd name="f304" fmla="val 1129474"/>
                <a:gd name="f305" fmla="val 344999"/>
                <a:gd name="f306" fmla="val 1132822"/>
                <a:gd name="f307" fmla="val 420009"/>
                <a:gd name="f308" fmla="val 1139731"/>
                <a:gd name="f309" fmla="val 490500"/>
                <a:gd name="f310" fmla="val 1101048"/>
                <a:gd name="f311" fmla="val 524987"/>
                <a:gd name="f312" fmla="val 1034051"/>
                <a:gd name="f313" fmla="val 505360"/>
                <a:gd name="f314" fmla="val 1023014"/>
                <a:gd name="f315" fmla="val 475089"/>
                <a:gd name="f316" fmla="val 1082544"/>
                <a:gd name="f317" fmla="val 412689"/>
                <a:gd name="f318" fmla="val 1116790"/>
                <a:gd name="f319" fmla="val 346243"/>
                <a:gd name="f320" fmla="val 1110339"/>
                <a:gd name="f321" fmla="val 283801"/>
                <a:gd name="f322" fmla="val 1104277"/>
                <a:gd name="f323" fmla="val 228486"/>
                <a:gd name="f324" fmla="val 1063265"/>
                <a:gd name="f325" fmla="val 202679"/>
                <a:gd name="f326" fmla="val 1003895"/>
                <a:gd name="f327" fmla="val 181967"/>
                <a:gd name="f328" fmla="val 1012696"/>
                <a:gd name="f329" fmla="val 205492"/>
                <a:gd name="f330" fmla="val 1066954"/>
                <a:gd name="f331" fmla="val 250941"/>
                <a:gd name="f332" fmla="val 1107583"/>
                <a:gd name="f333" fmla="val 305288"/>
                <a:gd name="f334" fmla="val 1123484"/>
                <a:gd name="f335" fmla="val 260051"/>
                <a:gd name="f336" fmla="val 1186174"/>
                <a:gd name="f337" fmla="val 162021"/>
                <a:gd name="f338" fmla="val 1201884"/>
                <a:gd name="f339" fmla="val 70961"/>
                <a:gd name="f340" fmla="val 1161909"/>
                <a:gd name="f341" fmla="val 64874"/>
                <a:gd name="f342" fmla="val 1160625"/>
                <a:gd name="f343" fmla="val 60391"/>
                <a:gd name="f344" fmla="val 1156961"/>
                <a:gd name="f345" fmla="val 56055"/>
                <a:gd name="f346" fmla="val 1153032"/>
                <a:gd name="f347" fmla="+- 0 0 13786"/>
                <a:gd name="f348" fmla="val 1089729"/>
                <a:gd name="f349" fmla="+- 0 0 19088"/>
                <a:gd name="f350" fmla="val 981796"/>
                <a:gd name="f351" fmla="val 44214"/>
                <a:gd name="f352" fmla="val 911953"/>
                <a:gd name="f353" fmla="val 84073"/>
                <a:gd name="f354" fmla="val 882569"/>
                <a:gd name="f355" fmla="val 76811"/>
                <a:gd name="f356" fmla="val 875989"/>
                <a:gd name="f357" fmla="val 80179"/>
                <a:gd name="f358" fmla="val 872273"/>
                <a:gd name="f359" fmla="val 28040"/>
                <a:gd name="f360" fmla="val 814783"/>
                <a:gd name="f361" fmla="val 28651"/>
                <a:gd name="f362" fmla="val 726072"/>
                <a:gd name="f363" fmla="val 82340"/>
                <a:gd name="f364" fmla="val 666836"/>
                <a:gd name="f365" fmla="val 121082"/>
                <a:gd name="f366" fmla="val 638275"/>
                <a:gd name="f367" fmla="val 89526"/>
                <a:gd name="f368" fmla="val 571593"/>
                <a:gd name="f369" fmla="val 96788"/>
                <a:gd name="f370" fmla="val 490523"/>
                <a:gd name="f371" fmla="val 145805"/>
                <a:gd name="f372" fmla="val 430894"/>
                <a:gd name="f373" fmla="val 198586"/>
                <a:gd name="f374" fmla="val 400645"/>
                <a:gd name="f375" fmla="val 259015"/>
                <a:gd name="f376" fmla="val 385179"/>
                <a:gd name="f377" fmla="val 321878"/>
                <a:gd name="f378" fmla="val 383347"/>
                <a:gd name="f379" fmla="val 321111"/>
                <a:gd name="f380" fmla="val 357014"/>
                <a:gd name="f381" fmla="val 257723"/>
                <a:gd name="f382" fmla="val 358862"/>
                <a:gd name="f383" fmla="val 196668"/>
                <a:gd name="f384" fmla="val 373772"/>
                <a:gd name="f385" fmla="val 141180"/>
                <a:gd name="f386" fmla="val 399723"/>
                <a:gd name="f387" fmla="val 117813"/>
                <a:gd name="f388" fmla="val 370058"/>
                <a:gd name="f389" fmla="val 106816"/>
                <a:gd name="f390" fmla="val 332072"/>
                <a:gd name="f391" fmla="val 291518"/>
                <a:gd name="f392" fmla="val 170286"/>
                <a:gd name="f393" fmla="val 205094"/>
                <a:gd name="f394" fmla="val 72008"/>
                <a:gd name="f395" fmla="val 326327"/>
                <a:gd name="f396" fmla="val 350305"/>
                <a:gd name="f397" fmla="val 373385"/>
                <a:gd name="f398" fmla="val 75853"/>
                <a:gd name="f399" fmla="val 394659"/>
                <a:gd name="f400" fmla="val 83948"/>
                <a:gd name="f401" fmla="val 425371"/>
                <a:gd name="f402" fmla="val 33609"/>
                <a:gd name="f403" fmla="val 467237"/>
                <a:gd name="f404" fmla="*/ f0 1 1170491"/>
                <a:gd name="f405" fmla="*/ f1 1 1745209"/>
                <a:gd name="f406" fmla="+- f4 0 f2"/>
                <a:gd name="f407" fmla="+- f3 0 f2"/>
                <a:gd name="f408" fmla="*/ f407 1 1170491"/>
                <a:gd name="f409" fmla="*/ f406 1 1745209"/>
                <a:gd name="f410" fmla="*/ f2 1 f408"/>
                <a:gd name="f411" fmla="*/ f3 1 f408"/>
                <a:gd name="f412" fmla="*/ f2 1 f409"/>
                <a:gd name="f413" fmla="*/ f4 1 f409"/>
                <a:gd name="f414" fmla="*/ f410 f404 1"/>
                <a:gd name="f415" fmla="*/ f411 f404 1"/>
                <a:gd name="f416" fmla="*/ f413 f405 1"/>
                <a:gd name="f417" fmla="*/ f412 f405 1"/>
              </a:gdLst>
              <a:ahLst/>
              <a:cxnLst>
                <a:cxn ang="3cd4">
                  <a:pos x="hc" y="t"/>
                </a:cxn>
                <a:cxn ang="0">
                  <a:pos x="r" y="vc"/>
                </a:cxn>
                <a:cxn ang="cd4">
                  <a:pos x="hc" y="b"/>
                </a:cxn>
                <a:cxn ang="cd2">
                  <a:pos x="l" y="vc"/>
                </a:cxn>
              </a:cxnLst>
              <a:rect l="f414" t="f417" r="f415" b="f416"/>
              <a:pathLst>
                <a:path w="1170491" h="1745209">
                  <a:moveTo>
                    <a:pt x="f5" y="f6"/>
                  </a:moveTo>
                  <a:cubicBezTo>
                    <a:pt x="f7" y="f8"/>
                    <a:pt x="f9" y="f10"/>
                    <a:pt x="f11" y="f12"/>
                  </a:cubicBezTo>
                  <a:cubicBezTo>
                    <a:pt x="f13" y="f14"/>
                    <a:pt x="f15" y="f16"/>
                    <a:pt x="f17" y="f18"/>
                  </a:cubicBezTo>
                  <a:lnTo>
                    <a:pt x="f19" y="f20"/>
                  </a:lnTo>
                  <a:cubicBezTo>
                    <a:pt x="f21" y="f22"/>
                    <a:pt x="f23" y="f24"/>
                    <a:pt x="f25" y="f26"/>
                  </a:cubicBezTo>
                  <a:cubicBezTo>
                    <a:pt x="f27" y="f28"/>
                    <a:pt x="f29" y="f30"/>
                    <a:pt x="f31" y="f32"/>
                  </a:cubicBezTo>
                  <a:lnTo>
                    <a:pt x="f33" y="f34"/>
                  </a:lnTo>
                  <a:cubicBezTo>
                    <a:pt x="f35" y="f36"/>
                    <a:pt x="f37" y="f38"/>
                    <a:pt x="f39" y="f40"/>
                  </a:cubicBezTo>
                  <a:cubicBezTo>
                    <a:pt x="f41" y="f42"/>
                    <a:pt x="f43" y="f44"/>
                    <a:pt x="f5" y="f6"/>
                  </a:cubicBezTo>
                  <a:close/>
                  <a:moveTo>
                    <a:pt x="f45" y="f46"/>
                  </a:moveTo>
                  <a:cubicBezTo>
                    <a:pt x="f47" y="f48"/>
                    <a:pt x="f49" y="f50"/>
                    <a:pt x="f51" y="f52"/>
                  </a:cubicBezTo>
                  <a:lnTo>
                    <a:pt x="f53" y="f54"/>
                  </a:lnTo>
                  <a:cubicBezTo>
                    <a:pt x="f55" y="f56"/>
                    <a:pt x="f57" y="f58"/>
                    <a:pt x="f59" y="f60"/>
                  </a:cubicBezTo>
                  <a:cubicBezTo>
                    <a:pt x="f61" y="f62"/>
                    <a:pt x="f63" y="f64"/>
                    <a:pt x="f65" y="f66"/>
                  </a:cubicBezTo>
                  <a:lnTo>
                    <a:pt x="f67" y="f68"/>
                  </a:lnTo>
                  <a:cubicBezTo>
                    <a:pt x="f69" y="f70"/>
                    <a:pt x="f71" y="f72"/>
                    <a:pt x="f73" y="f74"/>
                  </a:cubicBezTo>
                  <a:cubicBezTo>
                    <a:pt x="f75" y="f76"/>
                    <a:pt x="f77" y="f78"/>
                    <a:pt x="f45" y="f46"/>
                  </a:cubicBezTo>
                  <a:close/>
                  <a:moveTo>
                    <a:pt x="f79" y="f2"/>
                  </a:moveTo>
                  <a:cubicBezTo>
                    <a:pt x="f80" y="f81"/>
                    <a:pt x="f82" y="f83"/>
                    <a:pt x="f84" y="f85"/>
                  </a:cubicBezTo>
                  <a:cubicBezTo>
                    <a:pt x="f86" y="f87"/>
                    <a:pt x="f88" y="f89"/>
                    <a:pt x="f90" y="f91"/>
                  </a:cubicBezTo>
                  <a:lnTo>
                    <a:pt x="f92" y="f93"/>
                  </a:lnTo>
                  <a:cubicBezTo>
                    <a:pt x="f94" y="f95"/>
                    <a:pt x="f96" y="f97"/>
                    <a:pt x="f98" y="f99"/>
                  </a:cubicBezTo>
                  <a:cubicBezTo>
                    <a:pt x="f100" y="f101"/>
                    <a:pt x="f102" y="f103"/>
                    <a:pt x="f104" y="f103"/>
                  </a:cubicBezTo>
                  <a:cubicBezTo>
                    <a:pt x="f105" y="f103"/>
                    <a:pt x="f106" y="f107"/>
                    <a:pt x="f106" y="f108"/>
                  </a:cubicBezTo>
                  <a:lnTo>
                    <a:pt x="f109" y="f110"/>
                  </a:lnTo>
                  <a:lnTo>
                    <a:pt x="f106" y="f111"/>
                  </a:lnTo>
                  <a:lnTo>
                    <a:pt x="f106" y="f112"/>
                  </a:lnTo>
                  <a:cubicBezTo>
                    <a:pt x="f113" y="f114"/>
                    <a:pt x="f115" y="f116"/>
                    <a:pt x="f115" y="f117"/>
                  </a:cubicBezTo>
                  <a:lnTo>
                    <a:pt x="f118" y="f119"/>
                  </a:lnTo>
                  <a:cubicBezTo>
                    <a:pt x="f120" y="f121"/>
                    <a:pt x="f3" y="f122"/>
                    <a:pt x="f3" y="f123"/>
                  </a:cubicBezTo>
                  <a:cubicBezTo>
                    <a:pt x="f124" y="f125"/>
                    <a:pt x="f126" y="f127"/>
                    <a:pt x="f128" y="f129"/>
                  </a:cubicBezTo>
                  <a:cubicBezTo>
                    <a:pt x="f130" y="f131"/>
                    <a:pt x="f132" y="f133"/>
                    <a:pt x="f134" y="f135"/>
                  </a:cubicBezTo>
                  <a:lnTo>
                    <a:pt x="f136" y="f137"/>
                  </a:lnTo>
                  <a:cubicBezTo>
                    <a:pt x="f138" y="f139"/>
                    <a:pt x="f140" y="f141"/>
                    <a:pt x="f142" y="f143"/>
                  </a:cubicBezTo>
                  <a:cubicBezTo>
                    <a:pt x="f144" y="f145"/>
                    <a:pt x="f146" y="f147"/>
                    <a:pt x="f146" y="f148"/>
                  </a:cubicBezTo>
                  <a:cubicBezTo>
                    <a:pt x="f146" y="f149"/>
                    <a:pt x="f150" y="f151"/>
                    <a:pt x="f152" y="f153"/>
                  </a:cubicBezTo>
                  <a:cubicBezTo>
                    <a:pt x="f154" y="f155"/>
                    <a:pt x="f156" y="f157"/>
                    <a:pt x="f158" y="f159"/>
                  </a:cubicBezTo>
                  <a:cubicBezTo>
                    <a:pt x="f160" y="f161"/>
                    <a:pt x="f162" y="f163"/>
                    <a:pt x="f164" y="f165"/>
                  </a:cubicBezTo>
                  <a:cubicBezTo>
                    <a:pt x="f166" y="f167"/>
                    <a:pt x="f168" y="f169"/>
                    <a:pt x="f170" y="f171"/>
                  </a:cubicBezTo>
                  <a:lnTo>
                    <a:pt x="f172" y="f173"/>
                  </a:lnTo>
                  <a:cubicBezTo>
                    <a:pt x="f174" y="f175"/>
                    <a:pt x="f176" y="f177"/>
                    <a:pt x="f178" y="f179"/>
                  </a:cubicBezTo>
                  <a:cubicBezTo>
                    <a:pt x="f180" y="f181"/>
                    <a:pt x="f182" y="f183"/>
                    <a:pt x="f184" y="f185"/>
                  </a:cubicBezTo>
                  <a:lnTo>
                    <a:pt x="f186" y="f187"/>
                  </a:lnTo>
                  <a:lnTo>
                    <a:pt x="f188" y="f189"/>
                  </a:lnTo>
                  <a:cubicBezTo>
                    <a:pt x="f190" y="f191"/>
                    <a:pt x="f192" y="f193"/>
                    <a:pt x="f194" y="f195"/>
                  </a:cubicBezTo>
                  <a:cubicBezTo>
                    <a:pt x="f196" y="f197"/>
                    <a:pt x="f198" y="f199"/>
                    <a:pt x="f200" y="f201"/>
                  </a:cubicBezTo>
                  <a:lnTo>
                    <a:pt x="f202" y="f203"/>
                  </a:lnTo>
                  <a:cubicBezTo>
                    <a:pt x="f204" y="f205"/>
                    <a:pt x="f206" y="f207"/>
                    <a:pt x="f208" y="f209"/>
                  </a:cubicBezTo>
                  <a:cubicBezTo>
                    <a:pt x="f210" y="f211"/>
                    <a:pt x="f212" y="f213"/>
                    <a:pt x="f214" y="f215"/>
                  </a:cubicBezTo>
                  <a:cubicBezTo>
                    <a:pt x="f216" y="f217"/>
                    <a:pt x="f218" y="f219"/>
                    <a:pt x="f220" y="f221"/>
                  </a:cubicBezTo>
                  <a:cubicBezTo>
                    <a:pt x="f222" y="f223"/>
                    <a:pt x="f224" y="f225"/>
                    <a:pt x="f226" y="f227"/>
                  </a:cubicBezTo>
                  <a:cubicBezTo>
                    <a:pt x="f226" y="f228"/>
                    <a:pt x="f229" y="f230"/>
                    <a:pt x="f231" y="f232"/>
                  </a:cubicBezTo>
                  <a:lnTo>
                    <a:pt x="f233" y="f234"/>
                  </a:lnTo>
                  <a:cubicBezTo>
                    <a:pt x="f235" y="f236"/>
                    <a:pt x="f237" y="f238"/>
                    <a:pt x="f239" y="f240"/>
                  </a:cubicBezTo>
                  <a:lnTo>
                    <a:pt x="f241" y="f242"/>
                  </a:lnTo>
                  <a:cubicBezTo>
                    <a:pt x="f243" y="f244"/>
                    <a:pt x="f245" y="f246"/>
                    <a:pt x="f247" y="f248"/>
                  </a:cubicBezTo>
                  <a:cubicBezTo>
                    <a:pt x="f249" y="f250"/>
                    <a:pt x="f251" y="f252"/>
                    <a:pt x="f253" y="f254"/>
                  </a:cubicBezTo>
                  <a:cubicBezTo>
                    <a:pt x="f255" y="f256"/>
                    <a:pt x="f257" y="f258"/>
                    <a:pt x="f259" y="f260"/>
                  </a:cubicBezTo>
                  <a:lnTo>
                    <a:pt x="f261" y="f262"/>
                  </a:lnTo>
                  <a:cubicBezTo>
                    <a:pt x="f263" y="f264"/>
                    <a:pt x="f265" y="f266"/>
                    <a:pt x="f267" y="f268"/>
                  </a:cubicBezTo>
                  <a:cubicBezTo>
                    <a:pt x="f269" y="f270"/>
                    <a:pt x="f271" y="f272"/>
                    <a:pt x="f273" y="f4"/>
                  </a:cubicBezTo>
                  <a:cubicBezTo>
                    <a:pt x="f274" y="f272"/>
                    <a:pt x="f275" y="f276"/>
                    <a:pt x="f277" y="f278"/>
                  </a:cubicBezTo>
                  <a:lnTo>
                    <a:pt x="f279" y="f280"/>
                  </a:lnTo>
                  <a:cubicBezTo>
                    <a:pt x="f281" y="f282"/>
                    <a:pt x="f283" y="f284"/>
                    <a:pt x="f285" y="f286"/>
                  </a:cubicBezTo>
                  <a:cubicBezTo>
                    <a:pt x="f287" y="f288"/>
                    <a:pt x="f289" y="f290"/>
                    <a:pt x="f291" y="f292"/>
                  </a:cubicBezTo>
                  <a:cubicBezTo>
                    <a:pt x="f293" y="f294"/>
                    <a:pt x="f295" y="f296"/>
                    <a:pt x="f297" y="f298"/>
                  </a:cubicBezTo>
                  <a:cubicBezTo>
                    <a:pt x="f299" y="f300"/>
                    <a:pt x="f301" y="f302"/>
                    <a:pt x="f303" y="f304"/>
                  </a:cubicBezTo>
                  <a:lnTo>
                    <a:pt x="f305" y="f306"/>
                  </a:lnTo>
                  <a:cubicBezTo>
                    <a:pt x="f307" y="f308"/>
                    <a:pt x="f309" y="f310"/>
                    <a:pt x="f311" y="f312"/>
                  </a:cubicBezTo>
                  <a:lnTo>
                    <a:pt x="f313" y="f314"/>
                  </a:lnTo>
                  <a:cubicBezTo>
                    <a:pt x="f315" y="f316"/>
                    <a:pt x="f317" y="f318"/>
                    <a:pt x="f319" y="f320"/>
                  </a:cubicBezTo>
                  <a:cubicBezTo>
                    <a:pt x="f321" y="f322"/>
                    <a:pt x="f323" y="f324"/>
                    <a:pt x="f325" y="f326"/>
                  </a:cubicBezTo>
                  <a:lnTo>
                    <a:pt x="f327" y="f328"/>
                  </a:lnTo>
                  <a:cubicBezTo>
                    <a:pt x="f329" y="f330"/>
                    <a:pt x="f331" y="f332"/>
                    <a:pt x="f333" y="f334"/>
                  </a:cubicBezTo>
                  <a:cubicBezTo>
                    <a:pt x="f335" y="f336"/>
                    <a:pt x="f337" y="f338"/>
                    <a:pt x="f339" y="f340"/>
                  </a:cubicBezTo>
                  <a:cubicBezTo>
                    <a:pt x="f341" y="f342"/>
                    <a:pt x="f343" y="f344"/>
                    <a:pt x="f345" y="f346"/>
                  </a:cubicBezTo>
                  <a:cubicBezTo>
                    <a:pt x="f347" y="f348"/>
                    <a:pt x="f349" y="f350"/>
                    <a:pt x="f351" y="f352"/>
                  </a:cubicBezTo>
                  <a:lnTo>
                    <a:pt x="f353" y="f354"/>
                  </a:lnTo>
                  <a:lnTo>
                    <a:pt x="f355" y="f356"/>
                  </a:lnTo>
                  <a:lnTo>
                    <a:pt x="f357" y="f358"/>
                  </a:lnTo>
                  <a:cubicBezTo>
                    <a:pt x="f359" y="f360"/>
                    <a:pt x="f361" y="f362"/>
                    <a:pt x="f363" y="f364"/>
                  </a:cubicBezTo>
                  <a:lnTo>
                    <a:pt x="f365" y="f366"/>
                  </a:lnTo>
                  <a:cubicBezTo>
                    <a:pt x="f367" y="f368"/>
                    <a:pt x="f369" y="f370"/>
                    <a:pt x="f371" y="f372"/>
                  </a:cubicBezTo>
                  <a:cubicBezTo>
                    <a:pt x="f373" y="f374"/>
                    <a:pt x="f375" y="f376"/>
                    <a:pt x="f377" y="f378"/>
                  </a:cubicBezTo>
                  <a:lnTo>
                    <a:pt x="f379" y="f380"/>
                  </a:lnTo>
                  <a:cubicBezTo>
                    <a:pt x="f381" y="f382"/>
                    <a:pt x="f383" y="f384"/>
                    <a:pt x="f385" y="f386"/>
                  </a:cubicBezTo>
                  <a:cubicBezTo>
                    <a:pt x="f387" y="f388"/>
                    <a:pt x="f389" y="f390"/>
                    <a:pt x="f389" y="f391"/>
                  </a:cubicBezTo>
                  <a:cubicBezTo>
                    <a:pt x="f389" y="f392"/>
                    <a:pt x="f393" y="f394"/>
                    <a:pt x="f395" y="f394"/>
                  </a:cubicBezTo>
                  <a:cubicBezTo>
                    <a:pt x="f396" y="f394"/>
                    <a:pt x="f397" y="f398"/>
                    <a:pt x="f399" y="f400"/>
                  </a:cubicBezTo>
                  <a:cubicBezTo>
                    <a:pt x="f401" y="f402"/>
                    <a:pt x="f403" y="f2"/>
                    <a:pt x="f79" y="f2"/>
                  </a:cubicBezTo>
                  <a:close/>
                </a:path>
              </a:pathLst>
            </a:custGeom>
            <a:grpFill/>
            <a:ln cap="flat">
              <a:noFill/>
              <a:prstDash val="solid"/>
            </a:ln>
          </p:spPr>
          <p:txBody>
            <a:bodyPr vert="horz" wrap="square" lIns="91025" tIns="45516" rIns="91025" bIns="45516" anchor="ctr" anchorCtr="1" compatLnSpc="1">
              <a:noAutofit/>
            </a:bodyPr>
            <a:lstStyle/>
            <a:p>
              <a:pPr algn="ctr" defTabSz="910248" rtl="1">
                <a:defRPr sz="1800" b="0" i="0" u="none" strike="noStrike" kern="0" cap="none" spc="0" baseline="0">
                  <a:solidFill>
                    <a:srgbClr val="000000"/>
                  </a:solidFill>
                  <a:uFillTx/>
                </a:defRPr>
              </a:pPr>
              <a:endParaRPr lang="en-US" sz="1046" dirty="0">
                <a:ea typeface="맑은 고딕" pitchFamily="34"/>
                <a:cs typeface="B Nazanin" panose="00000700000000000000" pitchFamily="2" charset="-78"/>
              </a:endParaRPr>
            </a:p>
          </p:txBody>
        </p:sp>
      </p:grpSp>
      <p:sp>
        <p:nvSpPr>
          <p:cNvPr id="7" name="Rectangle 19">
            <a:extLst>
              <a:ext uri="{FF2B5EF4-FFF2-40B4-BE49-F238E27FC236}">
                <a16:creationId xmlns:a16="http://schemas.microsoft.com/office/drawing/2014/main" id="{00C815EC-E983-4209-A5CA-EC283553C61C}"/>
              </a:ext>
            </a:extLst>
          </p:cNvPr>
          <p:cNvSpPr/>
          <p:nvPr/>
        </p:nvSpPr>
        <p:spPr>
          <a:xfrm>
            <a:off x="1873812" y="1059388"/>
            <a:ext cx="370595" cy="434155"/>
          </a:xfrm>
          <a:custGeom>
            <a:avLst/>
            <a:gdLst>
              <a:gd name="f0" fmla="val w"/>
              <a:gd name="f1" fmla="val h"/>
              <a:gd name="f2" fmla="val 0"/>
              <a:gd name="f3" fmla="val 2926108"/>
              <a:gd name="f4" fmla="val 3216409"/>
              <a:gd name="f5" fmla="val 1150286"/>
              <a:gd name="f6" fmla="val 2039882"/>
              <a:gd name="f7" fmla="val 1216487"/>
              <a:gd name="f8" fmla="val 2110220"/>
              <a:gd name="f9" fmla="val 1249586"/>
              <a:gd name="f10" fmla="val 2238485"/>
              <a:gd name="f11" fmla="val 1348889"/>
              <a:gd name="f12" fmla="val 2250897"/>
              <a:gd name="f13" fmla="val 1452327"/>
              <a:gd name="f14" fmla="val 2213659"/>
              <a:gd name="f15" fmla="val 1530941"/>
              <a:gd name="f16" fmla="val 2147458"/>
              <a:gd name="f17" fmla="val 1597142"/>
              <a:gd name="f18" fmla="val 2052295"/>
              <a:gd name="f19" fmla="val 1634380"/>
              <a:gd name="f20" fmla="val 2030228"/>
              <a:gd name="f21" fmla="val 1712994"/>
              <a:gd name="f22" fmla="val 2049536"/>
              <a:gd name="f23" fmla="val 1721269"/>
              <a:gd name="f24" fmla="val 2072982"/>
              <a:gd name="f25" fmla="val 1533700"/>
              <a:gd name="f26" fmla="val 2362611"/>
              <a:gd name="f27" fmla="val 1615072"/>
              <a:gd name="f28" fmla="val 2763954"/>
              <a:gd name="f29" fmla="val 1568179"/>
              <a:gd name="f30" fmla="val 2830155"/>
              <a:gd name="f31" fmla="val 1391644"/>
              <a:gd name="f32" fmla="val 2965315"/>
              <a:gd name="f33" fmla="val 1231658"/>
              <a:gd name="f34" fmla="val 2893598"/>
              <a:gd name="f35" fmla="val 1063398"/>
              <a:gd name="f36" fmla="val 2925319"/>
              <a:gd name="f37" fmla="val 925479"/>
              <a:gd name="f38" fmla="val 2954282"/>
              <a:gd name="f39" fmla="val 820660"/>
              <a:gd name="f40" fmla="val 3107371"/>
              <a:gd name="f41" fmla="val 686879"/>
              <a:gd name="f42" fmla="val 3148747"/>
              <a:gd name="f43" fmla="val 536548"/>
              <a:gd name="f44" fmla="val 3184606"/>
              <a:gd name="f45" fmla="val 373804"/>
              <a:gd name="f46" fmla="val 3224602"/>
              <a:gd name="f47" fmla="val 215198"/>
              <a:gd name="f48" fmla="val 3214948"/>
              <a:gd name="f49" fmla="val 93829"/>
              <a:gd name="f50" fmla="val 3209431"/>
              <a:gd name="f51" fmla="val 71763"/>
              <a:gd name="f52" fmla="val 3046687"/>
              <a:gd name="f53" fmla="val 136584"/>
              <a:gd name="f54" fmla="val 2925318"/>
              <a:gd name="f55" fmla="val 168305"/>
              <a:gd name="f56" fmla="val 2828775"/>
              <a:gd name="f57" fmla="val 121415"/>
              <a:gd name="f58" fmla="val 2802571"/>
              <a:gd name="f59" fmla="val 107623"/>
              <a:gd name="f60" fmla="val 2710165"/>
              <a:gd name="f61" fmla="val 111150"/>
              <a:gd name="f62" fmla="val 2693172"/>
              <a:gd name="f63" fmla="val 127647"/>
              <a:gd name="f64" fmla="val 2691385"/>
              <a:gd name="f65" fmla="val 158288"/>
              <a:gd name="f66" fmla="val 2695563"/>
              <a:gd name="f67" fmla="val 2626239"/>
              <a:gd name="f68" fmla="val 266288"/>
              <a:gd name="f69" fmla="val 2708276"/>
              <a:gd name="f70" fmla="val 307224"/>
              <a:gd name="f71" fmla="val 2711894"/>
              <a:gd name="f72" fmla="val 415224"/>
              <a:gd name="f73" fmla="val 2711420"/>
              <a:gd name="f74" fmla="val 428487"/>
              <a:gd name="f75" fmla="val 2711947"/>
              <a:gd name="f76" fmla="val 442136"/>
              <a:gd name="f77" fmla="val 2710942"/>
              <a:gd name="f78" fmla="val 456160"/>
              <a:gd name="f79" fmla="val 2708700"/>
              <a:gd name="f80" fmla="val 2617963"/>
              <a:gd name="f81" fmla="val 564160"/>
              <a:gd name="f82" fmla="val 2692500"/>
              <a:gd name="f83" fmla="val 577696"/>
              <a:gd name="f84" fmla="val 2691220"/>
              <a:gd name="f85" fmla="val 591289"/>
              <a:gd name="f86" fmla="val 2688332"/>
              <a:gd name="f87" fmla="val 605096"/>
              <a:gd name="f88" fmla="val 2684680"/>
              <a:gd name="f89" fmla="val 2601411"/>
              <a:gd name="f90" fmla="val 713096"/>
              <a:gd name="f91" fmla="val 2654658"/>
              <a:gd name="f92" fmla="val 754032"/>
              <a:gd name="f93" fmla="val 2641463"/>
              <a:gd name="f94" fmla="val 2580721"/>
              <a:gd name="f95" fmla="val 862032"/>
              <a:gd name="f96" fmla="val 2599792"/>
              <a:gd name="f97" fmla="val 897454"/>
              <a:gd name="f98" fmla="val 2584791"/>
              <a:gd name="f99" fmla="val 934214"/>
              <a:gd name="f100" fmla="val 2567836"/>
              <a:gd name="f101" fmla="val 972371"/>
              <a:gd name="f102" fmla="val 2548802"/>
              <a:gd name="f103" fmla="val 1030297"/>
              <a:gd name="f104" fmla="val 2506047"/>
              <a:gd name="f105" fmla="val 939271"/>
              <a:gd name="f106" fmla="val 2219176"/>
              <a:gd name="f107" fmla="val 947546"/>
              <a:gd name="f108" fmla="val 2122633"/>
              <a:gd name="f109" fmla="val 957201"/>
              <a:gd name="f110" fmla="val 2082636"/>
              <a:gd name="f111" fmla="val 1082706"/>
              <a:gd name="f112" fmla="val 2067466"/>
              <a:gd name="f113" fmla="val 394278"/>
              <a:gd name="f114" fmla="val 1320337"/>
              <a:gd name="f115" fmla="val 356565"/>
              <a:gd name="f116" fmla="val 1315036"/>
              <a:gd name="f117" fmla="val 316914"/>
              <a:gd name="f118" fmla="val 1320983"/>
              <a:gd name="f119" fmla="val 277262"/>
              <a:gd name="f120" fmla="val 1344774"/>
              <a:gd name="f121" fmla="val 169686"/>
              <a:gd name="f122" fmla="val 1368221"/>
              <a:gd name="f123" fmla="val 281399"/>
              <a:gd name="f124" fmla="val 1532343"/>
              <a:gd name="f125" fmla="val 314500"/>
              <a:gd name="f126" fmla="val 1626128"/>
              <a:gd name="f127" fmla="val 335188"/>
              <a:gd name="f128" fmla="val 1715776"/>
              <a:gd name="f129" fmla="val 306225"/>
              <a:gd name="f130" fmla="val 1838523"/>
              <a:gd name="f131" fmla="val 376563"/>
              <a:gd name="f132" fmla="val 1820593"/>
              <a:gd name="f133" fmla="val 535169"/>
              <a:gd name="f134" fmla="val 1786113"/>
              <a:gd name="f135" fmla="val 681363"/>
              <a:gd name="f136" fmla="val 1673020"/>
              <a:gd name="f137" fmla="val 628954"/>
              <a:gd name="f138" fmla="val 1493726"/>
              <a:gd name="f139" fmla="val 603094"/>
              <a:gd name="f140" fmla="val 1453384"/>
              <a:gd name="f141" fmla="val 507414"/>
              <a:gd name="f142" fmla="val 1336241"/>
              <a:gd name="f143" fmla="val 1526804"/>
              <a:gd name="f144" fmla="val 66"/>
              <a:gd name="f145" fmla="val 2066065"/>
              <a:gd name="f146" fmla="val 2824"/>
              <a:gd name="f147" fmla="val 2621877"/>
              <a:gd name="f148" fmla="val 129710"/>
              <a:gd name="f149" fmla="val 2896335"/>
              <a:gd name="f150" fmla="val 1038593"/>
              <a:gd name="f151" fmla="val 3057700"/>
              <a:gd name="f152" fmla="val 1564063"/>
              <a:gd name="f153" fmla="val 2532230"/>
              <a:gd name="f154" fmla="val 2366749"/>
              <a:gd name="f155" fmla="val 2064686"/>
              <a:gd name="f156" fmla="val 2292273"/>
              <a:gd name="f157" fmla="val 1885392"/>
              <a:gd name="f158" fmla="val 2267447"/>
              <a:gd name="f159" fmla="val 1950214"/>
              <a:gd name="f160" fmla="val 2015056"/>
              <a:gd name="f161" fmla="val 1555767"/>
              <a:gd name="f162" fmla="val 1940580"/>
              <a:gd name="f163" fmla="val 1179249"/>
              <a:gd name="f164" fmla="val 1868862"/>
              <a:gd name="f165" fmla="val 732393"/>
              <a:gd name="f166" fmla="val 2186075"/>
              <a:gd name="f167" fmla="val 554478"/>
              <a:gd name="f168" fmla="val 2159871"/>
              <a:gd name="f169" fmla="val 466211"/>
              <a:gd name="f170" fmla="val 2141942"/>
              <a:gd name="f171" fmla="val 394493"/>
              <a:gd name="f172" fmla="val 1904722"/>
              <a:gd name="f173" fmla="val 364151"/>
              <a:gd name="f174" fmla="val 1932305"/>
              <a:gd name="f175" fmla="val 322774"/>
              <a:gd name="f176" fmla="val 1970922"/>
              <a:gd name="f177" fmla="val 405526"/>
              <a:gd name="f178" fmla="val 2146079"/>
              <a:gd name="f179" fmla="val 467589"/>
              <a:gd name="f180" fmla="val 2205384"/>
              <a:gd name="f181" fmla="val 525515"/>
              <a:gd name="f182" fmla="val 2241243"/>
              <a:gd name="f183" fmla="val 2202626"/>
              <a:gd name="f184" fmla="val 873070"/>
              <a:gd name="f185" fmla="val 2139183"/>
              <a:gd name="f186" fmla="val 913066"/>
              <a:gd name="f187" fmla="val 2128149"/>
              <a:gd name="f188" fmla="val 870312"/>
              <a:gd name="f189" fmla="val 2253655"/>
              <a:gd name="f190" fmla="val 877208"/>
              <a:gd name="f191" fmla="val 2333648"/>
              <a:gd name="f192" fmla="val 862033"/>
              <a:gd name="f193" fmla="val 2337135"/>
              <a:gd name="f194" fmla="val 2415799"/>
              <a:gd name="f195" fmla="val 754033"/>
              <a:gd name="f196" fmla="val 2360695"/>
              <a:gd name="f197" fmla="val 713097"/>
              <a:gd name="f198" fmla="val 2366601"/>
              <a:gd name="f199" fmla="val 2428213"/>
              <a:gd name="f200" fmla="val 605097"/>
              <a:gd name="f201" fmla="val 2379641"/>
              <a:gd name="f202" fmla="val 564161"/>
              <a:gd name="f203" fmla="val 2382960"/>
              <a:gd name="f204" fmla="val 2436489"/>
              <a:gd name="f205" fmla="val 456161"/>
              <a:gd name="f206" fmla="val 2388351"/>
              <a:gd name="f207" fmla="val 415225"/>
              <a:gd name="f208" fmla="val 2389346"/>
              <a:gd name="f209" fmla="val 307225"/>
              <a:gd name="f210" fmla="val 2386989"/>
              <a:gd name="f211" fmla="val 293173"/>
              <a:gd name="f212" fmla="val 2387203"/>
              <a:gd name="f213" fmla="val 279516"/>
              <a:gd name="f214" fmla="val 2386340"/>
              <a:gd name="f215" fmla="val 266289"/>
              <a:gd name="f216" fmla="val 2385150"/>
              <a:gd name="f217" fmla="val 158289"/>
              <a:gd name="f218" fmla="val 2370613"/>
              <a:gd name="f219" fmla="val 107017"/>
              <a:gd name="f220" fmla="val 2360332"/>
              <a:gd name="f221" fmla="val 72014"/>
              <a:gd name="f222" fmla="val 2345184"/>
              <a:gd name="f223" fmla="val 62108"/>
              <a:gd name="f224" fmla="val 2325373"/>
              <a:gd name="f225" fmla="val 37284"/>
              <a:gd name="f226" fmla="val 2261930"/>
              <a:gd name="f227" fmla="val 103484"/>
              <a:gd name="f228" fmla="val 2223314"/>
              <a:gd name="f229" fmla="val 124172"/>
              <a:gd name="f230" fmla="val 2172284"/>
              <a:gd name="f231" fmla="val 111759"/>
              <a:gd name="f232" fmla="val 2144700"/>
              <a:gd name="f233" fmla="val 74522"/>
              <a:gd name="f234" fmla="val 86934"/>
              <a:gd name="f235" fmla="val 2089533"/>
              <a:gd name="f236" fmla="val 96588"/>
              <a:gd name="f237" fmla="val 2053674"/>
              <a:gd name="f238" fmla="val 242782"/>
              <a:gd name="f239" fmla="val 264849"/>
              <a:gd name="f240" fmla="val 1994369"/>
              <a:gd name="f241" fmla="val 273125"/>
              <a:gd name="f242" fmla="val 1919892"/>
              <a:gd name="f243" fmla="+- 0 0 4093"/>
              <a:gd name="f244" fmla="val 1721291"/>
              <a:gd name="f245" fmla="val 45"/>
              <a:gd name="f246" fmla="val 1671639"/>
              <a:gd name="f247" fmla="val 12458"/>
              <a:gd name="f248" fmla="val 1619230"/>
              <a:gd name="f249" fmla="val 1558546"/>
              <a:gd name="f250" fmla="val 190373"/>
              <a:gd name="f251" fmla="val 1477174"/>
              <a:gd name="f252" fmla="val 222094"/>
              <a:gd name="f253" fmla="val 1438557"/>
              <a:gd name="f254" fmla="val 80038"/>
              <a:gd name="f255" fmla="val 1267538"/>
              <a:gd name="f256" fmla="val 91072"/>
              <a:gd name="f257" fmla="val 1224783"/>
              <a:gd name="f258" fmla="val 111760"/>
              <a:gd name="f259" fmla="val 1092381"/>
              <a:gd name="f260" fmla="val 240023"/>
              <a:gd name="f261" fmla="val 943429"/>
              <a:gd name="f262" fmla="val 703451"/>
              <a:gd name="f263" fmla="val 342084"/>
              <a:gd name="f264" fmla="val 332450"/>
              <a:gd name="f265" fmla="val 961338"/>
              <a:gd name="f266" fmla="+- 0 0 5451"/>
              <a:gd name="f267" fmla="*/ f0 1 2926108"/>
              <a:gd name="f268" fmla="*/ f1 1 3216409"/>
              <a:gd name="f269" fmla="+- f4 0 f2"/>
              <a:gd name="f270" fmla="+- f3 0 f2"/>
              <a:gd name="f271" fmla="*/ f270 1 2926108"/>
              <a:gd name="f272" fmla="*/ f269 1 3216409"/>
              <a:gd name="f273" fmla="*/ f2 1 f271"/>
              <a:gd name="f274" fmla="*/ f3 1 f271"/>
              <a:gd name="f275" fmla="*/ f2 1 f272"/>
              <a:gd name="f276" fmla="*/ f4 1 f272"/>
              <a:gd name="f277" fmla="*/ f273 f267 1"/>
              <a:gd name="f278" fmla="*/ f274 f267 1"/>
              <a:gd name="f279" fmla="*/ f276 f268 1"/>
              <a:gd name="f280" fmla="*/ f275 f268 1"/>
            </a:gdLst>
            <a:ahLst/>
            <a:cxnLst>
              <a:cxn ang="3cd4">
                <a:pos x="hc" y="t"/>
              </a:cxn>
              <a:cxn ang="0">
                <a:pos x="r" y="vc"/>
              </a:cxn>
              <a:cxn ang="cd4">
                <a:pos x="hc" y="b"/>
              </a:cxn>
              <a:cxn ang="cd2">
                <a:pos x="l" y="vc"/>
              </a:cxn>
            </a:cxnLst>
            <a:rect l="f277" t="f280" r="f278" b="f279"/>
            <a:pathLst>
              <a:path w="2926108" h="3216409">
                <a:moveTo>
                  <a:pt x="f5" y="f6"/>
                </a:moveTo>
                <a:cubicBezTo>
                  <a:pt x="f7" y="f8"/>
                  <a:pt x="f9" y="f10"/>
                  <a:pt x="f11" y="f12"/>
                </a:cubicBezTo>
                <a:cubicBezTo>
                  <a:pt x="f13" y="f14"/>
                  <a:pt x="f15" y="f16"/>
                  <a:pt x="f17" y="f18"/>
                </a:cubicBezTo>
                <a:cubicBezTo>
                  <a:pt x="f19" y="f20"/>
                  <a:pt x="f21" y="f22"/>
                  <a:pt x="f23" y="f24"/>
                </a:cubicBezTo>
                <a:cubicBezTo>
                  <a:pt x="f25" y="f26"/>
                  <a:pt x="f27" y="f28"/>
                  <a:pt x="f29" y="f30"/>
                </a:cubicBezTo>
                <a:cubicBezTo>
                  <a:pt x="f31" y="f32"/>
                  <a:pt x="f33" y="f34"/>
                  <a:pt x="f35" y="f36"/>
                </a:cubicBezTo>
                <a:cubicBezTo>
                  <a:pt x="f37" y="f38"/>
                  <a:pt x="f39" y="f40"/>
                  <a:pt x="f41" y="f42"/>
                </a:cubicBezTo>
                <a:cubicBezTo>
                  <a:pt x="f43" y="f44"/>
                  <a:pt x="f45" y="f46"/>
                  <a:pt x="f47" y="f48"/>
                </a:cubicBezTo>
                <a:cubicBezTo>
                  <a:pt x="f49" y="f50"/>
                  <a:pt x="f51" y="f52"/>
                  <a:pt x="f53" y="f54"/>
                </a:cubicBezTo>
                <a:cubicBezTo>
                  <a:pt x="f55" y="f56"/>
                  <a:pt x="f57" y="f58"/>
                  <a:pt x="f59" y="f60"/>
                </a:cubicBezTo>
                <a:cubicBezTo>
                  <a:pt x="f61" y="f62"/>
                  <a:pt x="f63" y="f64"/>
                  <a:pt x="f65" y="f66"/>
                </a:cubicBezTo>
                <a:lnTo>
                  <a:pt x="f65" y="f67"/>
                </a:lnTo>
                <a:lnTo>
                  <a:pt x="f68" y="f67"/>
                </a:lnTo>
                <a:lnTo>
                  <a:pt x="f68" y="f69"/>
                </a:lnTo>
                <a:lnTo>
                  <a:pt x="f70" y="f71"/>
                </a:lnTo>
                <a:lnTo>
                  <a:pt x="f70" y="f67"/>
                </a:lnTo>
                <a:lnTo>
                  <a:pt x="f72" y="f67"/>
                </a:lnTo>
                <a:lnTo>
                  <a:pt x="f72" y="f73"/>
                </a:lnTo>
                <a:cubicBezTo>
                  <a:pt x="f74" y="f75"/>
                  <a:pt x="f76" y="f77"/>
                  <a:pt x="f78" y="f79"/>
                </a:cubicBezTo>
                <a:lnTo>
                  <a:pt x="f78" y="f80"/>
                </a:lnTo>
                <a:lnTo>
                  <a:pt x="f81" y="f80"/>
                </a:lnTo>
                <a:lnTo>
                  <a:pt x="f81" y="f82"/>
                </a:lnTo>
                <a:cubicBezTo>
                  <a:pt x="f83" y="f84"/>
                  <a:pt x="f85" y="f86"/>
                  <a:pt x="f87" y="f88"/>
                </a:cubicBezTo>
                <a:lnTo>
                  <a:pt x="f87" y="f89"/>
                </a:lnTo>
                <a:lnTo>
                  <a:pt x="f90" y="f89"/>
                </a:lnTo>
                <a:lnTo>
                  <a:pt x="f90" y="f91"/>
                </a:lnTo>
                <a:lnTo>
                  <a:pt x="f92" y="f93"/>
                </a:lnTo>
                <a:lnTo>
                  <a:pt x="f92" y="f94"/>
                </a:lnTo>
                <a:lnTo>
                  <a:pt x="f95" y="f94"/>
                </a:lnTo>
                <a:lnTo>
                  <a:pt x="f95" y="f96"/>
                </a:lnTo>
                <a:cubicBezTo>
                  <a:pt x="f97" y="f98"/>
                  <a:pt x="f99" y="f100"/>
                  <a:pt x="f101" y="f102"/>
                </a:cubicBezTo>
                <a:cubicBezTo>
                  <a:pt x="f103" y="f104"/>
                  <a:pt x="f105" y="f106"/>
                  <a:pt x="f107" y="f108"/>
                </a:cubicBezTo>
                <a:cubicBezTo>
                  <a:pt x="f109" y="f110"/>
                  <a:pt x="f111" y="f112"/>
                  <a:pt x="f5" y="f6"/>
                </a:cubicBezTo>
                <a:close/>
                <a:moveTo>
                  <a:pt x="f113" y="f114"/>
                </a:moveTo>
                <a:cubicBezTo>
                  <a:pt x="f115" y="f116"/>
                  <a:pt x="f117" y="f118"/>
                  <a:pt x="f119" y="f120"/>
                </a:cubicBezTo>
                <a:cubicBezTo>
                  <a:pt x="f121" y="f122"/>
                  <a:pt x="f123" y="f124"/>
                  <a:pt x="f125" y="f126"/>
                </a:cubicBezTo>
                <a:cubicBezTo>
                  <a:pt x="f127" y="f128"/>
                  <a:pt x="f129" y="f130"/>
                  <a:pt x="f131" y="f132"/>
                </a:cubicBezTo>
                <a:cubicBezTo>
                  <a:pt x="f133" y="f134"/>
                  <a:pt x="f135" y="f136"/>
                  <a:pt x="f137" y="f138"/>
                </a:cubicBezTo>
                <a:cubicBezTo>
                  <a:pt x="f139" y="f140"/>
                  <a:pt x="f141" y="f142"/>
                  <a:pt x="f113" y="f114"/>
                </a:cubicBezTo>
                <a:close/>
                <a:moveTo>
                  <a:pt x="f143" y="f144"/>
                </a:moveTo>
                <a:cubicBezTo>
                  <a:pt x="f145" y="f146"/>
                  <a:pt x="f147" y="f148"/>
                  <a:pt x="f149" y="f150"/>
                </a:cubicBezTo>
                <a:cubicBezTo>
                  <a:pt x="f151" y="f152"/>
                  <a:pt x="f153" y="f154"/>
                  <a:pt x="f155" y="f156"/>
                </a:cubicBezTo>
                <a:cubicBezTo>
                  <a:pt x="f157" y="f158"/>
                  <a:pt x="f159" y="f160"/>
                  <a:pt x="f161" y="f162"/>
                </a:cubicBezTo>
                <a:cubicBezTo>
                  <a:pt x="f163" y="f164"/>
                  <a:pt x="f165" y="f166"/>
                  <a:pt x="f167" y="f168"/>
                </a:cubicBezTo>
                <a:cubicBezTo>
                  <a:pt x="f169" y="f170"/>
                  <a:pt x="f171" y="f172"/>
                  <a:pt x="f173" y="f174"/>
                </a:cubicBezTo>
                <a:cubicBezTo>
                  <a:pt x="f175" y="f176"/>
                  <a:pt x="f177" y="f178"/>
                  <a:pt x="f179" y="f180"/>
                </a:cubicBezTo>
                <a:cubicBezTo>
                  <a:pt x="f181" y="f182"/>
                  <a:pt x="f165" y="f183"/>
                  <a:pt x="f184" y="f185"/>
                </a:cubicBezTo>
                <a:cubicBezTo>
                  <a:pt x="f186" y="f187"/>
                  <a:pt x="f188" y="f189"/>
                  <a:pt x="f190" y="f191"/>
                </a:cubicBezTo>
                <a:lnTo>
                  <a:pt x="f192" y="f193"/>
                </a:lnTo>
                <a:lnTo>
                  <a:pt x="f192" y="f194"/>
                </a:lnTo>
                <a:lnTo>
                  <a:pt x="f195" y="f194"/>
                </a:lnTo>
                <a:lnTo>
                  <a:pt x="f195" y="f196"/>
                </a:lnTo>
                <a:lnTo>
                  <a:pt x="f197" y="f198"/>
                </a:lnTo>
                <a:lnTo>
                  <a:pt x="f197" y="f199"/>
                </a:lnTo>
                <a:lnTo>
                  <a:pt x="f200" y="f199"/>
                </a:lnTo>
                <a:lnTo>
                  <a:pt x="f200" y="f201"/>
                </a:lnTo>
                <a:lnTo>
                  <a:pt x="f202" y="f203"/>
                </a:lnTo>
                <a:lnTo>
                  <a:pt x="f202" y="f204"/>
                </a:lnTo>
                <a:lnTo>
                  <a:pt x="f205" y="f204"/>
                </a:lnTo>
                <a:lnTo>
                  <a:pt x="f205" y="f206"/>
                </a:lnTo>
                <a:lnTo>
                  <a:pt x="f207" y="f208"/>
                </a:lnTo>
                <a:lnTo>
                  <a:pt x="f207" y="f204"/>
                </a:lnTo>
                <a:lnTo>
                  <a:pt x="f209" y="f204"/>
                </a:lnTo>
                <a:lnTo>
                  <a:pt x="f209" y="f210"/>
                </a:lnTo>
                <a:cubicBezTo>
                  <a:pt x="f211" y="f212"/>
                  <a:pt x="f213" y="f214"/>
                  <a:pt x="f215" y="f216"/>
                </a:cubicBezTo>
                <a:lnTo>
                  <a:pt x="f215" y="f199"/>
                </a:lnTo>
                <a:lnTo>
                  <a:pt x="f217" y="f199"/>
                </a:lnTo>
                <a:lnTo>
                  <a:pt x="f217" y="f218"/>
                </a:lnTo>
                <a:cubicBezTo>
                  <a:pt x="f219" y="f220"/>
                  <a:pt x="f221" y="f222"/>
                  <a:pt x="f223" y="f224"/>
                </a:cubicBezTo>
                <a:cubicBezTo>
                  <a:pt x="f225" y="f226"/>
                  <a:pt x="f227" y="f228"/>
                  <a:pt x="f229" y="f230"/>
                </a:cubicBezTo>
                <a:cubicBezTo>
                  <a:pt x="f231" y="f232"/>
                  <a:pt x="f233" y="f170"/>
                  <a:pt x="f234" y="f235"/>
                </a:cubicBezTo>
                <a:cubicBezTo>
                  <a:pt x="f236" y="f237"/>
                  <a:pt x="f238" y="f20"/>
                  <a:pt x="f239" y="f240"/>
                </a:cubicBezTo>
                <a:cubicBezTo>
                  <a:pt x="f241" y="f242"/>
                  <a:pt x="f243" y="f244"/>
                  <a:pt x="f245" y="f246"/>
                </a:cubicBezTo>
                <a:cubicBezTo>
                  <a:pt x="f247" y="f248"/>
                  <a:pt x="f229" y="f249"/>
                  <a:pt x="f250" y="f251"/>
                </a:cubicBezTo>
                <a:cubicBezTo>
                  <a:pt x="f252" y="f253"/>
                  <a:pt x="f254" y="f255"/>
                  <a:pt x="f256" y="f257"/>
                </a:cubicBezTo>
                <a:cubicBezTo>
                  <a:pt x="f258" y="f259"/>
                  <a:pt x="f260" y="f261"/>
                  <a:pt x="f239" y="f262"/>
                </a:cubicBezTo>
                <a:cubicBezTo>
                  <a:pt x="f263" y="f264"/>
                  <a:pt x="f265" y="f266"/>
                  <a:pt x="f143" y="f144"/>
                </a:cubicBezTo>
                <a:close/>
              </a:path>
            </a:pathLst>
          </a:custGeom>
          <a:solidFill>
            <a:srgbClr val="BA1A18"/>
          </a:solidFill>
          <a:ln cap="flat">
            <a:noFill/>
            <a:prstDash val="solid"/>
          </a:ln>
        </p:spPr>
        <p:txBody>
          <a:bodyPr vert="horz" wrap="square" lIns="91025" tIns="45516" rIns="91025" bIns="45516" anchor="ctr" anchorCtr="1" compatLnSpc="1">
            <a:noAutofit/>
          </a:bodyPr>
          <a:lstStyle/>
          <a:p>
            <a:pPr algn="ctr" defTabSz="910248" rtl="1">
              <a:defRPr sz="1800" b="0" i="0" u="none" strike="noStrike" kern="0" cap="none" spc="0" baseline="0">
                <a:solidFill>
                  <a:srgbClr val="000000"/>
                </a:solidFill>
                <a:uFillTx/>
              </a:defRPr>
            </a:pPr>
            <a:endParaRPr lang="en-US" sz="1046" dirty="0">
              <a:ea typeface="맑은 고딕" pitchFamily="34"/>
              <a:cs typeface="B Nazanin" panose="00000700000000000000" pitchFamily="2" charset="-78"/>
            </a:endParaRPr>
          </a:p>
        </p:txBody>
      </p:sp>
      <p:sp>
        <p:nvSpPr>
          <p:cNvPr id="8" name="Oval 47">
            <a:extLst>
              <a:ext uri="{FF2B5EF4-FFF2-40B4-BE49-F238E27FC236}">
                <a16:creationId xmlns:a16="http://schemas.microsoft.com/office/drawing/2014/main" id="{86D88AF3-8467-4C6B-9469-A200810A3C39}"/>
              </a:ext>
            </a:extLst>
          </p:cNvPr>
          <p:cNvSpPr/>
          <p:nvPr/>
        </p:nvSpPr>
        <p:spPr>
          <a:xfrm>
            <a:off x="7176141" y="1043822"/>
            <a:ext cx="436571" cy="465287"/>
          </a:xfrm>
          <a:custGeom>
            <a:avLst/>
            <a:gdLst>
              <a:gd name="f0" fmla="val w"/>
              <a:gd name="f1" fmla="val h"/>
              <a:gd name="f2" fmla="val 0"/>
              <a:gd name="f3" fmla="val 3240000"/>
              <a:gd name="f4" fmla="val 1303187"/>
              <a:gd name="f5" fmla="val 480874"/>
              <a:gd name="f6" fmla="val 1936813"/>
              <a:gd name="f7" fmla="val 2759126"/>
              <a:gd name="f8" fmla="val 1620000"/>
              <a:gd name="f9" fmla="val 2514701"/>
              <a:gd name="f10" fmla="val 725299"/>
              <a:gd name="f11" fmla="*/ f0 1 3240000"/>
              <a:gd name="f12" fmla="*/ f1 1 3240000"/>
              <a:gd name="f13" fmla="+- f3 0 f2"/>
              <a:gd name="f14" fmla="*/ f13 1 3240000"/>
              <a:gd name="f15" fmla="*/ f2 1 f14"/>
              <a:gd name="f16" fmla="*/ f3 1 f14"/>
              <a:gd name="f17" fmla="*/ f15 f11 1"/>
              <a:gd name="f18" fmla="*/ f16 f11 1"/>
              <a:gd name="f19" fmla="*/ f16 f12 1"/>
              <a:gd name="f20" fmla="*/ f15 f12 1"/>
            </a:gdLst>
            <a:ahLst/>
            <a:cxnLst>
              <a:cxn ang="3cd4">
                <a:pos x="hc" y="t"/>
              </a:cxn>
              <a:cxn ang="0">
                <a:pos x="r" y="vc"/>
              </a:cxn>
              <a:cxn ang="cd4">
                <a:pos x="hc" y="b"/>
              </a:cxn>
              <a:cxn ang="cd2">
                <a:pos x="l" y="vc"/>
              </a:cxn>
            </a:cxnLst>
            <a:rect l="f17" t="f20" r="f18" b="f19"/>
            <a:pathLst>
              <a:path w="3240000" h="3240000">
                <a:moveTo>
                  <a:pt x="f4" y="f5"/>
                </a:moveTo>
                <a:lnTo>
                  <a:pt x="f4" y="f4"/>
                </a:lnTo>
                <a:lnTo>
                  <a:pt x="f5" y="f4"/>
                </a:lnTo>
                <a:lnTo>
                  <a:pt x="f5" y="f6"/>
                </a:lnTo>
                <a:lnTo>
                  <a:pt x="f4" y="f6"/>
                </a:lnTo>
                <a:lnTo>
                  <a:pt x="f4" y="f7"/>
                </a:lnTo>
                <a:lnTo>
                  <a:pt x="f6" y="f7"/>
                </a:lnTo>
                <a:lnTo>
                  <a:pt x="f6" y="f6"/>
                </a:lnTo>
                <a:lnTo>
                  <a:pt x="f7" y="f6"/>
                </a:lnTo>
                <a:lnTo>
                  <a:pt x="f7" y="f4"/>
                </a:lnTo>
                <a:lnTo>
                  <a:pt x="f6" y="f4"/>
                </a:lnTo>
                <a:lnTo>
                  <a:pt x="f6" y="f5"/>
                </a:lnTo>
                <a:close/>
                <a:moveTo>
                  <a:pt x="f8" y="f2"/>
                </a:moveTo>
                <a:cubicBezTo>
                  <a:pt x="f9" y="f2"/>
                  <a:pt x="f3" y="f10"/>
                  <a:pt x="f3" y="f8"/>
                </a:cubicBezTo>
                <a:cubicBezTo>
                  <a:pt x="f3" y="f9"/>
                  <a:pt x="f9" y="f3"/>
                  <a:pt x="f8" y="f3"/>
                </a:cubicBezTo>
                <a:cubicBezTo>
                  <a:pt x="f10" y="f3"/>
                  <a:pt x="f2" y="f9"/>
                  <a:pt x="f2" y="f8"/>
                </a:cubicBezTo>
                <a:cubicBezTo>
                  <a:pt x="f2" y="f10"/>
                  <a:pt x="f10" y="f2"/>
                  <a:pt x="f8" y="f2"/>
                </a:cubicBezTo>
                <a:close/>
              </a:path>
            </a:pathLst>
          </a:custGeom>
          <a:solidFill>
            <a:srgbClr val="BA1A18"/>
          </a:solidFill>
          <a:ln cap="flat">
            <a:noFill/>
            <a:prstDash val="solid"/>
          </a:ln>
        </p:spPr>
        <p:txBody>
          <a:bodyPr vert="horz" wrap="square" lIns="91025" tIns="45516" rIns="91025" bIns="45516" anchor="ctr" anchorCtr="1" compatLnSpc="1">
            <a:noAutofit/>
          </a:bodyPr>
          <a:lstStyle/>
          <a:p>
            <a:pPr algn="ctr" defTabSz="910248" rtl="1">
              <a:defRPr sz="1800" b="0" i="0" u="none" strike="noStrike" kern="0" cap="none" spc="0" baseline="0">
                <a:solidFill>
                  <a:srgbClr val="000000"/>
                </a:solidFill>
                <a:uFillTx/>
              </a:defRPr>
            </a:pPr>
            <a:endParaRPr lang="en-US" sz="1046" dirty="0">
              <a:ea typeface="맑은 고딕" pitchFamily="34"/>
              <a:cs typeface="B Nazanin" panose="00000700000000000000" pitchFamily="2" charset="-78"/>
            </a:endParaRPr>
          </a:p>
        </p:txBody>
      </p:sp>
      <p:sp>
        <p:nvSpPr>
          <p:cNvPr id="9" name="Rounded Rectangle 2">
            <a:extLst>
              <a:ext uri="{FF2B5EF4-FFF2-40B4-BE49-F238E27FC236}">
                <a16:creationId xmlns:a16="http://schemas.microsoft.com/office/drawing/2014/main" id="{6203D400-A4FE-4577-820A-8C1C3265B09F}"/>
              </a:ext>
            </a:extLst>
          </p:cNvPr>
          <p:cNvSpPr/>
          <p:nvPr/>
        </p:nvSpPr>
        <p:spPr>
          <a:xfrm>
            <a:off x="2543086" y="3859067"/>
            <a:ext cx="427874" cy="456021"/>
          </a:xfrm>
          <a:custGeom>
            <a:avLst/>
            <a:gdLst>
              <a:gd name="f0" fmla="val 10800000"/>
              <a:gd name="f1" fmla="val 5400000"/>
              <a:gd name="f2" fmla="val 180"/>
              <a:gd name="f3" fmla="val w"/>
              <a:gd name="f4" fmla="val h"/>
              <a:gd name="f5" fmla="val 0"/>
              <a:gd name="f6" fmla="val 3960440"/>
              <a:gd name="f7" fmla="val 3960000"/>
              <a:gd name="f8" fmla="val 1979373"/>
              <a:gd name="f9" fmla="val 472350"/>
              <a:gd name="f10" fmla="val 1228307"/>
              <a:gd name="f11" fmla="val 485871"/>
              <a:gd name="f12" fmla="val 850011"/>
              <a:gd name="f13" fmla="val 1078219"/>
              <a:gd name="f14" fmla="val 813783"/>
              <a:gd name="f15" fmla="val 1434034"/>
              <a:gd name="f16" fmla="val 787561"/>
              <a:gd name="f17" fmla="val 1781828"/>
              <a:gd name="f18" fmla="val 889690"/>
              <a:gd name="f19" fmla="val 2005359"/>
              <a:gd name="f20" fmla="val 1119009"/>
              <a:gd name="f21" fmla="val 2222584"/>
              <a:gd name="f22" fmla="val 1178964"/>
              <a:gd name="f23" fmla="val 2123026"/>
              <a:gd name="f24" fmla="val 1260199"/>
              <a:gd name="f25" fmla="val 1908547"/>
              <a:gd name="f26" fmla="val 1328015"/>
              <a:gd name="f27" fmla="val 1812920"/>
              <a:gd name="f28" fmla="val 1222115"/>
              <a:gd name="f29" fmla="val 1647651"/>
              <a:gd name="f30" fmla="val 1255483"/>
              <a:gd name="f31" fmla="val 1756375"/>
              <a:gd name="f32" fmla="val 1234998"/>
              <a:gd name="f33" fmla="val 1431771"/>
              <a:gd name="f34" fmla="val 1331609"/>
              <a:gd name="f35" fmla="val 922504"/>
              <a:gd name="f36" fmla="val 1719145"/>
              <a:gd name="f37" fmla="val 812633"/>
              <a:gd name="f38" fmla="val 2217373"/>
              <a:gd name="f39" fmla="val 891303"/>
              <a:gd name="f40" fmla="val 2693518"/>
              <a:gd name="f41" fmla="val 1016895"/>
              <a:gd name="f42" fmla="val 2787642"/>
              <a:gd name="f43" fmla="val 1344599"/>
              <a:gd name="f44" fmla="val 2783502"/>
              <a:gd name="f45" fmla="val 1606823"/>
              <a:gd name="f46" fmla="val 2771081"/>
              <a:gd name="f47" fmla="val 1743454"/>
              <a:gd name="f48" fmla="val 2679609"/>
              <a:gd name="f49" fmla="val 2064482"/>
              <a:gd name="f50" fmla="val 2456028"/>
              <a:gd name="f51" fmla="val 2225955"/>
              <a:gd name="f52" fmla="val 2192422"/>
              <a:gd name="f53" fmla="val 2399851"/>
              <a:gd name="f54" fmla="val 2004893"/>
              <a:gd name="f55" fmla="val 2209395"/>
              <a:gd name="f56" fmla="val 2026974"/>
              <a:gd name="f57" fmla="val 2018938"/>
              <a:gd name="f58" fmla="val 2072519"/>
              <a:gd name="f59" fmla="val 1810540"/>
              <a:gd name="f60" fmla="val 2086043"/>
              <a:gd name="f61" fmla="val 1754994"/>
              <a:gd name="f62" fmla="val 2135727"/>
              <a:gd name="f63" fmla="val 1554876"/>
              <a:gd name="f64" fmla="val 2195073"/>
              <a:gd name="f65" fmla="val 1382360"/>
              <a:gd name="f66" fmla="val 2084273"/>
              <a:gd name="f67" fmla="val 1259912"/>
              <a:gd name="f68" fmla="val 1915898"/>
              <a:gd name="f69" fmla="val 1219889"/>
              <a:gd name="f70" fmla="val 1750283"/>
              <a:gd name="f71" fmla="val 1186766"/>
              <a:gd name="f72" fmla="val 1626460"/>
              <a:gd name="f73" fmla="val 1331294"/>
              <a:gd name="f74" fmla="val 1589196"/>
              <a:gd name="f75" fmla="val 1434803"/>
              <a:gd name="f76" fmla="val 1499489"/>
              <a:gd name="f77" fmla="val 1732912"/>
              <a:gd name="f78" fmla="val 1614533"/>
              <a:gd name="f79" fmla="val 1824000"/>
              <a:gd name="f80" fmla="val 1574511"/>
              <a:gd name="f81" fmla="val 1939931"/>
              <a:gd name="f82" fmla="val 1332991"/>
              <a:gd name="f83" fmla="val 2671400"/>
              <a:gd name="f84" fmla="val 1220920"/>
              <a:gd name="f85" fmla="val 3468343"/>
              <a:gd name="f86" fmla="val 1339611"/>
              <a:gd name="f87" fmla="val 3487664"/>
              <a:gd name="f88" fmla="val 1434840"/>
              <a:gd name="f89" fmla="val 3497327"/>
              <a:gd name="f90" fmla="val 1730357"/>
              <a:gd name="f91" fmla="val 3129057"/>
              <a:gd name="f92" fmla="val 1887692"/>
              <a:gd name="f93" fmla="val 2422431"/>
              <a:gd name="f94" fmla="val 1985681"/>
              <a:gd name="f95" fmla="val 2531460"/>
              <a:gd name="f96" fmla="val 2093439"/>
              <a:gd name="f97" fmla="val 2747804"/>
              <a:gd name="f98" fmla="val 2336342"/>
              <a:gd name="f99" fmla="val 2720202"/>
              <a:gd name="f100" fmla="val 2693796"/>
              <a:gd name="f101" fmla="val 2666377"/>
              <a:gd name="f102" fmla="val 3092265"/>
              <a:gd name="f103" fmla="val 2401394"/>
              <a:gd name="f104" fmla="val 3176454"/>
              <a:gd name="f105" fmla="val 1627140"/>
              <a:gd name="f106" fmla="val 3254038"/>
              <a:gd name="f107" fmla="val 999456"/>
              <a:gd name="f108" fmla="val 2816023"/>
              <a:gd name="f109" fmla="val 430731"/>
              <a:gd name="f110" fmla="val 436907"/>
              <a:gd name="f111" fmla="val 3523533"/>
              <a:gd name="f112" fmla="val 3764830"/>
              <a:gd name="f113" fmla="val 195610"/>
              <a:gd name="f114" fmla="val 3523093"/>
              <a:gd name="f115" fmla="val 3764390"/>
              <a:gd name="f116" fmla="+- 0 0 -90"/>
              <a:gd name="f117" fmla="*/ f3 1 3960440"/>
              <a:gd name="f118" fmla="*/ f4 1 3960000"/>
              <a:gd name="f119" fmla="+- f7 0 f5"/>
              <a:gd name="f120" fmla="+- f6 0 f5"/>
              <a:gd name="f121" fmla="*/ f116 f0 1"/>
              <a:gd name="f122" fmla="*/ f120 1 3960440"/>
              <a:gd name="f123" fmla="*/ f119 1 3960000"/>
              <a:gd name="f124" fmla="*/ 1979373 f120 1"/>
              <a:gd name="f125" fmla="*/ 472350 f119 1"/>
              <a:gd name="f126" fmla="*/ 813783 f120 1"/>
              <a:gd name="f127" fmla="*/ 1434034 f119 1"/>
              <a:gd name="f128" fmla="*/ 2217373 f120 1"/>
              <a:gd name="f129" fmla="*/ 1339611 f120 1"/>
              <a:gd name="f130" fmla="*/ 3487664 f119 1"/>
              <a:gd name="f131" fmla="*/ 436907 f120 1"/>
              <a:gd name="f132" fmla="*/ 0 f119 1"/>
              <a:gd name="f133" fmla="*/ 3523533 f120 1"/>
              <a:gd name="f134" fmla="*/ 3960440 f120 1"/>
              <a:gd name="f135" fmla="*/ 436907 f119 1"/>
              <a:gd name="f136" fmla="*/ 3523093 f119 1"/>
              <a:gd name="f137" fmla="*/ 3960000 f119 1"/>
              <a:gd name="f138" fmla="*/ 0 f120 1"/>
              <a:gd name="f139" fmla="*/ 1119009 f120 1"/>
              <a:gd name="f140" fmla="*/ 2222584 f119 1"/>
              <a:gd name="f141" fmla="*/ 1234998 f120 1"/>
              <a:gd name="f142" fmla="*/ 1431771 f119 1"/>
              <a:gd name="f143" fmla="*/ 1915898 f120 1"/>
              <a:gd name="f144" fmla="*/ 1219889 f119 1"/>
              <a:gd name="f145" fmla="*/ 1589196 f120 1"/>
              <a:gd name="f146" fmla="*/ 1434803 f119 1"/>
              <a:gd name="f147" fmla="*/ 1574511 f120 1"/>
              <a:gd name="f148" fmla="*/ 1939931 f119 1"/>
              <a:gd name="f149" fmla="*/ 2135727 f120 1"/>
              <a:gd name="f150" fmla="*/ 1554876 f119 1"/>
              <a:gd name="f151" fmla="*/ 891303 f119 1"/>
              <a:gd name="f152" fmla="*/ 2783502 f120 1"/>
              <a:gd name="f153" fmla="*/ 1606823 f119 1"/>
              <a:gd name="f154" fmla="*/ 2456028 f120 1"/>
              <a:gd name="f155" fmla="*/ 2225955 f119 1"/>
              <a:gd name="f156" fmla="*/ 2026974 f120 1"/>
              <a:gd name="f157" fmla="*/ 2018938 f119 1"/>
              <a:gd name="f158" fmla="*/ 1887692 f120 1"/>
              <a:gd name="f159" fmla="*/ 2422431 f119 1"/>
              <a:gd name="f160" fmla="*/ 2336342 f120 1"/>
              <a:gd name="f161" fmla="*/ 2720202 f119 1"/>
              <a:gd name="f162" fmla="*/ 3176454 f120 1"/>
              <a:gd name="f163" fmla="*/ 1627140 f119 1"/>
              <a:gd name="f164" fmla="*/ 1328015 f120 1"/>
              <a:gd name="f165" fmla="*/ 1812920 f119 1"/>
              <a:gd name="f166" fmla="*/ f121 1 f2"/>
              <a:gd name="f167" fmla="*/ f124 1 3960440"/>
              <a:gd name="f168" fmla="*/ f125 1 3960000"/>
              <a:gd name="f169" fmla="*/ f126 1 3960440"/>
              <a:gd name="f170" fmla="*/ f127 1 3960000"/>
              <a:gd name="f171" fmla="*/ f128 1 3960440"/>
              <a:gd name="f172" fmla="*/ f129 1 3960440"/>
              <a:gd name="f173" fmla="*/ f130 1 3960000"/>
              <a:gd name="f174" fmla="*/ f131 1 3960440"/>
              <a:gd name="f175" fmla="*/ f132 1 3960000"/>
              <a:gd name="f176" fmla="*/ f133 1 3960440"/>
              <a:gd name="f177" fmla="*/ f134 1 3960440"/>
              <a:gd name="f178" fmla="*/ f135 1 3960000"/>
              <a:gd name="f179" fmla="*/ f136 1 3960000"/>
              <a:gd name="f180" fmla="*/ f137 1 3960000"/>
              <a:gd name="f181" fmla="*/ f138 1 3960440"/>
              <a:gd name="f182" fmla="*/ f139 1 3960440"/>
              <a:gd name="f183" fmla="*/ f140 1 3960000"/>
              <a:gd name="f184" fmla="*/ f141 1 3960440"/>
              <a:gd name="f185" fmla="*/ f142 1 3960000"/>
              <a:gd name="f186" fmla="*/ f143 1 3960440"/>
              <a:gd name="f187" fmla="*/ f144 1 3960000"/>
              <a:gd name="f188" fmla="*/ f145 1 3960440"/>
              <a:gd name="f189" fmla="*/ f146 1 3960000"/>
              <a:gd name="f190" fmla="*/ f147 1 3960440"/>
              <a:gd name="f191" fmla="*/ f148 1 3960000"/>
              <a:gd name="f192" fmla="*/ f149 1 3960440"/>
              <a:gd name="f193" fmla="*/ f150 1 3960000"/>
              <a:gd name="f194" fmla="*/ f151 1 3960000"/>
              <a:gd name="f195" fmla="*/ f152 1 3960440"/>
              <a:gd name="f196" fmla="*/ f153 1 3960000"/>
              <a:gd name="f197" fmla="*/ f154 1 3960440"/>
              <a:gd name="f198" fmla="*/ f155 1 3960000"/>
              <a:gd name="f199" fmla="*/ f156 1 3960440"/>
              <a:gd name="f200" fmla="*/ f157 1 3960000"/>
              <a:gd name="f201" fmla="*/ f158 1 3960440"/>
              <a:gd name="f202" fmla="*/ f159 1 3960000"/>
              <a:gd name="f203" fmla="*/ f160 1 3960440"/>
              <a:gd name="f204" fmla="*/ f161 1 3960000"/>
              <a:gd name="f205" fmla="*/ f162 1 3960440"/>
              <a:gd name="f206" fmla="*/ f163 1 3960000"/>
              <a:gd name="f207" fmla="*/ f164 1 3960440"/>
              <a:gd name="f208" fmla="*/ f165 1 3960000"/>
              <a:gd name="f209" fmla="*/ f5 1 f122"/>
              <a:gd name="f210" fmla="*/ f6 1 f122"/>
              <a:gd name="f211" fmla="*/ f5 1 f123"/>
              <a:gd name="f212" fmla="*/ f7 1 f123"/>
              <a:gd name="f213" fmla="+- f166 0 f1"/>
              <a:gd name="f214" fmla="*/ f167 1 f122"/>
              <a:gd name="f215" fmla="*/ f168 1 f123"/>
              <a:gd name="f216" fmla="*/ f169 1 f122"/>
              <a:gd name="f217" fmla="*/ f170 1 f123"/>
              <a:gd name="f218" fmla="*/ f182 1 f122"/>
              <a:gd name="f219" fmla="*/ f183 1 f123"/>
              <a:gd name="f220" fmla="*/ f207 1 f122"/>
              <a:gd name="f221" fmla="*/ f208 1 f123"/>
              <a:gd name="f222" fmla="*/ f184 1 f122"/>
              <a:gd name="f223" fmla="*/ f185 1 f123"/>
              <a:gd name="f224" fmla="*/ f171 1 f122"/>
              <a:gd name="f225" fmla="*/ f194 1 f123"/>
              <a:gd name="f226" fmla="*/ f195 1 f122"/>
              <a:gd name="f227" fmla="*/ f196 1 f123"/>
              <a:gd name="f228" fmla="*/ f197 1 f122"/>
              <a:gd name="f229" fmla="*/ f198 1 f123"/>
              <a:gd name="f230" fmla="*/ f199 1 f122"/>
              <a:gd name="f231" fmla="*/ f200 1 f123"/>
              <a:gd name="f232" fmla="*/ f192 1 f122"/>
              <a:gd name="f233" fmla="*/ f193 1 f123"/>
              <a:gd name="f234" fmla="*/ f186 1 f122"/>
              <a:gd name="f235" fmla="*/ f187 1 f123"/>
              <a:gd name="f236" fmla="*/ f188 1 f122"/>
              <a:gd name="f237" fmla="*/ f189 1 f123"/>
              <a:gd name="f238" fmla="*/ f190 1 f122"/>
              <a:gd name="f239" fmla="*/ f191 1 f123"/>
              <a:gd name="f240" fmla="*/ f172 1 f122"/>
              <a:gd name="f241" fmla="*/ f173 1 f123"/>
              <a:gd name="f242" fmla="*/ f201 1 f122"/>
              <a:gd name="f243" fmla="*/ f202 1 f123"/>
              <a:gd name="f244" fmla="*/ f203 1 f122"/>
              <a:gd name="f245" fmla="*/ f204 1 f123"/>
              <a:gd name="f246" fmla="*/ f205 1 f122"/>
              <a:gd name="f247" fmla="*/ f206 1 f123"/>
              <a:gd name="f248" fmla="*/ f174 1 f122"/>
              <a:gd name="f249" fmla="*/ f175 1 f123"/>
              <a:gd name="f250" fmla="*/ f176 1 f122"/>
              <a:gd name="f251" fmla="*/ f177 1 f122"/>
              <a:gd name="f252" fmla="*/ f178 1 f123"/>
              <a:gd name="f253" fmla="*/ f179 1 f123"/>
              <a:gd name="f254" fmla="*/ f180 1 f123"/>
              <a:gd name="f255" fmla="*/ f181 1 f122"/>
              <a:gd name="f256" fmla="*/ f209 f117 1"/>
              <a:gd name="f257" fmla="*/ f210 f117 1"/>
              <a:gd name="f258" fmla="*/ f212 f118 1"/>
              <a:gd name="f259" fmla="*/ f211 f118 1"/>
              <a:gd name="f260" fmla="*/ f214 f117 1"/>
              <a:gd name="f261" fmla="*/ f215 f118 1"/>
              <a:gd name="f262" fmla="*/ f216 f117 1"/>
              <a:gd name="f263" fmla="*/ f217 f118 1"/>
              <a:gd name="f264" fmla="*/ f218 f117 1"/>
              <a:gd name="f265" fmla="*/ f219 f118 1"/>
              <a:gd name="f266" fmla="*/ f220 f117 1"/>
              <a:gd name="f267" fmla="*/ f221 f118 1"/>
              <a:gd name="f268" fmla="*/ f222 f117 1"/>
              <a:gd name="f269" fmla="*/ f223 f118 1"/>
              <a:gd name="f270" fmla="*/ f224 f117 1"/>
              <a:gd name="f271" fmla="*/ f225 f118 1"/>
              <a:gd name="f272" fmla="*/ f226 f117 1"/>
              <a:gd name="f273" fmla="*/ f227 f118 1"/>
              <a:gd name="f274" fmla="*/ f228 f117 1"/>
              <a:gd name="f275" fmla="*/ f229 f118 1"/>
              <a:gd name="f276" fmla="*/ f230 f117 1"/>
              <a:gd name="f277" fmla="*/ f231 f118 1"/>
              <a:gd name="f278" fmla="*/ f232 f117 1"/>
              <a:gd name="f279" fmla="*/ f233 f118 1"/>
              <a:gd name="f280" fmla="*/ f234 f117 1"/>
              <a:gd name="f281" fmla="*/ f235 f118 1"/>
              <a:gd name="f282" fmla="*/ f236 f117 1"/>
              <a:gd name="f283" fmla="*/ f237 f118 1"/>
              <a:gd name="f284" fmla="*/ f238 f117 1"/>
              <a:gd name="f285" fmla="*/ f239 f118 1"/>
              <a:gd name="f286" fmla="*/ f240 f117 1"/>
              <a:gd name="f287" fmla="*/ f241 f118 1"/>
              <a:gd name="f288" fmla="*/ f242 f117 1"/>
              <a:gd name="f289" fmla="*/ f243 f118 1"/>
              <a:gd name="f290" fmla="*/ f244 f117 1"/>
              <a:gd name="f291" fmla="*/ f245 f118 1"/>
              <a:gd name="f292" fmla="*/ f246 f117 1"/>
              <a:gd name="f293" fmla="*/ f247 f118 1"/>
              <a:gd name="f294" fmla="*/ f248 f117 1"/>
              <a:gd name="f295" fmla="*/ f249 f118 1"/>
              <a:gd name="f296" fmla="*/ f250 f117 1"/>
              <a:gd name="f297" fmla="*/ f251 f117 1"/>
              <a:gd name="f298" fmla="*/ f252 f118 1"/>
              <a:gd name="f299" fmla="*/ f253 f118 1"/>
              <a:gd name="f300" fmla="*/ f254 f118 1"/>
              <a:gd name="f301" fmla="*/ f255 f117 1"/>
            </a:gdLst>
            <a:ahLst/>
            <a:cxnLst>
              <a:cxn ang="3cd4">
                <a:pos x="hc" y="t"/>
              </a:cxn>
              <a:cxn ang="0">
                <a:pos x="r" y="vc"/>
              </a:cxn>
              <a:cxn ang="cd4">
                <a:pos x="hc" y="b"/>
              </a:cxn>
              <a:cxn ang="cd2">
                <a:pos x="l" y="vc"/>
              </a:cxn>
              <a:cxn ang="f213">
                <a:pos x="f260" y="f261"/>
              </a:cxn>
              <a:cxn ang="f213">
                <a:pos x="f262" y="f263"/>
              </a:cxn>
              <a:cxn ang="f213">
                <a:pos x="f264" y="f265"/>
              </a:cxn>
              <a:cxn ang="f213">
                <a:pos x="f266" y="f267"/>
              </a:cxn>
              <a:cxn ang="f213">
                <a:pos x="f268" y="f269"/>
              </a:cxn>
              <a:cxn ang="f213">
                <a:pos x="f270" y="f271"/>
              </a:cxn>
              <a:cxn ang="f213">
                <a:pos x="f272" y="f273"/>
              </a:cxn>
              <a:cxn ang="f213">
                <a:pos x="f274" y="f275"/>
              </a:cxn>
              <a:cxn ang="f213">
                <a:pos x="f276" y="f277"/>
              </a:cxn>
              <a:cxn ang="f213">
                <a:pos x="f278" y="f279"/>
              </a:cxn>
              <a:cxn ang="f213">
                <a:pos x="f280" y="f281"/>
              </a:cxn>
              <a:cxn ang="f213">
                <a:pos x="f282" y="f283"/>
              </a:cxn>
              <a:cxn ang="f213">
                <a:pos x="f284" y="f285"/>
              </a:cxn>
              <a:cxn ang="f213">
                <a:pos x="f286" y="f287"/>
              </a:cxn>
              <a:cxn ang="f213">
                <a:pos x="f288" y="f289"/>
              </a:cxn>
              <a:cxn ang="f213">
                <a:pos x="f290" y="f291"/>
              </a:cxn>
              <a:cxn ang="f213">
                <a:pos x="f292" y="f293"/>
              </a:cxn>
              <a:cxn ang="f213">
                <a:pos x="f260" y="f261"/>
              </a:cxn>
              <a:cxn ang="f213">
                <a:pos x="f294" y="f295"/>
              </a:cxn>
              <a:cxn ang="f213">
                <a:pos x="f296" y="f295"/>
              </a:cxn>
              <a:cxn ang="f213">
                <a:pos x="f297" y="f298"/>
              </a:cxn>
              <a:cxn ang="f213">
                <a:pos x="f297" y="f299"/>
              </a:cxn>
              <a:cxn ang="f213">
                <a:pos x="f296" y="f300"/>
              </a:cxn>
              <a:cxn ang="f213">
                <a:pos x="f294" y="f300"/>
              </a:cxn>
              <a:cxn ang="f213">
                <a:pos x="f301" y="f299"/>
              </a:cxn>
              <a:cxn ang="f213">
                <a:pos x="f301" y="f298"/>
              </a:cxn>
              <a:cxn ang="f213">
                <a:pos x="f294" y="f295"/>
              </a:cxn>
            </a:cxnLst>
            <a:rect l="f256" t="f259" r="f257" b="f258"/>
            <a:pathLst>
              <a:path w="3960440" h="3960000">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cubicBezTo>
                  <a:pt x="f58" y="f59"/>
                  <a:pt x="f60" y="f61"/>
                  <a:pt x="f62" y="f63"/>
                </a:cubicBezTo>
                <a:cubicBezTo>
                  <a:pt x="f64" y="f65"/>
                  <a:pt x="f66" y="f67"/>
                  <a:pt x="f68" y="f69"/>
                </a:cubicBezTo>
                <a:cubicBezTo>
                  <a:pt x="f70" y="f71"/>
                  <a:pt x="f72" y="f73"/>
                  <a:pt x="f74" y="f75"/>
                </a:cubicBezTo>
                <a:cubicBezTo>
                  <a:pt x="f76" y="f77"/>
                  <a:pt x="f78" y="f79"/>
                  <a:pt x="f80" y="f81"/>
                </a:cubicBezTo>
                <a:cubicBezTo>
                  <a:pt x="f82" y="f83"/>
                  <a:pt x="f84" y="f85"/>
                  <a:pt x="f86" y="f87"/>
                </a:cubicBezTo>
                <a:cubicBezTo>
                  <a:pt x="f88" y="f89"/>
                  <a:pt x="f90" y="f91"/>
                  <a:pt x="f92" y="f93"/>
                </a:cubicBezTo>
                <a:cubicBezTo>
                  <a:pt x="f94" y="f95"/>
                  <a:pt x="f96" y="f97"/>
                  <a:pt x="f98" y="f99"/>
                </a:cubicBezTo>
                <a:cubicBezTo>
                  <a:pt x="f100" y="f101"/>
                  <a:pt x="f102" y="f103"/>
                  <a:pt x="f104" y="f105"/>
                </a:cubicBezTo>
                <a:cubicBezTo>
                  <a:pt x="f106" y="f107"/>
                  <a:pt x="f108" y="f109"/>
                  <a:pt x="f8" y="f9"/>
                </a:cubicBezTo>
                <a:close/>
                <a:moveTo>
                  <a:pt x="f110" y="f5"/>
                </a:moveTo>
                <a:lnTo>
                  <a:pt x="f111" y="f5"/>
                </a:lnTo>
                <a:cubicBezTo>
                  <a:pt x="f112" y="f5"/>
                  <a:pt x="f6" y="f113"/>
                  <a:pt x="f6" y="f110"/>
                </a:cubicBezTo>
                <a:lnTo>
                  <a:pt x="f6" y="f114"/>
                </a:lnTo>
                <a:cubicBezTo>
                  <a:pt x="f6" y="f115"/>
                  <a:pt x="f112" y="f7"/>
                  <a:pt x="f111" y="f7"/>
                </a:cubicBezTo>
                <a:lnTo>
                  <a:pt x="f110" y="f7"/>
                </a:lnTo>
                <a:cubicBezTo>
                  <a:pt x="f113" y="f7"/>
                  <a:pt x="f5" y="f115"/>
                  <a:pt x="f5" y="f114"/>
                </a:cubicBezTo>
                <a:lnTo>
                  <a:pt x="f5" y="f110"/>
                </a:lnTo>
                <a:cubicBezTo>
                  <a:pt x="f5" y="f113"/>
                  <a:pt x="f113" y="f5"/>
                  <a:pt x="f110" y="f5"/>
                </a:cubicBezTo>
                <a:close/>
              </a:path>
            </a:pathLst>
          </a:custGeom>
          <a:solidFill>
            <a:srgbClr val="BA1A18"/>
          </a:solidFill>
          <a:ln cap="flat">
            <a:noFill/>
            <a:prstDash val="solid"/>
          </a:ln>
        </p:spPr>
        <p:txBody>
          <a:bodyPr vert="horz" wrap="square" lIns="68271" tIns="34136" rIns="68271" bIns="34136" anchor="ctr" anchorCtr="1" compatLnSpc="1">
            <a:noAutofit/>
          </a:bodyPr>
          <a:lstStyle/>
          <a:p>
            <a:pPr algn="ctr" defTabSz="910248" rtl="1">
              <a:defRPr sz="1800" b="0" i="0" u="none" strike="noStrike" kern="0" cap="none" spc="0" baseline="0">
                <a:solidFill>
                  <a:srgbClr val="000000"/>
                </a:solidFill>
                <a:uFillTx/>
              </a:defRPr>
            </a:pPr>
            <a:endParaRPr lang="en-US" sz="1046" dirty="0">
              <a:solidFill>
                <a:srgbClr val="FFFFFF"/>
              </a:solidFill>
              <a:ea typeface="맑은 고딕" pitchFamily="34"/>
              <a:cs typeface="B Nazanin" panose="00000700000000000000" pitchFamily="2" charset="-78"/>
            </a:endParaRPr>
          </a:p>
        </p:txBody>
      </p:sp>
      <p:sp>
        <p:nvSpPr>
          <p:cNvPr id="10" name="Rounded Rectangle 8">
            <a:extLst>
              <a:ext uri="{FF2B5EF4-FFF2-40B4-BE49-F238E27FC236}">
                <a16:creationId xmlns:a16="http://schemas.microsoft.com/office/drawing/2014/main" id="{C9CC2A08-2AB1-488E-96B7-88F49B95740F}"/>
              </a:ext>
            </a:extLst>
          </p:cNvPr>
          <p:cNvSpPr/>
          <p:nvPr/>
        </p:nvSpPr>
        <p:spPr>
          <a:xfrm>
            <a:off x="1845139" y="3859067"/>
            <a:ext cx="427922" cy="456021"/>
          </a:xfrm>
          <a:custGeom>
            <a:avLst/>
            <a:gdLst>
              <a:gd name="f0" fmla="val 10800000"/>
              <a:gd name="f1" fmla="val 5400000"/>
              <a:gd name="f2" fmla="val 180"/>
              <a:gd name="f3" fmla="val w"/>
              <a:gd name="f4" fmla="val h"/>
              <a:gd name="f5" fmla="val 0"/>
              <a:gd name="f6" fmla="val 3888432"/>
              <a:gd name="f7" fmla="val 3960440"/>
              <a:gd name="f8" fmla="val 554477"/>
              <a:gd name="f9" fmla="val 1512168"/>
              <a:gd name="f10" fmla="val 3312368"/>
              <a:gd name="f11" fmla="val 1201638"/>
              <a:gd name="f12" fmla="val 2840340"/>
              <a:gd name="f13" fmla="val 1479943"/>
              <a:gd name="f14" fmla="val 2293254"/>
              <a:gd name="f15" fmla="val 1484797"/>
              <a:gd name="f16" fmla="val 2254084"/>
              <a:gd name="f17" fmla="val 1780470"/>
              <a:gd name="f18" fmla="val 2136833"/>
              <a:gd name="f19" fmla="val 1785510"/>
              <a:gd name="f20" fmla="val 1510185"/>
              <a:gd name="f21" fmla="val 1489672"/>
              <a:gd name="f22" fmla="val 3310385"/>
              <a:gd name="f23" fmla="val 2140283"/>
              <a:gd name="f24" fmla="val 2925445"/>
              <a:gd name="f25" fmla="val 2133383"/>
              <a:gd name="f26" fmla="val 2560917"/>
              <a:gd name="f27" fmla="val 2147184"/>
              <a:gd name="f28" fmla="val 2155564"/>
              <a:gd name="f29" fmla="val 2187272"/>
              <a:gd name="f30" fmla="val 1842063"/>
              <a:gd name="f31" fmla="val 2668986"/>
              <a:gd name="f32" fmla="val 1938990"/>
              <a:gd name="f33" fmla="val 2673919"/>
              <a:gd name="f34" fmla="val 2138897"/>
              <a:gd name="f35" fmla="val 2679688"/>
              <a:gd name="f36" fmla="val 3312366"/>
              <a:gd name="f37" fmla="val 3326849"/>
              <a:gd name="f38" fmla="val 3329155"/>
              <a:gd name="f39" fmla="val 2917782"/>
              <a:gd name="f40" fmla="val 3331462"/>
              <a:gd name="f41" fmla="val 2523197"/>
              <a:gd name="f42" fmla="val 3333768"/>
              <a:gd name="f43" fmla="val 2128613"/>
              <a:gd name="f44" fmla="val 3339026"/>
              <a:gd name="f45" fmla="val 1942962"/>
              <a:gd name="f46" fmla="val 3184753"/>
              <a:gd name="f47" fmla="val 1475890"/>
              <a:gd name="f48" fmla="val 878058"/>
              <a:gd name="f49" fmla="val 648072"/>
              <a:gd name="f50" fmla="val 699349"/>
              <a:gd name="f51" fmla="val 792944"/>
              <a:gd name="f52" fmla="val 971653"/>
              <a:gd name="f53" fmla="val 1150362"/>
              <a:gd name="f54" fmla="val 1295234"/>
              <a:gd name="f55" fmla="val 1056767"/>
              <a:gd name="f56" fmla="val 1201639"/>
              <a:gd name="f57" fmla="val 333511"/>
              <a:gd name="f58" fmla="val 3554921"/>
              <a:gd name="f59" fmla="val 3739114"/>
              <a:gd name="f60" fmla="val 149318"/>
              <a:gd name="f61" fmla="val 3626929"/>
              <a:gd name="f62" fmla="val 3811122"/>
              <a:gd name="f63" fmla="+- 0 0 -90"/>
              <a:gd name="f64" fmla="*/ f3 1 3888432"/>
              <a:gd name="f65" fmla="*/ f4 1 3960440"/>
              <a:gd name="f66" fmla="+- f7 0 f5"/>
              <a:gd name="f67" fmla="+- f6 0 f5"/>
              <a:gd name="f68" fmla="*/ f63 f0 1"/>
              <a:gd name="f69" fmla="*/ f67 1 3888432"/>
              <a:gd name="f70" fmla="*/ f66 1 3960440"/>
              <a:gd name="f71" fmla="*/ 554477 f67 1"/>
              <a:gd name="f72" fmla="*/ 1512168 f66 1"/>
              <a:gd name="f73" fmla="*/ 3312368 f66 1"/>
              <a:gd name="f74" fmla="*/ 1201638 f67 1"/>
              <a:gd name="f75" fmla="*/ 2136833 f67 1"/>
              <a:gd name="f76" fmla="*/ 1785510 f66 1"/>
              <a:gd name="f77" fmla="*/ 1510185 f66 1"/>
              <a:gd name="f78" fmla="*/ 1489672 f67 1"/>
              <a:gd name="f79" fmla="*/ 3310385 f66 1"/>
              <a:gd name="f80" fmla="*/ 2673919 f67 1"/>
              <a:gd name="f81" fmla="*/ 2138897 f66 1"/>
              <a:gd name="f82" fmla="*/ 2679688 f67 1"/>
              <a:gd name="f83" fmla="*/ 3312366 f66 1"/>
              <a:gd name="f84" fmla="*/ 3326849 f67 1"/>
              <a:gd name="f85" fmla="*/ 3333768 f67 1"/>
              <a:gd name="f86" fmla="*/ 2128613 f66 1"/>
              <a:gd name="f87" fmla="*/ 2840340 f67 1"/>
              <a:gd name="f88" fmla="*/ 1479943 f66 1"/>
              <a:gd name="f89" fmla="*/ 878058 f67 1"/>
              <a:gd name="f90" fmla="*/ 648072 f66 1"/>
              <a:gd name="f91" fmla="*/ 971653 f66 1"/>
              <a:gd name="f92" fmla="*/ 1295234 f66 1"/>
              <a:gd name="f93" fmla="*/ 1201639 f67 1"/>
              <a:gd name="f94" fmla="*/ 333511 f67 1"/>
              <a:gd name="f95" fmla="*/ 0 f66 1"/>
              <a:gd name="f96" fmla="*/ 3554921 f67 1"/>
              <a:gd name="f97" fmla="*/ 3888432 f67 1"/>
              <a:gd name="f98" fmla="*/ 333511 f66 1"/>
              <a:gd name="f99" fmla="*/ 3626929 f66 1"/>
              <a:gd name="f100" fmla="*/ 3960440 f66 1"/>
              <a:gd name="f101" fmla="*/ 0 f67 1"/>
              <a:gd name="f102" fmla="*/ 2147184 f67 1"/>
              <a:gd name="f103" fmla="*/ 2155564 f66 1"/>
              <a:gd name="f104" fmla="*/ f68 1 f2"/>
              <a:gd name="f105" fmla="*/ f71 1 3888432"/>
              <a:gd name="f106" fmla="*/ f72 1 3960440"/>
              <a:gd name="f107" fmla="*/ f73 1 3960440"/>
              <a:gd name="f108" fmla="*/ f74 1 3888432"/>
              <a:gd name="f109" fmla="*/ f75 1 3888432"/>
              <a:gd name="f110" fmla="*/ f76 1 3960440"/>
              <a:gd name="f111" fmla="*/ f77 1 3960440"/>
              <a:gd name="f112" fmla="*/ f78 1 3888432"/>
              <a:gd name="f113" fmla="*/ f79 1 3960440"/>
              <a:gd name="f114" fmla="*/ f80 1 3888432"/>
              <a:gd name="f115" fmla="*/ f81 1 3960440"/>
              <a:gd name="f116" fmla="*/ f82 1 3888432"/>
              <a:gd name="f117" fmla="*/ f83 1 3960440"/>
              <a:gd name="f118" fmla="*/ f84 1 3888432"/>
              <a:gd name="f119" fmla="*/ f85 1 3888432"/>
              <a:gd name="f120" fmla="*/ f86 1 3960440"/>
              <a:gd name="f121" fmla="*/ f87 1 3888432"/>
              <a:gd name="f122" fmla="*/ f88 1 3960440"/>
              <a:gd name="f123" fmla="*/ f89 1 3888432"/>
              <a:gd name="f124" fmla="*/ f90 1 3960440"/>
              <a:gd name="f125" fmla="*/ f91 1 3960440"/>
              <a:gd name="f126" fmla="*/ f92 1 3960440"/>
              <a:gd name="f127" fmla="*/ f93 1 3888432"/>
              <a:gd name="f128" fmla="*/ f94 1 3888432"/>
              <a:gd name="f129" fmla="*/ f95 1 3960440"/>
              <a:gd name="f130" fmla="*/ f96 1 3888432"/>
              <a:gd name="f131" fmla="*/ f97 1 3888432"/>
              <a:gd name="f132" fmla="*/ f98 1 3960440"/>
              <a:gd name="f133" fmla="*/ f99 1 3960440"/>
              <a:gd name="f134" fmla="*/ f100 1 3960440"/>
              <a:gd name="f135" fmla="*/ f101 1 3888432"/>
              <a:gd name="f136" fmla="*/ f102 1 3888432"/>
              <a:gd name="f137" fmla="*/ f103 1 3960440"/>
              <a:gd name="f138" fmla="*/ f5 1 f69"/>
              <a:gd name="f139" fmla="*/ f6 1 f69"/>
              <a:gd name="f140" fmla="*/ f5 1 f70"/>
              <a:gd name="f141" fmla="*/ f7 1 f70"/>
              <a:gd name="f142" fmla="+- f104 0 f1"/>
              <a:gd name="f143" fmla="*/ f105 1 f69"/>
              <a:gd name="f144" fmla="*/ f106 1 f70"/>
              <a:gd name="f145" fmla="*/ f107 1 f70"/>
              <a:gd name="f146" fmla="*/ f108 1 f69"/>
              <a:gd name="f147" fmla="*/ f121 1 f69"/>
              <a:gd name="f148" fmla="*/ f122 1 f70"/>
              <a:gd name="f149" fmla="*/ f109 1 f69"/>
              <a:gd name="f150" fmla="*/ f110 1 f70"/>
              <a:gd name="f151" fmla="*/ f111 1 f70"/>
              <a:gd name="f152" fmla="*/ f112 1 f69"/>
              <a:gd name="f153" fmla="*/ f113 1 f70"/>
              <a:gd name="f154" fmla="*/ f136 1 f69"/>
              <a:gd name="f155" fmla="*/ f137 1 f70"/>
              <a:gd name="f156" fmla="*/ f114 1 f69"/>
              <a:gd name="f157" fmla="*/ f115 1 f70"/>
              <a:gd name="f158" fmla="*/ f116 1 f69"/>
              <a:gd name="f159" fmla="*/ f117 1 f70"/>
              <a:gd name="f160" fmla="*/ f118 1 f69"/>
              <a:gd name="f161" fmla="*/ f119 1 f69"/>
              <a:gd name="f162" fmla="*/ f120 1 f70"/>
              <a:gd name="f163" fmla="*/ f123 1 f69"/>
              <a:gd name="f164" fmla="*/ f124 1 f70"/>
              <a:gd name="f165" fmla="*/ f125 1 f70"/>
              <a:gd name="f166" fmla="*/ f126 1 f70"/>
              <a:gd name="f167" fmla="*/ f127 1 f69"/>
              <a:gd name="f168" fmla="*/ f128 1 f69"/>
              <a:gd name="f169" fmla="*/ f129 1 f70"/>
              <a:gd name="f170" fmla="*/ f130 1 f69"/>
              <a:gd name="f171" fmla="*/ f131 1 f69"/>
              <a:gd name="f172" fmla="*/ f132 1 f70"/>
              <a:gd name="f173" fmla="*/ f133 1 f70"/>
              <a:gd name="f174" fmla="*/ f134 1 f70"/>
              <a:gd name="f175" fmla="*/ f135 1 f69"/>
              <a:gd name="f176" fmla="*/ f138 f64 1"/>
              <a:gd name="f177" fmla="*/ f139 f64 1"/>
              <a:gd name="f178" fmla="*/ f141 f65 1"/>
              <a:gd name="f179" fmla="*/ f140 f65 1"/>
              <a:gd name="f180" fmla="*/ f143 f64 1"/>
              <a:gd name="f181" fmla="*/ f144 f65 1"/>
              <a:gd name="f182" fmla="*/ f145 f65 1"/>
              <a:gd name="f183" fmla="*/ f146 f64 1"/>
              <a:gd name="f184" fmla="*/ f147 f64 1"/>
              <a:gd name="f185" fmla="*/ f148 f65 1"/>
              <a:gd name="f186" fmla="*/ f149 f64 1"/>
              <a:gd name="f187" fmla="*/ f150 f65 1"/>
              <a:gd name="f188" fmla="*/ f151 f65 1"/>
              <a:gd name="f189" fmla="*/ f152 f64 1"/>
              <a:gd name="f190" fmla="*/ f153 f65 1"/>
              <a:gd name="f191" fmla="*/ f154 f64 1"/>
              <a:gd name="f192" fmla="*/ f155 f65 1"/>
              <a:gd name="f193" fmla="*/ f156 f64 1"/>
              <a:gd name="f194" fmla="*/ f157 f65 1"/>
              <a:gd name="f195" fmla="*/ f158 f64 1"/>
              <a:gd name="f196" fmla="*/ f159 f65 1"/>
              <a:gd name="f197" fmla="*/ f160 f64 1"/>
              <a:gd name="f198" fmla="*/ f161 f64 1"/>
              <a:gd name="f199" fmla="*/ f162 f65 1"/>
              <a:gd name="f200" fmla="*/ f163 f64 1"/>
              <a:gd name="f201" fmla="*/ f164 f65 1"/>
              <a:gd name="f202" fmla="*/ f165 f65 1"/>
              <a:gd name="f203" fmla="*/ f166 f65 1"/>
              <a:gd name="f204" fmla="*/ f167 f64 1"/>
              <a:gd name="f205" fmla="*/ f168 f64 1"/>
              <a:gd name="f206" fmla="*/ f169 f65 1"/>
              <a:gd name="f207" fmla="*/ f170 f64 1"/>
              <a:gd name="f208" fmla="*/ f171 f64 1"/>
              <a:gd name="f209" fmla="*/ f172 f65 1"/>
              <a:gd name="f210" fmla="*/ f173 f65 1"/>
              <a:gd name="f211" fmla="*/ f174 f65 1"/>
              <a:gd name="f212" fmla="*/ f175 f64 1"/>
            </a:gdLst>
            <a:ahLst/>
            <a:cxnLst>
              <a:cxn ang="3cd4">
                <a:pos x="hc" y="t"/>
              </a:cxn>
              <a:cxn ang="0">
                <a:pos x="r" y="vc"/>
              </a:cxn>
              <a:cxn ang="cd4">
                <a:pos x="hc" y="b"/>
              </a:cxn>
              <a:cxn ang="cd2">
                <a:pos x="l" y="vc"/>
              </a:cxn>
              <a:cxn ang="f142">
                <a:pos x="f180" y="f181"/>
              </a:cxn>
              <a:cxn ang="f142">
                <a:pos x="f180" y="f182"/>
              </a:cxn>
              <a:cxn ang="f142">
                <a:pos x="f183" y="f182"/>
              </a:cxn>
              <a:cxn ang="f142">
                <a:pos x="f183" y="f181"/>
              </a:cxn>
              <a:cxn ang="f142">
                <a:pos x="f180" y="f181"/>
              </a:cxn>
              <a:cxn ang="f142">
                <a:pos x="f184" y="f185"/>
              </a:cxn>
              <a:cxn ang="f142">
                <a:pos x="f186" y="f187"/>
              </a:cxn>
              <a:cxn ang="f142">
                <a:pos x="f186" y="f188"/>
              </a:cxn>
              <a:cxn ang="f142">
                <a:pos x="f189" y="f188"/>
              </a:cxn>
              <a:cxn ang="f142">
                <a:pos x="f189" y="f190"/>
              </a:cxn>
              <a:cxn ang="f142">
                <a:pos x="f186" y="f190"/>
              </a:cxn>
              <a:cxn ang="f142">
                <a:pos x="f191" y="f192"/>
              </a:cxn>
              <a:cxn ang="f142">
                <a:pos x="f193" y="f194"/>
              </a:cxn>
              <a:cxn ang="f142">
                <a:pos x="f195" y="f196"/>
              </a:cxn>
              <a:cxn ang="f142">
                <a:pos x="f197" y="f196"/>
              </a:cxn>
              <a:cxn ang="f142">
                <a:pos x="f198" y="f199"/>
              </a:cxn>
              <a:cxn ang="f142">
                <a:pos x="f184" y="f185"/>
              </a:cxn>
              <a:cxn ang="f142">
                <a:pos x="f200" y="f201"/>
              </a:cxn>
              <a:cxn ang="f142">
                <a:pos x="f180" y="f202"/>
              </a:cxn>
              <a:cxn ang="f142">
                <a:pos x="f200" y="f203"/>
              </a:cxn>
              <a:cxn ang="f142">
                <a:pos x="f204" y="f202"/>
              </a:cxn>
              <a:cxn ang="f142">
                <a:pos x="f200" y="f201"/>
              </a:cxn>
              <a:cxn ang="f142">
                <a:pos x="f205" y="f206"/>
              </a:cxn>
              <a:cxn ang="f142">
                <a:pos x="f207" y="f206"/>
              </a:cxn>
              <a:cxn ang="f142">
                <a:pos x="f208" y="f209"/>
              </a:cxn>
              <a:cxn ang="f142">
                <a:pos x="f208" y="f210"/>
              </a:cxn>
              <a:cxn ang="f142">
                <a:pos x="f207" y="f211"/>
              </a:cxn>
              <a:cxn ang="f142">
                <a:pos x="f205" y="f211"/>
              </a:cxn>
              <a:cxn ang="f142">
                <a:pos x="f212" y="f210"/>
              </a:cxn>
              <a:cxn ang="f142">
                <a:pos x="f212" y="f209"/>
              </a:cxn>
              <a:cxn ang="f142">
                <a:pos x="f205" y="f206"/>
              </a:cxn>
            </a:cxnLst>
            <a:rect l="f176" t="f179" r="f177" b="f178"/>
            <a:pathLst>
              <a:path w="3888432" h="3960440">
                <a:moveTo>
                  <a:pt x="f8" y="f9"/>
                </a:moveTo>
                <a:lnTo>
                  <a:pt x="f8" y="f10"/>
                </a:lnTo>
                <a:lnTo>
                  <a:pt x="f11" y="f10"/>
                </a:lnTo>
                <a:lnTo>
                  <a:pt x="f11" y="f9"/>
                </a:lnTo>
                <a:lnTo>
                  <a:pt x="f8" y="f9"/>
                </a:lnTo>
                <a:close/>
                <a:moveTo>
                  <a:pt x="f12" y="f13"/>
                </a:moveTo>
                <a:cubicBezTo>
                  <a:pt x="f14" y="f15"/>
                  <a:pt x="f16" y="f17"/>
                  <a:pt x="f18" y="f19"/>
                </a:cubicBezTo>
                <a:lnTo>
                  <a:pt x="f18" y="f20"/>
                </a:lnTo>
                <a:lnTo>
                  <a:pt x="f21" y="f20"/>
                </a:lnTo>
                <a:lnTo>
                  <a:pt x="f21" y="f22"/>
                </a:lnTo>
                <a:lnTo>
                  <a:pt x="f18" y="f22"/>
                </a:lnTo>
                <a:cubicBezTo>
                  <a:pt x="f23" y="f24"/>
                  <a:pt x="f25" y="f26"/>
                  <a:pt x="f27" y="f28"/>
                </a:cubicBezTo>
                <a:cubicBezTo>
                  <a:pt x="f29" y="f30"/>
                  <a:pt x="f31" y="f32"/>
                  <a:pt x="f33" y="f34"/>
                </a:cubicBezTo>
                <a:lnTo>
                  <a:pt x="f35" y="f36"/>
                </a:lnTo>
                <a:lnTo>
                  <a:pt x="f37" y="f36"/>
                </a:lnTo>
                <a:cubicBezTo>
                  <a:pt x="f38" y="f39"/>
                  <a:pt x="f40" y="f41"/>
                  <a:pt x="f42" y="f43"/>
                </a:cubicBezTo>
                <a:cubicBezTo>
                  <a:pt x="f44" y="f45"/>
                  <a:pt x="f46" y="f47"/>
                  <a:pt x="f12" y="f13"/>
                </a:cubicBezTo>
                <a:close/>
                <a:moveTo>
                  <a:pt x="f48" y="f49"/>
                </a:moveTo>
                <a:cubicBezTo>
                  <a:pt x="f50" y="f49"/>
                  <a:pt x="f8" y="f51"/>
                  <a:pt x="f8" y="f52"/>
                </a:cubicBezTo>
                <a:cubicBezTo>
                  <a:pt x="f8" y="f53"/>
                  <a:pt x="f50" y="f54"/>
                  <a:pt x="f48" y="f54"/>
                </a:cubicBezTo>
                <a:cubicBezTo>
                  <a:pt x="f55" y="f54"/>
                  <a:pt x="f56" y="f53"/>
                  <a:pt x="f56" y="f52"/>
                </a:cubicBezTo>
                <a:cubicBezTo>
                  <a:pt x="f56" y="f51"/>
                  <a:pt x="f55" y="f49"/>
                  <a:pt x="f48" y="f49"/>
                </a:cubicBezTo>
                <a:close/>
                <a:moveTo>
                  <a:pt x="f57" y="f5"/>
                </a:moveTo>
                <a:lnTo>
                  <a:pt x="f58" y="f5"/>
                </a:lnTo>
                <a:cubicBezTo>
                  <a:pt x="f59" y="f5"/>
                  <a:pt x="f6" y="f60"/>
                  <a:pt x="f6" y="f57"/>
                </a:cubicBezTo>
                <a:lnTo>
                  <a:pt x="f6" y="f61"/>
                </a:lnTo>
                <a:cubicBezTo>
                  <a:pt x="f6" y="f62"/>
                  <a:pt x="f59" y="f7"/>
                  <a:pt x="f58" y="f7"/>
                </a:cubicBezTo>
                <a:lnTo>
                  <a:pt x="f57" y="f7"/>
                </a:lnTo>
                <a:cubicBezTo>
                  <a:pt x="f60" y="f7"/>
                  <a:pt x="f5" y="f62"/>
                  <a:pt x="f5" y="f61"/>
                </a:cubicBezTo>
                <a:lnTo>
                  <a:pt x="f5" y="f57"/>
                </a:lnTo>
                <a:cubicBezTo>
                  <a:pt x="f5" y="f60"/>
                  <a:pt x="f60" y="f5"/>
                  <a:pt x="f57" y="f5"/>
                </a:cubicBezTo>
                <a:close/>
              </a:path>
            </a:pathLst>
          </a:custGeom>
          <a:solidFill>
            <a:srgbClr val="BA1A18"/>
          </a:solidFill>
          <a:ln cap="flat">
            <a:noFill/>
            <a:prstDash val="solid"/>
          </a:ln>
        </p:spPr>
        <p:txBody>
          <a:bodyPr vert="horz" wrap="square" lIns="68271" tIns="34136" rIns="68271" bIns="34136" anchor="ctr" anchorCtr="1" compatLnSpc="1">
            <a:noAutofit/>
          </a:bodyPr>
          <a:lstStyle/>
          <a:p>
            <a:pPr algn="ctr" defTabSz="910248" rtl="1">
              <a:defRPr sz="1800" b="0" i="0" u="none" strike="noStrike" kern="0" cap="none" spc="0" baseline="0">
                <a:solidFill>
                  <a:srgbClr val="000000"/>
                </a:solidFill>
                <a:uFillTx/>
              </a:defRPr>
            </a:pPr>
            <a:endParaRPr lang="en-US" sz="1046" dirty="0">
              <a:solidFill>
                <a:srgbClr val="FFFFFF"/>
              </a:solidFill>
              <a:ea typeface="맑은 고딕" pitchFamily="34"/>
              <a:cs typeface="B Nazanin" panose="00000700000000000000" pitchFamily="2" charset="-78"/>
            </a:endParaRPr>
          </a:p>
        </p:txBody>
      </p:sp>
      <p:sp>
        <p:nvSpPr>
          <p:cNvPr id="11" name="Rounded Rectangle 2">
            <a:extLst>
              <a:ext uri="{FF2B5EF4-FFF2-40B4-BE49-F238E27FC236}">
                <a16:creationId xmlns:a16="http://schemas.microsoft.com/office/drawing/2014/main" id="{D4A688FC-FC1B-484A-8326-DC276D441480}"/>
              </a:ext>
            </a:extLst>
          </p:cNvPr>
          <p:cNvSpPr/>
          <p:nvPr/>
        </p:nvSpPr>
        <p:spPr>
          <a:xfrm>
            <a:off x="3933982" y="3859067"/>
            <a:ext cx="427874" cy="456021"/>
          </a:xfrm>
          <a:custGeom>
            <a:avLst/>
            <a:gdLst>
              <a:gd name="f0" fmla="val 10800000"/>
              <a:gd name="f1" fmla="val 5400000"/>
              <a:gd name="f2" fmla="val 180"/>
              <a:gd name="f3" fmla="val w"/>
              <a:gd name="f4" fmla="val h"/>
              <a:gd name="f5" fmla="val 0"/>
              <a:gd name="f6" fmla="val 3960000"/>
              <a:gd name="f7" fmla="val 3160999"/>
              <a:gd name="f8" fmla="val 1374274"/>
              <a:gd name="f9" fmla="val 3155132"/>
              <a:gd name="f10" fmla="val 1419362"/>
              <a:gd name="f11" fmla="val 2496208"/>
              <a:gd name="f12" fmla="val 770986"/>
              <a:gd name="f13" fmla="val 2113414"/>
              <a:gd name="f14" fmla="val 1929581"/>
              <a:gd name="f15" fmla="val 1106902"/>
              <a:gd name="f16" fmla="val 1921633"/>
              <a:gd name="f17" fmla="val 1292845"/>
              <a:gd name="f18" fmla="val 1914712"/>
              <a:gd name="f19" fmla="val 1454769"/>
              <a:gd name="f20" fmla="val 1928136"/>
              <a:gd name="f21" fmla="val 1522392"/>
              <a:gd name="f22" fmla="val 1942445"/>
              <a:gd name="f23" fmla="val 1570340"/>
              <a:gd name="f24" fmla="val 1547199"/>
              <a:gd name="f25" fmla="val 1510736"/>
              <a:gd name="f26" fmla="val 1237189"/>
              <a:gd name="f27" fmla="val 1330681"/>
              <a:gd name="f28" fmla="val 815277"/>
              <a:gd name="f29" fmla="val 836121"/>
              <a:gd name="f30" fmla="val 618819"/>
              <a:gd name="f31" fmla="val 1229038"/>
              <a:gd name="f32" fmla="val 733086"/>
              <a:gd name="f33" fmla="val 1558961"/>
              <a:gd name="f34" fmla="val 965659"/>
              <a:gd name="f35" fmla="val 1735195"/>
              <a:gd name="f36" fmla="val 864541"/>
              <a:gd name="f37" fmla="val 1716416"/>
              <a:gd name="f38" fmla="val 662904"/>
              <a:gd name="f39" fmla="val 1695759"/>
              <a:gd name="f40" fmla="val 570453"/>
              <a:gd name="f41" fmla="val 1629310"/>
              <a:gd name="f42" fmla="val 597898"/>
              <a:gd name="f43" fmla="val 2016450"/>
              <a:gd name="f44" fmla="val 990931"/>
              <a:gd name="f45" fmla="val 2177657"/>
              <a:gd name="f46" fmla="val 1196057"/>
              <a:gd name="f47" fmla="val 2257108"/>
              <a:gd name="f48" fmla="val 1113718"/>
              <a:gd name="f49" fmla="val 2275887"/>
              <a:gd name="f50" fmla="val 943857"/>
              <a:gd name="f51" fmla="val 2321380"/>
              <a:gd name="f52" fmla="val 813848"/>
              <a:gd name="f53" fmla="val 2296824"/>
              <a:gd name="f54" fmla="val 926523"/>
              <a:gd name="f55" fmla="val 2634848"/>
              <a:gd name="f56" fmla="val 1326064"/>
              <a:gd name="f57" fmla="val 2611755"/>
              <a:gd name="f58" fmla="val 1486410"/>
              <a:gd name="f59" fmla="val 2607420"/>
              <a:gd name="f60" fmla="val 1297174"/>
              <a:gd name="f61" fmla="val 2749708"/>
              <a:gd name="f62" fmla="val 1000058"/>
              <a:gd name="f63" fmla="val 2795794"/>
              <a:gd name="f64" fmla="val 489408"/>
              <a:gd name="f65" fmla="val 2829018"/>
              <a:gd name="f66" fmla="val 914827"/>
              <a:gd name="f67" fmla="val 3139596"/>
              <a:gd name="f68" fmla="val 1734874"/>
              <a:gd name="f69" fmla="val 3242281"/>
              <a:gd name="f70" fmla="val 2062787"/>
              <a:gd name="f71" fmla="val 3146219"/>
              <a:gd name="f72" fmla="val 2763394"/>
              <a:gd name="f73" fmla="val 2903535"/>
              <a:gd name="f74" fmla="val 2915370"/>
              <a:gd name="f75" fmla="val 2621267"/>
              <a:gd name="f76" fmla="val 3074271"/>
              <a:gd name="f77" fmla="val 2105563"/>
              <a:gd name="f78" fmla="val 3173740"/>
              <a:gd name="f79" fmla="val 1733406"/>
              <a:gd name="f80" fmla="val 3145310"/>
              <a:gd name="f81" fmla="val 1648999"/>
              <a:gd name="f82" fmla="val 3207849"/>
              <a:gd name="f83" fmla="val 1493166"/>
              <a:gd name="f84" fmla="val 3270388"/>
              <a:gd name="f85" fmla="val 1337333"/>
              <a:gd name="f86" fmla="val 3414210"/>
              <a:gd name="f87" fmla="val 1276468"/>
              <a:gd name="f88" fmla="val 3449507"/>
              <a:gd name="f89" fmla="val 1170564"/>
              <a:gd name="f90" fmla="val 3349883"/>
              <a:gd name="f91" fmla="val 1192977"/>
              <a:gd name="f92" fmla="val 3252716"/>
              <a:gd name="f93" fmla="val 1239516"/>
              <a:gd name="f94" fmla="val 3140091"/>
              <a:gd name="f95" fmla="val 1227260"/>
              <a:gd name="f96" fmla="val 3219995"/>
              <a:gd name="f97" fmla="val 1183499"/>
              <a:gd name="f98" fmla="val 3274317"/>
              <a:gd name="f99" fmla="val 996523"/>
              <a:gd name="f100" fmla="val 3324107"/>
              <a:gd name="f101" fmla="val 851504"/>
              <a:gd name="f102" fmla="val 3215037"/>
              <a:gd name="f103" fmla="val 921165"/>
              <a:gd name="f104" fmla="val 3152155"/>
              <a:gd name="f105" fmla="val 998691"/>
              <a:gd name="f106" fmla="val 2995677"/>
              <a:gd name="f107" fmla="val 1008938"/>
              <a:gd name="f108" fmla="val 2884471"/>
              <a:gd name="f109" fmla="val 881691"/>
              <a:gd name="f110" fmla="val 2678487"/>
              <a:gd name="f111" fmla="val 308009"/>
              <a:gd name="f112" fmla="val 3651991"/>
              <a:gd name="f113" fmla="val 3822100"/>
              <a:gd name="f114" fmla="val 137900"/>
              <a:gd name="f115" fmla="+- 0 0 -90"/>
              <a:gd name="f116" fmla="*/ f3 1 3960000"/>
              <a:gd name="f117" fmla="*/ f4 1 3960000"/>
              <a:gd name="f118" fmla="+- f6 0 f5"/>
              <a:gd name="f119" fmla="*/ f115 f0 1"/>
              <a:gd name="f120" fmla="*/ f118 1 3960000"/>
              <a:gd name="f121" fmla="*/ 3160999 f118 1"/>
              <a:gd name="f122" fmla="*/ 1374274 f118 1"/>
              <a:gd name="f123" fmla="*/ 3155132 f118 1"/>
              <a:gd name="f124" fmla="*/ 1419362 f118 1"/>
              <a:gd name="f125" fmla="*/ 1921633 f118 1"/>
              <a:gd name="f126" fmla="*/ 1942445 f118 1"/>
              <a:gd name="f127" fmla="*/ 1570340 f118 1"/>
              <a:gd name="f128" fmla="*/ 2257108 f118 1"/>
              <a:gd name="f129" fmla="*/ 3207849 f118 1"/>
              <a:gd name="f130" fmla="*/ 1493166 f118 1"/>
              <a:gd name="f131" fmla="*/ 2995677 f118 1"/>
              <a:gd name="f132" fmla="*/ 1008938 f118 1"/>
              <a:gd name="f133" fmla="*/ 308009 f118 1"/>
              <a:gd name="f134" fmla="*/ 0 f118 1"/>
              <a:gd name="f135" fmla="*/ 3651991 f118 1"/>
              <a:gd name="f136" fmla="*/ 3960000 f118 1"/>
              <a:gd name="f137" fmla="*/ 3140091 f118 1"/>
              <a:gd name="f138" fmla="*/ 1227260 f118 1"/>
              <a:gd name="f139" fmla="*/ 3449507 f118 1"/>
              <a:gd name="f140" fmla="*/ 1170564 f118 1"/>
              <a:gd name="f141" fmla="*/ 3324107 f118 1"/>
              <a:gd name="f142" fmla="*/ 851504 f118 1"/>
              <a:gd name="f143" fmla="*/ 1292845 f118 1"/>
              <a:gd name="f144" fmla="*/ 2496208 f118 1"/>
              <a:gd name="f145" fmla="*/ 770986 f118 1"/>
              <a:gd name="f146" fmla="*/ 815277 f118 1"/>
              <a:gd name="f147" fmla="*/ 836121 f118 1"/>
              <a:gd name="f148" fmla="*/ 965659 f118 1"/>
              <a:gd name="f149" fmla="*/ 1735195 f118 1"/>
              <a:gd name="f150" fmla="*/ 1196057 f118 1"/>
              <a:gd name="f151" fmla="*/ 1486410 f118 1"/>
              <a:gd name="f152" fmla="*/ 2607420 f118 1"/>
              <a:gd name="f153" fmla="*/ 813848 f118 1"/>
              <a:gd name="f154" fmla="*/ 2296824 f118 1"/>
              <a:gd name="f155" fmla="*/ 570453 f118 1"/>
              <a:gd name="f156" fmla="*/ 1629310 f118 1"/>
              <a:gd name="f157" fmla="*/ 489408 f118 1"/>
              <a:gd name="f158" fmla="*/ 2829018 f118 1"/>
              <a:gd name="f159" fmla="*/ 2062787 f118 1"/>
              <a:gd name="f160" fmla="*/ 3146219 f118 1"/>
              <a:gd name="f161" fmla="*/ 3074271 f118 1"/>
              <a:gd name="f162" fmla="*/ 2105563 f118 1"/>
              <a:gd name="f163" fmla="*/ f119 1 f2"/>
              <a:gd name="f164" fmla="*/ f121 1 3960000"/>
              <a:gd name="f165" fmla="*/ f122 1 3960000"/>
              <a:gd name="f166" fmla="*/ f123 1 3960000"/>
              <a:gd name="f167" fmla="*/ f124 1 3960000"/>
              <a:gd name="f168" fmla="*/ f125 1 3960000"/>
              <a:gd name="f169" fmla="*/ f126 1 3960000"/>
              <a:gd name="f170" fmla="*/ f127 1 3960000"/>
              <a:gd name="f171" fmla="*/ f128 1 3960000"/>
              <a:gd name="f172" fmla="*/ f129 1 3960000"/>
              <a:gd name="f173" fmla="*/ f130 1 3960000"/>
              <a:gd name="f174" fmla="*/ f131 1 3960000"/>
              <a:gd name="f175" fmla="*/ f132 1 3960000"/>
              <a:gd name="f176" fmla="*/ f133 1 3960000"/>
              <a:gd name="f177" fmla="*/ f134 1 3960000"/>
              <a:gd name="f178" fmla="*/ f135 1 3960000"/>
              <a:gd name="f179" fmla="*/ f136 1 3960000"/>
              <a:gd name="f180" fmla="*/ f137 1 3960000"/>
              <a:gd name="f181" fmla="*/ f138 1 3960000"/>
              <a:gd name="f182" fmla="*/ f139 1 3960000"/>
              <a:gd name="f183" fmla="*/ f140 1 3960000"/>
              <a:gd name="f184" fmla="*/ f141 1 3960000"/>
              <a:gd name="f185" fmla="*/ f142 1 3960000"/>
              <a:gd name="f186" fmla="*/ f143 1 3960000"/>
              <a:gd name="f187" fmla="*/ f144 1 3960000"/>
              <a:gd name="f188" fmla="*/ f145 1 3960000"/>
              <a:gd name="f189" fmla="*/ f146 1 3960000"/>
              <a:gd name="f190" fmla="*/ f147 1 3960000"/>
              <a:gd name="f191" fmla="*/ f148 1 3960000"/>
              <a:gd name="f192" fmla="*/ f149 1 3960000"/>
              <a:gd name="f193" fmla="*/ f150 1 3960000"/>
              <a:gd name="f194" fmla="*/ f151 1 3960000"/>
              <a:gd name="f195" fmla="*/ f152 1 3960000"/>
              <a:gd name="f196" fmla="*/ f153 1 3960000"/>
              <a:gd name="f197" fmla="*/ f154 1 3960000"/>
              <a:gd name="f198" fmla="*/ f155 1 3960000"/>
              <a:gd name="f199" fmla="*/ f156 1 3960000"/>
              <a:gd name="f200" fmla="*/ f157 1 3960000"/>
              <a:gd name="f201" fmla="*/ f158 1 3960000"/>
              <a:gd name="f202" fmla="*/ f159 1 3960000"/>
              <a:gd name="f203" fmla="*/ f160 1 3960000"/>
              <a:gd name="f204" fmla="*/ f161 1 3960000"/>
              <a:gd name="f205" fmla="*/ f162 1 3960000"/>
              <a:gd name="f206" fmla="*/ f5 1 f120"/>
              <a:gd name="f207" fmla="*/ f6 1 f120"/>
              <a:gd name="f208" fmla="+- f163 0 f1"/>
              <a:gd name="f209" fmla="*/ f164 1 f120"/>
              <a:gd name="f210" fmla="*/ f165 1 f120"/>
              <a:gd name="f211" fmla="*/ f166 1 f120"/>
              <a:gd name="f212" fmla="*/ f167 1 f120"/>
              <a:gd name="f213" fmla="*/ f187 1 f120"/>
              <a:gd name="f214" fmla="*/ f188 1 f120"/>
              <a:gd name="f215" fmla="*/ f168 1 f120"/>
              <a:gd name="f216" fmla="*/ f186 1 f120"/>
              <a:gd name="f217" fmla="*/ f169 1 f120"/>
              <a:gd name="f218" fmla="*/ f170 1 f120"/>
              <a:gd name="f219" fmla="*/ f189 1 f120"/>
              <a:gd name="f220" fmla="*/ f190 1 f120"/>
              <a:gd name="f221" fmla="*/ f191 1 f120"/>
              <a:gd name="f222" fmla="*/ f192 1 f120"/>
              <a:gd name="f223" fmla="*/ f198 1 f120"/>
              <a:gd name="f224" fmla="*/ f199 1 f120"/>
              <a:gd name="f225" fmla="*/ f193 1 f120"/>
              <a:gd name="f226" fmla="*/ f171 1 f120"/>
              <a:gd name="f227" fmla="*/ f196 1 f120"/>
              <a:gd name="f228" fmla="*/ f197 1 f120"/>
              <a:gd name="f229" fmla="*/ f194 1 f120"/>
              <a:gd name="f230" fmla="*/ f195 1 f120"/>
              <a:gd name="f231" fmla="*/ f200 1 f120"/>
              <a:gd name="f232" fmla="*/ f201 1 f120"/>
              <a:gd name="f233" fmla="*/ f202 1 f120"/>
              <a:gd name="f234" fmla="*/ f203 1 f120"/>
              <a:gd name="f235" fmla="*/ f204 1 f120"/>
              <a:gd name="f236" fmla="*/ f205 1 f120"/>
              <a:gd name="f237" fmla="*/ f172 1 f120"/>
              <a:gd name="f238" fmla="*/ f173 1 f120"/>
              <a:gd name="f239" fmla="*/ f182 1 f120"/>
              <a:gd name="f240" fmla="*/ f183 1 f120"/>
              <a:gd name="f241" fmla="*/ f180 1 f120"/>
              <a:gd name="f242" fmla="*/ f181 1 f120"/>
              <a:gd name="f243" fmla="*/ f184 1 f120"/>
              <a:gd name="f244" fmla="*/ f185 1 f120"/>
              <a:gd name="f245" fmla="*/ f174 1 f120"/>
              <a:gd name="f246" fmla="*/ f175 1 f120"/>
              <a:gd name="f247" fmla="*/ f176 1 f120"/>
              <a:gd name="f248" fmla="*/ f177 1 f120"/>
              <a:gd name="f249" fmla="*/ f178 1 f120"/>
              <a:gd name="f250" fmla="*/ f179 1 f120"/>
              <a:gd name="f251" fmla="*/ f206 f116 1"/>
              <a:gd name="f252" fmla="*/ f207 f116 1"/>
              <a:gd name="f253" fmla="*/ f207 f117 1"/>
              <a:gd name="f254" fmla="*/ f206 f117 1"/>
              <a:gd name="f255" fmla="*/ f209 f116 1"/>
              <a:gd name="f256" fmla="*/ f210 f117 1"/>
              <a:gd name="f257" fmla="*/ f211 f116 1"/>
              <a:gd name="f258" fmla="*/ f212 f117 1"/>
              <a:gd name="f259" fmla="*/ f213 f116 1"/>
              <a:gd name="f260" fmla="*/ f214 f117 1"/>
              <a:gd name="f261" fmla="*/ f215 f116 1"/>
              <a:gd name="f262" fmla="*/ f216 f117 1"/>
              <a:gd name="f263" fmla="*/ f217 f116 1"/>
              <a:gd name="f264" fmla="*/ f218 f117 1"/>
              <a:gd name="f265" fmla="*/ f219 f116 1"/>
              <a:gd name="f266" fmla="*/ f220 f117 1"/>
              <a:gd name="f267" fmla="*/ f221 f116 1"/>
              <a:gd name="f268" fmla="*/ f222 f117 1"/>
              <a:gd name="f269" fmla="*/ f223 f116 1"/>
              <a:gd name="f270" fmla="*/ f224 f117 1"/>
              <a:gd name="f271" fmla="*/ f225 f116 1"/>
              <a:gd name="f272" fmla="*/ f226 f117 1"/>
              <a:gd name="f273" fmla="*/ f227 f116 1"/>
              <a:gd name="f274" fmla="*/ f228 f117 1"/>
              <a:gd name="f275" fmla="*/ f229 f116 1"/>
              <a:gd name="f276" fmla="*/ f230 f117 1"/>
              <a:gd name="f277" fmla="*/ f231 f116 1"/>
              <a:gd name="f278" fmla="*/ f232 f117 1"/>
              <a:gd name="f279" fmla="*/ f233 f116 1"/>
              <a:gd name="f280" fmla="*/ f234 f117 1"/>
              <a:gd name="f281" fmla="*/ f235 f116 1"/>
              <a:gd name="f282" fmla="*/ f236 f117 1"/>
              <a:gd name="f283" fmla="*/ f237 f116 1"/>
              <a:gd name="f284" fmla="*/ f238 f117 1"/>
              <a:gd name="f285" fmla="*/ f239 f116 1"/>
              <a:gd name="f286" fmla="*/ f240 f117 1"/>
              <a:gd name="f287" fmla="*/ f241 f116 1"/>
              <a:gd name="f288" fmla="*/ f242 f117 1"/>
              <a:gd name="f289" fmla="*/ f243 f116 1"/>
              <a:gd name="f290" fmla="*/ f244 f117 1"/>
              <a:gd name="f291" fmla="*/ f245 f116 1"/>
              <a:gd name="f292" fmla="*/ f246 f117 1"/>
              <a:gd name="f293" fmla="*/ f247 f116 1"/>
              <a:gd name="f294" fmla="*/ f248 f117 1"/>
              <a:gd name="f295" fmla="*/ f249 f116 1"/>
              <a:gd name="f296" fmla="*/ f250 f116 1"/>
              <a:gd name="f297" fmla="*/ f247 f117 1"/>
              <a:gd name="f298" fmla="*/ f249 f117 1"/>
              <a:gd name="f299" fmla="*/ f250 f117 1"/>
              <a:gd name="f300" fmla="*/ f248 f116 1"/>
            </a:gdLst>
            <a:ahLst/>
            <a:cxnLst>
              <a:cxn ang="3cd4">
                <a:pos x="hc" y="t"/>
              </a:cxn>
              <a:cxn ang="0">
                <a:pos x="r" y="vc"/>
              </a:cxn>
              <a:cxn ang="cd4">
                <a:pos x="hc" y="b"/>
              </a:cxn>
              <a:cxn ang="cd2">
                <a:pos x="l" y="vc"/>
              </a:cxn>
              <a:cxn ang="f208">
                <a:pos x="f255" y="f256"/>
              </a:cxn>
              <a:cxn ang="f208">
                <a:pos x="f257" y="f258"/>
              </a:cxn>
              <a:cxn ang="f208">
                <a:pos x="f255" y="f256"/>
              </a:cxn>
              <a:cxn ang="f208">
                <a:pos x="f259" y="f260"/>
              </a:cxn>
              <a:cxn ang="f208">
                <a:pos x="f261" y="f262"/>
              </a:cxn>
              <a:cxn ang="f208">
                <a:pos x="f263" y="f264"/>
              </a:cxn>
              <a:cxn ang="f208">
                <a:pos x="f265" y="f266"/>
              </a:cxn>
              <a:cxn ang="f208">
                <a:pos x="f267" y="f268"/>
              </a:cxn>
              <a:cxn ang="f208">
                <a:pos x="f269" y="f270"/>
              </a:cxn>
              <a:cxn ang="f208">
                <a:pos x="f271" y="f272"/>
              </a:cxn>
              <a:cxn ang="f208">
                <a:pos x="f273" y="f274"/>
              </a:cxn>
              <a:cxn ang="f208">
                <a:pos x="f275" y="f276"/>
              </a:cxn>
              <a:cxn ang="f208">
                <a:pos x="f277" y="f278"/>
              </a:cxn>
              <a:cxn ang="f208">
                <a:pos x="f279" y="f280"/>
              </a:cxn>
              <a:cxn ang="f208">
                <a:pos x="f281" y="f282"/>
              </a:cxn>
              <a:cxn ang="f208">
                <a:pos x="f283" y="f284"/>
              </a:cxn>
              <a:cxn ang="f208">
                <a:pos x="f285" y="f286"/>
              </a:cxn>
              <a:cxn ang="f208">
                <a:pos x="f287" y="f288"/>
              </a:cxn>
              <a:cxn ang="f208">
                <a:pos x="f289" y="f290"/>
              </a:cxn>
              <a:cxn ang="f208">
                <a:pos x="f291" y="f292"/>
              </a:cxn>
              <a:cxn ang="f208">
                <a:pos x="f259" y="f260"/>
              </a:cxn>
              <a:cxn ang="f208">
                <a:pos x="f293" y="f294"/>
              </a:cxn>
              <a:cxn ang="f208">
                <a:pos x="f295" y="f294"/>
              </a:cxn>
              <a:cxn ang="f208">
                <a:pos x="f296" y="f297"/>
              </a:cxn>
              <a:cxn ang="f208">
                <a:pos x="f296" y="f298"/>
              </a:cxn>
              <a:cxn ang="f208">
                <a:pos x="f295" y="f299"/>
              </a:cxn>
              <a:cxn ang="f208">
                <a:pos x="f293" y="f299"/>
              </a:cxn>
              <a:cxn ang="f208">
                <a:pos x="f300" y="f298"/>
              </a:cxn>
              <a:cxn ang="f208">
                <a:pos x="f300" y="f297"/>
              </a:cxn>
              <a:cxn ang="f208">
                <a:pos x="f293" y="f294"/>
              </a:cxn>
            </a:cxnLst>
            <a:rect l="f251" t="f254" r="f252" b="f253"/>
            <a:pathLst>
              <a:path w="3960000" h="3960000">
                <a:moveTo>
                  <a:pt x="f7" y="f8"/>
                </a:moveTo>
                <a:lnTo>
                  <a:pt x="f9" y="f10"/>
                </a:lnTo>
                <a:lnTo>
                  <a:pt x="f7" y="f8"/>
                </a:lnTo>
                <a:close/>
                <a:moveTo>
                  <a:pt x="f11" y="f12"/>
                </a:moveTo>
                <a:cubicBezTo>
                  <a:pt x="f13" y="f12"/>
                  <a:pt x="f14" y="f15"/>
                  <a:pt x="f16" y="f17"/>
                </a:cubicBezTo>
                <a:cubicBezTo>
                  <a:pt x="f18" y="f19"/>
                  <a:pt x="f20" y="f21"/>
                  <a:pt x="f22" y="f23"/>
                </a:cubicBezTo>
                <a:cubicBezTo>
                  <a:pt x="f24" y="f25"/>
                  <a:pt x="f26" y="f27"/>
                  <a:pt x="f28" y="f29"/>
                </a:cubicBezTo>
                <a:cubicBezTo>
                  <a:pt x="f30" y="f31"/>
                  <a:pt x="f32" y="f33"/>
                  <a:pt x="f34" y="f35"/>
                </a:cubicBezTo>
                <a:cubicBezTo>
                  <a:pt x="f36" y="f37"/>
                  <a:pt x="f38" y="f39"/>
                  <a:pt x="f40" y="f41"/>
                </a:cubicBezTo>
                <a:cubicBezTo>
                  <a:pt x="f42" y="f43"/>
                  <a:pt x="f44" y="f45"/>
                  <a:pt x="f46" y="f47"/>
                </a:cubicBezTo>
                <a:cubicBezTo>
                  <a:pt x="f48" y="f49"/>
                  <a:pt x="f50" y="f51"/>
                  <a:pt x="f52" y="f53"/>
                </a:cubicBezTo>
                <a:cubicBezTo>
                  <a:pt x="f54" y="f55"/>
                  <a:pt x="f56" y="f57"/>
                  <a:pt x="f58" y="f59"/>
                </a:cubicBezTo>
                <a:cubicBezTo>
                  <a:pt x="f60" y="f61"/>
                  <a:pt x="f62" y="f63"/>
                  <a:pt x="f64" y="f65"/>
                </a:cubicBezTo>
                <a:cubicBezTo>
                  <a:pt x="f66" y="f67"/>
                  <a:pt x="f68" y="f69"/>
                  <a:pt x="f70" y="f71"/>
                </a:cubicBezTo>
                <a:cubicBezTo>
                  <a:pt x="f72" y="f73"/>
                  <a:pt x="f74" y="f75"/>
                  <a:pt x="f76" y="f77"/>
                </a:cubicBezTo>
                <a:cubicBezTo>
                  <a:pt x="f78" y="f79"/>
                  <a:pt x="f80" y="f81"/>
                  <a:pt x="f82" y="f83"/>
                </a:cubicBezTo>
                <a:cubicBezTo>
                  <a:pt x="f84" y="f85"/>
                  <a:pt x="f86" y="f87"/>
                  <a:pt x="f88" y="f89"/>
                </a:cubicBezTo>
                <a:cubicBezTo>
                  <a:pt x="f90" y="f91"/>
                  <a:pt x="f92" y="f93"/>
                  <a:pt x="f94" y="f95"/>
                </a:cubicBezTo>
                <a:cubicBezTo>
                  <a:pt x="f96" y="f97"/>
                  <a:pt x="f98" y="f99"/>
                  <a:pt x="f100" y="f101"/>
                </a:cubicBezTo>
                <a:cubicBezTo>
                  <a:pt x="f102" y="f103"/>
                  <a:pt x="f104" y="f105"/>
                  <a:pt x="f106" y="f107"/>
                </a:cubicBezTo>
                <a:cubicBezTo>
                  <a:pt x="f108" y="f109"/>
                  <a:pt x="f110" y="f12"/>
                  <a:pt x="f11" y="f12"/>
                </a:cubicBezTo>
                <a:close/>
                <a:moveTo>
                  <a:pt x="f111" y="f5"/>
                </a:moveTo>
                <a:lnTo>
                  <a:pt x="f112" y="f5"/>
                </a:lnTo>
                <a:cubicBezTo>
                  <a:pt x="f113" y="f5"/>
                  <a:pt x="f6" y="f114"/>
                  <a:pt x="f6" y="f111"/>
                </a:cubicBezTo>
                <a:lnTo>
                  <a:pt x="f6" y="f112"/>
                </a:lnTo>
                <a:cubicBezTo>
                  <a:pt x="f6" y="f113"/>
                  <a:pt x="f113" y="f6"/>
                  <a:pt x="f112" y="f6"/>
                </a:cubicBezTo>
                <a:lnTo>
                  <a:pt x="f111" y="f6"/>
                </a:lnTo>
                <a:cubicBezTo>
                  <a:pt x="f114" y="f6"/>
                  <a:pt x="f5" y="f113"/>
                  <a:pt x="f5" y="f112"/>
                </a:cubicBezTo>
                <a:lnTo>
                  <a:pt x="f5" y="f111"/>
                </a:lnTo>
                <a:cubicBezTo>
                  <a:pt x="f5" y="f114"/>
                  <a:pt x="f114" y="f5"/>
                  <a:pt x="f111" y="f5"/>
                </a:cubicBezTo>
                <a:close/>
              </a:path>
            </a:pathLst>
          </a:custGeom>
          <a:solidFill>
            <a:srgbClr val="BA1A18"/>
          </a:solidFill>
          <a:ln cap="flat">
            <a:noFill/>
            <a:prstDash val="solid"/>
          </a:ln>
        </p:spPr>
        <p:txBody>
          <a:bodyPr vert="horz" wrap="square" lIns="68271" tIns="34136" rIns="68271" bIns="34136" anchor="ctr" anchorCtr="1" compatLnSpc="1">
            <a:noAutofit/>
          </a:bodyPr>
          <a:lstStyle/>
          <a:p>
            <a:pPr algn="ctr" defTabSz="910248" rtl="1">
              <a:defRPr sz="1800" b="0" i="0" u="none" strike="noStrike" kern="0" cap="none" spc="0" baseline="0">
                <a:solidFill>
                  <a:srgbClr val="000000"/>
                </a:solidFill>
                <a:uFillTx/>
              </a:defRPr>
            </a:pPr>
            <a:endParaRPr lang="en-US" sz="1046" dirty="0">
              <a:solidFill>
                <a:srgbClr val="FFFFFF"/>
              </a:solidFill>
              <a:ea typeface="맑은 고딕" pitchFamily="34"/>
              <a:cs typeface="B Nazanin" panose="00000700000000000000" pitchFamily="2" charset="-78"/>
            </a:endParaRPr>
          </a:p>
        </p:txBody>
      </p:sp>
      <p:sp>
        <p:nvSpPr>
          <p:cNvPr id="12" name="Rounded Rectangle 3">
            <a:extLst>
              <a:ext uri="{FF2B5EF4-FFF2-40B4-BE49-F238E27FC236}">
                <a16:creationId xmlns:a16="http://schemas.microsoft.com/office/drawing/2014/main" id="{0FC9E112-E11B-41D0-A0D3-8C1039EADF4C}"/>
              </a:ext>
            </a:extLst>
          </p:cNvPr>
          <p:cNvSpPr/>
          <p:nvPr/>
        </p:nvSpPr>
        <p:spPr>
          <a:xfrm>
            <a:off x="3233584" y="3859067"/>
            <a:ext cx="427874" cy="456021"/>
          </a:xfrm>
          <a:custGeom>
            <a:avLst/>
            <a:gdLst>
              <a:gd name="f0" fmla="val 10800000"/>
              <a:gd name="f1" fmla="val 5400000"/>
              <a:gd name="f2" fmla="val 180"/>
              <a:gd name="f3" fmla="val w"/>
              <a:gd name="f4" fmla="val h"/>
              <a:gd name="f5" fmla="val 0"/>
              <a:gd name="f6" fmla="val 3960000"/>
              <a:gd name="f7" fmla="val 2841893"/>
              <a:gd name="f8" fmla="val 181064"/>
              <a:gd name="f9" fmla="val 2485731"/>
              <a:gd name="f10" fmla="val 190239"/>
              <a:gd name="f11" fmla="val 2106781"/>
              <a:gd name="f12" fmla="val 339266"/>
              <a:gd name="f13" fmla="val 2105790"/>
              <a:gd name="f14" fmla="val 859562"/>
              <a:gd name="f15" fmla="val 2106860"/>
              <a:gd name="f16" fmla="val 863292"/>
              <a:gd name="f17" fmla="val 1248172"/>
              <a:gd name="f18" fmla="val 1691968"/>
              <a:gd name="f19" fmla="val 1824236"/>
              <a:gd name="f20" fmla="val 3779396"/>
              <a:gd name="f21" fmla="val 2754932"/>
              <a:gd name="f22" fmla="val 3305869"/>
              <a:gd name="f23" fmla="val 1813665"/>
              <a:gd name="f24" fmla="val 3348152"/>
              <a:gd name="f25" fmla="val 907124"/>
              <a:gd name="f26" fmla="val 2746287"/>
              <a:gd name="f27" fmla="val 682909"/>
              <a:gd name="f28" fmla="val 3126764"/>
              <a:gd name="f29" fmla="val 685506"/>
              <a:gd name="f30" fmla="val 3369037"/>
              <a:gd name="f31" fmla="val 704441"/>
              <a:gd name="f32" fmla="val 3391941"/>
              <a:gd name="f33" fmla="val 556446"/>
              <a:gd name="f34" fmla="val 3409927"/>
              <a:gd name="f35" fmla="val 381656"/>
              <a:gd name="f36" fmla="val 3410216"/>
              <a:gd name="f37" fmla="val 195189"/>
              <a:gd name="f38" fmla="val 3239930"/>
              <a:gd name="f39" fmla="val 163882"/>
              <a:gd name="f40" fmla="val 3118909"/>
              <a:gd name="f41" fmla="val 173928"/>
              <a:gd name="f42" fmla="val 308009"/>
              <a:gd name="f43" fmla="val 3651991"/>
              <a:gd name="f44" fmla="val 3822100"/>
              <a:gd name="f45" fmla="val 137900"/>
              <a:gd name="f46" fmla="+- 0 0 -90"/>
              <a:gd name="f47" fmla="*/ f3 1 3960000"/>
              <a:gd name="f48" fmla="*/ f4 1 3960000"/>
              <a:gd name="f49" fmla="+- f6 0 f5"/>
              <a:gd name="f50" fmla="*/ f46 f0 1"/>
              <a:gd name="f51" fmla="*/ f49 1 3960000"/>
              <a:gd name="f52" fmla="*/ 2841893 f49 1"/>
              <a:gd name="f53" fmla="*/ 181064 f49 1"/>
              <a:gd name="f54" fmla="*/ 2105790 f49 1"/>
              <a:gd name="f55" fmla="*/ 859562 f49 1"/>
              <a:gd name="f56" fmla="*/ 2106860 f49 1"/>
              <a:gd name="f57" fmla="*/ 863292 f49 1"/>
              <a:gd name="f58" fmla="*/ 1248172 f49 1"/>
              <a:gd name="f59" fmla="*/ 1691968 f49 1"/>
              <a:gd name="f60" fmla="*/ 1824236 f49 1"/>
              <a:gd name="f61" fmla="*/ 3779396 f49 1"/>
              <a:gd name="f62" fmla="*/ 2754932 f49 1"/>
              <a:gd name="f63" fmla="*/ 3305869 f49 1"/>
              <a:gd name="f64" fmla="*/ 1813665 f49 1"/>
              <a:gd name="f65" fmla="*/ 3348152 f49 1"/>
              <a:gd name="f66" fmla="*/ 907124 f49 1"/>
              <a:gd name="f67" fmla="*/ 3369037 f49 1"/>
              <a:gd name="f68" fmla="*/ 308009 f49 1"/>
              <a:gd name="f69" fmla="*/ 0 f49 1"/>
              <a:gd name="f70" fmla="*/ 3651991 f49 1"/>
              <a:gd name="f71" fmla="*/ 3960000 f49 1"/>
              <a:gd name="f72" fmla="*/ 704441 f49 1"/>
              <a:gd name="f73" fmla="*/ 3410216 f49 1"/>
              <a:gd name="f74" fmla="*/ 195189 f49 1"/>
              <a:gd name="f75" fmla="*/ f50 1 f2"/>
              <a:gd name="f76" fmla="*/ f52 1 3960000"/>
              <a:gd name="f77" fmla="*/ f53 1 3960000"/>
              <a:gd name="f78" fmla="*/ f54 1 3960000"/>
              <a:gd name="f79" fmla="*/ f55 1 3960000"/>
              <a:gd name="f80" fmla="*/ f56 1 3960000"/>
              <a:gd name="f81" fmla="*/ f57 1 3960000"/>
              <a:gd name="f82" fmla="*/ f58 1 3960000"/>
              <a:gd name="f83" fmla="*/ f59 1 3960000"/>
              <a:gd name="f84" fmla="*/ f60 1 3960000"/>
              <a:gd name="f85" fmla="*/ f61 1 3960000"/>
              <a:gd name="f86" fmla="*/ f62 1 3960000"/>
              <a:gd name="f87" fmla="*/ f63 1 3960000"/>
              <a:gd name="f88" fmla="*/ f64 1 3960000"/>
              <a:gd name="f89" fmla="*/ f65 1 3960000"/>
              <a:gd name="f90" fmla="*/ f66 1 3960000"/>
              <a:gd name="f91" fmla="*/ f67 1 3960000"/>
              <a:gd name="f92" fmla="*/ f68 1 3960000"/>
              <a:gd name="f93" fmla="*/ f69 1 3960000"/>
              <a:gd name="f94" fmla="*/ f70 1 3960000"/>
              <a:gd name="f95" fmla="*/ f71 1 3960000"/>
              <a:gd name="f96" fmla="*/ f72 1 3960000"/>
              <a:gd name="f97" fmla="*/ f73 1 3960000"/>
              <a:gd name="f98" fmla="*/ f74 1 3960000"/>
              <a:gd name="f99" fmla="*/ f5 1 f51"/>
              <a:gd name="f100" fmla="*/ f6 1 f51"/>
              <a:gd name="f101" fmla="+- f75 0 f1"/>
              <a:gd name="f102" fmla="*/ f76 1 f51"/>
              <a:gd name="f103" fmla="*/ f77 1 f51"/>
              <a:gd name="f104" fmla="*/ f78 1 f51"/>
              <a:gd name="f105" fmla="*/ f79 1 f51"/>
              <a:gd name="f106" fmla="*/ f80 1 f51"/>
              <a:gd name="f107" fmla="*/ f81 1 f51"/>
              <a:gd name="f108" fmla="*/ f82 1 f51"/>
              <a:gd name="f109" fmla="*/ f83 1 f51"/>
              <a:gd name="f110" fmla="*/ f84 1 f51"/>
              <a:gd name="f111" fmla="*/ f85 1 f51"/>
              <a:gd name="f112" fmla="*/ f86 1 f51"/>
              <a:gd name="f113" fmla="*/ f87 1 f51"/>
              <a:gd name="f114" fmla="*/ f88 1 f51"/>
              <a:gd name="f115" fmla="*/ f89 1 f51"/>
              <a:gd name="f116" fmla="*/ f90 1 f51"/>
              <a:gd name="f117" fmla="*/ f91 1 f51"/>
              <a:gd name="f118" fmla="*/ f96 1 f51"/>
              <a:gd name="f119" fmla="*/ f97 1 f51"/>
              <a:gd name="f120" fmla="*/ f98 1 f51"/>
              <a:gd name="f121" fmla="*/ f92 1 f51"/>
              <a:gd name="f122" fmla="*/ f93 1 f51"/>
              <a:gd name="f123" fmla="*/ f94 1 f51"/>
              <a:gd name="f124" fmla="*/ f95 1 f51"/>
              <a:gd name="f125" fmla="*/ f99 f47 1"/>
              <a:gd name="f126" fmla="*/ f100 f47 1"/>
              <a:gd name="f127" fmla="*/ f100 f48 1"/>
              <a:gd name="f128" fmla="*/ f99 f48 1"/>
              <a:gd name="f129" fmla="*/ f102 f47 1"/>
              <a:gd name="f130" fmla="*/ f103 f48 1"/>
              <a:gd name="f131" fmla="*/ f104 f47 1"/>
              <a:gd name="f132" fmla="*/ f105 f48 1"/>
              <a:gd name="f133" fmla="*/ f106 f47 1"/>
              <a:gd name="f134" fmla="*/ f107 f48 1"/>
              <a:gd name="f135" fmla="*/ f108 f48 1"/>
              <a:gd name="f136" fmla="*/ f109 f47 1"/>
              <a:gd name="f137" fmla="*/ f110 f48 1"/>
              <a:gd name="f138" fmla="*/ f111 f48 1"/>
              <a:gd name="f139" fmla="*/ f112 f47 1"/>
              <a:gd name="f140" fmla="*/ f113 f47 1"/>
              <a:gd name="f141" fmla="*/ f114 f48 1"/>
              <a:gd name="f142" fmla="*/ f115 f47 1"/>
              <a:gd name="f143" fmla="*/ f116 f48 1"/>
              <a:gd name="f144" fmla="*/ f117 f47 1"/>
              <a:gd name="f145" fmla="*/ f118 f48 1"/>
              <a:gd name="f146" fmla="*/ f119 f47 1"/>
              <a:gd name="f147" fmla="*/ f120 f48 1"/>
              <a:gd name="f148" fmla="*/ f121 f47 1"/>
              <a:gd name="f149" fmla="*/ f122 f48 1"/>
              <a:gd name="f150" fmla="*/ f123 f47 1"/>
              <a:gd name="f151" fmla="*/ f124 f47 1"/>
              <a:gd name="f152" fmla="*/ f121 f48 1"/>
              <a:gd name="f153" fmla="*/ f123 f48 1"/>
              <a:gd name="f154" fmla="*/ f124 f48 1"/>
              <a:gd name="f155" fmla="*/ f122 f47 1"/>
            </a:gdLst>
            <a:ahLst/>
            <a:cxnLst>
              <a:cxn ang="3cd4">
                <a:pos x="hc" y="t"/>
              </a:cxn>
              <a:cxn ang="0">
                <a:pos x="r" y="vc"/>
              </a:cxn>
              <a:cxn ang="cd4">
                <a:pos x="hc" y="b"/>
              </a:cxn>
              <a:cxn ang="cd2">
                <a:pos x="l" y="vc"/>
              </a:cxn>
              <a:cxn ang="f101">
                <a:pos x="f129" y="f130"/>
              </a:cxn>
              <a:cxn ang="f101">
                <a:pos x="f131" y="f132"/>
              </a:cxn>
              <a:cxn ang="f101">
                <a:pos x="f133" y="f134"/>
              </a:cxn>
              <a:cxn ang="f101">
                <a:pos x="f133" y="f135"/>
              </a:cxn>
              <a:cxn ang="f101">
                <a:pos x="f136" y="f135"/>
              </a:cxn>
              <a:cxn ang="f101">
                <a:pos x="f136" y="f137"/>
              </a:cxn>
              <a:cxn ang="f101">
                <a:pos x="f133" y="f137"/>
              </a:cxn>
              <a:cxn ang="f101">
                <a:pos x="f133" y="f138"/>
              </a:cxn>
              <a:cxn ang="f101">
                <a:pos x="f139" y="f138"/>
              </a:cxn>
              <a:cxn ang="f101">
                <a:pos x="f139" y="f137"/>
              </a:cxn>
              <a:cxn ang="f101">
                <a:pos x="f140" y="f141"/>
              </a:cxn>
              <a:cxn ang="f101">
                <a:pos x="f142" y="f135"/>
              </a:cxn>
              <a:cxn ang="f101">
                <a:pos x="f139" y="f135"/>
              </a:cxn>
              <a:cxn ang="f101">
                <a:pos x="f139" y="f143"/>
              </a:cxn>
              <a:cxn ang="f101">
                <a:pos x="f144" y="f145"/>
              </a:cxn>
              <a:cxn ang="f101">
                <a:pos x="f146" y="f147"/>
              </a:cxn>
              <a:cxn ang="f101">
                <a:pos x="f129" y="f130"/>
              </a:cxn>
              <a:cxn ang="f101">
                <a:pos x="f148" y="f149"/>
              </a:cxn>
              <a:cxn ang="f101">
                <a:pos x="f150" y="f149"/>
              </a:cxn>
              <a:cxn ang="f101">
                <a:pos x="f151" y="f152"/>
              </a:cxn>
              <a:cxn ang="f101">
                <a:pos x="f151" y="f153"/>
              </a:cxn>
              <a:cxn ang="f101">
                <a:pos x="f150" y="f154"/>
              </a:cxn>
              <a:cxn ang="f101">
                <a:pos x="f148" y="f154"/>
              </a:cxn>
              <a:cxn ang="f101">
                <a:pos x="f155" y="f153"/>
              </a:cxn>
              <a:cxn ang="f101">
                <a:pos x="f155" y="f152"/>
              </a:cxn>
              <a:cxn ang="f101">
                <a:pos x="f148" y="f149"/>
              </a:cxn>
            </a:cxnLst>
            <a:rect l="f125" t="f128" r="f126" b="f127"/>
            <a:pathLst>
              <a:path w="3960000" h="3960000">
                <a:moveTo>
                  <a:pt x="f7" y="f8"/>
                </a:moveTo>
                <a:cubicBezTo>
                  <a:pt x="f9" y="f10"/>
                  <a:pt x="f11" y="f12"/>
                  <a:pt x="f13" y="f14"/>
                </a:cubicBezTo>
                <a:lnTo>
                  <a:pt x="f15" y="f16"/>
                </a:lnTo>
                <a:lnTo>
                  <a:pt x="f15" y="f17"/>
                </a:lnTo>
                <a:lnTo>
                  <a:pt x="f18" y="f17"/>
                </a:lnTo>
                <a:lnTo>
                  <a:pt x="f18" y="f19"/>
                </a:lnTo>
                <a:lnTo>
                  <a:pt x="f15" y="f19"/>
                </a:lnTo>
                <a:lnTo>
                  <a:pt x="f15" y="f20"/>
                </a:lnTo>
                <a:lnTo>
                  <a:pt x="f21" y="f20"/>
                </a:lnTo>
                <a:lnTo>
                  <a:pt x="f21" y="f19"/>
                </a:lnTo>
                <a:lnTo>
                  <a:pt x="f22" y="f23"/>
                </a:lnTo>
                <a:lnTo>
                  <a:pt x="f24" y="f17"/>
                </a:lnTo>
                <a:lnTo>
                  <a:pt x="f21" y="f17"/>
                </a:lnTo>
                <a:lnTo>
                  <a:pt x="f21" y="f25"/>
                </a:lnTo>
                <a:cubicBezTo>
                  <a:pt x="f26" y="f27"/>
                  <a:pt x="f28" y="f29"/>
                  <a:pt x="f30" y="f31"/>
                </a:cubicBezTo>
                <a:cubicBezTo>
                  <a:pt x="f32" y="f33"/>
                  <a:pt x="f34" y="f35"/>
                  <a:pt x="f36" y="f37"/>
                </a:cubicBezTo>
                <a:cubicBezTo>
                  <a:pt x="f38" y="f39"/>
                  <a:pt x="f40" y="f41"/>
                  <a:pt x="f7" y="f8"/>
                </a:cubicBezTo>
                <a:close/>
                <a:moveTo>
                  <a:pt x="f42" y="f5"/>
                </a:moveTo>
                <a:lnTo>
                  <a:pt x="f43" y="f5"/>
                </a:lnTo>
                <a:cubicBezTo>
                  <a:pt x="f44" y="f5"/>
                  <a:pt x="f6" y="f45"/>
                  <a:pt x="f6" y="f42"/>
                </a:cubicBezTo>
                <a:lnTo>
                  <a:pt x="f6" y="f43"/>
                </a:lnTo>
                <a:cubicBezTo>
                  <a:pt x="f6" y="f44"/>
                  <a:pt x="f44" y="f6"/>
                  <a:pt x="f43" y="f6"/>
                </a:cubicBezTo>
                <a:lnTo>
                  <a:pt x="f42" y="f6"/>
                </a:lnTo>
                <a:cubicBezTo>
                  <a:pt x="f45" y="f6"/>
                  <a:pt x="f5" y="f44"/>
                  <a:pt x="f5" y="f43"/>
                </a:cubicBezTo>
                <a:lnTo>
                  <a:pt x="f5" y="f42"/>
                </a:lnTo>
                <a:cubicBezTo>
                  <a:pt x="f5" y="f45"/>
                  <a:pt x="f45" y="f5"/>
                  <a:pt x="f42" y="f5"/>
                </a:cubicBezTo>
                <a:close/>
              </a:path>
            </a:pathLst>
          </a:custGeom>
          <a:solidFill>
            <a:srgbClr val="BA1A18"/>
          </a:solidFill>
          <a:ln cap="flat">
            <a:noFill/>
            <a:prstDash val="solid"/>
          </a:ln>
        </p:spPr>
        <p:txBody>
          <a:bodyPr vert="horz" wrap="square" lIns="68271" tIns="34136" rIns="68271" bIns="34136" anchor="ctr" anchorCtr="1" compatLnSpc="1">
            <a:noAutofit/>
          </a:bodyPr>
          <a:lstStyle/>
          <a:p>
            <a:pPr algn="ctr" defTabSz="910248" rtl="1">
              <a:defRPr sz="1800" b="0" i="0" u="none" strike="noStrike" kern="0" cap="none" spc="0" baseline="0">
                <a:solidFill>
                  <a:srgbClr val="000000"/>
                </a:solidFill>
                <a:uFillTx/>
              </a:defRPr>
            </a:pPr>
            <a:endParaRPr lang="en-US" sz="1046" dirty="0">
              <a:solidFill>
                <a:srgbClr val="FFFFFF"/>
              </a:solidFill>
              <a:ea typeface="맑은 고딕" pitchFamily="34"/>
              <a:cs typeface="B Nazanin" panose="00000700000000000000" pitchFamily="2" charset="-78"/>
            </a:endParaRPr>
          </a:p>
        </p:txBody>
      </p:sp>
      <p:sp>
        <p:nvSpPr>
          <p:cNvPr id="13" name="Rounded Rectangle 10">
            <a:extLst>
              <a:ext uri="{FF2B5EF4-FFF2-40B4-BE49-F238E27FC236}">
                <a16:creationId xmlns:a16="http://schemas.microsoft.com/office/drawing/2014/main" id="{49AEC7A5-8FF7-4AD8-A3FC-660BA387A745}"/>
              </a:ext>
            </a:extLst>
          </p:cNvPr>
          <p:cNvSpPr/>
          <p:nvPr/>
        </p:nvSpPr>
        <p:spPr>
          <a:xfrm>
            <a:off x="4647064" y="3849804"/>
            <a:ext cx="429404" cy="465287"/>
          </a:xfrm>
          <a:custGeom>
            <a:avLst/>
            <a:gdLst>
              <a:gd name="f0" fmla="val w"/>
              <a:gd name="f1" fmla="val h"/>
              <a:gd name="f2" fmla="val 0"/>
              <a:gd name="f3" fmla="val 3186824"/>
              <a:gd name="f4" fmla="val 3240000"/>
              <a:gd name="f5" fmla="val 2141174"/>
              <a:gd name="f6" fmla="val 1384899"/>
              <a:gd name="f7" fmla="val 1528887"/>
              <a:gd name="f8" fmla="val 1997174"/>
              <a:gd name="f9" fmla="val 1744911"/>
              <a:gd name="f10" fmla="val 1888899"/>
              <a:gd name="f11" fmla="val 2357174"/>
              <a:gd name="f12" fmla="val 2501174"/>
              <a:gd name="f13" fmla="val 1286582"/>
              <a:gd name="f14" fmla="val 1008157"/>
              <a:gd name="f15" fmla="val 1148208"/>
              <a:gd name="f16" fmla="val 1006486"/>
              <a:gd name="f17" fmla="val 1009270"/>
              <a:gd name="f18" fmla="val 1051569"/>
              <a:gd name="f19" fmla="val 894997"/>
              <a:gd name="f20" fmla="val 1143711"/>
              <a:gd name="f21" fmla="val 666451"/>
              <a:gd name="f22" fmla="val 1327995"/>
              <a:gd name="f23" fmla="val 600947"/>
              <a:gd name="f24" fmla="val 1648602"/>
              <a:gd name="f25" fmla="val 738892"/>
              <a:gd name="f26" fmla="val 1907765"/>
              <a:gd name="f27" fmla="val 876837"/>
              <a:gd name="f28" fmla="val 2166928"/>
              <a:gd name="f29" fmla="val 1179371"/>
              <a:gd name="f30" fmla="val 2291639"/>
              <a:gd name="f31" fmla="val 1459875"/>
              <a:gd name="f32" fmla="val 2204971"/>
              <a:gd name="f33" fmla="val 1676459"/>
              <a:gd name="f34" fmla="val 2138053"/>
              <a:gd name="f35" fmla="val 1832801"/>
              <a:gd name="f36" fmla="val 1959669"/>
              <a:gd name="f37" fmla="val 1876637"/>
              <a:gd name="f38" fmla="val 1747242"/>
              <a:gd name="f39" fmla="val 1879565"/>
              <a:gd name="f40" fmla="val 1728291"/>
              <a:gd name="f41" fmla="val 1891883"/>
              <a:gd name="f42" fmla="val 1671800"/>
              <a:gd name="f43" fmla="val 1894168"/>
              <a:gd name="f44" fmla="val 1612713"/>
              <a:gd name="f45" fmla="val 1887545"/>
              <a:gd name="f46" fmla="val 1552862"/>
              <a:gd name="f47" fmla="val 1553745"/>
              <a:gd name="f48" fmla="val 1531218"/>
              <a:gd name="f49" fmla="val 1231565"/>
              <a:gd name="f50" fmla="val 1565835"/>
              <a:gd name="f51" fmla="val 1530201"/>
              <a:gd name="f52" fmla="val 1827940"/>
              <a:gd name="f53" fmla="val 1460959"/>
              <a:gd name="f54" fmla="val 1892348"/>
              <a:gd name="f55" fmla="val 1371795"/>
              <a:gd name="f56" fmla="val 1919897"/>
              <a:gd name="f57" fmla="val 1228031"/>
              <a:gd name="f58" fmla="val 1964316"/>
              <a:gd name="f59" fmla="val 1072976"/>
              <a:gd name="f60" fmla="val 1900399"/>
              <a:gd name="f61" fmla="val 1002277"/>
              <a:gd name="f62" fmla="val 1767573"/>
              <a:gd name="f63" fmla="val 931578"/>
              <a:gd name="f64" fmla="val 1634747"/>
              <a:gd name="f65" fmla="val 965150"/>
              <a:gd name="f66" fmla="val 1470429"/>
              <a:gd name="f67" fmla="val 1082284"/>
              <a:gd name="f68" fmla="val 1375980"/>
              <a:gd name="f69" fmla="val 1199418"/>
              <a:gd name="f70" fmla="val 1281531"/>
              <a:gd name="f71" fmla="val 1367118"/>
              <a:gd name="f72" fmla="val 1283556"/>
              <a:gd name="f73" fmla="val 1481937"/>
              <a:gd name="f74" fmla="val 1380807"/>
              <a:gd name="f75" fmla="val 1674778"/>
              <a:gd name="f76" fmla="val 1153129"/>
              <a:gd name="f77" fmla="val 1562764"/>
              <a:gd name="f78" fmla="val 1058254"/>
              <a:gd name="f79" fmla="val 1424955"/>
              <a:gd name="f80" fmla="val 1009828"/>
              <a:gd name="f81" fmla="val 293028"/>
              <a:gd name="f82" fmla="val 2893796"/>
              <a:gd name="f83" fmla="val 3055631"/>
              <a:gd name="f84" fmla="val 131193"/>
              <a:gd name="f85" fmla="val 2946972"/>
              <a:gd name="f86" fmla="val 3108807"/>
              <a:gd name="f87" fmla="*/ f0 1 3186824"/>
              <a:gd name="f88" fmla="*/ f1 1 3240000"/>
              <a:gd name="f89" fmla="+- f4 0 f2"/>
              <a:gd name="f90" fmla="+- f3 0 f2"/>
              <a:gd name="f91" fmla="*/ f90 1 3186824"/>
              <a:gd name="f92" fmla="*/ f89 1 3240000"/>
              <a:gd name="f93" fmla="*/ f2 1 f91"/>
              <a:gd name="f94" fmla="*/ f3 1 f91"/>
              <a:gd name="f95" fmla="*/ f2 1 f92"/>
              <a:gd name="f96" fmla="*/ f4 1 f92"/>
              <a:gd name="f97" fmla="*/ f93 f87 1"/>
              <a:gd name="f98" fmla="*/ f94 f87 1"/>
              <a:gd name="f99" fmla="*/ f96 f88 1"/>
              <a:gd name="f100" fmla="*/ f95 f88 1"/>
            </a:gdLst>
            <a:ahLst/>
            <a:cxnLst>
              <a:cxn ang="3cd4">
                <a:pos x="hc" y="t"/>
              </a:cxn>
              <a:cxn ang="0">
                <a:pos x="r" y="vc"/>
              </a:cxn>
              <a:cxn ang="cd4">
                <a:pos x="hc" y="b"/>
              </a:cxn>
              <a:cxn ang="cd2">
                <a:pos x="l" y="vc"/>
              </a:cxn>
            </a:cxnLst>
            <a:rect l="f97" t="f100" r="f98" b="f99"/>
            <a:pathLst>
              <a:path w="3186824" h="3240000">
                <a:moveTo>
                  <a:pt x="f5" y="f6"/>
                </a:moveTo>
                <a:lnTo>
                  <a:pt x="f5" y="f7"/>
                </a:lnTo>
                <a:lnTo>
                  <a:pt x="f8" y="f7"/>
                </a:lnTo>
                <a:lnTo>
                  <a:pt x="f8" y="f9"/>
                </a:lnTo>
                <a:lnTo>
                  <a:pt x="f5" y="f9"/>
                </a:lnTo>
                <a:lnTo>
                  <a:pt x="f5" y="f10"/>
                </a:lnTo>
                <a:lnTo>
                  <a:pt x="f11" y="f10"/>
                </a:lnTo>
                <a:lnTo>
                  <a:pt x="f11" y="f9"/>
                </a:lnTo>
                <a:lnTo>
                  <a:pt x="f12" y="f9"/>
                </a:lnTo>
                <a:lnTo>
                  <a:pt x="f12" y="f7"/>
                </a:lnTo>
                <a:lnTo>
                  <a:pt x="f11" y="f7"/>
                </a:lnTo>
                <a:lnTo>
                  <a:pt x="f11" y="f6"/>
                </a:lnTo>
                <a:close/>
                <a:moveTo>
                  <a:pt x="f13" y="f14"/>
                </a:moveTo>
                <a:cubicBezTo>
                  <a:pt x="f15" y="f16"/>
                  <a:pt x="f17" y="f18"/>
                  <a:pt x="f19" y="f20"/>
                </a:cubicBezTo>
                <a:cubicBezTo>
                  <a:pt x="f21" y="f22"/>
                  <a:pt x="f23" y="f24"/>
                  <a:pt x="f25" y="f26"/>
                </a:cubicBezTo>
                <a:cubicBezTo>
                  <a:pt x="f27" y="f28"/>
                  <a:pt x="f29" y="f30"/>
                  <a:pt x="f31" y="f32"/>
                </a:cubicBezTo>
                <a:cubicBezTo>
                  <a:pt x="f33" y="f34"/>
                  <a:pt x="f35" y="f36"/>
                  <a:pt x="f37" y="f38"/>
                </a:cubicBezTo>
                <a:lnTo>
                  <a:pt x="f39" y="f38"/>
                </a:lnTo>
                <a:lnTo>
                  <a:pt x="f39" y="f40"/>
                </a:lnTo>
                <a:cubicBezTo>
                  <a:pt x="f41" y="f42"/>
                  <a:pt x="f43" y="f44"/>
                  <a:pt x="f45" y="f46"/>
                </a:cubicBezTo>
                <a:lnTo>
                  <a:pt x="f39" y="f47"/>
                </a:lnTo>
                <a:lnTo>
                  <a:pt x="f39" y="f48"/>
                </a:lnTo>
                <a:lnTo>
                  <a:pt x="f49" y="f48"/>
                </a:lnTo>
                <a:lnTo>
                  <a:pt x="f49" y="f38"/>
                </a:lnTo>
                <a:lnTo>
                  <a:pt x="f50" y="f38"/>
                </a:lnTo>
                <a:cubicBezTo>
                  <a:pt x="f51" y="f52"/>
                  <a:pt x="f53" y="f54"/>
                  <a:pt x="f55" y="f56"/>
                </a:cubicBezTo>
                <a:cubicBezTo>
                  <a:pt x="f57" y="f58"/>
                  <a:pt x="f59" y="f60"/>
                  <a:pt x="f61" y="f62"/>
                </a:cubicBezTo>
                <a:cubicBezTo>
                  <a:pt x="f63" y="f64"/>
                  <a:pt x="f65" y="f66"/>
                  <a:pt x="f67" y="f68"/>
                </a:cubicBezTo>
                <a:cubicBezTo>
                  <a:pt x="f69" y="f70"/>
                  <a:pt x="f71" y="f72"/>
                  <a:pt x="f73" y="f74"/>
                </a:cubicBezTo>
                <a:lnTo>
                  <a:pt x="f75" y="f76"/>
                </a:lnTo>
                <a:cubicBezTo>
                  <a:pt x="f77" y="f78"/>
                  <a:pt x="f79" y="f80"/>
                  <a:pt x="f13" y="f14"/>
                </a:cubicBezTo>
                <a:close/>
                <a:moveTo>
                  <a:pt x="f81" y="f2"/>
                </a:moveTo>
                <a:lnTo>
                  <a:pt x="f82" y="f2"/>
                </a:lnTo>
                <a:cubicBezTo>
                  <a:pt x="f83" y="f2"/>
                  <a:pt x="f3" y="f84"/>
                  <a:pt x="f3" y="f81"/>
                </a:cubicBezTo>
                <a:lnTo>
                  <a:pt x="f3" y="f85"/>
                </a:lnTo>
                <a:cubicBezTo>
                  <a:pt x="f3" y="f86"/>
                  <a:pt x="f83" y="f4"/>
                  <a:pt x="f82" y="f4"/>
                </a:cubicBezTo>
                <a:lnTo>
                  <a:pt x="f81" y="f4"/>
                </a:lnTo>
                <a:cubicBezTo>
                  <a:pt x="f84" y="f4"/>
                  <a:pt x="f2" y="f86"/>
                  <a:pt x="f2" y="f85"/>
                </a:cubicBezTo>
                <a:lnTo>
                  <a:pt x="f2" y="f81"/>
                </a:lnTo>
                <a:cubicBezTo>
                  <a:pt x="f2" y="f84"/>
                  <a:pt x="f84" y="f2"/>
                  <a:pt x="f81" y="f2"/>
                </a:cubicBezTo>
                <a:close/>
              </a:path>
            </a:pathLst>
          </a:custGeom>
          <a:solidFill>
            <a:srgbClr val="BA1A18"/>
          </a:solidFill>
          <a:ln cap="flat">
            <a:noFill/>
            <a:prstDash val="solid"/>
          </a:ln>
        </p:spPr>
        <p:txBody>
          <a:bodyPr vert="horz" wrap="square" lIns="91025" tIns="45516" rIns="91025" bIns="45516" anchor="ctr" anchorCtr="1" compatLnSpc="1">
            <a:noAutofit/>
          </a:bodyPr>
          <a:lstStyle/>
          <a:p>
            <a:pPr algn="ctr" defTabSz="910248" rtl="1">
              <a:defRPr sz="1800" b="0" i="0" u="none" strike="noStrike" kern="0" cap="none" spc="0" baseline="0">
                <a:solidFill>
                  <a:srgbClr val="000000"/>
                </a:solidFill>
                <a:uFillTx/>
              </a:defRPr>
            </a:pPr>
            <a:endParaRPr lang="en-US" sz="1046" dirty="0">
              <a:ea typeface="맑은 고딕" pitchFamily="34"/>
              <a:cs typeface="B Nazanin" panose="00000700000000000000" pitchFamily="2" charset="-78"/>
            </a:endParaRPr>
          </a:p>
        </p:txBody>
      </p:sp>
      <p:sp>
        <p:nvSpPr>
          <p:cNvPr id="14" name="Block Arc 6">
            <a:extLst>
              <a:ext uri="{FF2B5EF4-FFF2-40B4-BE49-F238E27FC236}">
                <a16:creationId xmlns:a16="http://schemas.microsoft.com/office/drawing/2014/main" id="{EE212C97-C6AB-41A9-9173-751228F06924}"/>
              </a:ext>
            </a:extLst>
          </p:cNvPr>
          <p:cNvSpPr/>
          <p:nvPr/>
        </p:nvSpPr>
        <p:spPr>
          <a:xfrm>
            <a:off x="5311518" y="3881850"/>
            <a:ext cx="402539" cy="433241"/>
          </a:xfrm>
          <a:custGeom>
            <a:avLst/>
            <a:gdLst>
              <a:gd name="f0" fmla="val 10800000"/>
              <a:gd name="f1" fmla="val 5400000"/>
              <a:gd name="f2" fmla="val 180"/>
              <a:gd name="f3" fmla="val w"/>
              <a:gd name="f4" fmla="val h"/>
              <a:gd name="f5" fmla="val 0"/>
              <a:gd name="f6" fmla="val 3189723"/>
              <a:gd name="f7" fmla="val 3221116"/>
              <a:gd name="f8" fmla="val 2664630"/>
              <a:gd name="f9" fmla="val 2175617"/>
              <a:gd name="f10" fmla="val 2658205"/>
              <a:gd name="f11" fmla="val 2178566"/>
              <a:gd name="f12" fmla="val 2662222"/>
              <a:gd name="f13" fmla="val 2175972"/>
              <a:gd name="f14" fmla="val 2664284"/>
              <a:gd name="f15" fmla="val 2175096"/>
              <a:gd name="f16" fmla="val 1477043"/>
              <a:gd name="f17" fmla="val 1144372"/>
              <a:gd name="f18" fmla="val 1409070"/>
              <a:gd name="f19" fmla="val 1159393"/>
              <a:gd name="f20" fmla="val 1167974"/>
              <a:gd name="f21" fmla="val 1216277"/>
              <a:gd name="f22" fmla="val 1134894"/>
              <a:gd name="f23" fmla="val 1538245"/>
              <a:gd name="f24" fmla="val 1152384"/>
              <a:gd name="f25" fmla="val 1703728"/>
              <a:gd name="f26" fmla="val 1169874"/>
              <a:gd name="f27" fmla="val 1869211"/>
              <a:gd name="f28" fmla="val 1272747"/>
              <a:gd name="f29" fmla="val 2156947"/>
              <a:gd name="f30" fmla="val 1514013"/>
              <a:gd name="f31" fmla="val 2152290"/>
              <a:gd name="f32" fmla="val 1680659"/>
              <a:gd name="f33" fmla="val 2149073"/>
              <a:gd name="f34" fmla="val 1865876"/>
              <a:gd name="f35" fmla="val 1940767"/>
              <a:gd name="f36" fmla="val 1850815"/>
              <a:gd name="f37" fmla="val 1654259"/>
              <a:gd name="f38" fmla="val 1844015"/>
              <a:gd name="f39" fmla="val 1608142"/>
              <a:gd name="f40" fmla="val 1837162"/>
              <a:gd name="f41" fmla="val 1561942"/>
              <a:gd name="f42" fmla="val 1830467"/>
              <a:gd name="f43" fmla="val 1515986"/>
              <a:gd name="f44" fmla="val 1779361"/>
              <a:gd name="f45" fmla="val 1292438"/>
              <a:gd name="f46" fmla="val 1635542"/>
              <a:gd name="f47" fmla="val 1134285"/>
              <a:gd name="f48" fmla="val 1651152"/>
              <a:gd name="f49" fmla="val 501"/>
              <a:gd name="f50" fmla="val 1977584"/>
              <a:gd name="f51" fmla="val 8635"/>
              <a:gd name="f52" fmla="val 2235425"/>
              <a:gd name="f53" fmla="val 52153"/>
              <a:gd name="f54" fmla="val 2580395"/>
              <a:gd name="f55" fmla="val 324821"/>
              <a:gd name="f56" fmla="val 3000061"/>
              <a:gd name="f57" fmla="val 656529"/>
              <a:gd name="f58" fmla="val 3430704"/>
              <a:gd name="f59" fmla="val 1549940"/>
              <a:gd name="f60" fmla="val 3030464"/>
              <a:gd name="f61" fmla="val 2249544"/>
              <a:gd name="f62" fmla="val 2882259"/>
              <a:gd name="f63" fmla="val 2451798"/>
              <a:gd name="f64" fmla="val 2785813"/>
              <a:gd name="f65" fmla="val 2507403"/>
              <a:gd name="f66" fmla="val 2585849"/>
              <a:gd name="f67" fmla="val 2588887"/>
              <a:gd name="f68" fmla="val 2194785"/>
              <a:gd name="f69" fmla="val 2615774"/>
              <a:gd name="f70" fmla="val 1984876"/>
              <a:gd name="f71" fmla="val 2478759"/>
              <a:gd name="f72" fmla="val 1973374"/>
              <a:gd name="f73" fmla="val 2195096"/>
              <a:gd name="f74" fmla="val 1841986"/>
              <a:gd name="f75" fmla="val 2496540"/>
              <a:gd name="f76" fmla="val 1610941"/>
              <a:gd name="f77" fmla="val 2555551"/>
              <a:gd name="f78" fmla="val 1390827"/>
              <a:gd name="f79" fmla="val 2527630"/>
              <a:gd name="f80" fmla="val 1131071"/>
              <a:gd name="f81" fmla="val 2494680"/>
              <a:gd name="f82" fmla="val 853863"/>
              <a:gd name="f83" fmla="val 2136270"/>
              <a:gd name="f84" fmla="val 783896"/>
              <a:gd name="f85" fmla="val 1665044"/>
              <a:gd name="f86" fmla="val 715204"/>
              <a:gd name="f87" fmla="val 1202409"/>
              <a:gd name="f88" fmla="val 991941"/>
              <a:gd name="f89" fmla="val 900416"/>
              <a:gd name="f90" fmla="val 1268509"/>
              <a:gd name="f91" fmla="val 819983"/>
              <a:gd name="f92" fmla="val 1288264"/>
              <a:gd name="f93" fmla="val 814237"/>
              <a:gd name="f94" fmla="val 1308391"/>
              <a:gd name="f95" fmla="val 810536"/>
              <a:gd name="f96" fmla="val 1328805"/>
              <a:gd name="f97" fmla="val 807930"/>
              <a:gd name="f98" fmla="val 1349219"/>
              <a:gd name="f99" fmla="val 805325"/>
              <a:gd name="f100" fmla="val 1369921"/>
              <a:gd name="f101" fmla="val 803817"/>
              <a:gd name="f102" fmla="val 802457"/>
              <a:gd name="f103" fmla="val 1416795"/>
              <a:gd name="f104" fmla="val 800769"/>
              <a:gd name="f105" fmla="val 1355770"/>
              <a:gd name="f106" fmla="val 788713"/>
              <a:gd name="f107" fmla="val 1462242"/>
              <a:gd name="f108" fmla="val 801708"/>
              <a:gd name="f109" fmla="val 1599590"/>
              <a:gd name="f110" fmla="val 818472"/>
              <a:gd name="f111" fmla="val 1776043"/>
              <a:gd name="f112" fmla="val 890774"/>
              <a:gd name="f113" fmla="val 1956122"/>
              <a:gd name="f114" fmla="val 1110076"/>
              <a:gd name="f115" fmla="val 875315"/>
              <a:gd name="f116" fmla="val 2333414"/>
              <a:gd name="f117" fmla="val 2330539"/>
              <a:gd name="f118" fmla="val 1325736"/>
              <a:gd name="f119" fmla="val 2327663"/>
              <a:gd name="f120" fmla="val 1603628"/>
              <a:gd name="f121" fmla="val 2324788"/>
              <a:gd name="f122" fmla="val 2054049"/>
              <a:gd name="f123" fmla="val 2290850"/>
              <a:gd name="f124" fmla="val 2479718"/>
              <a:gd name="f125" fmla="val 2627788"/>
              <a:gd name="f126" fmla="val 2217580"/>
              <a:gd name="f127" fmla="val 2661746"/>
              <a:gd name="f128" fmla="val 2179658"/>
              <a:gd name="f129" fmla="val 2691046"/>
              <a:gd name="f130" fmla="val 2188689"/>
              <a:gd name="f131" fmla="val 2667011"/>
              <a:gd name="f132" fmla="val 2175828"/>
              <a:gd name="f133" fmla="val 2945550"/>
              <a:gd name="f134" fmla="val 1655295"/>
              <a:gd name="f135" fmla="val 2803444"/>
              <a:gd name="f136" fmla="val 1009445"/>
              <a:gd name="f137" fmla="val 2332141"/>
              <a:gd name="f138" fmla="val 653899"/>
              <a:gd name="f139" fmla="val 1860838"/>
              <a:gd name="f140" fmla="val 298353"/>
              <a:gd name="f141" fmla="val 1200794"/>
              <a:gd name="f142" fmla="val 339069"/>
              <a:gd name="f143" fmla="val 776764"/>
              <a:gd name="f144" fmla="val 749845"/>
              <a:gd name="f145" fmla="val 352733"/>
              <a:gd name="f146" fmla="val 1160621"/>
              <a:gd name="f147" fmla="val 291083"/>
              <a:gd name="f148" fmla="val 1819040"/>
              <a:gd name="f149" fmla="val 631487"/>
              <a:gd name="f150" fmla="val 2301392"/>
              <a:gd name="f151" fmla="val 971891"/>
              <a:gd name="f152" fmla="val 2783745"/>
              <a:gd name="f153" fmla="val 1612904"/>
              <a:gd name="f154" fmla="val 2946283"/>
              <a:gd name="f155" fmla="val 2142017"/>
              <a:gd name="f156" fmla="val 2684410"/>
              <a:gd name="f157" fmla="val 2324866"/>
              <a:gd name="f158" fmla="val 3053856"/>
              <a:gd name="f159" fmla="val 1613730"/>
              <a:gd name="f160" fmla="val 3405817"/>
              <a:gd name="f161" fmla="val 752200"/>
              <a:gd name="f162" fmla="val 3187363"/>
              <a:gd name="f163" fmla="val 294693"/>
              <a:gd name="f164" fmla="val 2539075"/>
              <a:gd name="f165" fmla="+- 0 0 162814"/>
              <a:gd name="f166" fmla="val 1890787"/>
              <a:gd name="f167" fmla="+- 0 0 79956"/>
              <a:gd name="f168" fmla="val 1005863"/>
              <a:gd name="f169" fmla="val 489947"/>
              <a:gd name="f170" fmla="val 453774"/>
              <a:gd name="f171" fmla="val 810518"/>
              <a:gd name="f172" fmla="val 143225"/>
              <a:gd name="f173" fmla="val 1231454"/>
              <a:gd name="f174" fmla="+- 0 0 9956"/>
              <a:gd name="f175" fmla="+- 0 0 -90"/>
              <a:gd name="f176" fmla="*/ f3 1 3189723"/>
              <a:gd name="f177" fmla="*/ f4 1 3221116"/>
              <a:gd name="f178" fmla="+- f7 0 f5"/>
              <a:gd name="f179" fmla="+- f6 0 f5"/>
              <a:gd name="f180" fmla="*/ f175 f0 1"/>
              <a:gd name="f181" fmla="*/ f179 1 3189723"/>
              <a:gd name="f182" fmla="*/ f178 1 3221116"/>
              <a:gd name="f183" fmla="*/ 2175617 f178 1"/>
              <a:gd name="f184" fmla="*/ 2178566 f178 1"/>
              <a:gd name="f185" fmla="*/ 1144372 f178 1"/>
              <a:gd name="f186" fmla="*/ 1159393 f178 1"/>
              <a:gd name="f187" fmla="*/ 1703728 f178 1"/>
              <a:gd name="f188" fmla="*/ 2152290 f178 1"/>
              <a:gd name="f189" fmla="*/ 1654259 f178 1"/>
              <a:gd name="f190" fmla="*/ 1515986 f178 1"/>
              <a:gd name="f191" fmla="*/ 501 f178 1"/>
              <a:gd name="f192" fmla="*/ 324821 f178 1"/>
              <a:gd name="f193" fmla="*/ 2588887 f178 1"/>
              <a:gd name="f194" fmla="*/ 2195096 f178 1"/>
              <a:gd name="f195" fmla="*/ 2527630 f178 1"/>
              <a:gd name="f196" fmla="*/ 1665044 f178 1"/>
              <a:gd name="f197" fmla="*/ 819983 f178 1"/>
              <a:gd name="f198" fmla="*/ 807930 f178 1"/>
              <a:gd name="f199" fmla="*/ 802457 f178 1"/>
              <a:gd name="f200" fmla="*/ 801708 f178 1"/>
              <a:gd name="f201" fmla="*/ 1110076 f178 1"/>
              <a:gd name="f202" fmla="*/ 875315 f178 1"/>
              <a:gd name="f203" fmla="*/ 2054049 f178 1"/>
              <a:gd name="f204" fmla="*/ 2179658 f178 1"/>
              <a:gd name="f205" fmla="*/ 2188689 f178 1"/>
              <a:gd name="f206" fmla="*/ 2175828 f178 1"/>
              <a:gd name="f207" fmla="*/ 653899 f178 1"/>
              <a:gd name="f208" fmla="*/ 749845 f178 1"/>
              <a:gd name="f209" fmla="*/ 2301392 f178 1"/>
              <a:gd name="f210" fmla="*/ 2684410 f178 1"/>
              <a:gd name="f211" fmla="*/ 3053856 f178 1"/>
              <a:gd name="f212" fmla="*/ 2539075 f178 1"/>
              <a:gd name="f213" fmla="*/ 453774 f178 1"/>
              <a:gd name="f214" fmla="*/ 2249544 f178 1"/>
              <a:gd name="f215" fmla="*/ 2664630 f179 1"/>
              <a:gd name="f216" fmla="*/ 2658205 f179 1"/>
              <a:gd name="f217" fmla="*/ 1477043 f179 1"/>
              <a:gd name="f218" fmla="*/ 1409070 f179 1"/>
              <a:gd name="f219" fmla="*/ 1152384 f179 1"/>
              <a:gd name="f220" fmla="*/ 1514013 f179 1"/>
              <a:gd name="f221" fmla="*/ 1850815 f179 1"/>
              <a:gd name="f222" fmla="*/ 1830467 f179 1"/>
              <a:gd name="f223" fmla="*/ 1651152 f179 1"/>
              <a:gd name="f224" fmla="*/ 2580395 f179 1"/>
              <a:gd name="f225" fmla="*/ 3030464 f179 1"/>
              <a:gd name="f226" fmla="*/ 2585849 f179 1"/>
              <a:gd name="f227" fmla="*/ 1973374 f179 1"/>
              <a:gd name="f228" fmla="*/ 1390827 f179 1"/>
              <a:gd name="f229" fmla="*/ 783896 f179 1"/>
              <a:gd name="f230" fmla="*/ 1268509 f179 1"/>
              <a:gd name="f231" fmla="*/ 1328805 f179 1"/>
              <a:gd name="f232" fmla="*/ 1462242 f179 1"/>
              <a:gd name="f233" fmla="*/ 1956122 f179 1"/>
              <a:gd name="f234" fmla="*/ 2333414 f179 1"/>
              <a:gd name="f235" fmla="*/ 2324788 f179 1"/>
              <a:gd name="f236" fmla="*/ 2661746 f179 1"/>
              <a:gd name="f237" fmla="*/ 2691046 f179 1"/>
              <a:gd name="f238" fmla="*/ 2667011 f179 1"/>
              <a:gd name="f239" fmla="*/ 2332141 f179 1"/>
              <a:gd name="f240" fmla="*/ 776764 f179 1"/>
              <a:gd name="f241" fmla="*/ 631487 f179 1"/>
              <a:gd name="f242" fmla="*/ 2142017 f179 1"/>
              <a:gd name="f243" fmla="*/ 2324866 f179 1"/>
              <a:gd name="f244" fmla="*/ 294693 f179 1"/>
              <a:gd name="f245" fmla="*/ 489947 f179 1"/>
              <a:gd name="f246" fmla="*/ f180 1 f2"/>
              <a:gd name="f247" fmla="*/ f183 1 3221116"/>
              <a:gd name="f248" fmla="*/ f184 1 3221116"/>
              <a:gd name="f249" fmla="*/ f185 1 3221116"/>
              <a:gd name="f250" fmla="*/ f186 1 3221116"/>
              <a:gd name="f251" fmla="*/ f187 1 3221116"/>
              <a:gd name="f252" fmla="*/ f188 1 3221116"/>
              <a:gd name="f253" fmla="*/ f189 1 3221116"/>
              <a:gd name="f254" fmla="*/ f190 1 3221116"/>
              <a:gd name="f255" fmla="*/ f191 1 3221116"/>
              <a:gd name="f256" fmla="*/ f192 1 3221116"/>
              <a:gd name="f257" fmla="*/ f193 1 3221116"/>
              <a:gd name="f258" fmla="*/ f194 1 3221116"/>
              <a:gd name="f259" fmla="*/ f195 1 3221116"/>
              <a:gd name="f260" fmla="*/ f196 1 3221116"/>
              <a:gd name="f261" fmla="*/ f197 1 3221116"/>
              <a:gd name="f262" fmla="*/ f198 1 3221116"/>
              <a:gd name="f263" fmla="*/ f199 1 3221116"/>
              <a:gd name="f264" fmla="*/ f200 1 3221116"/>
              <a:gd name="f265" fmla="*/ f201 1 3221116"/>
              <a:gd name="f266" fmla="*/ f202 1 3221116"/>
              <a:gd name="f267" fmla="*/ f203 1 3221116"/>
              <a:gd name="f268" fmla="*/ f204 1 3221116"/>
              <a:gd name="f269" fmla="*/ f205 1 3221116"/>
              <a:gd name="f270" fmla="*/ f206 1 3221116"/>
              <a:gd name="f271" fmla="*/ f207 1 3221116"/>
              <a:gd name="f272" fmla="*/ f208 1 3221116"/>
              <a:gd name="f273" fmla="*/ f209 1 3221116"/>
              <a:gd name="f274" fmla="*/ f210 1 3221116"/>
              <a:gd name="f275" fmla="*/ f211 1 3221116"/>
              <a:gd name="f276" fmla="*/ f212 1 3221116"/>
              <a:gd name="f277" fmla="*/ f213 1 3221116"/>
              <a:gd name="f278" fmla="*/ f214 1 3221116"/>
              <a:gd name="f279" fmla="*/ f215 1 3189723"/>
              <a:gd name="f280" fmla="*/ f216 1 3189723"/>
              <a:gd name="f281" fmla="*/ f217 1 3189723"/>
              <a:gd name="f282" fmla="*/ f218 1 3189723"/>
              <a:gd name="f283" fmla="*/ f219 1 3189723"/>
              <a:gd name="f284" fmla="*/ f220 1 3189723"/>
              <a:gd name="f285" fmla="*/ f221 1 3189723"/>
              <a:gd name="f286" fmla="*/ f222 1 3189723"/>
              <a:gd name="f287" fmla="*/ f223 1 3189723"/>
              <a:gd name="f288" fmla="*/ f224 1 3189723"/>
              <a:gd name="f289" fmla="*/ f225 1 3189723"/>
              <a:gd name="f290" fmla="*/ f226 1 3189723"/>
              <a:gd name="f291" fmla="*/ f227 1 3189723"/>
              <a:gd name="f292" fmla="*/ f228 1 3189723"/>
              <a:gd name="f293" fmla="*/ f229 1 3189723"/>
              <a:gd name="f294" fmla="*/ f230 1 3189723"/>
              <a:gd name="f295" fmla="*/ f231 1 3189723"/>
              <a:gd name="f296" fmla="*/ f232 1 3189723"/>
              <a:gd name="f297" fmla="*/ f233 1 3189723"/>
              <a:gd name="f298" fmla="*/ f234 1 3189723"/>
              <a:gd name="f299" fmla="*/ f235 1 3189723"/>
              <a:gd name="f300" fmla="*/ f236 1 3189723"/>
              <a:gd name="f301" fmla="*/ f237 1 3189723"/>
              <a:gd name="f302" fmla="*/ f238 1 3189723"/>
              <a:gd name="f303" fmla="*/ f239 1 3189723"/>
              <a:gd name="f304" fmla="*/ f240 1 3189723"/>
              <a:gd name="f305" fmla="*/ f241 1 3189723"/>
              <a:gd name="f306" fmla="*/ f242 1 3189723"/>
              <a:gd name="f307" fmla="*/ f243 1 3189723"/>
              <a:gd name="f308" fmla="*/ f244 1 3189723"/>
              <a:gd name="f309" fmla="*/ f245 1 3189723"/>
              <a:gd name="f310" fmla="*/ f5 1 f181"/>
              <a:gd name="f311" fmla="*/ f6 1 f181"/>
              <a:gd name="f312" fmla="*/ f5 1 f182"/>
              <a:gd name="f313" fmla="*/ f7 1 f182"/>
              <a:gd name="f314" fmla="+- f246 0 f1"/>
              <a:gd name="f315" fmla="*/ f279 1 f181"/>
              <a:gd name="f316" fmla="*/ f247 1 f182"/>
              <a:gd name="f317" fmla="*/ f280 1 f181"/>
              <a:gd name="f318" fmla="*/ f248 1 f182"/>
              <a:gd name="f319" fmla="*/ f281 1 f181"/>
              <a:gd name="f320" fmla="*/ f249 1 f182"/>
              <a:gd name="f321" fmla="*/ f282 1 f181"/>
              <a:gd name="f322" fmla="*/ f250 1 f182"/>
              <a:gd name="f323" fmla="*/ f283 1 f181"/>
              <a:gd name="f324" fmla="*/ f251 1 f182"/>
              <a:gd name="f325" fmla="*/ f284 1 f181"/>
              <a:gd name="f326" fmla="*/ f252 1 f182"/>
              <a:gd name="f327" fmla="*/ f285 1 f181"/>
              <a:gd name="f328" fmla="*/ f253 1 f182"/>
              <a:gd name="f329" fmla="*/ f286 1 f181"/>
              <a:gd name="f330" fmla="*/ f254 1 f182"/>
              <a:gd name="f331" fmla="*/ f287 1 f181"/>
              <a:gd name="f332" fmla="*/ f255 1 f182"/>
              <a:gd name="f333" fmla="*/ f288 1 f181"/>
              <a:gd name="f334" fmla="*/ f256 1 f182"/>
              <a:gd name="f335" fmla="*/ f289 1 f181"/>
              <a:gd name="f336" fmla="*/ f278 1 f182"/>
              <a:gd name="f337" fmla="*/ f290 1 f181"/>
              <a:gd name="f338" fmla="*/ f257 1 f182"/>
              <a:gd name="f339" fmla="*/ f291 1 f181"/>
              <a:gd name="f340" fmla="*/ f258 1 f182"/>
              <a:gd name="f341" fmla="*/ f292 1 f181"/>
              <a:gd name="f342" fmla="*/ f259 1 f182"/>
              <a:gd name="f343" fmla="*/ f293 1 f181"/>
              <a:gd name="f344" fmla="*/ f260 1 f182"/>
              <a:gd name="f345" fmla="*/ f294 1 f181"/>
              <a:gd name="f346" fmla="*/ f261 1 f182"/>
              <a:gd name="f347" fmla="*/ f295 1 f181"/>
              <a:gd name="f348" fmla="*/ f262 1 f182"/>
              <a:gd name="f349" fmla="*/ f263 1 f182"/>
              <a:gd name="f350" fmla="*/ f296 1 f181"/>
              <a:gd name="f351" fmla="*/ f264 1 f182"/>
              <a:gd name="f352" fmla="*/ f297 1 f181"/>
              <a:gd name="f353" fmla="*/ f265 1 f182"/>
              <a:gd name="f354" fmla="*/ f266 1 f182"/>
              <a:gd name="f355" fmla="*/ f298 1 f181"/>
              <a:gd name="f356" fmla="*/ f299 1 f181"/>
              <a:gd name="f357" fmla="*/ f267 1 f182"/>
              <a:gd name="f358" fmla="*/ f300 1 f181"/>
              <a:gd name="f359" fmla="*/ f268 1 f182"/>
              <a:gd name="f360" fmla="*/ f301 1 f181"/>
              <a:gd name="f361" fmla="*/ f269 1 f182"/>
              <a:gd name="f362" fmla="*/ f302 1 f181"/>
              <a:gd name="f363" fmla="*/ f270 1 f182"/>
              <a:gd name="f364" fmla="*/ f303 1 f181"/>
              <a:gd name="f365" fmla="*/ f271 1 f182"/>
              <a:gd name="f366" fmla="*/ f304 1 f181"/>
              <a:gd name="f367" fmla="*/ f272 1 f182"/>
              <a:gd name="f368" fmla="*/ f305 1 f181"/>
              <a:gd name="f369" fmla="*/ f273 1 f182"/>
              <a:gd name="f370" fmla="*/ f306 1 f181"/>
              <a:gd name="f371" fmla="*/ f274 1 f182"/>
              <a:gd name="f372" fmla="*/ f307 1 f181"/>
              <a:gd name="f373" fmla="*/ f275 1 f182"/>
              <a:gd name="f374" fmla="*/ f308 1 f181"/>
              <a:gd name="f375" fmla="*/ f276 1 f182"/>
              <a:gd name="f376" fmla="*/ f309 1 f181"/>
              <a:gd name="f377" fmla="*/ f277 1 f182"/>
              <a:gd name="f378" fmla="*/ f310 f176 1"/>
              <a:gd name="f379" fmla="*/ f311 f176 1"/>
              <a:gd name="f380" fmla="*/ f313 f177 1"/>
              <a:gd name="f381" fmla="*/ f312 f177 1"/>
              <a:gd name="f382" fmla="*/ f315 f176 1"/>
              <a:gd name="f383" fmla="*/ f316 f177 1"/>
              <a:gd name="f384" fmla="*/ f317 f176 1"/>
              <a:gd name="f385" fmla="*/ f318 f177 1"/>
              <a:gd name="f386" fmla="*/ f319 f176 1"/>
              <a:gd name="f387" fmla="*/ f320 f177 1"/>
              <a:gd name="f388" fmla="*/ f321 f176 1"/>
              <a:gd name="f389" fmla="*/ f322 f177 1"/>
              <a:gd name="f390" fmla="*/ f323 f176 1"/>
              <a:gd name="f391" fmla="*/ f324 f177 1"/>
              <a:gd name="f392" fmla="*/ f325 f176 1"/>
              <a:gd name="f393" fmla="*/ f326 f177 1"/>
              <a:gd name="f394" fmla="*/ f327 f176 1"/>
              <a:gd name="f395" fmla="*/ f328 f177 1"/>
              <a:gd name="f396" fmla="*/ f329 f176 1"/>
              <a:gd name="f397" fmla="*/ f330 f177 1"/>
              <a:gd name="f398" fmla="*/ f331 f176 1"/>
              <a:gd name="f399" fmla="*/ f332 f177 1"/>
              <a:gd name="f400" fmla="*/ f333 f176 1"/>
              <a:gd name="f401" fmla="*/ f334 f177 1"/>
              <a:gd name="f402" fmla="*/ f335 f176 1"/>
              <a:gd name="f403" fmla="*/ f336 f177 1"/>
              <a:gd name="f404" fmla="*/ f337 f176 1"/>
              <a:gd name="f405" fmla="*/ f338 f177 1"/>
              <a:gd name="f406" fmla="*/ f339 f176 1"/>
              <a:gd name="f407" fmla="*/ f340 f177 1"/>
              <a:gd name="f408" fmla="*/ f341 f176 1"/>
              <a:gd name="f409" fmla="*/ f342 f177 1"/>
              <a:gd name="f410" fmla="*/ f343 f176 1"/>
              <a:gd name="f411" fmla="*/ f344 f177 1"/>
              <a:gd name="f412" fmla="*/ f345 f176 1"/>
              <a:gd name="f413" fmla="*/ f346 f177 1"/>
              <a:gd name="f414" fmla="*/ f347 f176 1"/>
              <a:gd name="f415" fmla="*/ f348 f177 1"/>
              <a:gd name="f416" fmla="*/ f349 f177 1"/>
              <a:gd name="f417" fmla="*/ f350 f176 1"/>
              <a:gd name="f418" fmla="*/ f351 f177 1"/>
              <a:gd name="f419" fmla="*/ f352 f176 1"/>
              <a:gd name="f420" fmla="*/ f353 f177 1"/>
              <a:gd name="f421" fmla="*/ f354 f177 1"/>
              <a:gd name="f422" fmla="*/ f355 f176 1"/>
              <a:gd name="f423" fmla="*/ f356 f176 1"/>
              <a:gd name="f424" fmla="*/ f357 f177 1"/>
              <a:gd name="f425" fmla="*/ f358 f176 1"/>
              <a:gd name="f426" fmla="*/ f359 f177 1"/>
              <a:gd name="f427" fmla="*/ f360 f176 1"/>
              <a:gd name="f428" fmla="*/ f361 f177 1"/>
              <a:gd name="f429" fmla="*/ f362 f176 1"/>
              <a:gd name="f430" fmla="*/ f363 f177 1"/>
              <a:gd name="f431" fmla="*/ f364 f176 1"/>
              <a:gd name="f432" fmla="*/ f365 f177 1"/>
              <a:gd name="f433" fmla="*/ f366 f176 1"/>
              <a:gd name="f434" fmla="*/ f367 f177 1"/>
              <a:gd name="f435" fmla="*/ f368 f176 1"/>
              <a:gd name="f436" fmla="*/ f369 f177 1"/>
              <a:gd name="f437" fmla="*/ f370 f176 1"/>
              <a:gd name="f438" fmla="*/ f371 f177 1"/>
              <a:gd name="f439" fmla="*/ f372 f176 1"/>
              <a:gd name="f440" fmla="*/ f373 f177 1"/>
              <a:gd name="f441" fmla="*/ f374 f176 1"/>
              <a:gd name="f442" fmla="*/ f375 f177 1"/>
              <a:gd name="f443" fmla="*/ f376 f176 1"/>
              <a:gd name="f444" fmla="*/ f377 f177 1"/>
            </a:gdLst>
            <a:ahLst/>
            <a:cxnLst>
              <a:cxn ang="3cd4">
                <a:pos x="hc" y="t"/>
              </a:cxn>
              <a:cxn ang="0">
                <a:pos x="r" y="vc"/>
              </a:cxn>
              <a:cxn ang="cd4">
                <a:pos x="hc" y="b"/>
              </a:cxn>
              <a:cxn ang="cd2">
                <a:pos x="l" y="vc"/>
              </a:cxn>
              <a:cxn ang="f314">
                <a:pos x="f382" y="f383"/>
              </a:cxn>
              <a:cxn ang="f314">
                <a:pos x="f384" y="f385"/>
              </a:cxn>
              <a:cxn ang="f314">
                <a:pos x="f382" y="f383"/>
              </a:cxn>
              <a:cxn ang="f314">
                <a:pos x="f386" y="f387"/>
              </a:cxn>
              <a:cxn ang="f314">
                <a:pos x="f388" y="f389"/>
              </a:cxn>
              <a:cxn ang="f314">
                <a:pos x="f390" y="f391"/>
              </a:cxn>
              <a:cxn ang="f314">
                <a:pos x="f392" y="f393"/>
              </a:cxn>
              <a:cxn ang="f314">
                <a:pos x="f394" y="f395"/>
              </a:cxn>
              <a:cxn ang="f314">
                <a:pos x="f396" y="f397"/>
              </a:cxn>
              <a:cxn ang="f314">
                <a:pos x="f386" y="f387"/>
              </a:cxn>
              <a:cxn ang="f314">
                <a:pos x="f398" y="f399"/>
              </a:cxn>
              <a:cxn ang="f314">
                <a:pos x="f400" y="f401"/>
              </a:cxn>
              <a:cxn ang="f314">
                <a:pos x="f402" y="f403"/>
              </a:cxn>
              <a:cxn ang="f314">
                <a:pos x="f404" y="f405"/>
              </a:cxn>
              <a:cxn ang="f314">
                <a:pos x="f406" y="f407"/>
              </a:cxn>
              <a:cxn ang="f314">
                <a:pos x="f408" y="f409"/>
              </a:cxn>
              <a:cxn ang="f314">
                <a:pos x="f410" y="f411"/>
              </a:cxn>
              <a:cxn ang="f314">
                <a:pos x="f412" y="f413"/>
              </a:cxn>
              <a:cxn ang="f314">
                <a:pos x="f414" y="f415"/>
              </a:cxn>
              <a:cxn ang="f314">
                <a:pos x="f408" y="f416"/>
              </a:cxn>
              <a:cxn ang="f314">
                <a:pos x="f417" y="f418"/>
              </a:cxn>
              <a:cxn ang="f314">
                <a:pos x="f419" y="f420"/>
              </a:cxn>
              <a:cxn ang="f314">
                <a:pos x="f406" y="f421"/>
              </a:cxn>
              <a:cxn ang="f314">
                <a:pos x="f422" y="f421"/>
              </a:cxn>
              <a:cxn ang="f314">
                <a:pos x="f423" y="f424"/>
              </a:cxn>
              <a:cxn ang="f314">
                <a:pos x="f425" y="f426"/>
              </a:cxn>
              <a:cxn ang="f314">
                <a:pos x="f427" y="f428"/>
              </a:cxn>
              <a:cxn ang="f314">
                <a:pos x="f429" y="f430"/>
              </a:cxn>
              <a:cxn ang="f314">
                <a:pos x="f431" y="f432"/>
              </a:cxn>
              <a:cxn ang="f314">
                <a:pos x="f433" y="f434"/>
              </a:cxn>
              <a:cxn ang="f314">
                <a:pos x="f435" y="f436"/>
              </a:cxn>
              <a:cxn ang="f314">
                <a:pos x="f437" y="f438"/>
              </a:cxn>
              <a:cxn ang="f314">
                <a:pos x="f439" y="f440"/>
              </a:cxn>
              <a:cxn ang="f314">
                <a:pos x="f441" y="f442"/>
              </a:cxn>
              <a:cxn ang="f314">
                <a:pos x="f443" y="f444"/>
              </a:cxn>
              <a:cxn ang="f314">
                <a:pos x="f398" y="f399"/>
              </a:cxn>
            </a:cxnLst>
            <a:rect l="f378" t="f381" r="f379" b="f380"/>
            <a:pathLst>
              <a:path w="3189723" h="3221116">
                <a:moveTo>
                  <a:pt x="f8" y="f9"/>
                </a:moveTo>
                <a:lnTo>
                  <a:pt x="f10" y="f11"/>
                </a:lnTo>
                <a:cubicBezTo>
                  <a:pt x="f12" y="f13"/>
                  <a:pt x="f14" y="f15"/>
                  <a:pt x="f8" y="f9"/>
                </a:cubicBezTo>
                <a:close/>
                <a:moveTo>
                  <a:pt x="f16" y="f17"/>
                </a:moveTo>
                <a:lnTo>
                  <a:pt x="f18" y="f19"/>
                </a:lnTo>
                <a:cubicBezTo>
                  <a:pt x="f20" y="f21"/>
                  <a:pt x="f22" y="f23"/>
                  <a:pt x="f24" y="f25"/>
                </a:cubicBezTo>
                <a:cubicBezTo>
                  <a:pt x="f26" y="f27"/>
                  <a:pt x="f28" y="f29"/>
                  <a:pt x="f30" y="f31"/>
                </a:cubicBezTo>
                <a:cubicBezTo>
                  <a:pt x="f32" y="f33"/>
                  <a:pt x="f34" y="f35"/>
                  <a:pt x="f36" y="f37"/>
                </a:cubicBezTo>
                <a:cubicBezTo>
                  <a:pt x="f38" y="f39"/>
                  <a:pt x="f40" y="f41"/>
                  <a:pt x="f42" y="f43"/>
                </a:cubicBezTo>
                <a:cubicBezTo>
                  <a:pt x="f44" y="f45"/>
                  <a:pt x="f46" y="f47"/>
                  <a:pt x="f16" y="f17"/>
                </a:cubicBezTo>
                <a:close/>
                <a:moveTo>
                  <a:pt x="f48" y="f49"/>
                </a:moveTo>
                <a:cubicBezTo>
                  <a:pt x="f50" y="f51"/>
                  <a:pt x="f52" y="f53"/>
                  <a:pt x="f54" y="f55"/>
                </a:cubicBezTo>
                <a:cubicBezTo>
                  <a:pt x="f56" y="f57"/>
                  <a:pt x="f58" y="f59"/>
                  <a:pt x="f60" y="f61"/>
                </a:cubicBezTo>
                <a:cubicBezTo>
                  <a:pt x="f62" y="f63"/>
                  <a:pt x="f64" y="f65"/>
                  <a:pt x="f66" y="f67"/>
                </a:cubicBezTo>
                <a:cubicBezTo>
                  <a:pt x="f68" y="f69"/>
                  <a:pt x="f70" y="f71"/>
                  <a:pt x="f72" y="f73"/>
                </a:cubicBezTo>
                <a:cubicBezTo>
                  <a:pt x="f74" y="f75"/>
                  <a:pt x="f76" y="f77"/>
                  <a:pt x="f78" y="f79"/>
                </a:cubicBezTo>
                <a:cubicBezTo>
                  <a:pt x="f80" y="f81"/>
                  <a:pt x="f82" y="f83"/>
                  <a:pt x="f84" y="f85"/>
                </a:cubicBezTo>
                <a:cubicBezTo>
                  <a:pt x="f86" y="f87"/>
                  <a:pt x="f88" y="f89"/>
                  <a:pt x="f90" y="f91"/>
                </a:cubicBezTo>
                <a:cubicBezTo>
                  <a:pt x="f92" y="f93"/>
                  <a:pt x="f94" y="f95"/>
                  <a:pt x="f96" y="f97"/>
                </a:cubicBezTo>
                <a:cubicBezTo>
                  <a:pt x="f98" y="f99"/>
                  <a:pt x="f100" y="f101"/>
                  <a:pt x="f78" y="f102"/>
                </a:cubicBezTo>
                <a:cubicBezTo>
                  <a:pt x="f103" y="f104"/>
                  <a:pt x="f105" y="f106"/>
                  <a:pt x="f107" y="f108"/>
                </a:cubicBezTo>
                <a:cubicBezTo>
                  <a:pt x="f109" y="f110"/>
                  <a:pt x="f111" y="f112"/>
                  <a:pt x="f113" y="f114"/>
                </a:cubicBezTo>
                <a:lnTo>
                  <a:pt x="f72" y="f115"/>
                </a:lnTo>
                <a:lnTo>
                  <a:pt x="f116" y="f115"/>
                </a:lnTo>
                <a:cubicBezTo>
                  <a:pt x="f117" y="f118"/>
                  <a:pt x="f119" y="f120"/>
                  <a:pt x="f121" y="f122"/>
                </a:cubicBezTo>
                <a:cubicBezTo>
                  <a:pt x="f123" y="f124"/>
                  <a:pt x="f125" y="f126"/>
                  <a:pt x="f127" y="f128"/>
                </a:cubicBezTo>
                <a:lnTo>
                  <a:pt x="f129" y="f130"/>
                </a:lnTo>
                <a:lnTo>
                  <a:pt x="f131" y="f132"/>
                </a:lnTo>
                <a:cubicBezTo>
                  <a:pt x="f133" y="f134"/>
                  <a:pt x="f135" y="f136"/>
                  <a:pt x="f137" y="f138"/>
                </a:cubicBezTo>
                <a:cubicBezTo>
                  <a:pt x="f139" y="f140"/>
                  <a:pt x="f141" y="f142"/>
                  <a:pt x="f143" y="f144"/>
                </a:cubicBezTo>
                <a:cubicBezTo>
                  <a:pt x="f145" y="f146"/>
                  <a:pt x="f147" y="f148"/>
                  <a:pt x="f149" y="f150"/>
                </a:cubicBezTo>
                <a:cubicBezTo>
                  <a:pt x="f151" y="f152"/>
                  <a:pt x="f153" y="f154"/>
                  <a:pt x="f155" y="f156"/>
                </a:cubicBezTo>
                <a:lnTo>
                  <a:pt x="f157" y="f158"/>
                </a:lnTo>
                <a:cubicBezTo>
                  <a:pt x="f159" y="f160"/>
                  <a:pt x="f161" y="f162"/>
                  <a:pt x="f163" y="f164"/>
                </a:cubicBezTo>
                <a:cubicBezTo>
                  <a:pt x="f165" y="f166"/>
                  <a:pt x="f167" y="f168"/>
                  <a:pt x="f169" y="f170"/>
                </a:cubicBezTo>
                <a:cubicBezTo>
                  <a:pt x="f171" y="f172"/>
                  <a:pt x="f173" y="f174"/>
                  <a:pt x="f48" y="f49"/>
                </a:cubicBezTo>
                <a:close/>
              </a:path>
            </a:pathLst>
          </a:custGeom>
          <a:solidFill>
            <a:srgbClr val="BA1A18"/>
          </a:solidFill>
          <a:ln cap="flat">
            <a:noFill/>
            <a:prstDash val="solid"/>
          </a:ln>
        </p:spPr>
        <p:txBody>
          <a:bodyPr vert="horz" wrap="square" lIns="91025" tIns="45516" rIns="91025" bIns="45516" anchor="ctr" anchorCtr="1" compatLnSpc="1">
            <a:noAutofit/>
          </a:bodyPr>
          <a:lstStyle/>
          <a:p>
            <a:pPr algn="ctr" defTabSz="910248" rtl="1">
              <a:defRPr sz="1800" b="0" i="0" u="none" strike="noStrike" kern="0" cap="none" spc="0" baseline="0">
                <a:solidFill>
                  <a:srgbClr val="000000"/>
                </a:solidFill>
                <a:uFillTx/>
              </a:defRPr>
            </a:pPr>
            <a:endParaRPr lang="en-US" sz="1046" dirty="0">
              <a:solidFill>
                <a:srgbClr val="FFFFFF"/>
              </a:solidFill>
              <a:ea typeface="맑은 고딕" pitchFamily="34"/>
              <a:cs typeface="B Nazanin" panose="00000700000000000000" pitchFamily="2" charset="-78"/>
            </a:endParaRPr>
          </a:p>
        </p:txBody>
      </p:sp>
      <p:grpSp>
        <p:nvGrpSpPr>
          <p:cNvPr id="15" name="Google Shape;10001;p74">
            <a:extLst>
              <a:ext uri="{FF2B5EF4-FFF2-40B4-BE49-F238E27FC236}">
                <a16:creationId xmlns:a16="http://schemas.microsoft.com/office/drawing/2014/main" id="{93D2E0FC-C94F-47FD-A69C-2CC1118EB6C2}"/>
              </a:ext>
            </a:extLst>
          </p:cNvPr>
          <p:cNvGrpSpPr/>
          <p:nvPr/>
        </p:nvGrpSpPr>
        <p:grpSpPr>
          <a:xfrm>
            <a:off x="6546512" y="3841001"/>
            <a:ext cx="408991" cy="435909"/>
            <a:chOff x="10468700" y="5417609"/>
            <a:chExt cx="547789" cy="583844"/>
          </a:xfrm>
          <a:solidFill>
            <a:srgbClr val="BA1A18"/>
          </a:solidFill>
        </p:grpSpPr>
        <p:sp>
          <p:nvSpPr>
            <p:cNvPr id="16" name="Google Shape;10002;p74">
              <a:extLst>
                <a:ext uri="{FF2B5EF4-FFF2-40B4-BE49-F238E27FC236}">
                  <a16:creationId xmlns:a16="http://schemas.microsoft.com/office/drawing/2014/main" id="{B9C7544E-FFF4-4015-9DD6-E78D2B95FAFF}"/>
                </a:ext>
              </a:extLst>
            </p:cNvPr>
            <p:cNvSpPr/>
            <p:nvPr/>
          </p:nvSpPr>
          <p:spPr>
            <a:xfrm>
              <a:off x="10468700" y="5494364"/>
              <a:ext cx="475744" cy="507089"/>
            </a:xfrm>
            <a:custGeom>
              <a:avLst/>
              <a:gdLst>
                <a:gd name="f0" fmla="val w"/>
                <a:gd name="f1" fmla="val h"/>
                <a:gd name="f2" fmla="val 0"/>
                <a:gd name="f3" fmla="val 11027"/>
                <a:gd name="f4" fmla="val 11028"/>
                <a:gd name="f5" fmla="val 5514"/>
                <a:gd name="f6" fmla="val 1"/>
                <a:gd name="f7" fmla="val 2489"/>
                <a:gd name="f8" fmla="val 2458"/>
                <a:gd name="f9" fmla="val 8539"/>
                <a:gd name="f10" fmla="val 8538"/>
                <a:gd name="f11" fmla="val 5294"/>
                <a:gd name="f12" fmla="val 10869"/>
                <a:gd name="f13" fmla="val 5105"/>
                <a:gd name="f14" fmla="val 10649"/>
                <a:gd name="f15" fmla="val 5955"/>
                <a:gd name="f16" fmla="val 410"/>
                <a:gd name="f17" fmla="val 190"/>
                <a:gd name="f18" fmla="val 5766"/>
                <a:gd name="f19" fmla="*/ f0 1 11027"/>
                <a:gd name="f20" fmla="*/ f1 1 11028"/>
                <a:gd name="f21" fmla="+- f4 0 f2"/>
                <a:gd name="f22" fmla="+- f3 0 f2"/>
                <a:gd name="f23" fmla="*/ f22 1 11027"/>
                <a:gd name="f24" fmla="*/ f21 1 11028"/>
                <a:gd name="f25" fmla="*/ f2 1 f23"/>
                <a:gd name="f26" fmla="*/ f3 1 f23"/>
                <a:gd name="f27" fmla="*/ f2 1 f24"/>
                <a:gd name="f28" fmla="*/ f4 1 f24"/>
                <a:gd name="f29" fmla="*/ f25 f19 1"/>
                <a:gd name="f30" fmla="*/ f26 f19 1"/>
                <a:gd name="f31" fmla="*/ f28 f20 1"/>
                <a:gd name="f32" fmla="*/ f27 f20 1"/>
              </a:gdLst>
              <a:ahLst/>
              <a:cxnLst>
                <a:cxn ang="3cd4">
                  <a:pos x="hc" y="t"/>
                </a:cxn>
                <a:cxn ang="0">
                  <a:pos x="r" y="vc"/>
                </a:cxn>
                <a:cxn ang="cd4">
                  <a:pos x="hc" y="b"/>
                </a:cxn>
                <a:cxn ang="cd2">
                  <a:pos x="l" y="vc"/>
                </a:cxn>
              </a:cxnLst>
              <a:rect l="f29" t="f32" r="f30" b="f31"/>
              <a:pathLst>
                <a:path w="11027" h="11028">
                  <a:moveTo>
                    <a:pt x="f5" y="f6"/>
                  </a:moveTo>
                  <a:cubicBezTo>
                    <a:pt x="f7" y="f6"/>
                    <a:pt x="f2" y="f8"/>
                    <a:pt x="f2" y="f5"/>
                  </a:cubicBezTo>
                  <a:cubicBezTo>
                    <a:pt x="f2" y="f9"/>
                    <a:pt x="f7" y="f3"/>
                    <a:pt x="f5" y="f3"/>
                  </a:cubicBezTo>
                  <a:cubicBezTo>
                    <a:pt x="f10" y="f3"/>
                    <a:pt x="f3" y="f9"/>
                    <a:pt x="f3" y="f5"/>
                  </a:cubicBezTo>
                  <a:cubicBezTo>
                    <a:pt x="f3" y="f11"/>
                    <a:pt x="f12" y="f13"/>
                    <a:pt x="f14" y="f13"/>
                  </a:cubicBezTo>
                  <a:lnTo>
                    <a:pt x="f15" y="f13"/>
                  </a:lnTo>
                  <a:lnTo>
                    <a:pt x="f15" y="f16"/>
                  </a:lnTo>
                  <a:cubicBezTo>
                    <a:pt x="f15" y="f17"/>
                    <a:pt x="f18" y="f6"/>
                    <a:pt x="f5"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7" name="Google Shape;10003;p74">
              <a:extLst>
                <a:ext uri="{FF2B5EF4-FFF2-40B4-BE49-F238E27FC236}">
                  <a16:creationId xmlns:a16="http://schemas.microsoft.com/office/drawing/2014/main" id="{B79CDD2F-0790-4C34-BE57-0764819013CA}"/>
                </a:ext>
              </a:extLst>
            </p:cNvPr>
            <p:cNvSpPr/>
            <p:nvPr/>
          </p:nvSpPr>
          <p:spPr>
            <a:xfrm>
              <a:off x="10759571" y="5417609"/>
              <a:ext cx="256918" cy="270918"/>
            </a:xfrm>
            <a:custGeom>
              <a:avLst/>
              <a:gdLst>
                <a:gd name="f0" fmla="val w"/>
                <a:gd name="f1" fmla="val h"/>
                <a:gd name="f2" fmla="val 0"/>
                <a:gd name="f3" fmla="val 5955"/>
                <a:gd name="f4" fmla="val 5892"/>
                <a:gd name="f5" fmla="val 441"/>
                <a:gd name="f6" fmla="val 189"/>
                <a:gd name="f7" fmla="val 158"/>
                <a:gd name="f8" fmla="val 378"/>
                <a:gd name="f9" fmla="val 5513"/>
                <a:gd name="f10" fmla="val 5702"/>
                <a:gd name="f11" fmla="val 5891"/>
                <a:gd name="f12" fmla="val 5514"/>
                <a:gd name="f13" fmla="val 5734"/>
                <a:gd name="f14" fmla="val 2489"/>
                <a:gd name="f15" fmla="val 3466"/>
                <a:gd name="f16" fmla="*/ f0 1 5955"/>
                <a:gd name="f17" fmla="*/ f1 1 5892"/>
                <a:gd name="f18" fmla="+- f4 0 f2"/>
                <a:gd name="f19" fmla="+- f3 0 f2"/>
                <a:gd name="f20" fmla="*/ f19 1 5955"/>
                <a:gd name="f21" fmla="*/ f18 1 5892"/>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5955" h="5892">
                  <a:moveTo>
                    <a:pt x="f5" y="f2"/>
                  </a:moveTo>
                  <a:cubicBezTo>
                    <a:pt x="f6" y="f2"/>
                    <a:pt x="f2" y="f7"/>
                    <a:pt x="f2" y="f8"/>
                  </a:cubicBezTo>
                  <a:lnTo>
                    <a:pt x="f2" y="f9"/>
                  </a:lnTo>
                  <a:cubicBezTo>
                    <a:pt x="f2" y="f10"/>
                    <a:pt x="f6" y="f11"/>
                    <a:pt x="f5" y="f11"/>
                  </a:cubicBezTo>
                  <a:lnTo>
                    <a:pt x="f12" y="f11"/>
                  </a:lnTo>
                  <a:cubicBezTo>
                    <a:pt x="f13" y="f11"/>
                    <a:pt x="f3" y="f10"/>
                    <a:pt x="f3" y="f9"/>
                  </a:cubicBezTo>
                  <a:cubicBezTo>
                    <a:pt x="f3" y="f14"/>
                    <a:pt x="f15" y="f2"/>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grpSp>
      <p:grpSp>
        <p:nvGrpSpPr>
          <p:cNvPr id="18" name="Google Shape;10027;p74">
            <a:extLst>
              <a:ext uri="{FF2B5EF4-FFF2-40B4-BE49-F238E27FC236}">
                <a16:creationId xmlns:a16="http://schemas.microsoft.com/office/drawing/2014/main" id="{DD12EA84-6218-40FE-A97E-67202D88CF1C}"/>
              </a:ext>
            </a:extLst>
          </p:cNvPr>
          <p:cNvGrpSpPr/>
          <p:nvPr/>
        </p:nvGrpSpPr>
        <p:grpSpPr>
          <a:xfrm>
            <a:off x="2696011" y="2560713"/>
            <a:ext cx="390980" cy="379367"/>
            <a:chOff x="5311456" y="3702826"/>
            <a:chExt cx="523667" cy="508113"/>
          </a:xfrm>
          <a:solidFill>
            <a:srgbClr val="BA1A18"/>
          </a:solidFill>
        </p:grpSpPr>
        <p:sp>
          <p:nvSpPr>
            <p:cNvPr id="19" name="Google Shape;10028;p74">
              <a:extLst>
                <a:ext uri="{FF2B5EF4-FFF2-40B4-BE49-F238E27FC236}">
                  <a16:creationId xmlns:a16="http://schemas.microsoft.com/office/drawing/2014/main" id="{C6FDA063-5F0B-4FF0-A193-AF4EA8661305}"/>
                </a:ext>
              </a:extLst>
            </p:cNvPr>
            <p:cNvSpPr/>
            <p:nvPr/>
          </p:nvSpPr>
          <p:spPr>
            <a:xfrm>
              <a:off x="5566757" y="3922126"/>
              <a:ext cx="69092" cy="72265"/>
            </a:xfrm>
            <a:custGeom>
              <a:avLst/>
              <a:gdLst>
                <a:gd name="f0" fmla="val w"/>
                <a:gd name="f1" fmla="val h"/>
                <a:gd name="f2" fmla="val 0"/>
                <a:gd name="f3" fmla="val 1671"/>
                <a:gd name="f4" fmla="val 1640"/>
                <a:gd name="f5" fmla="val 820"/>
                <a:gd name="f6" fmla="val 1"/>
                <a:gd name="f7" fmla="val 379"/>
                <a:gd name="f8" fmla="val 348"/>
                <a:gd name="f9" fmla="val 1261"/>
                <a:gd name="f10" fmla="val 1639"/>
                <a:gd name="f11" fmla="val 1292"/>
                <a:gd name="f12" fmla="val 1670"/>
                <a:gd name="f13" fmla="*/ f0 1 1671"/>
                <a:gd name="f14" fmla="*/ f1 1 1640"/>
                <a:gd name="f15" fmla="+- f4 0 f2"/>
                <a:gd name="f16" fmla="+- f3 0 f2"/>
                <a:gd name="f17" fmla="*/ f16 1 1671"/>
                <a:gd name="f18" fmla="*/ f15 1 1640"/>
                <a:gd name="f19" fmla="*/ f2 1 f17"/>
                <a:gd name="f20" fmla="*/ f3 1 f17"/>
                <a:gd name="f21" fmla="*/ f2 1 f18"/>
                <a:gd name="f22" fmla="*/ f4 1 f18"/>
                <a:gd name="f23" fmla="*/ f19 f13 1"/>
                <a:gd name="f24" fmla="*/ f20 f13 1"/>
                <a:gd name="f25" fmla="*/ f22 f14 1"/>
                <a:gd name="f26" fmla="*/ f21 f14 1"/>
              </a:gdLst>
              <a:ahLst/>
              <a:cxnLst>
                <a:cxn ang="3cd4">
                  <a:pos x="hc" y="t"/>
                </a:cxn>
                <a:cxn ang="0">
                  <a:pos x="r" y="vc"/>
                </a:cxn>
                <a:cxn ang="cd4">
                  <a:pos x="hc" y="b"/>
                </a:cxn>
                <a:cxn ang="cd2">
                  <a:pos x="l" y="vc"/>
                </a:cxn>
              </a:cxnLst>
              <a:rect l="f23" t="f26" r="f24" b="f25"/>
              <a:pathLst>
                <a:path w="1671" h="1640">
                  <a:moveTo>
                    <a:pt x="f5" y="f6"/>
                  </a:moveTo>
                  <a:cubicBezTo>
                    <a:pt x="f7" y="f6"/>
                    <a:pt x="f6" y="f8"/>
                    <a:pt x="f6" y="f5"/>
                  </a:cubicBezTo>
                  <a:cubicBezTo>
                    <a:pt x="f6" y="f9"/>
                    <a:pt x="f7" y="f10"/>
                    <a:pt x="f5" y="f10"/>
                  </a:cubicBezTo>
                  <a:cubicBezTo>
                    <a:pt x="f11" y="f10"/>
                    <a:pt x="f12" y="f9"/>
                    <a:pt x="f12" y="f5"/>
                  </a:cubicBezTo>
                  <a:cubicBezTo>
                    <a:pt x="f12" y="f8"/>
                    <a:pt x="f11" y="f6"/>
                    <a:pt x="f5"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20" name="Google Shape;10029;p74">
              <a:extLst>
                <a:ext uri="{FF2B5EF4-FFF2-40B4-BE49-F238E27FC236}">
                  <a16:creationId xmlns:a16="http://schemas.microsoft.com/office/drawing/2014/main" id="{217D8A94-A0AE-4386-AE1C-417576982DAA}"/>
                </a:ext>
              </a:extLst>
            </p:cNvPr>
            <p:cNvSpPr/>
            <p:nvPr/>
          </p:nvSpPr>
          <p:spPr>
            <a:xfrm>
              <a:off x="5413074" y="3812499"/>
              <a:ext cx="319134" cy="291565"/>
            </a:xfrm>
            <a:custGeom>
              <a:avLst/>
              <a:gdLst>
                <a:gd name="f0" fmla="val w"/>
                <a:gd name="f1" fmla="val h"/>
                <a:gd name="f2" fmla="val 0"/>
                <a:gd name="f3" fmla="val 7719"/>
                <a:gd name="f4" fmla="val 6617"/>
                <a:gd name="f5" fmla="val 6191"/>
                <a:gd name="f6" fmla="val 1260"/>
                <a:gd name="f7" fmla="val 6301"/>
                <a:gd name="f8" fmla="val 6411"/>
                <a:gd name="f9" fmla="val 1292"/>
                <a:gd name="f10" fmla="val 6490"/>
                <a:gd name="f11" fmla="val 1355"/>
                <a:gd name="f12" fmla="val 6648"/>
                <a:gd name="f13" fmla="val 1512"/>
                <a:gd name="f14" fmla="val 1796"/>
                <a:gd name="f15" fmla="val 1953"/>
                <a:gd name="f16" fmla="val 5954"/>
                <a:gd name="f17" fmla="val 2457"/>
                <a:gd name="f18" fmla="val 6112"/>
                <a:gd name="f19" fmla="val 2709"/>
                <a:gd name="f20" fmla="val 6207"/>
                <a:gd name="f21" fmla="val 3025"/>
                <a:gd name="f22" fmla="val 3308"/>
                <a:gd name="f23" fmla="val 3592"/>
                <a:gd name="f24" fmla="val 3907"/>
                <a:gd name="f25" fmla="val 4127"/>
                <a:gd name="f26" fmla="val 4631"/>
                <a:gd name="f27" fmla="val 4789"/>
                <a:gd name="f28" fmla="val 5072"/>
                <a:gd name="f29" fmla="val 5230"/>
                <a:gd name="f30" fmla="val 6396"/>
                <a:gd name="f31" fmla="val 5324"/>
                <a:gd name="f32" fmla="val 6270"/>
                <a:gd name="f33" fmla="val 5356"/>
                <a:gd name="f34" fmla="val 6080"/>
                <a:gd name="f35" fmla="val 6017"/>
                <a:gd name="f36" fmla="val 5923"/>
                <a:gd name="f37" fmla="val 5419"/>
                <a:gd name="f38" fmla="val 4726"/>
                <a:gd name="f39" fmla="val 5167"/>
                <a:gd name="f40" fmla="val 4883"/>
                <a:gd name="f41" fmla="val 4852"/>
                <a:gd name="f42" fmla="val 4946"/>
                <a:gd name="f43" fmla="val 4600"/>
                <a:gd name="f44" fmla="val 4316"/>
                <a:gd name="f45" fmla="val 4001"/>
                <a:gd name="f46" fmla="val 3749"/>
                <a:gd name="f47" fmla="val 3245"/>
                <a:gd name="f48" fmla="val 3182"/>
                <a:gd name="f49" fmla="val 3056"/>
                <a:gd name="f50" fmla="val 2961"/>
                <a:gd name="f51" fmla="val 2835"/>
                <a:gd name="f52" fmla="val 2772"/>
                <a:gd name="f53" fmla="val 2552"/>
                <a:gd name="f54" fmla="val 3214"/>
                <a:gd name="f55" fmla="val 2898"/>
                <a:gd name="f56" fmla="val 3623"/>
                <a:gd name="f57" fmla="val 2993"/>
                <a:gd name="f58" fmla="val 3119"/>
                <a:gd name="f59" fmla="val 2615"/>
                <a:gd name="f60" fmla="val 2694"/>
                <a:gd name="f61" fmla="val 2804"/>
                <a:gd name="f62" fmla="val 2914"/>
                <a:gd name="f63" fmla="val 3135"/>
                <a:gd name="f64" fmla="val 3718"/>
                <a:gd name="f65" fmla="val 1890"/>
                <a:gd name="f66" fmla="val 3970"/>
                <a:gd name="f67" fmla="val 1733"/>
                <a:gd name="f68" fmla="val 4253"/>
                <a:gd name="f69" fmla="val 1638"/>
                <a:gd name="f70" fmla="val 4537"/>
                <a:gd name="f71" fmla="val 4820"/>
                <a:gd name="f72" fmla="val 5135"/>
                <a:gd name="f73" fmla="val 5387"/>
                <a:gd name="f74" fmla="val 5891"/>
                <a:gd name="f75" fmla="val 5970"/>
                <a:gd name="f76" fmla="val 851"/>
                <a:gd name="f77" fmla="val 1071"/>
                <a:gd name="f78" fmla="val 1449"/>
                <a:gd name="f79" fmla="val 1859"/>
                <a:gd name="f80" fmla="val 2079"/>
                <a:gd name="f81" fmla="val 4568"/>
                <a:gd name="f82" fmla="val 4757"/>
                <a:gd name="f83" fmla="val 5198"/>
                <a:gd name="f84" fmla="val 6616"/>
                <a:gd name="f85" fmla="*/ f0 1 7719"/>
                <a:gd name="f86" fmla="*/ f1 1 6617"/>
                <a:gd name="f87" fmla="+- f4 0 f2"/>
                <a:gd name="f88" fmla="+- f3 0 f2"/>
                <a:gd name="f89" fmla="*/ f88 1 7719"/>
                <a:gd name="f90" fmla="*/ f87 1 6617"/>
                <a:gd name="f91" fmla="*/ f2 1 f89"/>
                <a:gd name="f92" fmla="*/ f3 1 f89"/>
                <a:gd name="f93" fmla="*/ f2 1 f90"/>
                <a:gd name="f94" fmla="*/ f4 1 f90"/>
                <a:gd name="f95" fmla="*/ f91 f85 1"/>
                <a:gd name="f96" fmla="*/ f92 f85 1"/>
                <a:gd name="f97" fmla="*/ f94 f86 1"/>
                <a:gd name="f98" fmla="*/ f93 f86 1"/>
              </a:gdLst>
              <a:ahLst/>
              <a:cxnLst>
                <a:cxn ang="3cd4">
                  <a:pos x="hc" y="t"/>
                </a:cxn>
                <a:cxn ang="0">
                  <a:pos x="r" y="vc"/>
                </a:cxn>
                <a:cxn ang="cd4">
                  <a:pos x="hc" y="b"/>
                </a:cxn>
                <a:cxn ang="cd2">
                  <a:pos x="l" y="vc"/>
                </a:cxn>
              </a:cxnLst>
              <a:rect l="f95" t="f98" r="f96" b="f97"/>
              <a:pathLst>
                <a:path w="7719" h="6617">
                  <a:moveTo>
                    <a:pt x="f5" y="f6"/>
                  </a:moveTo>
                  <a:cubicBezTo>
                    <a:pt x="f7" y="f6"/>
                    <a:pt x="f8" y="f9"/>
                    <a:pt x="f10" y="f11"/>
                  </a:cubicBezTo>
                  <a:cubicBezTo>
                    <a:pt x="f12" y="f13"/>
                    <a:pt x="f12" y="f14"/>
                    <a:pt x="f10" y="f15"/>
                  </a:cubicBezTo>
                  <a:lnTo>
                    <a:pt x="f16" y="f17"/>
                  </a:lnTo>
                  <a:cubicBezTo>
                    <a:pt x="f18" y="f19"/>
                    <a:pt x="f20" y="f21"/>
                    <a:pt x="f20" y="f22"/>
                  </a:cubicBezTo>
                  <a:cubicBezTo>
                    <a:pt x="f20" y="f23"/>
                    <a:pt x="f18" y="f24"/>
                    <a:pt x="f16" y="f25"/>
                  </a:cubicBezTo>
                  <a:lnTo>
                    <a:pt x="f10" y="f26"/>
                  </a:lnTo>
                  <a:cubicBezTo>
                    <a:pt x="f12" y="f27"/>
                    <a:pt x="f12" y="f28"/>
                    <a:pt x="f10" y="f29"/>
                  </a:cubicBezTo>
                  <a:cubicBezTo>
                    <a:pt x="f30" y="f31"/>
                    <a:pt x="f32" y="f33"/>
                    <a:pt x="f20" y="f33"/>
                  </a:cubicBezTo>
                  <a:cubicBezTo>
                    <a:pt x="f34" y="f33"/>
                    <a:pt x="f35" y="f31"/>
                    <a:pt x="f36" y="f29"/>
                  </a:cubicBezTo>
                  <a:lnTo>
                    <a:pt x="f37" y="f38"/>
                  </a:lnTo>
                  <a:cubicBezTo>
                    <a:pt x="f39" y="f40"/>
                    <a:pt x="f41" y="f42"/>
                    <a:pt x="f43" y="f42"/>
                  </a:cubicBezTo>
                  <a:cubicBezTo>
                    <a:pt x="f44" y="f42"/>
                    <a:pt x="f45" y="f40"/>
                    <a:pt x="f46" y="f38"/>
                  </a:cubicBezTo>
                  <a:lnTo>
                    <a:pt x="f47" y="f29"/>
                  </a:lnTo>
                  <a:cubicBezTo>
                    <a:pt x="f48" y="f31"/>
                    <a:pt x="f49" y="f33"/>
                    <a:pt x="f50" y="f33"/>
                  </a:cubicBezTo>
                  <a:cubicBezTo>
                    <a:pt x="f51" y="f33"/>
                    <a:pt x="f52" y="f31"/>
                    <a:pt x="f19" y="f29"/>
                  </a:cubicBezTo>
                  <a:cubicBezTo>
                    <a:pt x="f53" y="f28"/>
                    <a:pt x="f53" y="f27"/>
                    <a:pt x="f19" y="f26"/>
                  </a:cubicBezTo>
                  <a:lnTo>
                    <a:pt x="f54" y="f25"/>
                  </a:lnTo>
                  <a:cubicBezTo>
                    <a:pt x="f50" y="f24"/>
                    <a:pt x="f55" y="f56"/>
                    <a:pt x="f55" y="f22"/>
                  </a:cubicBezTo>
                  <a:cubicBezTo>
                    <a:pt x="f55" y="f57"/>
                    <a:pt x="f50" y="f19"/>
                    <a:pt x="f58" y="f17"/>
                  </a:cubicBezTo>
                  <a:lnTo>
                    <a:pt x="f59" y="f15"/>
                  </a:lnTo>
                  <a:cubicBezTo>
                    <a:pt x="f17" y="f14"/>
                    <a:pt x="f17" y="f13"/>
                    <a:pt x="f59" y="f11"/>
                  </a:cubicBezTo>
                  <a:cubicBezTo>
                    <a:pt x="f60" y="f9"/>
                    <a:pt x="f61" y="f6"/>
                    <a:pt x="f62" y="f6"/>
                  </a:cubicBezTo>
                  <a:cubicBezTo>
                    <a:pt x="f21" y="f6"/>
                    <a:pt x="f63" y="f9"/>
                    <a:pt x="f54" y="f11"/>
                  </a:cubicBezTo>
                  <a:lnTo>
                    <a:pt x="f64" y="f65"/>
                  </a:lnTo>
                  <a:cubicBezTo>
                    <a:pt x="f66" y="f67"/>
                    <a:pt x="f68" y="f69"/>
                    <a:pt x="f70" y="f69"/>
                  </a:cubicBezTo>
                  <a:cubicBezTo>
                    <a:pt x="f71" y="f69"/>
                    <a:pt x="f72" y="f67"/>
                    <a:pt x="f73" y="f65"/>
                  </a:cubicBezTo>
                  <a:lnTo>
                    <a:pt x="f74" y="f11"/>
                  </a:lnTo>
                  <a:cubicBezTo>
                    <a:pt x="f75" y="f9"/>
                    <a:pt x="f34" y="f6"/>
                    <a:pt x="f5" y="f6"/>
                  </a:cubicBezTo>
                  <a:close/>
                  <a:moveTo>
                    <a:pt x="f2" y="f2"/>
                  </a:moveTo>
                  <a:lnTo>
                    <a:pt x="f2" y="f6"/>
                  </a:lnTo>
                  <a:lnTo>
                    <a:pt x="f76" y="f6"/>
                  </a:lnTo>
                  <a:cubicBezTo>
                    <a:pt x="f77" y="f6"/>
                    <a:pt x="f6" y="f78"/>
                    <a:pt x="f6" y="f69"/>
                  </a:cubicBezTo>
                  <a:cubicBezTo>
                    <a:pt x="f6" y="f79"/>
                    <a:pt x="f77" y="f80"/>
                    <a:pt x="f76" y="f80"/>
                  </a:cubicBezTo>
                  <a:lnTo>
                    <a:pt x="f2" y="f80"/>
                  </a:lnTo>
                  <a:lnTo>
                    <a:pt x="f2" y="f81"/>
                  </a:lnTo>
                  <a:lnTo>
                    <a:pt x="f76" y="f81"/>
                  </a:lnTo>
                  <a:cubicBezTo>
                    <a:pt x="f77" y="f81"/>
                    <a:pt x="f6" y="f82"/>
                    <a:pt x="f6" y="f42"/>
                  </a:cubicBezTo>
                  <a:cubicBezTo>
                    <a:pt x="f6" y="f83"/>
                    <a:pt x="f77" y="f73"/>
                    <a:pt x="f76" y="f73"/>
                  </a:cubicBezTo>
                  <a:lnTo>
                    <a:pt x="f2" y="f73"/>
                  </a:lnTo>
                  <a:lnTo>
                    <a:pt x="f2" y="f84"/>
                  </a:lnTo>
                  <a:lnTo>
                    <a:pt x="f3" y="f84"/>
                  </a:lnTo>
                  <a:lnTo>
                    <a:pt x="f3" y="f2"/>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21" name="Google Shape;10030;p74">
              <a:extLst>
                <a:ext uri="{FF2B5EF4-FFF2-40B4-BE49-F238E27FC236}">
                  <a16:creationId xmlns:a16="http://schemas.microsoft.com/office/drawing/2014/main" id="{7488724C-832D-4F00-BBCD-0ED19CD2D0F1}"/>
                </a:ext>
              </a:extLst>
            </p:cNvPr>
            <p:cNvSpPr/>
            <p:nvPr/>
          </p:nvSpPr>
          <p:spPr>
            <a:xfrm>
              <a:off x="5311456" y="3702826"/>
              <a:ext cx="523667" cy="508113"/>
            </a:xfrm>
            <a:custGeom>
              <a:avLst/>
              <a:gdLst>
                <a:gd name="f0" fmla="val w"/>
                <a:gd name="f1" fmla="val h"/>
                <a:gd name="f2" fmla="val 0"/>
                <a:gd name="f3" fmla="val 12666"/>
                <a:gd name="f4" fmla="val 11531"/>
                <a:gd name="f5" fmla="val 10618"/>
                <a:gd name="f6" fmla="val 1701"/>
                <a:gd name="f7" fmla="val 10870"/>
                <a:gd name="f8" fmla="val 11027"/>
                <a:gd name="f9" fmla="val 1890"/>
                <a:gd name="f10" fmla="val 2080"/>
                <a:gd name="f11" fmla="val 9546"/>
                <a:gd name="f12" fmla="val 9767"/>
                <a:gd name="f13" fmla="val 10807"/>
                <a:gd name="f14" fmla="val 9956"/>
                <a:gd name="f15" fmla="val 1828"/>
                <a:gd name="f16" fmla="val 1670"/>
                <a:gd name="f17" fmla="val 1859"/>
                <a:gd name="f18" fmla="val 1891"/>
                <a:gd name="f19" fmla="val 1198"/>
                <a:gd name="f20" fmla="val 536"/>
                <a:gd name="f21" fmla="val 1"/>
                <a:gd name="f22" fmla="val 567"/>
                <a:gd name="f23" fmla="val 1229"/>
                <a:gd name="f24" fmla="val 10334"/>
                <a:gd name="f25" fmla="val 10995"/>
                <a:gd name="f26" fmla="val 11405"/>
                <a:gd name="f27" fmla="val 12067"/>
                <a:gd name="f28" fmla="val 1260"/>
                <a:gd name="f29" fmla="val 12130"/>
                <a:gd name="f30" fmla="*/ f0 1 12666"/>
                <a:gd name="f31" fmla="*/ f1 1 11531"/>
                <a:gd name="f32" fmla="+- f4 0 f2"/>
                <a:gd name="f33" fmla="+- f3 0 f2"/>
                <a:gd name="f34" fmla="*/ f33 1 12666"/>
                <a:gd name="f35" fmla="*/ f32 1 11531"/>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12666" h="11531">
                  <a:moveTo>
                    <a:pt x="f5" y="f6"/>
                  </a:moveTo>
                  <a:cubicBezTo>
                    <a:pt x="f7" y="f6"/>
                    <a:pt x="f8" y="f9"/>
                    <a:pt x="f8" y="f10"/>
                  </a:cubicBezTo>
                  <a:lnTo>
                    <a:pt x="f8" y="f11"/>
                  </a:lnTo>
                  <a:cubicBezTo>
                    <a:pt x="f8" y="f12"/>
                    <a:pt x="f13" y="f14"/>
                    <a:pt x="f5" y="f14"/>
                  </a:cubicBezTo>
                  <a:lnTo>
                    <a:pt x="f10" y="f14"/>
                  </a:lnTo>
                  <a:cubicBezTo>
                    <a:pt x="f15" y="f14"/>
                    <a:pt x="f16" y="f12"/>
                    <a:pt x="f16" y="f11"/>
                  </a:cubicBezTo>
                  <a:lnTo>
                    <a:pt x="f16" y="f10"/>
                  </a:lnTo>
                  <a:cubicBezTo>
                    <a:pt x="f16" y="f17"/>
                    <a:pt x="f18" y="f6"/>
                    <a:pt x="f10" y="f6"/>
                  </a:cubicBezTo>
                  <a:close/>
                  <a:moveTo>
                    <a:pt x="f19" y="f2"/>
                  </a:moveTo>
                  <a:cubicBezTo>
                    <a:pt x="f20" y="f2"/>
                    <a:pt x="f21" y="f22"/>
                    <a:pt x="f21" y="f23"/>
                  </a:cubicBezTo>
                  <a:lnTo>
                    <a:pt x="f21" y="f24"/>
                  </a:lnTo>
                  <a:cubicBezTo>
                    <a:pt x="f21" y="f25"/>
                    <a:pt x="f20" y="f4"/>
                    <a:pt x="f19" y="f4"/>
                  </a:cubicBezTo>
                  <a:lnTo>
                    <a:pt x="f26" y="f4"/>
                  </a:lnTo>
                  <a:cubicBezTo>
                    <a:pt x="f27" y="f4"/>
                    <a:pt x="f3" y="f25"/>
                    <a:pt x="f3" y="f24"/>
                  </a:cubicBezTo>
                  <a:lnTo>
                    <a:pt x="f3" y="f28"/>
                  </a:lnTo>
                  <a:cubicBezTo>
                    <a:pt x="f3" y="f22"/>
                    <a:pt x="f29" y="f2"/>
                    <a:pt x="f26"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grpSp>
      <p:grpSp>
        <p:nvGrpSpPr>
          <p:cNvPr id="22" name="Google Shape;10074;p74">
            <a:extLst>
              <a:ext uri="{FF2B5EF4-FFF2-40B4-BE49-F238E27FC236}">
                <a16:creationId xmlns:a16="http://schemas.microsoft.com/office/drawing/2014/main" id="{50FB4114-984D-4133-B6AF-802D631155EB}"/>
              </a:ext>
            </a:extLst>
          </p:cNvPr>
          <p:cNvGrpSpPr/>
          <p:nvPr/>
        </p:nvGrpSpPr>
        <p:grpSpPr>
          <a:xfrm>
            <a:off x="3287948" y="2535514"/>
            <a:ext cx="390987" cy="408416"/>
            <a:chOff x="6104278" y="3669075"/>
            <a:chExt cx="523676" cy="547021"/>
          </a:xfrm>
          <a:solidFill>
            <a:srgbClr val="BA1A18"/>
          </a:solidFill>
        </p:grpSpPr>
        <p:sp>
          <p:nvSpPr>
            <p:cNvPr id="23" name="Google Shape;10075;p74">
              <a:extLst>
                <a:ext uri="{FF2B5EF4-FFF2-40B4-BE49-F238E27FC236}">
                  <a16:creationId xmlns:a16="http://schemas.microsoft.com/office/drawing/2014/main" id="{CC9B45F7-123D-40A9-89BF-17A3B8DE8AB1}"/>
                </a:ext>
              </a:extLst>
            </p:cNvPr>
            <p:cNvSpPr/>
            <p:nvPr/>
          </p:nvSpPr>
          <p:spPr>
            <a:xfrm>
              <a:off x="6104278" y="3669075"/>
              <a:ext cx="514542" cy="547021"/>
            </a:xfrm>
            <a:custGeom>
              <a:avLst/>
              <a:gdLst>
                <a:gd name="f0" fmla="val w"/>
                <a:gd name="f1" fmla="val h"/>
                <a:gd name="f2" fmla="val 0"/>
                <a:gd name="f3" fmla="val 12445"/>
                <a:gd name="f4" fmla="val 12414"/>
                <a:gd name="f5" fmla="val 7026"/>
                <a:gd name="f6" fmla="val 1670"/>
                <a:gd name="f7" fmla="val 7278"/>
                <a:gd name="f8" fmla="val 7467"/>
                <a:gd name="f9" fmla="val 1859"/>
                <a:gd name="f10" fmla="val 2111"/>
                <a:gd name="f11" fmla="val 2332"/>
                <a:gd name="f12" fmla="val 2490"/>
                <a:gd name="f13" fmla="val 2080"/>
                <a:gd name="f14" fmla="val 1828"/>
                <a:gd name="f15" fmla="val 1639"/>
                <a:gd name="f16" fmla="val 2300"/>
                <a:gd name="f17" fmla="val 4159"/>
                <a:gd name="f18" fmla="val 4348"/>
                <a:gd name="f19" fmla="val 4537"/>
                <a:gd name="f20" fmla="val 4789"/>
                <a:gd name="f21" fmla="val 4978"/>
                <a:gd name="f22" fmla="val 4317"/>
                <a:gd name="f23" fmla="val 6648"/>
                <a:gd name="f24" fmla="val 6837"/>
                <a:gd name="f25" fmla="val 7058"/>
                <a:gd name="f26" fmla="val 7310"/>
                <a:gd name="f27" fmla="val 6806"/>
                <a:gd name="f28" fmla="val 9106"/>
                <a:gd name="f29" fmla="val 9295"/>
                <a:gd name="f30" fmla="val 9515"/>
                <a:gd name="f31" fmla="val 9736"/>
                <a:gd name="f32" fmla="val 9893"/>
                <a:gd name="f33" fmla="val 9704"/>
                <a:gd name="f34" fmla="val 9263"/>
                <a:gd name="f35" fmla="val 11500"/>
                <a:gd name="f36" fmla="val 10775"/>
                <a:gd name="f37" fmla="val 11342"/>
                <a:gd name="f38" fmla="val 11248"/>
                <a:gd name="f39" fmla="val 10870"/>
                <a:gd name="f40" fmla="val 11594"/>
                <a:gd name="f41" fmla="val 10303"/>
                <a:gd name="f42" fmla="val 9767"/>
                <a:gd name="f43" fmla="val 9326"/>
                <a:gd name="f44" fmla="val 9137"/>
                <a:gd name="f45" fmla="val 1261"/>
                <a:gd name="f46" fmla="val 1"/>
                <a:gd name="f47" fmla="val 568"/>
                <a:gd name="f48" fmla="val 32"/>
                <a:gd name="f49" fmla="val 1229"/>
                <a:gd name="f50" fmla="val 10334"/>
                <a:gd name="f51" fmla="val 11468"/>
                <a:gd name="f52" fmla="val 946"/>
                <a:gd name="f53" fmla="val 10082"/>
                <a:gd name="f54" fmla="val 12224"/>
                <a:gd name="f55" fmla="val 12004"/>
                <a:gd name="f56" fmla="val 9074"/>
                <a:gd name="f57" fmla="val 8538"/>
                <a:gd name="f58" fmla="val 7877"/>
                <a:gd name="f59" fmla="*/ f0 1 12445"/>
                <a:gd name="f60" fmla="*/ f1 1 12414"/>
                <a:gd name="f61" fmla="+- f4 0 f2"/>
                <a:gd name="f62" fmla="+- f3 0 f2"/>
                <a:gd name="f63" fmla="*/ f62 1 12445"/>
                <a:gd name="f64" fmla="*/ f61 1 12414"/>
                <a:gd name="f65" fmla="*/ f2 1 f63"/>
                <a:gd name="f66" fmla="*/ f3 1 f63"/>
                <a:gd name="f67" fmla="*/ f2 1 f64"/>
                <a:gd name="f68" fmla="*/ f4 1 f64"/>
                <a:gd name="f69" fmla="*/ f65 f59 1"/>
                <a:gd name="f70" fmla="*/ f66 f59 1"/>
                <a:gd name="f71" fmla="*/ f68 f60 1"/>
                <a:gd name="f72" fmla="*/ f67 f60 1"/>
              </a:gdLst>
              <a:ahLst/>
              <a:cxnLst>
                <a:cxn ang="3cd4">
                  <a:pos x="hc" y="t"/>
                </a:cxn>
                <a:cxn ang="0">
                  <a:pos x="r" y="vc"/>
                </a:cxn>
                <a:cxn ang="cd4">
                  <a:pos x="hc" y="b"/>
                </a:cxn>
                <a:cxn ang="cd2">
                  <a:pos x="l" y="vc"/>
                </a:cxn>
              </a:cxnLst>
              <a:rect l="f69" t="f72" r="f70" b="f71"/>
              <a:pathLst>
                <a:path w="12445" h="12414">
                  <a:moveTo>
                    <a:pt x="f5" y="f6"/>
                  </a:moveTo>
                  <a:cubicBezTo>
                    <a:pt x="f7" y="f6"/>
                    <a:pt x="f8" y="f9"/>
                    <a:pt x="f8" y="f10"/>
                  </a:cubicBezTo>
                  <a:cubicBezTo>
                    <a:pt x="f8" y="f11"/>
                    <a:pt x="f7" y="f12"/>
                    <a:pt x="f5" y="f12"/>
                  </a:cubicBezTo>
                  <a:lnTo>
                    <a:pt x="f13" y="f12"/>
                  </a:lnTo>
                  <a:cubicBezTo>
                    <a:pt x="f14" y="f12"/>
                    <a:pt x="f15" y="f16"/>
                    <a:pt x="f15" y="f10"/>
                  </a:cubicBezTo>
                  <a:cubicBezTo>
                    <a:pt x="f15" y="f14"/>
                    <a:pt x="f14" y="f6"/>
                    <a:pt x="f13" y="f6"/>
                  </a:cubicBezTo>
                  <a:close/>
                  <a:moveTo>
                    <a:pt x="f5" y="f17"/>
                  </a:moveTo>
                  <a:cubicBezTo>
                    <a:pt x="f7" y="f17"/>
                    <a:pt x="f8" y="f18"/>
                    <a:pt x="f8" y="f19"/>
                  </a:cubicBezTo>
                  <a:cubicBezTo>
                    <a:pt x="f8" y="f20"/>
                    <a:pt x="f7" y="f21"/>
                    <a:pt x="f5" y="f21"/>
                  </a:cubicBezTo>
                  <a:lnTo>
                    <a:pt x="f13" y="f21"/>
                  </a:lnTo>
                  <a:cubicBezTo>
                    <a:pt x="f14" y="f21"/>
                    <a:pt x="f15" y="f20"/>
                    <a:pt x="f15" y="f19"/>
                  </a:cubicBezTo>
                  <a:cubicBezTo>
                    <a:pt x="f15" y="f22"/>
                    <a:pt x="f14" y="f17"/>
                    <a:pt x="f13" y="f17"/>
                  </a:cubicBezTo>
                  <a:close/>
                  <a:moveTo>
                    <a:pt x="f5" y="f23"/>
                  </a:moveTo>
                  <a:cubicBezTo>
                    <a:pt x="f7" y="f23"/>
                    <a:pt x="f8" y="f24"/>
                    <a:pt x="f8" y="f25"/>
                  </a:cubicBezTo>
                  <a:cubicBezTo>
                    <a:pt x="f8" y="f26"/>
                    <a:pt x="f7" y="f8"/>
                    <a:pt x="f5" y="f8"/>
                  </a:cubicBezTo>
                  <a:lnTo>
                    <a:pt x="f13" y="f8"/>
                  </a:lnTo>
                  <a:cubicBezTo>
                    <a:pt x="f14" y="f8"/>
                    <a:pt x="f15" y="f7"/>
                    <a:pt x="f15" y="f25"/>
                  </a:cubicBezTo>
                  <a:cubicBezTo>
                    <a:pt x="f15" y="f27"/>
                    <a:pt x="f14" y="f23"/>
                    <a:pt x="f13" y="f23"/>
                  </a:cubicBezTo>
                  <a:close/>
                  <a:moveTo>
                    <a:pt x="f5" y="f28"/>
                  </a:moveTo>
                  <a:cubicBezTo>
                    <a:pt x="f7" y="f28"/>
                    <a:pt x="f8" y="f29"/>
                    <a:pt x="f8" y="f30"/>
                  </a:cubicBezTo>
                  <a:cubicBezTo>
                    <a:pt x="f8" y="f31"/>
                    <a:pt x="f7" y="f32"/>
                    <a:pt x="f5" y="f32"/>
                  </a:cubicBezTo>
                  <a:lnTo>
                    <a:pt x="f13" y="f32"/>
                  </a:lnTo>
                  <a:cubicBezTo>
                    <a:pt x="f14" y="f32"/>
                    <a:pt x="f15" y="f33"/>
                    <a:pt x="f15" y="f30"/>
                  </a:cubicBezTo>
                  <a:cubicBezTo>
                    <a:pt x="f15" y="f34"/>
                    <a:pt x="f14" y="f28"/>
                    <a:pt x="f13" y="f28"/>
                  </a:cubicBezTo>
                  <a:close/>
                  <a:moveTo>
                    <a:pt x="f35" y="f36"/>
                  </a:moveTo>
                  <a:cubicBezTo>
                    <a:pt x="f37" y="f38"/>
                    <a:pt x="f39" y="f40"/>
                    <a:pt x="f41" y="f40"/>
                  </a:cubicBezTo>
                  <a:cubicBezTo>
                    <a:pt x="f42" y="f40"/>
                    <a:pt x="f43" y="f38"/>
                    <a:pt x="f44" y="f36"/>
                  </a:cubicBezTo>
                  <a:close/>
                  <a:moveTo>
                    <a:pt x="f45" y="f46"/>
                  </a:moveTo>
                  <a:cubicBezTo>
                    <a:pt x="f47" y="f46"/>
                    <a:pt x="f48" y="f47"/>
                    <a:pt x="f48" y="f49"/>
                  </a:cubicBezTo>
                  <a:lnTo>
                    <a:pt x="f48" y="f50"/>
                  </a:lnTo>
                  <a:cubicBezTo>
                    <a:pt x="f2" y="f51"/>
                    <a:pt x="f52" y="f4"/>
                    <a:pt x="f13" y="f4"/>
                  </a:cubicBezTo>
                  <a:lnTo>
                    <a:pt x="f50" y="f4"/>
                  </a:lnTo>
                  <a:cubicBezTo>
                    <a:pt x="f35" y="f4"/>
                    <a:pt x="f3" y="f51"/>
                    <a:pt x="f3" y="f50"/>
                  </a:cubicBezTo>
                  <a:cubicBezTo>
                    <a:pt x="f3" y="f53"/>
                    <a:pt x="f54" y="f32"/>
                    <a:pt x="f55" y="f32"/>
                  </a:cubicBezTo>
                  <a:lnTo>
                    <a:pt x="f56" y="f32"/>
                  </a:lnTo>
                  <a:lnTo>
                    <a:pt x="f56" y="f49"/>
                  </a:lnTo>
                  <a:cubicBezTo>
                    <a:pt x="f56" y="f47"/>
                    <a:pt x="f57" y="f46"/>
                    <a:pt x="f58" y="f4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24" name="Google Shape;10076;p74">
              <a:extLst>
                <a:ext uri="{FF2B5EF4-FFF2-40B4-BE49-F238E27FC236}">
                  <a16:creationId xmlns:a16="http://schemas.microsoft.com/office/drawing/2014/main" id="{E8F0F8E5-6D4E-4C0B-9CCF-A7AD12688050}"/>
                </a:ext>
              </a:extLst>
            </p:cNvPr>
            <p:cNvSpPr/>
            <p:nvPr/>
          </p:nvSpPr>
          <p:spPr>
            <a:xfrm>
              <a:off x="6511981" y="3985586"/>
              <a:ext cx="113376" cy="97255"/>
            </a:xfrm>
            <a:custGeom>
              <a:avLst/>
              <a:gdLst>
                <a:gd name="f0" fmla="val w"/>
                <a:gd name="f1" fmla="val h"/>
                <a:gd name="f2" fmla="val 0"/>
                <a:gd name="f3" fmla="val 2742"/>
                <a:gd name="f4" fmla="val 2207"/>
                <a:gd name="f5" fmla="val 1"/>
                <a:gd name="f6" fmla="val 32"/>
                <a:gd name="f7" fmla="val 1009"/>
                <a:gd name="f8" fmla="val 1986"/>
                <a:gd name="f9" fmla="val 1103"/>
                <a:gd name="f10" fmla="val 2080"/>
                <a:gd name="f11" fmla="val 1261"/>
                <a:gd name="f12" fmla="val 2206"/>
                <a:gd name="f13" fmla="val 1418"/>
                <a:gd name="f14" fmla="val 1576"/>
                <a:gd name="f15" fmla="val 1733"/>
                <a:gd name="f16" fmla="val 2143"/>
                <a:gd name="f17" fmla="val 1796"/>
                <a:gd name="f18" fmla="val 2741"/>
                <a:gd name="f19" fmla="*/ f0 1 2742"/>
                <a:gd name="f20" fmla="*/ f1 1 2207"/>
                <a:gd name="f21" fmla="+- f4 0 f2"/>
                <a:gd name="f22" fmla="+- f3 0 f2"/>
                <a:gd name="f23" fmla="*/ f22 1 2742"/>
                <a:gd name="f24" fmla="*/ f21 1 2207"/>
                <a:gd name="f25" fmla="*/ f2 1 f23"/>
                <a:gd name="f26" fmla="*/ f3 1 f23"/>
                <a:gd name="f27" fmla="*/ f2 1 f24"/>
                <a:gd name="f28" fmla="*/ f4 1 f24"/>
                <a:gd name="f29" fmla="*/ f25 f19 1"/>
                <a:gd name="f30" fmla="*/ f26 f19 1"/>
                <a:gd name="f31" fmla="*/ f28 f20 1"/>
                <a:gd name="f32" fmla="*/ f27 f20 1"/>
              </a:gdLst>
              <a:ahLst/>
              <a:cxnLst>
                <a:cxn ang="3cd4">
                  <a:pos x="hc" y="t"/>
                </a:cxn>
                <a:cxn ang="0">
                  <a:pos x="r" y="vc"/>
                </a:cxn>
                <a:cxn ang="cd4">
                  <a:pos x="hc" y="b"/>
                </a:cxn>
                <a:cxn ang="cd2">
                  <a:pos x="l" y="vc"/>
                </a:cxn>
              </a:cxnLst>
              <a:rect l="f29" t="f32" r="f30" b="f31"/>
              <a:pathLst>
                <a:path w="2742" h="2207">
                  <a:moveTo>
                    <a:pt x="f2" y="f5"/>
                  </a:moveTo>
                  <a:lnTo>
                    <a:pt x="f2" y="f6"/>
                  </a:lnTo>
                  <a:lnTo>
                    <a:pt x="f7" y="f8"/>
                  </a:lnTo>
                  <a:cubicBezTo>
                    <a:pt x="f9" y="f10"/>
                    <a:pt x="f11" y="f12"/>
                    <a:pt x="f13" y="f12"/>
                  </a:cubicBezTo>
                  <a:cubicBezTo>
                    <a:pt x="f14" y="f12"/>
                    <a:pt x="f15" y="f16"/>
                    <a:pt x="f17" y="f8"/>
                  </a:cubicBezTo>
                  <a:lnTo>
                    <a:pt x="f18" y="f6"/>
                  </a:lnTo>
                  <a:lnTo>
                    <a:pt x="f18" y="f5"/>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25" name="Google Shape;10077;p74">
              <a:extLst>
                <a:ext uri="{FF2B5EF4-FFF2-40B4-BE49-F238E27FC236}">
                  <a16:creationId xmlns:a16="http://schemas.microsoft.com/office/drawing/2014/main" id="{4C868020-6828-4CEA-8A28-1FF8EBB94E25}"/>
                </a:ext>
              </a:extLst>
            </p:cNvPr>
            <p:cNvSpPr/>
            <p:nvPr/>
          </p:nvSpPr>
          <p:spPr>
            <a:xfrm>
              <a:off x="6514578" y="3670474"/>
              <a:ext cx="113376" cy="279065"/>
            </a:xfrm>
            <a:custGeom>
              <a:avLst/>
              <a:gdLst>
                <a:gd name="f0" fmla="val w"/>
                <a:gd name="f1" fmla="val h"/>
                <a:gd name="f2" fmla="val 0"/>
                <a:gd name="f3" fmla="val 2742"/>
                <a:gd name="f4" fmla="val 6333"/>
                <a:gd name="f5" fmla="val 1796"/>
                <a:gd name="f6" fmla="val 819"/>
                <a:gd name="f7" fmla="val 1891"/>
                <a:gd name="f8" fmla="val 1922"/>
                <a:gd name="f9" fmla="val 882"/>
                <a:gd name="f10" fmla="val 945"/>
                <a:gd name="f11" fmla="val 1638"/>
                <a:gd name="f12" fmla="val 820"/>
                <a:gd name="f13" fmla="val 851"/>
                <a:gd name="f14" fmla="val 883"/>
                <a:gd name="f15" fmla="val 977"/>
                <a:gd name="f16" fmla="val 410"/>
                <a:gd name="f17" fmla="val 1"/>
                <a:gd name="f18" fmla="val 2741"/>
                <a:gd name="f19" fmla="val 2300"/>
                <a:gd name="f20" fmla="*/ f0 1 2742"/>
                <a:gd name="f21" fmla="*/ f1 1 6333"/>
                <a:gd name="f22" fmla="+- f4 0 f2"/>
                <a:gd name="f23" fmla="+- f3 0 f2"/>
                <a:gd name="f24" fmla="*/ f23 1 2742"/>
                <a:gd name="f25" fmla="*/ f22 1 6333"/>
                <a:gd name="f26" fmla="*/ f2 1 f24"/>
                <a:gd name="f27" fmla="*/ f3 1 f24"/>
                <a:gd name="f28" fmla="*/ f2 1 f25"/>
                <a:gd name="f29" fmla="*/ f4 1 f25"/>
                <a:gd name="f30" fmla="*/ f26 f20 1"/>
                <a:gd name="f31" fmla="*/ f27 f20 1"/>
                <a:gd name="f32" fmla="*/ f29 f21 1"/>
                <a:gd name="f33" fmla="*/ f28 f21 1"/>
              </a:gdLst>
              <a:ahLst/>
              <a:cxnLst>
                <a:cxn ang="3cd4">
                  <a:pos x="hc" y="t"/>
                </a:cxn>
                <a:cxn ang="0">
                  <a:pos x="r" y="vc"/>
                </a:cxn>
                <a:cxn ang="cd4">
                  <a:pos x="hc" y="b"/>
                </a:cxn>
                <a:cxn ang="cd2">
                  <a:pos x="l" y="vc"/>
                </a:cxn>
              </a:cxnLst>
              <a:rect l="f30" t="f33" r="f31" b="f32"/>
              <a:pathLst>
                <a:path w="2742" h="6333">
                  <a:moveTo>
                    <a:pt x="f5" y="f6"/>
                  </a:moveTo>
                  <a:cubicBezTo>
                    <a:pt x="f7" y="f6"/>
                    <a:pt x="f8" y="f9"/>
                    <a:pt x="f8" y="f10"/>
                  </a:cubicBezTo>
                  <a:lnTo>
                    <a:pt x="f8" y="f11"/>
                  </a:lnTo>
                  <a:lnTo>
                    <a:pt x="f12" y="f11"/>
                  </a:lnTo>
                  <a:lnTo>
                    <a:pt x="f12" y="f10"/>
                  </a:lnTo>
                  <a:cubicBezTo>
                    <a:pt x="f12" y="f13"/>
                    <a:pt x="f14" y="f6"/>
                    <a:pt x="f15" y="f6"/>
                  </a:cubicBezTo>
                  <a:close/>
                  <a:moveTo>
                    <a:pt x="f15" y="f2"/>
                  </a:moveTo>
                  <a:cubicBezTo>
                    <a:pt x="f16" y="f2"/>
                    <a:pt x="f17" y="f16"/>
                    <a:pt x="f17" y="f10"/>
                  </a:cubicBezTo>
                  <a:lnTo>
                    <a:pt x="f17" y="f4"/>
                  </a:lnTo>
                  <a:lnTo>
                    <a:pt x="f18" y="f4"/>
                  </a:lnTo>
                  <a:lnTo>
                    <a:pt x="f18" y="f10"/>
                  </a:lnTo>
                  <a:cubicBezTo>
                    <a:pt x="f18" y="f16"/>
                    <a:pt x="f19" y="f2"/>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grpSp>
      <p:grpSp>
        <p:nvGrpSpPr>
          <p:cNvPr id="26" name="Google Shape;10084;p74">
            <a:extLst>
              <a:ext uri="{FF2B5EF4-FFF2-40B4-BE49-F238E27FC236}">
                <a16:creationId xmlns:a16="http://schemas.microsoft.com/office/drawing/2014/main" id="{57AE523C-9943-498F-BA4A-3266D51AF783}"/>
              </a:ext>
            </a:extLst>
          </p:cNvPr>
          <p:cNvGrpSpPr/>
          <p:nvPr/>
        </p:nvGrpSpPr>
        <p:grpSpPr>
          <a:xfrm>
            <a:off x="5828362" y="2544485"/>
            <a:ext cx="358040" cy="369365"/>
            <a:chOff x="9506833" y="3681090"/>
            <a:chExt cx="479547" cy="494717"/>
          </a:xfrm>
          <a:solidFill>
            <a:srgbClr val="BA1A18"/>
          </a:solidFill>
        </p:grpSpPr>
        <p:sp>
          <p:nvSpPr>
            <p:cNvPr id="27" name="Google Shape;10085;p74">
              <a:extLst>
                <a:ext uri="{FF2B5EF4-FFF2-40B4-BE49-F238E27FC236}">
                  <a16:creationId xmlns:a16="http://schemas.microsoft.com/office/drawing/2014/main" id="{0E8765FD-94E6-4AFF-9FA1-84BED82920FA}"/>
                </a:ext>
              </a:extLst>
            </p:cNvPr>
            <p:cNvSpPr/>
            <p:nvPr/>
          </p:nvSpPr>
          <p:spPr>
            <a:xfrm>
              <a:off x="9605113" y="4028124"/>
              <a:ext cx="119630" cy="47987"/>
            </a:xfrm>
            <a:custGeom>
              <a:avLst/>
              <a:gdLst>
                <a:gd name="f0" fmla="val w"/>
                <a:gd name="f1" fmla="val h"/>
                <a:gd name="f2" fmla="val 0"/>
                <a:gd name="f3" fmla="val 3183"/>
                <a:gd name="f4" fmla="val 1198"/>
                <a:gd name="f5" fmla="val 1607"/>
                <a:gd name="f6" fmla="val 820"/>
                <a:gd name="f7" fmla="val 190"/>
                <a:gd name="f8" fmla="val 504"/>
                <a:gd name="f9" fmla="val 1"/>
                <a:gd name="f10" fmla="val 1197"/>
                <a:gd name="f11" fmla="val 3025"/>
                <a:gd name="f12" fmla="val 536"/>
                <a:gd name="f13" fmla="val 2363"/>
                <a:gd name="f14" fmla="*/ f0 1 3183"/>
                <a:gd name="f15" fmla="*/ f1 1 1198"/>
                <a:gd name="f16" fmla="+- f4 0 f2"/>
                <a:gd name="f17" fmla="+- f3 0 f2"/>
                <a:gd name="f18" fmla="*/ f17 1 3183"/>
                <a:gd name="f19" fmla="*/ f16 1 1198"/>
                <a:gd name="f20" fmla="*/ f2 1 f18"/>
                <a:gd name="f21" fmla="*/ f3 1 f18"/>
                <a:gd name="f22" fmla="*/ f2 1 f19"/>
                <a:gd name="f23" fmla="*/ f4 1 f19"/>
                <a:gd name="f24" fmla="*/ f20 f14 1"/>
                <a:gd name="f25" fmla="*/ f21 f14 1"/>
                <a:gd name="f26" fmla="*/ f23 f15 1"/>
                <a:gd name="f27" fmla="*/ f22 f15 1"/>
              </a:gdLst>
              <a:ahLst/>
              <a:cxnLst>
                <a:cxn ang="3cd4">
                  <a:pos x="hc" y="t"/>
                </a:cxn>
                <a:cxn ang="0">
                  <a:pos x="r" y="vc"/>
                </a:cxn>
                <a:cxn ang="cd4">
                  <a:pos x="hc" y="b"/>
                </a:cxn>
                <a:cxn ang="cd2">
                  <a:pos x="l" y="vc"/>
                </a:cxn>
              </a:cxnLst>
              <a:rect l="f24" t="f27" r="f25" b="f26"/>
              <a:pathLst>
                <a:path w="3183" h="1198">
                  <a:moveTo>
                    <a:pt x="f5" y="f2"/>
                  </a:moveTo>
                  <a:cubicBezTo>
                    <a:pt x="f6" y="f2"/>
                    <a:pt x="f7" y="f8"/>
                    <a:pt x="f9" y="f10"/>
                  </a:cubicBezTo>
                  <a:lnTo>
                    <a:pt x="f3" y="f10"/>
                  </a:lnTo>
                  <a:cubicBezTo>
                    <a:pt x="f11" y="f12"/>
                    <a:pt x="f13" y="f2"/>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28" name="Google Shape;10086;p74">
              <a:extLst>
                <a:ext uri="{FF2B5EF4-FFF2-40B4-BE49-F238E27FC236}">
                  <a16:creationId xmlns:a16="http://schemas.microsoft.com/office/drawing/2014/main" id="{45811ACF-D27C-4DE0-B69E-AD4B3E34F137}"/>
                </a:ext>
              </a:extLst>
            </p:cNvPr>
            <p:cNvSpPr/>
            <p:nvPr/>
          </p:nvSpPr>
          <p:spPr>
            <a:xfrm>
              <a:off x="9631155" y="3930027"/>
              <a:ext cx="65169" cy="65535"/>
            </a:xfrm>
            <a:custGeom>
              <a:avLst/>
              <a:gdLst>
                <a:gd name="f0" fmla="val w"/>
                <a:gd name="f1" fmla="val h"/>
                <a:gd name="f2" fmla="val 0"/>
                <a:gd name="f3" fmla="val 1734"/>
                <a:gd name="f4" fmla="val 1636"/>
                <a:gd name="f5" fmla="val 858"/>
                <a:gd name="f6" fmla="val 784"/>
                <a:gd name="f7" fmla="val 707"/>
                <a:gd name="f8" fmla="val 8"/>
                <a:gd name="f9" fmla="val 631"/>
                <a:gd name="f10" fmla="val 23"/>
                <a:gd name="f11" fmla="val 347"/>
                <a:gd name="f12" fmla="val 118"/>
                <a:gd name="f13" fmla="val 127"/>
                <a:gd name="f14" fmla="val 307"/>
                <a:gd name="f15" fmla="val 95"/>
                <a:gd name="f16" fmla="val 590"/>
                <a:gd name="f17" fmla="val 1"/>
                <a:gd name="f18" fmla="val 906"/>
                <a:gd name="f19" fmla="val 1189"/>
                <a:gd name="f20" fmla="val 284"/>
                <a:gd name="f21" fmla="val 1410"/>
                <a:gd name="f22" fmla="val 446"/>
                <a:gd name="f23" fmla="val 1548"/>
                <a:gd name="f24" fmla="val 658"/>
                <a:gd name="f25" fmla="val 871"/>
                <a:gd name="f26" fmla="val 949"/>
                <a:gd name="f27" fmla="val 1027"/>
                <a:gd name="f28" fmla="val 1624"/>
                <a:gd name="f29" fmla="val 1103"/>
                <a:gd name="f30" fmla="val 1599"/>
                <a:gd name="f31" fmla="val 1387"/>
                <a:gd name="f32" fmla="val 1536"/>
                <a:gd name="f33" fmla="val 1607"/>
                <a:gd name="f34" fmla="val 1347"/>
                <a:gd name="f35" fmla="val 1670"/>
                <a:gd name="f36" fmla="val 1063"/>
                <a:gd name="f37" fmla="val 1733"/>
                <a:gd name="f38" fmla="val 748"/>
                <a:gd name="f39" fmla="val 464"/>
                <a:gd name="f40" fmla="val 1450"/>
                <a:gd name="f41" fmla="val 244"/>
                <a:gd name="f42" fmla="val 1307"/>
                <a:gd name="f43" fmla="val 77"/>
                <a:gd name="f44" fmla="val 1091"/>
                <a:gd name="f45" fmla="*/ f0 1 1734"/>
                <a:gd name="f46" fmla="*/ f1 1 1636"/>
                <a:gd name="f47" fmla="+- f4 0 f2"/>
                <a:gd name="f48" fmla="+- f3 0 f2"/>
                <a:gd name="f49" fmla="*/ f48 1 1734"/>
                <a:gd name="f50" fmla="*/ f47 1 1636"/>
                <a:gd name="f51" fmla="*/ f2 1 f49"/>
                <a:gd name="f52" fmla="*/ f3 1 f49"/>
                <a:gd name="f53" fmla="*/ f2 1 f50"/>
                <a:gd name="f54" fmla="*/ f4 1 f50"/>
                <a:gd name="f55" fmla="*/ f51 f45 1"/>
                <a:gd name="f56" fmla="*/ f52 f45 1"/>
                <a:gd name="f57" fmla="*/ f54 f46 1"/>
                <a:gd name="f58" fmla="*/ f53 f46 1"/>
              </a:gdLst>
              <a:ahLst/>
              <a:cxnLst>
                <a:cxn ang="3cd4">
                  <a:pos x="hc" y="t"/>
                </a:cxn>
                <a:cxn ang="0">
                  <a:pos x="r" y="vc"/>
                </a:cxn>
                <a:cxn ang="cd4">
                  <a:pos x="hc" y="b"/>
                </a:cxn>
                <a:cxn ang="cd2">
                  <a:pos x="l" y="vc"/>
                </a:cxn>
              </a:cxnLst>
              <a:rect l="f55" t="f58" r="f56" b="f57"/>
              <a:pathLst>
                <a:path w="1734" h="1636">
                  <a:moveTo>
                    <a:pt x="f5" y="f2"/>
                  </a:moveTo>
                  <a:cubicBezTo>
                    <a:pt x="f6" y="f2"/>
                    <a:pt x="f7" y="f8"/>
                    <a:pt x="f9" y="f10"/>
                  </a:cubicBezTo>
                  <a:cubicBezTo>
                    <a:pt x="f11" y="f12"/>
                    <a:pt x="f13" y="f14"/>
                    <a:pt x="f15" y="f16"/>
                  </a:cubicBezTo>
                  <a:cubicBezTo>
                    <a:pt x="f17" y="f18"/>
                    <a:pt x="f15" y="f19"/>
                    <a:pt x="f20" y="f21"/>
                  </a:cubicBezTo>
                  <a:cubicBezTo>
                    <a:pt x="f22" y="f23"/>
                    <a:pt x="f24" y="f4"/>
                    <a:pt x="f25" y="f4"/>
                  </a:cubicBezTo>
                  <a:cubicBezTo>
                    <a:pt x="f26" y="f4"/>
                    <a:pt x="f27" y="f28"/>
                    <a:pt x="f29" y="f30"/>
                  </a:cubicBezTo>
                  <a:cubicBezTo>
                    <a:pt x="f31" y="f32"/>
                    <a:pt x="f33" y="f34"/>
                    <a:pt x="f35" y="f36"/>
                  </a:cubicBezTo>
                  <a:cubicBezTo>
                    <a:pt x="f37" y="f38"/>
                    <a:pt x="f35" y="f39"/>
                    <a:pt x="f40" y="f41"/>
                  </a:cubicBezTo>
                  <a:cubicBezTo>
                    <a:pt x="f42" y="f43"/>
                    <a:pt x="f44" y="f2"/>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29" name="Google Shape;10087;p74">
              <a:extLst>
                <a:ext uri="{FF2B5EF4-FFF2-40B4-BE49-F238E27FC236}">
                  <a16:creationId xmlns:a16="http://schemas.microsoft.com/office/drawing/2014/main" id="{6725EF09-7783-4A97-84F4-78F3344BFA0B}"/>
                </a:ext>
              </a:extLst>
            </p:cNvPr>
            <p:cNvSpPr/>
            <p:nvPr/>
          </p:nvSpPr>
          <p:spPr>
            <a:xfrm>
              <a:off x="9506833" y="3681090"/>
              <a:ext cx="479547" cy="494717"/>
            </a:xfrm>
            <a:custGeom>
              <a:avLst/>
              <a:gdLst>
                <a:gd name="f0" fmla="val w"/>
                <a:gd name="f1" fmla="val h"/>
                <a:gd name="f2" fmla="val 0"/>
                <a:gd name="f3" fmla="val 12760"/>
                <a:gd name="f4" fmla="val 12351"/>
                <a:gd name="f5" fmla="val 6428"/>
                <a:gd name="f6" fmla="val 820"/>
                <a:gd name="f7" fmla="val 6900"/>
                <a:gd name="f8" fmla="val 7247"/>
                <a:gd name="f9" fmla="val 1166"/>
                <a:gd name="f10" fmla="val 1639"/>
                <a:gd name="f11" fmla="val 4128"/>
                <a:gd name="f12" fmla="val 5609"/>
                <a:gd name="f13" fmla="val 5955"/>
                <a:gd name="f14" fmla="val 10681"/>
                <a:gd name="f15" fmla="val 6616"/>
                <a:gd name="f16" fmla="val 10901"/>
                <a:gd name="f17" fmla="val 11059"/>
                <a:gd name="f18" fmla="val 6805"/>
                <a:gd name="f19" fmla="val 6994"/>
                <a:gd name="f20" fmla="val 11122"/>
                <a:gd name="f21" fmla="val 7436"/>
                <a:gd name="f22" fmla="val 8192"/>
                <a:gd name="f23" fmla="val 7971"/>
                <a:gd name="f24" fmla="val 7751"/>
                <a:gd name="f25" fmla="val 6742"/>
                <a:gd name="f26" fmla="val 8255"/>
                <a:gd name="f27" fmla="val 8444"/>
                <a:gd name="f28" fmla="val 8696"/>
                <a:gd name="f29" fmla="val 8885"/>
                <a:gd name="f30" fmla="val 9074"/>
                <a:gd name="f31" fmla="val 4233"/>
                <a:gd name="f32" fmla="val 5360"/>
                <a:gd name="f33" fmla="val 4671"/>
                <a:gd name="f34" fmla="val 5082"/>
                <a:gd name="f35" fmla="val 5531"/>
                <a:gd name="f36" fmla="val 5388"/>
                <a:gd name="f37" fmla="val 5860"/>
                <a:gd name="f38" fmla="val 5829"/>
                <a:gd name="f39" fmla="val 6301"/>
                <a:gd name="f40" fmla="val 5987"/>
                <a:gd name="f41" fmla="val 6868"/>
                <a:gd name="f42" fmla="val 7467"/>
                <a:gd name="f43" fmla="val 5766"/>
                <a:gd name="f44" fmla="val 5640"/>
                <a:gd name="f45" fmla="val 5451"/>
                <a:gd name="f46" fmla="val 6176"/>
                <a:gd name="f47" fmla="val 8601"/>
                <a:gd name="f48" fmla="val 6711"/>
                <a:gd name="f49" fmla="val 9389"/>
                <a:gd name="f50" fmla="val 10334"/>
                <a:gd name="f51" fmla="val 10555"/>
                <a:gd name="f52" fmla="val 6491"/>
                <a:gd name="f53" fmla="val 10744"/>
                <a:gd name="f54" fmla="val 6270"/>
                <a:gd name="f55" fmla="val 2143"/>
                <a:gd name="f56" fmla="val 1891"/>
                <a:gd name="f57" fmla="val 1733"/>
                <a:gd name="f58" fmla="val 10303"/>
                <a:gd name="f59" fmla="val 9357"/>
                <a:gd name="f60" fmla="val 2238"/>
                <a:gd name="f61" fmla="val 8570"/>
                <a:gd name="f62" fmla="val 3025"/>
                <a:gd name="f63" fmla="val 8129"/>
                <a:gd name="f64" fmla="val 2647"/>
                <a:gd name="f65" fmla="val 7688"/>
                <a:gd name="f66" fmla="val 2490"/>
                <a:gd name="f67" fmla="val 7121"/>
                <a:gd name="f68" fmla="val 6553"/>
                <a:gd name="f69" fmla="val 2805"/>
                <a:gd name="f70" fmla="val 6018"/>
                <a:gd name="f71" fmla="val 3246"/>
                <a:gd name="f72" fmla="val 5577"/>
                <a:gd name="f73" fmla="val 3781"/>
                <a:gd name="f74" fmla="val 5419"/>
                <a:gd name="f75" fmla="val 3933"/>
                <a:gd name="f76" fmla="val 5379"/>
                <a:gd name="f77" fmla="val 4084"/>
                <a:gd name="f78" fmla="val 9893"/>
                <a:gd name="f79" fmla="val 10113"/>
                <a:gd name="f80" fmla="val 10050"/>
                <a:gd name="f81" fmla="val 6396"/>
                <a:gd name="f82" fmla="val 5483"/>
                <a:gd name="f83" fmla="val 4726"/>
                <a:gd name="f84" fmla="val 725"/>
                <a:gd name="f85" fmla="val 2458"/>
                <a:gd name="f86" fmla="val 1261"/>
                <a:gd name="f87" fmla="val 599"/>
                <a:gd name="f88" fmla="val 1"/>
                <a:gd name="f89" fmla="val 3686"/>
                <a:gd name="f90" fmla="val 11815"/>
                <a:gd name="f91" fmla="val 568"/>
                <a:gd name="f92" fmla="val 12350"/>
                <a:gd name="f93" fmla="val 11468"/>
                <a:gd name="f94" fmla="val 12130"/>
                <a:gd name="f95" fmla="val 12697"/>
                <a:gd name="f96" fmla="val 12162"/>
                <a:gd name="f97" fmla="val 11500"/>
                <a:gd name="f98" fmla="val 8034"/>
                <a:gd name="f99" fmla="val 7278"/>
                <a:gd name="f100" fmla="*/ f0 1 12760"/>
                <a:gd name="f101" fmla="*/ f1 1 12351"/>
                <a:gd name="f102" fmla="+- f4 0 f2"/>
                <a:gd name="f103" fmla="+- f3 0 f2"/>
                <a:gd name="f104" fmla="*/ f103 1 12760"/>
                <a:gd name="f105" fmla="*/ f102 1 12351"/>
                <a:gd name="f106" fmla="*/ f2 1 f104"/>
                <a:gd name="f107" fmla="*/ f3 1 f104"/>
                <a:gd name="f108" fmla="*/ f2 1 f105"/>
                <a:gd name="f109" fmla="*/ f4 1 f105"/>
                <a:gd name="f110" fmla="*/ f106 f100 1"/>
                <a:gd name="f111" fmla="*/ f107 f100 1"/>
                <a:gd name="f112" fmla="*/ f109 f101 1"/>
                <a:gd name="f113" fmla="*/ f108 f101 1"/>
              </a:gdLst>
              <a:ahLst/>
              <a:cxnLst>
                <a:cxn ang="3cd4">
                  <a:pos x="hc" y="t"/>
                </a:cxn>
                <a:cxn ang="0">
                  <a:pos x="r" y="vc"/>
                </a:cxn>
                <a:cxn ang="cd4">
                  <a:pos x="hc" y="b"/>
                </a:cxn>
                <a:cxn ang="cd2">
                  <a:pos x="l" y="vc"/>
                </a:cxn>
              </a:cxnLst>
              <a:rect l="f110" t="f113" r="f111" b="f112"/>
              <a:pathLst>
                <a:path w="12760" h="12351">
                  <a:moveTo>
                    <a:pt x="f5" y="f6"/>
                  </a:moveTo>
                  <a:cubicBezTo>
                    <a:pt x="f7" y="f6"/>
                    <a:pt x="f8" y="f9"/>
                    <a:pt x="f8" y="f10"/>
                  </a:cubicBezTo>
                  <a:lnTo>
                    <a:pt x="f8" y="f11"/>
                  </a:lnTo>
                  <a:lnTo>
                    <a:pt x="f12" y="f11"/>
                  </a:lnTo>
                  <a:lnTo>
                    <a:pt x="f12" y="f10"/>
                  </a:lnTo>
                  <a:cubicBezTo>
                    <a:pt x="f12" y="f9"/>
                    <a:pt x="f13" y="f6"/>
                    <a:pt x="f5" y="f6"/>
                  </a:cubicBezTo>
                  <a:close/>
                  <a:moveTo>
                    <a:pt x="f14" y="f15"/>
                  </a:moveTo>
                  <a:cubicBezTo>
                    <a:pt x="f16" y="f15"/>
                    <a:pt x="f17" y="f18"/>
                    <a:pt x="f17" y="f19"/>
                  </a:cubicBezTo>
                  <a:cubicBezTo>
                    <a:pt x="f20" y="f8"/>
                    <a:pt x="f16" y="f21"/>
                    <a:pt x="f14" y="f21"/>
                  </a:cubicBezTo>
                  <a:lnTo>
                    <a:pt x="f22" y="f21"/>
                  </a:lnTo>
                  <a:cubicBezTo>
                    <a:pt x="f23" y="f21"/>
                    <a:pt x="f24" y="f8"/>
                    <a:pt x="f24" y="f19"/>
                  </a:cubicBezTo>
                  <a:cubicBezTo>
                    <a:pt x="f24" y="f25"/>
                    <a:pt x="f23" y="f15"/>
                    <a:pt x="f22" y="f15"/>
                  </a:cubicBezTo>
                  <a:close/>
                  <a:moveTo>
                    <a:pt x="f14" y="f26"/>
                  </a:moveTo>
                  <a:cubicBezTo>
                    <a:pt x="f16" y="f26"/>
                    <a:pt x="f17" y="f27"/>
                    <a:pt x="f17" y="f28"/>
                  </a:cubicBezTo>
                  <a:cubicBezTo>
                    <a:pt x="f20" y="f29"/>
                    <a:pt x="f16" y="f30"/>
                    <a:pt x="f14" y="f30"/>
                  </a:cubicBezTo>
                  <a:lnTo>
                    <a:pt x="f22" y="f30"/>
                  </a:lnTo>
                  <a:cubicBezTo>
                    <a:pt x="f23" y="f30"/>
                    <a:pt x="f24" y="f29"/>
                    <a:pt x="f24" y="f28"/>
                  </a:cubicBezTo>
                  <a:cubicBezTo>
                    <a:pt x="f24" y="f27"/>
                    <a:pt x="f23" y="f26"/>
                    <a:pt x="f22" y="f26"/>
                  </a:cubicBezTo>
                  <a:close/>
                  <a:moveTo>
                    <a:pt x="f31" y="f32"/>
                  </a:moveTo>
                  <a:cubicBezTo>
                    <a:pt x="f33" y="f32"/>
                    <a:pt x="f34" y="f35"/>
                    <a:pt x="f36" y="f37"/>
                  </a:cubicBezTo>
                  <a:cubicBezTo>
                    <a:pt x="f38" y="f39"/>
                    <a:pt x="f40" y="f41"/>
                    <a:pt x="f38" y="f42"/>
                  </a:cubicBezTo>
                  <a:cubicBezTo>
                    <a:pt x="f43" y="f24"/>
                    <a:pt x="f44" y="f23"/>
                    <a:pt x="f45" y="f22"/>
                  </a:cubicBezTo>
                  <a:cubicBezTo>
                    <a:pt x="f46" y="f47"/>
                    <a:pt x="f48" y="f49"/>
                    <a:pt x="f48" y="f50"/>
                  </a:cubicBezTo>
                  <a:cubicBezTo>
                    <a:pt x="f48" y="f51"/>
                    <a:pt x="f52" y="f53"/>
                    <a:pt x="f54" y="f53"/>
                  </a:cubicBezTo>
                  <a:lnTo>
                    <a:pt x="f55" y="f53"/>
                  </a:lnTo>
                  <a:cubicBezTo>
                    <a:pt x="f56" y="f53"/>
                    <a:pt x="f57" y="f51"/>
                    <a:pt x="f57" y="f58"/>
                  </a:cubicBezTo>
                  <a:cubicBezTo>
                    <a:pt x="f57" y="f59"/>
                    <a:pt x="f60" y="f61"/>
                    <a:pt x="f62" y="f63"/>
                  </a:cubicBezTo>
                  <a:cubicBezTo>
                    <a:pt x="f64" y="f65"/>
                    <a:pt x="f66" y="f67"/>
                    <a:pt x="f64" y="f68"/>
                  </a:cubicBezTo>
                  <a:cubicBezTo>
                    <a:pt x="f69" y="f70"/>
                    <a:pt x="f71" y="f72"/>
                    <a:pt x="f73" y="f74"/>
                  </a:cubicBezTo>
                  <a:cubicBezTo>
                    <a:pt x="f75" y="f76"/>
                    <a:pt x="f77" y="f32"/>
                    <a:pt x="f31" y="f32"/>
                  </a:cubicBezTo>
                  <a:close/>
                  <a:moveTo>
                    <a:pt x="f14" y="f78"/>
                  </a:moveTo>
                  <a:cubicBezTo>
                    <a:pt x="f16" y="f78"/>
                    <a:pt x="f17" y="f79"/>
                    <a:pt x="f17" y="f58"/>
                  </a:cubicBezTo>
                  <a:cubicBezTo>
                    <a:pt x="f20" y="f51"/>
                    <a:pt x="f16" y="f53"/>
                    <a:pt x="f14" y="f53"/>
                  </a:cubicBezTo>
                  <a:lnTo>
                    <a:pt x="f22" y="f53"/>
                  </a:lnTo>
                  <a:cubicBezTo>
                    <a:pt x="f23" y="f53"/>
                    <a:pt x="f24" y="f51"/>
                    <a:pt x="f24" y="f58"/>
                  </a:cubicBezTo>
                  <a:cubicBezTo>
                    <a:pt x="f24" y="f80"/>
                    <a:pt x="f23" y="f78"/>
                    <a:pt x="f22" y="f78"/>
                  </a:cubicBezTo>
                  <a:close/>
                  <a:moveTo>
                    <a:pt x="f81" y="f2"/>
                  </a:moveTo>
                  <a:cubicBezTo>
                    <a:pt x="f82" y="f2"/>
                    <a:pt x="f83" y="f84"/>
                    <a:pt x="f83" y="f10"/>
                  </a:cubicBezTo>
                  <a:lnTo>
                    <a:pt x="f83" y="f85"/>
                  </a:lnTo>
                  <a:lnTo>
                    <a:pt x="f86" y="f85"/>
                  </a:lnTo>
                  <a:cubicBezTo>
                    <a:pt x="f87" y="f85"/>
                    <a:pt x="f88" y="f62"/>
                    <a:pt x="f88" y="f89"/>
                  </a:cubicBezTo>
                  <a:lnTo>
                    <a:pt x="f88" y="f20"/>
                  </a:lnTo>
                  <a:cubicBezTo>
                    <a:pt x="f88" y="f90"/>
                    <a:pt x="f91" y="f92"/>
                    <a:pt x="f86" y="f92"/>
                  </a:cubicBezTo>
                  <a:lnTo>
                    <a:pt x="f93" y="f92"/>
                  </a:lnTo>
                  <a:cubicBezTo>
                    <a:pt x="f94" y="f92"/>
                    <a:pt x="f95" y="f90"/>
                    <a:pt x="f95" y="f20"/>
                  </a:cubicBezTo>
                  <a:lnTo>
                    <a:pt x="f95" y="f89"/>
                  </a:lnTo>
                  <a:cubicBezTo>
                    <a:pt x="f3" y="f62"/>
                    <a:pt x="f96" y="f85"/>
                    <a:pt x="f97" y="f85"/>
                  </a:cubicBezTo>
                  <a:lnTo>
                    <a:pt x="f98" y="f85"/>
                  </a:lnTo>
                  <a:lnTo>
                    <a:pt x="f98" y="f10"/>
                  </a:lnTo>
                  <a:cubicBezTo>
                    <a:pt x="f98" y="f84"/>
                    <a:pt x="f99" y="f2"/>
                    <a:pt x="f81"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30" name="Google Shape;10088;p74">
              <a:extLst>
                <a:ext uri="{FF2B5EF4-FFF2-40B4-BE49-F238E27FC236}">
                  <a16:creationId xmlns:a16="http://schemas.microsoft.com/office/drawing/2014/main" id="{B1327154-87CD-4354-A67E-15FB1A95E06A}"/>
                </a:ext>
              </a:extLst>
            </p:cNvPr>
            <p:cNvSpPr/>
            <p:nvPr/>
          </p:nvSpPr>
          <p:spPr>
            <a:xfrm>
              <a:off x="9737738" y="3735360"/>
              <a:ext cx="21314" cy="22750"/>
            </a:xfrm>
            <a:custGeom>
              <a:avLst/>
              <a:gdLst>
                <a:gd name="f0" fmla="val w"/>
                <a:gd name="f1" fmla="val h"/>
                <a:gd name="f2" fmla="val 0"/>
                <a:gd name="f3" fmla="val 567"/>
                <a:gd name="f4" fmla="val 568"/>
                <a:gd name="f5" fmla="val 284"/>
                <a:gd name="f6" fmla="val 126"/>
                <a:gd name="f7" fmla="val 441"/>
                <a:gd name="f8" fmla="*/ f0 1 567"/>
                <a:gd name="f9" fmla="*/ f1 1 568"/>
                <a:gd name="f10" fmla="+- f4 0 f2"/>
                <a:gd name="f11" fmla="+- f3 0 f2"/>
                <a:gd name="f12" fmla="*/ f11 1 567"/>
                <a:gd name="f13" fmla="*/ f10 1 568"/>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567" h="568">
                  <a:moveTo>
                    <a:pt x="f5" y="f2"/>
                  </a:moveTo>
                  <a:cubicBezTo>
                    <a:pt x="f6" y="f2"/>
                    <a:pt x="f2" y="f6"/>
                    <a:pt x="f2" y="f5"/>
                  </a:cubicBezTo>
                  <a:cubicBezTo>
                    <a:pt x="f2" y="f7"/>
                    <a:pt x="f6" y="f3"/>
                    <a:pt x="f5" y="f3"/>
                  </a:cubicBezTo>
                  <a:cubicBezTo>
                    <a:pt x="f7" y="f3"/>
                    <a:pt x="f3" y="f7"/>
                    <a:pt x="f3" y="f5"/>
                  </a:cubicBezTo>
                  <a:cubicBezTo>
                    <a:pt x="f3" y="f6"/>
                    <a:pt x="f7" y="f2"/>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grpSp>
      <p:grpSp>
        <p:nvGrpSpPr>
          <p:cNvPr id="31" name="Google Shape;10089;p74">
            <a:extLst>
              <a:ext uri="{FF2B5EF4-FFF2-40B4-BE49-F238E27FC236}">
                <a16:creationId xmlns:a16="http://schemas.microsoft.com/office/drawing/2014/main" id="{35C6AA9F-0B9F-4777-BED6-61B45550B826}"/>
              </a:ext>
            </a:extLst>
          </p:cNvPr>
          <p:cNvGrpSpPr/>
          <p:nvPr/>
        </p:nvGrpSpPr>
        <p:grpSpPr>
          <a:xfrm>
            <a:off x="5105028" y="970415"/>
            <a:ext cx="513185" cy="541053"/>
            <a:chOff x="8538017" y="1572832"/>
            <a:chExt cx="687345" cy="724670"/>
          </a:xfrm>
          <a:solidFill>
            <a:srgbClr val="BA1A18"/>
          </a:solidFill>
        </p:grpSpPr>
        <p:sp>
          <p:nvSpPr>
            <p:cNvPr id="32" name="Google Shape;10090;p74">
              <a:extLst>
                <a:ext uri="{FF2B5EF4-FFF2-40B4-BE49-F238E27FC236}">
                  <a16:creationId xmlns:a16="http://schemas.microsoft.com/office/drawing/2014/main" id="{CC212E46-F66F-4A6D-93A0-1150F811C950}"/>
                </a:ext>
              </a:extLst>
            </p:cNvPr>
            <p:cNvSpPr/>
            <p:nvPr/>
          </p:nvSpPr>
          <p:spPr>
            <a:xfrm>
              <a:off x="8697919" y="1572832"/>
              <a:ext cx="367515" cy="458160"/>
            </a:xfrm>
            <a:custGeom>
              <a:avLst/>
              <a:gdLst>
                <a:gd name="f0" fmla="val w"/>
                <a:gd name="f1" fmla="val h"/>
                <a:gd name="f2" fmla="val 0"/>
                <a:gd name="f3" fmla="val 6806"/>
                <a:gd name="f4" fmla="val 7961"/>
                <a:gd name="f5" fmla="val 4506"/>
                <a:gd name="f6" fmla="val 3266"/>
                <a:gd name="f7" fmla="val 4569"/>
                <a:gd name="f8" fmla="val 4601"/>
                <a:gd name="f9" fmla="val 3298"/>
                <a:gd name="f10" fmla="val 4632"/>
                <a:gd name="f11" fmla="val 5577"/>
                <a:gd name="f12" fmla="val 4621"/>
                <a:gd name="f13" fmla="val 5420"/>
                <a:gd name="f14" fmla="val 5881"/>
                <a:gd name="f15" fmla="val 4664"/>
                <a:gd name="f16" fmla="val 7110"/>
                <a:gd name="f17" fmla="val 3403"/>
                <a:gd name="f18" fmla="val 2206"/>
                <a:gd name="f19" fmla="val 1419"/>
                <a:gd name="f20" fmla="val 5944"/>
                <a:gd name="f21" fmla="val 1261"/>
                <a:gd name="f22" fmla="val 2238"/>
                <a:gd name="f23" fmla="val 2269"/>
                <a:gd name="f24" fmla="val 2301"/>
                <a:gd name="f25" fmla="val 4055"/>
                <a:gd name="f26" fmla="val 1"/>
                <a:gd name="f27" fmla="val 3400"/>
                <a:gd name="f28" fmla="val 2703"/>
                <a:gd name="f29" fmla="val 167"/>
                <a:gd name="f30" fmla="val 2049"/>
                <a:gd name="f31" fmla="val 494"/>
                <a:gd name="f32" fmla="val 1957"/>
                <a:gd name="f33" fmla="val 483"/>
                <a:gd name="f34" fmla="val 1867"/>
                <a:gd name="f35" fmla="val 478"/>
                <a:gd name="f36" fmla="val 1779"/>
                <a:gd name="f37" fmla="val 1354"/>
                <a:gd name="f38" fmla="val 976"/>
                <a:gd name="f39" fmla="val 600"/>
                <a:gd name="f40" fmla="val 662"/>
                <a:gd name="f41" fmla="val 809"/>
                <a:gd name="f42" fmla="val 347"/>
                <a:gd name="f43" fmla="val 1061"/>
                <a:gd name="f44" fmla="val 1534"/>
                <a:gd name="f45" fmla="val 2384"/>
                <a:gd name="f46" fmla="val 2857"/>
                <a:gd name="f47" fmla="val 95"/>
                <a:gd name="f48" fmla="val 3613"/>
                <a:gd name="f49" fmla="val 473"/>
                <a:gd name="f50" fmla="val 4810"/>
                <a:gd name="f51" fmla="val 536"/>
                <a:gd name="f52" fmla="val 6070"/>
                <a:gd name="f53" fmla="val 1482"/>
                <a:gd name="f54" fmla="val 7078"/>
                <a:gd name="f55" fmla="val 7646"/>
                <a:gd name="f56" fmla="val 2710"/>
                <a:gd name="f57" fmla="val 5136"/>
                <a:gd name="f58" fmla="val 6207"/>
                <a:gd name="f59" fmla="val 6417"/>
                <a:gd name="f60" fmla="val 6396"/>
                <a:gd name="f61" fmla="val 6554"/>
                <a:gd name="f62" fmla="val 4085"/>
                <a:gd name="f63" fmla="val 6774"/>
                <a:gd name="f64" fmla="val 3046"/>
                <a:gd name="f65" fmla="val 2447"/>
                <a:gd name="f66" fmla="val 1565"/>
                <a:gd name="f67" fmla="val 6459"/>
                <a:gd name="f68" fmla="val 872"/>
                <a:gd name="f69" fmla="val 5703"/>
                <a:gd name="f70" fmla="val 431"/>
                <a:gd name="f71" fmla="val 5234"/>
                <a:gd name="f72" fmla="val 143"/>
                <a:gd name="f73" fmla="val 4662"/>
                <a:gd name="f74" fmla="*/ f0 1 6806"/>
                <a:gd name="f75" fmla="*/ f1 1 7961"/>
                <a:gd name="f76" fmla="+- f4 0 f2"/>
                <a:gd name="f77" fmla="+- f3 0 f2"/>
                <a:gd name="f78" fmla="*/ f77 1 6806"/>
                <a:gd name="f79" fmla="*/ f76 1 7961"/>
                <a:gd name="f80" fmla="*/ f2 1 f78"/>
                <a:gd name="f81" fmla="*/ f3 1 f78"/>
                <a:gd name="f82" fmla="*/ f2 1 f79"/>
                <a:gd name="f83" fmla="*/ f4 1 f79"/>
                <a:gd name="f84" fmla="*/ f80 f74 1"/>
                <a:gd name="f85" fmla="*/ f81 f74 1"/>
                <a:gd name="f86" fmla="*/ f83 f75 1"/>
                <a:gd name="f87" fmla="*/ f82 f75 1"/>
              </a:gdLst>
              <a:ahLst/>
              <a:cxnLst>
                <a:cxn ang="3cd4">
                  <a:pos x="hc" y="t"/>
                </a:cxn>
                <a:cxn ang="0">
                  <a:pos x="r" y="vc"/>
                </a:cxn>
                <a:cxn ang="cd4">
                  <a:pos x="hc" y="b"/>
                </a:cxn>
                <a:cxn ang="cd2">
                  <a:pos x="l" y="vc"/>
                </a:cxn>
              </a:cxnLst>
              <a:rect l="f84" t="f87" r="f85" b="f86"/>
              <a:pathLst>
                <a:path w="6806" h="7961">
                  <a:moveTo>
                    <a:pt x="f5" y="f6"/>
                  </a:moveTo>
                  <a:cubicBezTo>
                    <a:pt x="f7" y="f6"/>
                    <a:pt x="f8" y="f9"/>
                    <a:pt x="f10" y="f9"/>
                  </a:cubicBezTo>
                  <a:lnTo>
                    <a:pt x="f11" y="f12"/>
                  </a:lnTo>
                  <a:cubicBezTo>
                    <a:pt x="f13" y="f14"/>
                    <a:pt x="f15" y="f16"/>
                    <a:pt x="f17" y="f16"/>
                  </a:cubicBezTo>
                  <a:cubicBezTo>
                    <a:pt x="f18" y="f16"/>
                    <a:pt x="f19" y="f20"/>
                    <a:pt x="f21" y="f12"/>
                  </a:cubicBezTo>
                  <a:lnTo>
                    <a:pt x="f18" y="f9"/>
                  </a:lnTo>
                  <a:cubicBezTo>
                    <a:pt x="f22" y="f6"/>
                    <a:pt x="f23" y="f6"/>
                    <a:pt x="f24" y="f6"/>
                  </a:cubicBezTo>
                  <a:close/>
                  <a:moveTo>
                    <a:pt x="f25" y="f26"/>
                  </a:moveTo>
                  <a:cubicBezTo>
                    <a:pt x="f27" y="f26"/>
                    <a:pt x="f28" y="f29"/>
                    <a:pt x="f30" y="f31"/>
                  </a:cubicBezTo>
                  <a:cubicBezTo>
                    <a:pt x="f32" y="f33"/>
                    <a:pt x="f34" y="f35"/>
                    <a:pt x="f36" y="f35"/>
                  </a:cubicBezTo>
                  <a:cubicBezTo>
                    <a:pt x="f37" y="f35"/>
                    <a:pt x="f38" y="f39"/>
                    <a:pt x="f40" y="f41"/>
                  </a:cubicBezTo>
                  <a:cubicBezTo>
                    <a:pt x="f42" y="f43"/>
                    <a:pt x="f26" y="f44"/>
                    <a:pt x="f26" y="f45"/>
                  </a:cubicBezTo>
                  <a:cubicBezTo>
                    <a:pt x="f26" y="f46"/>
                    <a:pt x="f47" y="f48"/>
                    <a:pt x="f42" y="f12"/>
                  </a:cubicBezTo>
                  <a:cubicBezTo>
                    <a:pt x="f49" y="f50"/>
                    <a:pt x="f51" y="f52"/>
                    <a:pt x="f53" y="f54"/>
                  </a:cubicBezTo>
                  <a:cubicBezTo>
                    <a:pt x="f30" y="f55"/>
                    <a:pt x="f56" y="f4"/>
                    <a:pt x="f17" y="f4"/>
                  </a:cubicBezTo>
                  <a:cubicBezTo>
                    <a:pt x="f57" y="f4"/>
                    <a:pt x="f58" y="f59"/>
                    <a:pt x="f60" y="f12"/>
                  </a:cubicBezTo>
                  <a:cubicBezTo>
                    <a:pt x="f61" y="f62"/>
                    <a:pt x="f63" y="f64"/>
                    <a:pt x="f3" y="f65"/>
                  </a:cubicBezTo>
                  <a:cubicBezTo>
                    <a:pt x="f3" y="f66"/>
                    <a:pt x="f67" y="f68"/>
                    <a:pt x="f69" y="f70"/>
                  </a:cubicBezTo>
                  <a:cubicBezTo>
                    <a:pt x="f71" y="f72"/>
                    <a:pt x="f73" y="f26"/>
                    <a:pt x="f25" y="f2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33" name="Google Shape;10091;p74">
              <a:extLst>
                <a:ext uri="{FF2B5EF4-FFF2-40B4-BE49-F238E27FC236}">
                  <a16:creationId xmlns:a16="http://schemas.microsoft.com/office/drawing/2014/main" id="{D9BEC262-0D7B-4618-9232-636BFEE0BD8E}"/>
                </a:ext>
              </a:extLst>
            </p:cNvPr>
            <p:cNvSpPr/>
            <p:nvPr/>
          </p:nvSpPr>
          <p:spPr>
            <a:xfrm>
              <a:off x="8538017" y="2025926"/>
              <a:ext cx="687345" cy="271576"/>
            </a:xfrm>
            <a:custGeom>
              <a:avLst/>
              <a:gdLst>
                <a:gd name="f0" fmla="val w"/>
                <a:gd name="f1" fmla="val h"/>
                <a:gd name="f2" fmla="val 0"/>
                <a:gd name="f3" fmla="val 12729"/>
                <a:gd name="f4" fmla="val 4719"/>
                <a:gd name="f5" fmla="val 4474"/>
                <a:gd name="f6" fmla="val 1001"/>
                <a:gd name="f7" fmla="val 5797"/>
                <a:gd name="f8" fmla="val 2293"/>
                <a:gd name="f9" fmla="val 5199"/>
                <a:gd name="f10" fmla="val 2891"/>
                <a:gd name="f11" fmla="val 4002"/>
                <a:gd name="f12" fmla="val 1159"/>
                <a:gd name="f13" fmla="val 4159"/>
                <a:gd name="f14" fmla="val 1096"/>
                <a:gd name="f15" fmla="val 4380"/>
                <a:gd name="f16" fmla="val 1064"/>
                <a:gd name="f17" fmla="val 8318"/>
                <a:gd name="f18" fmla="val 8475"/>
                <a:gd name="f19" fmla="val 8633"/>
                <a:gd name="f20" fmla="val 8790"/>
                <a:gd name="f21" fmla="val 1190"/>
                <a:gd name="f22" fmla="val 7593"/>
                <a:gd name="f23" fmla="val 6995"/>
                <a:gd name="f24" fmla="val 10681"/>
                <a:gd name="f25" fmla="val 3112"/>
                <a:gd name="f26" fmla="val 10901"/>
                <a:gd name="f27" fmla="val 11059"/>
                <a:gd name="f28" fmla="val 3301"/>
                <a:gd name="f29" fmla="val 3553"/>
                <a:gd name="f30" fmla="val 3742"/>
                <a:gd name="f31" fmla="val 10870"/>
                <a:gd name="f32" fmla="val 3931"/>
                <a:gd name="f33" fmla="val 9578"/>
                <a:gd name="f34" fmla="val 9326"/>
                <a:gd name="f35" fmla="val 9137"/>
                <a:gd name="f36" fmla="val 4458"/>
                <a:gd name="f37" fmla="val 1"/>
                <a:gd name="f38" fmla="val 4348"/>
                <a:gd name="f39" fmla="val 4238"/>
                <a:gd name="f40" fmla="val 40"/>
                <a:gd name="f41" fmla="val 119"/>
                <a:gd name="f42" fmla="val 4065"/>
                <a:gd name="f43" fmla="val 245"/>
                <a:gd name="f44" fmla="val 3939"/>
                <a:gd name="f45" fmla="val 308"/>
                <a:gd name="f46" fmla="val 3781"/>
                <a:gd name="f47" fmla="val 2395"/>
                <a:gd name="f48" fmla="val 914"/>
                <a:gd name="f49" fmla="val 1442"/>
                <a:gd name="f50" fmla="val 2639"/>
                <a:gd name="f51" fmla="val 4341"/>
                <a:gd name="f52" fmla="val 4561"/>
                <a:gd name="f53" fmla="val 189"/>
                <a:gd name="f54" fmla="val 441"/>
                <a:gd name="f55" fmla="val 12287"/>
                <a:gd name="f56" fmla="val 12508"/>
                <a:gd name="f57" fmla="val 12665"/>
                <a:gd name="f58" fmla="val 4530"/>
                <a:gd name="f59" fmla="val 12728"/>
                <a:gd name="f60" fmla="val 1474"/>
                <a:gd name="f61" fmla="val 11783"/>
                <a:gd name="f62" fmla="val 371"/>
                <a:gd name="f63" fmla="val 10303"/>
                <a:gd name="f64" fmla="val 8948"/>
                <a:gd name="f65" fmla="val 8727"/>
                <a:gd name="f66" fmla="val 8664"/>
                <a:gd name="f67" fmla="val 277"/>
                <a:gd name="f68" fmla="val 8538"/>
                <a:gd name="f69" fmla="val 151"/>
                <a:gd name="f70" fmla="val 8456"/>
                <a:gd name="f71" fmla="val 52"/>
                <a:gd name="f72" fmla="val 8339"/>
                <a:gd name="f73" fmla="val 5"/>
                <a:gd name="f74" fmla="val 8219"/>
                <a:gd name="f75" fmla="val 8110"/>
                <a:gd name="f76" fmla="val 7998"/>
                <a:gd name="f77" fmla="val 44"/>
                <a:gd name="f78" fmla="val 7908"/>
                <a:gd name="f79" fmla="val 6333"/>
                <a:gd name="f80" fmla="val 1694"/>
                <a:gd name="f81" fmla="val 4758"/>
                <a:gd name="f82" fmla="val 4679"/>
                <a:gd name="f83" fmla="val 4569"/>
                <a:gd name="f84" fmla="*/ f0 1 12729"/>
                <a:gd name="f85" fmla="*/ f1 1 4719"/>
                <a:gd name="f86" fmla="+- f4 0 f2"/>
                <a:gd name="f87" fmla="+- f3 0 f2"/>
                <a:gd name="f88" fmla="*/ f87 1 12729"/>
                <a:gd name="f89" fmla="*/ f86 1 4719"/>
                <a:gd name="f90" fmla="*/ f2 1 f88"/>
                <a:gd name="f91" fmla="*/ f3 1 f88"/>
                <a:gd name="f92" fmla="*/ f2 1 f89"/>
                <a:gd name="f93" fmla="*/ f4 1 f89"/>
                <a:gd name="f94" fmla="*/ f90 f84 1"/>
                <a:gd name="f95" fmla="*/ f91 f84 1"/>
                <a:gd name="f96" fmla="*/ f93 f85 1"/>
                <a:gd name="f97" fmla="*/ f92 f85 1"/>
              </a:gdLst>
              <a:ahLst/>
              <a:cxnLst>
                <a:cxn ang="3cd4">
                  <a:pos x="hc" y="t"/>
                </a:cxn>
                <a:cxn ang="0">
                  <a:pos x="r" y="vc"/>
                </a:cxn>
                <a:cxn ang="cd4">
                  <a:pos x="hc" y="b"/>
                </a:cxn>
                <a:cxn ang="cd2">
                  <a:pos x="l" y="vc"/>
                </a:cxn>
              </a:cxnLst>
              <a:rect l="f94" t="f97" r="f95" b="f96"/>
              <a:pathLst>
                <a:path w="12729" h="4719">
                  <a:moveTo>
                    <a:pt x="f5" y="f6"/>
                  </a:moveTo>
                  <a:lnTo>
                    <a:pt x="f7" y="f8"/>
                  </a:lnTo>
                  <a:lnTo>
                    <a:pt x="f9" y="f10"/>
                  </a:lnTo>
                  <a:lnTo>
                    <a:pt x="f11" y="f12"/>
                  </a:lnTo>
                  <a:cubicBezTo>
                    <a:pt x="f13" y="f14"/>
                    <a:pt x="f15" y="f16"/>
                    <a:pt x="f5" y="f6"/>
                  </a:cubicBezTo>
                  <a:close/>
                  <a:moveTo>
                    <a:pt x="f17" y="f6"/>
                  </a:moveTo>
                  <a:cubicBezTo>
                    <a:pt x="f18" y="f16"/>
                    <a:pt x="f19" y="f12"/>
                    <a:pt x="f20" y="f21"/>
                  </a:cubicBezTo>
                  <a:lnTo>
                    <a:pt x="f22" y="f10"/>
                  </a:lnTo>
                  <a:lnTo>
                    <a:pt x="f23" y="f8"/>
                  </a:lnTo>
                  <a:lnTo>
                    <a:pt x="f17" y="f6"/>
                  </a:lnTo>
                  <a:close/>
                  <a:moveTo>
                    <a:pt x="f24" y="f25"/>
                  </a:moveTo>
                  <a:cubicBezTo>
                    <a:pt x="f26" y="f25"/>
                    <a:pt x="f27" y="f28"/>
                    <a:pt x="f27" y="f29"/>
                  </a:cubicBezTo>
                  <a:cubicBezTo>
                    <a:pt x="f27" y="f30"/>
                    <a:pt x="f31" y="f32"/>
                    <a:pt x="f24" y="f32"/>
                  </a:cubicBezTo>
                  <a:lnTo>
                    <a:pt x="f33" y="f32"/>
                  </a:lnTo>
                  <a:cubicBezTo>
                    <a:pt x="f34" y="f32"/>
                    <a:pt x="f35" y="f30"/>
                    <a:pt x="f35" y="f29"/>
                  </a:cubicBezTo>
                  <a:cubicBezTo>
                    <a:pt x="f35" y="f28"/>
                    <a:pt x="f34" y="f25"/>
                    <a:pt x="f33" y="f25"/>
                  </a:cubicBezTo>
                  <a:close/>
                  <a:moveTo>
                    <a:pt x="f36" y="f37"/>
                  </a:moveTo>
                  <a:cubicBezTo>
                    <a:pt x="f38" y="f37"/>
                    <a:pt x="f39" y="f40"/>
                    <a:pt x="f13" y="f41"/>
                  </a:cubicBezTo>
                  <a:cubicBezTo>
                    <a:pt x="f42" y="f43"/>
                    <a:pt x="f44" y="f45"/>
                    <a:pt x="f46" y="f45"/>
                  </a:cubicBezTo>
                  <a:lnTo>
                    <a:pt x="f47" y="f45"/>
                  </a:lnTo>
                  <a:cubicBezTo>
                    <a:pt x="f48" y="f45"/>
                    <a:pt x="f2" y="f49"/>
                    <a:pt x="f2" y="f50"/>
                  </a:cubicBezTo>
                  <a:lnTo>
                    <a:pt x="f2" y="f51"/>
                  </a:lnTo>
                  <a:cubicBezTo>
                    <a:pt x="f2" y="f52"/>
                    <a:pt x="f53" y="f4"/>
                    <a:pt x="f54" y="f4"/>
                  </a:cubicBezTo>
                  <a:lnTo>
                    <a:pt x="f55" y="f4"/>
                  </a:lnTo>
                  <a:cubicBezTo>
                    <a:pt x="f56" y="f4"/>
                    <a:pt x="f57" y="f58"/>
                    <a:pt x="f57" y="f51"/>
                  </a:cubicBezTo>
                  <a:lnTo>
                    <a:pt x="f57" y="f50"/>
                  </a:lnTo>
                  <a:cubicBezTo>
                    <a:pt x="f59" y="f60"/>
                    <a:pt x="f61" y="f62"/>
                    <a:pt x="f63" y="f62"/>
                  </a:cubicBezTo>
                  <a:lnTo>
                    <a:pt x="f64" y="f62"/>
                  </a:lnTo>
                  <a:cubicBezTo>
                    <a:pt x="f65" y="f62"/>
                    <a:pt x="f66" y="f67"/>
                    <a:pt x="f68" y="f69"/>
                  </a:cubicBezTo>
                  <a:cubicBezTo>
                    <a:pt x="f70" y="f71"/>
                    <a:pt x="f72" y="f73"/>
                    <a:pt x="f74" y="f73"/>
                  </a:cubicBezTo>
                  <a:cubicBezTo>
                    <a:pt x="f75" y="f73"/>
                    <a:pt x="f76" y="f77"/>
                    <a:pt x="f78" y="f41"/>
                  </a:cubicBezTo>
                  <a:lnTo>
                    <a:pt x="f79" y="f80"/>
                  </a:lnTo>
                  <a:lnTo>
                    <a:pt x="f81" y="f41"/>
                  </a:lnTo>
                  <a:cubicBezTo>
                    <a:pt x="f82" y="f40"/>
                    <a:pt x="f83" y="f37"/>
                    <a:pt x="f36" y="f37"/>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grpSp>
      <p:sp>
        <p:nvSpPr>
          <p:cNvPr id="34" name="Google Shape;10113;p74">
            <a:extLst>
              <a:ext uri="{FF2B5EF4-FFF2-40B4-BE49-F238E27FC236}">
                <a16:creationId xmlns:a16="http://schemas.microsoft.com/office/drawing/2014/main" id="{BF51A7E1-A1C5-4BD1-A748-D5B02AF00FA9}"/>
              </a:ext>
            </a:extLst>
          </p:cNvPr>
          <p:cNvSpPr/>
          <p:nvPr/>
        </p:nvSpPr>
        <p:spPr>
          <a:xfrm>
            <a:off x="3936284" y="2514465"/>
            <a:ext cx="393889" cy="415162"/>
          </a:xfrm>
          <a:custGeom>
            <a:avLst/>
            <a:gdLst>
              <a:gd name="f0" fmla="val w"/>
              <a:gd name="f1" fmla="val h"/>
              <a:gd name="f2" fmla="val 0"/>
              <a:gd name="f3" fmla="val 12760"/>
              <a:gd name="f4" fmla="val 12619"/>
              <a:gd name="f5" fmla="val 10082"/>
              <a:gd name="f6" fmla="val 2190"/>
              <a:gd name="f7" fmla="val 11027"/>
              <a:gd name="f8" fmla="val 2726"/>
              <a:gd name="f9" fmla="val 8948"/>
              <a:gd name="f10" fmla="val 6317"/>
              <a:gd name="f11" fmla="val 8003"/>
              <a:gd name="f12" fmla="val 5781"/>
              <a:gd name="f13" fmla="val 8349"/>
              <a:gd name="f14" fmla="val 5151"/>
              <a:gd name="f15" fmla="val 9704"/>
              <a:gd name="f16" fmla="val 2820"/>
              <a:gd name="f17" fmla="val 7813"/>
              <a:gd name="f18" fmla="val 6601"/>
              <a:gd name="f19" fmla="val 8318"/>
              <a:gd name="f20" fmla="val 6916"/>
              <a:gd name="f21" fmla="val 7782"/>
              <a:gd name="f22" fmla="val 7262"/>
              <a:gd name="f23" fmla="val 10554"/>
              <a:gd name="f24" fmla="val 8522"/>
              <a:gd name="f25" fmla="val 10806"/>
              <a:gd name="f26" fmla="val 10964"/>
              <a:gd name="f27" fmla="val 8711"/>
              <a:gd name="f28" fmla="val 8900"/>
              <a:gd name="f29" fmla="val 9153"/>
              <a:gd name="f30" fmla="val 9342"/>
              <a:gd name="f31" fmla="val 5608"/>
              <a:gd name="f32" fmla="val 5356"/>
              <a:gd name="f33" fmla="val 5167"/>
              <a:gd name="f34" fmla="val 8680"/>
              <a:gd name="f35" fmla="val 3088"/>
              <a:gd name="f36" fmla="val 5592"/>
              <a:gd name="f37" fmla="val 3308"/>
              <a:gd name="f38" fmla="val 3497"/>
              <a:gd name="f39" fmla="val 5813"/>
              <a:gd name="f40" fmla="val 6002"/>
              <a:gd name="f41" fmla="val 6286"/>
              <a:gd name="f42" fmla="val 3970"/>
              <a:gd name="f43" fmla="val 6443"/>
              <a:gd name="f44" fmla="val 4348"/>
              <a:gd name="f45" fmla="val 7451"/>
              <a:gd name="f46" fmla="val 7703"/>
              <a:gd name="f47" fmla="val 4159"/>
              <a:gd name="f48" fmla="val 7861"/>
              <a:gd name="f49" fmla="val 3907"/>
              <a:gd name="f50" fmla="val 3655"/>
              <a:gd name="f51" fmla="val 7640"/>
              <a:gd name="f52" fmla="val 7231"/>
              <a:gd name="f53" fmla="val 7010"/>
              <a:gd name="f54" fmla="val 2836"/>
              <a:gd name="f55" fmla="val 2678"/>
              <a:gd name="f56" fmla="val 3025"/>
              <a:gd name="f57" fmla="val 7924"/>
              <a:gd name="f58" fmla="val 3340"/>
              <a:gd name="f59" fmla="val 8176"/>
              <a:gd name="f60" fmla="val 3781"/>
              <a:gd name="f61" fmla="val 8491"/>
              <a:gd name="f62" fmla="val 8869"/>
              <a:gd name="f63" fmla="val 9531"/>
              <a:gd name="f64" fmla="val 10098"/>
              <a:gd name="f65" fmla="val 10539"/>
              <a:gd name="f66" fmla="val 10728"/>
              <a:gd name="f67" fmla="val 11011"/>
              <a:gd name="f68" fmla="val 11232"/>
              <a:gd name="f69" fmla="val 11452"/>
              <a:gd name="f70" fmla="val 2206"/>
              <a:gd name="f71" fmla="val 10570"/>
              <a:gd name="f72" fmla="val 1859"/>
              <a:gd name="f73" fmla="val 9310"/>
              <a:gd name="f74" fmla="val 2048"/>
              <a:gd name="f75" fmla="val 9121"/>
              <a:gd name="f76" fmla="val 2300"/>
              <a:gd name="f77" fmla="val 2521"/>
              <a:gd name="f78" fmla="val 9783"/>
              <a:gd name="f79" fmla="val 2867"/>
              <a:gd name="f80" fmla="val 9940"/>
              <a:gd name="f81" fmla="val 9751"/>
              <a:gd name="f82" fmla="val 3182"/>
              <a:gd name="f83" fmla="val 9089"/>
              <a:gd name="f84" fmla="val 8837"/>
              <a:gd name="f85" fmla="val 2395"/>
              <a:gd name="f86" fmla="val 8113"/>
              <a:gd name="f87" fmla="val 6475"/>
              <a:gd name="f88" fmla="val 5750"/>
              <a:gd name="f89" fmla="val 11200"/>
              <a:gd name="f90" fmla="val 11641"/>
              <a:gd name="f91" fmla="val 11830"/>
              <a:gd name="f92" fmla="val 10933"/>
              <a:gd name="f93" fmla="val 1"/>
              <a:gd name="f94" fmla="val 10599"/>
              <a:gd name="f95" fmla="val 10280"/>
              <a:gd name="f96" fmla="val 176"/>
              <a:gd name="f97" fmla="val 10113"/>
              <a:gd name="f98" fmla="val 489"/>
              <a:gd name="f99" fmla="val 7877"/>
              <a:gd name="f100" fmla="val 4395"/>
              <a:gd name="f101" fmla="val 1229"/>
              <a:gd name="f102" fmla="val 567"/>
              <a:gd name="f103" fmla="val 4931"/>
              <a:gd name="f104" fmla="val 11389"/>
              <a:gd name="f105" fmla="val 12051"/>
              <a:gd name="f106" fmla="val 12618"/>
              <a:gd name="f107" fmla="val 11437"/>
              <a:gd name="f108" fmla="val 12098"/>
              <a:gd name="f109" fmla="val 12697"/>
              <a:gd name="f110" fmla="val 12082"/>
              <a:gd name="f111" fmla="val 12602"/>
              <a:gd name="f112" fmla="val 12067"/>
              <a:gd name="f113" fmla="val 11374"/>
              <a:gd name="f114" fmla="val 12476"/>
              <a:gd name="f115" fmla="val 1875"/>
              <a:gd name="f116" fmla="val 1402"/>
              <a:gd name="f117" fmla="val 804"/>
              <a:gd name="f118" fmla="val 12130"/>
              <a:gd name="f119" fmla="val 583"/>
              <a:gd name="f120" fmla="val 142"/>
              <a:gd name="f121" fmla="val 11277"/>
              <a:gd name="f122" fmla="val 46"/>
              <a:gd name="f123" fmla="val 11103"/>
              <a:gd name="f124" fmla="*/ f0 1 12760"/>
              <a:gd name="f125" fmla="*/ f1 1 12619"/>
              <a:gd name="f126" fmla="+- f4 0 f2"/>
              <a:gd name="f127" fmla="+- f3 0 f2"/>
              <a:gd name="f128" fmla="*/ f127 1 12760"/>
              <a:gd name="f129" fmla="*/ f126 1 12619"/>
              <a:gd name="f130" fmla="*/ f2 1 f128"/>
              <a:gd name="f131" fmla="*/ f3 1 f128"/>
              <a:gd name="f132" fmla="*/ f2 1 f129"/>
              <a:gd name="f133" fmla="*/ f4 1 f129"/>
              <a:gd name="f134" fmla="*/ f130 f124 1"/>
              <a:gd name="f135" fmla="*/ f131 f124 1"/>
              <a:gd name="f136" fmla="*/ f133 f125 1"/>
              <a:gd name="f137" fmla="*/ f132 f125 1"/>
            </a:gdLst>
            <a:ahLst/>
            <a:cxnLst>
              <a:cxn ang="3cd4">
                <a:pos x="hc" y="t"/>
              </a:cxn>
              <a:cxn ang="0">
                <a:pos x="r" y="vc"/>
              </a:cxn>
              <a:cxn ang="cd4">
                <a:pos x="hc" y="b"/>
              </a:cxn>
              <a:cxn ang="cd2">
                <a:pos x="l" y="vc"/>
              </a:cxn>
            </a:cxnLst>
            <a:rect l="f134" t="f137" r="f135" b="f136"/>
            <a:pathLst>
              <a:path w="12760" h="12619">
                <a:moveTo>
                  <a:pt x="f5" y="f6"/>
                </a:moveTo>
                <a:lnTo>
                  <a:pt x="f7" y="f8"/>
                </a:lnTo>
                <a:lnTo>
                  <a:pt x="f9" y="f10"/>
                </a:lnTo>
                <a:lnTo>
                  <a:pt x="f11" y="f12"/>
                </a:lnTo>
                <a:cubicBezTo>
                  <a:pt x="f13" y="f14"/>
                  <a:pt x="f15" y="f16"/>
                  <a:pt x="f5" y="f6"/>
                </a:cubicBezTo>
                <a:close/>
                <a:moveTo>
                  <a:pt x="f17" y="f18"/>
                </a:moveTo>
                <a:lnTo>
                  <a:pt x="f19" y="f20"/>
                </a:lnTo>
                <a:lnTo>
                  <a:pt x="f21" y="f22"/>
                </a:lnTo>
                <a:lnTo>
                  <a:pt x="f17" y="f18"/>
                </a:lnTo>
                <a:close/>
                <a:moveTo>
                  <a:pt x="f23" y="f24"/>
                </a:moveTo>
                <a:cubicBezTo>
                  <a:pt x="f25" y="f24"/>
                  <a:pt x="f26" y="f27"/>
                  <a:pt x="f26" y="f28"/>
                </a:cubicBezTo>
                <a:cubicBezTo>
                  <a:pt x="f26" y="f29"/>
                  <a:pt x="f25" y="f30"/>
                  <a:pt x="f23" y="f30"/>
                </a:cubicBezTo>
                <a:lnTo>
                  <a:pt x="f31" y="f30"/>
                </a:lnTo>
                <a:cubicBezTo>
                  <a:pt x="f32" y="f30"/>
                  <a:pt x="f33" y="f29"/>
                  <a:pt x="f33" y="f28"/>
                </a:cubicBezTo>
                <a:cubicBezTo>
                  <a:pt x="f33" y="f34"/>
                  <a:pt x="f32" y="f24"/>
                  <a:pt x="f31" y="f24"/>
                </a:cubicBezTo>
                <a:close/>
                <a:moveTo>
                  <a:pt x="f35" y="f36"/>
                </a:moveTo>
                <a:cubicBezTo>
                  <a:pt x="f37" y="f36"/>
                  <a:pt x="f38" y="f39"/>
                  <a:pt x="f38" y="f40"/>
                </a:cubicBezTo>
                <a:lnTo>
                  <a:pt x="f38" y="f41"/>
                </a:lnTo>
                <a:cubicBezTo>
                  <a:pt x="f42" y="f43"/>
                  <a:pt x="f44" y="f20"/>
                  <a:pt x="f44" y="f45"/>
                </a:cubicBezTo>
                <a:cubicBezTo>
                  <a:pt x="f44" y="f46"/>
                  <a:pt x="f47" y="f48"/>
                  <a:pt x="f49" y="f48"/>
                </a:cubicBezTo>
                <a:cubicBezTo>
                  <a:pt x="f50" y="f48"/>
                  <a:pt x="f38" y="f51"/>
                  <a:pt x="f38" y="f45"/>
                </a:cubicBezTo>
                <a:cubicBezTo>
                  <a:pt x="f38" y="f52"/>
                  <a:pt x="f37" y="f53"/>
                  <a:pt x="f35" y="f53"/>
                </a:cubicBezTo>
                <a:cubicBezTo>
                  <a:pt x="f54" y="f53"/>
                  <a:pt x="f55" y="f52"/>
                  <a:pt x="f55" y="f45"/>
                </a:cubicBezTo>
                <a:cubicBezTo>
                  <a:pt x="f55" y="f46"/>
                  <a:pt x="f56" y="f57"/>
                  <a:pt x="f58" y="f59"/>
                </a:cubicBezTo>
                <a:cubicBezTo>
                  <a:pt x="f60" y="f61"/>
                  <a:pt x="f44" y="f62"/>
                  <a:pt x="f44" y="f63"/>
                </a:cubicBezTo>
                <a:cubicBezTo>
                  <a:pt x="f44" y="f64"/>
                  <a:pt x="f42" y="f65"/>
                  <a:pt x="f38" y="f66"/>
                </a:cubicBezTo>
                <a:lnTo>
                  <a:pt x="f38" y="f67"/>
                </a:lnTo>
                <a:cubicBezTo>
                  <a:pt x="f38" y="f68"/>
                  <a:pt x="f37" y="f69"/>
                  <a:pt x="f35" y="f69"/>
                </a:cubicBezTo>
                <a:cubicBezTo>
                  <a:pt x="f54" y="f69"/>
                  <a:pt x="f55" y="f68"/>
                  <a:pt x="f55" y="f67"/>
                </a:cubicBezTo>
                <a:lnTo>
                  <a:pt x="f55" y="f66"/>
                </a:lnTo>
                <a:cubicBezTo>
                  <a:pt x="f70" y="f71"/>
                  <a:pt x="f72" y="f64"/>
                  <a:pt x="f72" y="f63"/>
                </a:cubicBezTo>
                <a:cubicBezTo>
                  <a:pt x="f72" y="f73"/>
                  <a:pt x="f74" y="f75"/>
                  <a:pt x="f76" y="f75"/>
                </a:cubicBezTo>
                <a:cubicBezTo>
                  <a:pt x="f77" y="f75"/>
                  <a:pt x="f55" y="f73"/>
                  <a:pt x="f55" y="f63"/>
                </a:cubicBezTo>
                <a:cubicBezTo>
                  <a:pt x="f55" y="f78"/>
                  <a:pt x="f79" y="f80"/>
                  <a:pt x="f35" y="f80"/>
                </a:cubicBezTo>
                <a:cubicBezTo>
                  <a:pt x="f37" y="f80"/>
                  <a:pt x="f38" y="f81"/>
                  <a:pt x="f38" y="f63"/>
                </a:cubicBezTo>
                <a:cubicBezTo>
                  <a:pt x="f38" y="f73"/>
                  <a:pt x="f82" y="f83"/>
                  <a:pt x="f54" y="f84"/>
                </a:cubicBezTo>
                <a:cubicBezTo>
                  <a:pt x="f85" y="f24"/>
                  <a:pt x="f72" y="f86"/>
                  <a:pt x="f72" y="f45"/>
                </a:cubicBezTo>
                <a:cubicBezTo>
                  <a:pt x="f72" y="f20"/>
                  <a:pt x="f70" y="f87"/>
                  <a:pt x="f55" y="f41"/>
                </a:cubicBezTo>
                <a:lnTo>
                  <a:pt x="f55" y="f40"/>
                </a:lnTo>
                <a:cubicBezTo>
                  <a:pt x="f55" y="f88"/>
                  <a:pt x="f79" y="f36"/>
                  <a:pt x="f35" y="f36"/>
                </a:cubicBezTo>
                <a:close/>
                <a:moveTo>
                  <a:pt x="f23" y="f67"/>
                </a:moveTo>
                <a:cubicBezTo>
                  <a:pt x="f25" y="f67"/>
                  <a:pt x="f26" y="f89"/>
                  <a:pt x="f26" y="f69"/>
                </a:cubicBezTo>
                <a:cubicBezTo>
                  <a:pt x="f26" y="f90"/>
                  <a:pt x="f25" y="f91"/>
                  <a:pt x="f23" y="f91"/>
                </a:cubicBezTo>
                <a:lnTo>
                  <a:pt x="f31" y="f91"/>
                </a:lnTo>
                <a:cubicBezTo>
                  <a:pt x="f32" y="f91"/>
                  <a:pt x="f33" y="f90"/>
                  <a:pt x="f33" y="f69"/>
                </a:cubicBezTo>
                <a:cubicBezTo>
                  <a:pt x="f33" y="f89"/>
                  <a:pt x="f32" y="f67"/>
                  <a:pt x="f31" y="f67"/>
                </a:cubicBezTo>
                <a:close/>
                <a:moveTo>
                  <a:pt x="f92" y="f93"/>
                </a:moveTo>
                <a:cubicBezTo>
                  <a:pt x="f94" y="f93"/>
                  <a:pt x="f95" y="f96"/>
                  <a:pt x="f97" y="f98"/>
                </a:cubicBezTo>
                <a:lnTo>
                  <a:pt x="f99" y="f100"/>
                </a:lnTo>
                <a:lnTo>
                  <a:pt x="f101" y="f100"/>
                </a:lnTo>
                <a:cubicBezTo>
                  <a:pt x="f102" y="f100"/>
                  <a:pt x="f2" y="f103"/>
                  <a:pt x="f2" y="f36"/>
                </a:cubicBezTo>
                <a:lnTo>
                  <a:pt x="f2" y="f104"/>
                </a:lnTo>
                <a:cubicBezTo>
                  <a:pt x="f2" y="f105"/>
                  <a:pt x="f102" y="f106"/>
                  <a:pt x="f101" y="f106"/>
                </a:cubicBezTo>
                <a:lnTo>
                  <a:pt x="f107" y="f106"/>
                </a:lnTo>
                <a:cubicBezTo>
                  <a:pt x="f108" y="f106"/>
                  <a:pt x="f109" y="f110"/>
                  <a:pt x="f109" y="f104"/>
                </a:cubicBezTo>
                <a:lnTo>
                  <a:pt x="f109" y="f36"/>
                </a:lnTo>
                <a:cubicBezTo>
                  <a:pt x="f111" y="f103"/>
                  <a:pt x="f112" y="f100"/>
                  <a:pt x="f113" y="f100"/>
                </a:cubicBezTo>
                <a:lnTo>
                  <a:pt x="f7" y="f100"/>
                </a:lnTo>
                <a:lnTo>
                  <a:pt x="f114" y="f115"/>
                </a:lnTo>
                <a:cubicBezTo>
                  <a:pt x="f3" y="f116"/>
                  <a:pt x="f111" y="f117"/>
                  <a:pt x="f118" y="f119"/>
                </a:cubicBezTo>
                <a:lnTo>
                  <a:pt x="f107" y="f120"/>
                </a:lnTo>
                <a:cubicBezTo>
                  <a:pt x="f121" y="f122"/>
                  <a:pt x="f123" y="f93"/>
                  <a:pt x="f92" y="f93"/>
                </a:cubicBezTo>
                <a:close/>
              </a:path>
            </a:pathLst>
          </a:custGeom>
          <a:solidFill>
            <a:srgbClr val="BA1A18"/>
          </a:solid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grpSp>
        <p:nvGrpSpPr>
          <p:cNvPr id="35" name="Google Shape;10118;p74">
            <a:extLst>
              <a:ext uri="{FF2B5EF4-FFF2-40B4-BE49-F238E27FC236}">
                <a16:creationId xmlns:a16="http://schemas.microsoft.com/office/drawing/2014/main" id="{5ED045CE-6B43-4A01-8C78-3E8A7F21C246}"/>
              </a:ext>
            </a:extLst>
          </p:cNvPr>
          <p:cNvGrpSpPr/>
          <p:nvPr/>
        </p:nvGrpSpPr>
        <p:grpSpPr>
          <a:xfrm>
            <a:off x="7166498" y="1859902"/>
            <a:ext cx="349062" cy="377708"/>
            <a:chOff x="11299094" y="2764185"/>
            <a:chExt cx="467524" cy="505891"/>
          </a:xfrm>
          <a:solidFill>
            <a:srgbClr val="BA1A18"/>
          </a:solidFill>
        </p:grpSpPr>
        <p:sp>
          <p:nvSpPr>
            <p:cNvPr id="36" name="Google Shape;10119;p74">
              <a:extLst>
                <a:ext uri="{FF2B5EF4-FFF2-40B4-BE49-F238E27FC236}">
                  <a16:creationId xmlns:a16="http://schemas.microsoft.com/office/drawing/2014/main" id="{A9E2E501-16DF-4096-9BB6-87EAC8DB4E7E}"/>
                </a:ext>
              </a:extLst>
            </p:cNvPr>
            <p:cNvSpPr/>
            <p:nvPr/>
          </p:nvSpPr>
          <p:spPr>
            <a:xfrm>
              <a:off x="11299094" y="3137589"/>
              <a:ext cx="134938" cy="132487"/>
            </a:xfrm>
            <a:custGeom>
              <a:avLst/>
              <a:gdLst>
                <a:gd name="f0" fmla="val w"/>
                <a:gd name="f1" fmla="val h"/>
                <a:gd name="f2" fmla="val 0"/>
                <a:gd name="f3" fmla="val 3592"/>
                <a:gd name="f4" fmla="val 3309"/>
                <a:gd name="f5" fmla="val 1796"/>
                <a:gd name="f6" fmla="val 851"/>
                <a:gd name="f7" fmla="val 2048"/>
                <a:gd name="f8" fmla="val 2237"/>
                <a:gd name="f9" fmla="val 1071"/>
                <a:gd name="f10" fmla="val 1260"/>
                <a:gd name="f11" fmla="val 1449"/>
                <a:gd name="f12" fmla="val 1701"/>
                <a:gd name="f13" fmla="val 1576"/>
                <a:gd name="f14" fmla="val 1418"/>
                <a:gd name="f15" fmla="val 1481"/>
                <a:gd name="f16" fmla="val 1008"/>
                <a:gd name="f17" fmla="val 2079"/>
                <a:gd name="f18" fmla="val 2741"/>
                <a:gd name="f19" fmla="val 536"/>
                <a:gd name="f20" fmla="val 3308"/>
                <a:gd name="f21" fmla="val 1229"/>
                <a:gd name="f22" fmla="val 2332"/>
                <a:gd name="f23" fmla="val 2993"/>
                <a:gd name="f24" fmla="*/ f0 1 3592"/>
                <a:gd name="f25" fmla="*/ f1 1 3309"/>
                <a:gd name="f26" fmla="+- f4 0 f2"/>
                <a:gd name="f27" fmla="+- f3 0 f2"/>
                <a:gd name="f28" fmla="*/ f27 1 3592"/>
                <a:gd name="f29" fmla="*/ f26 1 3309"/>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3592" h="3309">
                  <a:moveTo>
                    <a:pt x="f5" y="f6"/>
                  </a:moveTo>
                  <a:cubicBezTo>
                    <a:pt x="f7" y="f6"/>
                    <a:pt x="f8" y="f9"/>
                    <a:pt x="f8" y="f10"/>
                  </a:cubicBezTo>
                  <a:cubicBezTo>
                    <a:pt x="f8" y="f11"/>
                    <a:pt x="f7" y="f12"/>
                    <a:pt x="f5" y="f12"/>
                  </a:cubicBezTo>
                  <a:cubicBezTo>
                    <a:pt x="f13" y="f12"/>
                    <a:pt x="f14" y="f15"/>
                    <a:pt x="f14" y="f10"/>
                  </a:cubicBezTo>
                  <a:cubicBezTo>
                    <a:pt x="f14" y="f16"/>
                    <a:pt x="f13" y="f6"/>
                    <a:pt x="f5" y="f6"/>
                  </a:cubicBezTo>
                  <a:close/>
                  <a:moveTo>
                    <a:pt x="f2" y="f2"/>
                  </a:moveTo>
                  <a:lnTo>
                    <a:pt x="f2" y="f17"/>
                  </a:lnTo>
                  <a:cubicBezTo>
                    <a:pt x="f2" y="f18"/>
                    <a:pt x="f19" y="f20"/>
                    <a:pt x="f21" y="f20"/>
                  </a:cubicBezTo>
                  <a:lnTo>
                    <a:pt x="f22" y="f20"/>
                  </a:lnTo>
                  <a:cubicBezTo>
                    <a:pt x="f23" y="f20"/>
                    <a:pt x="f3" y="f18"/>
                    <a:pt x="f3" y="f17"/>
                  </a:cubicBezTo>
                  <a:lnTo>
                    <a:pt x="f3" y="f2"/>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37" name="Google Shape;10120;p74">
              <a:extLst>
                <a:ext uri="{FF2B5EF4-FFF2-40B4-BE49-F238E27FC236}">
                  <a16:creationId xmlns:a16="http://schemas.microsoft.com/office/drawing/2014/main" id="{2FFBB164-7246-41D4-A551-581B82109A41}"/>
                </a:ext>
              </a:extLst>
            </p:cNvPr>
            <p:cNvSpPr/>
            <p:nvPr/>
          </p:nvSpPr>
          <p:spPr>
            <a:xfrm>
              <a:off x="11300255" y="2764185"/>
              <a:ext cx="134974" cy="340659"/>
            </a:xfrm>
            <a:custGeom>
              <a:avLst/>
              <a:gdLst>
                <a:gd name="f0" fmla="val w"/>
                <a:gd name="f1" fmla="val h"/>
                <a:gd name="f2" fmla="val 0"/>
                <a:gd name="f3" fmla="val 3593"/>
                <a:gd name="f4" fmla="val 8508"/>
                <a:gd name="f5" fmla="val 1734"/>
                <a:gd name="f6" fmla="val 1607"/>
                <a:gd name="f7" fmla="val 1923"/>
                <a:gd name="f8" fmla="val 2175"/>
                <a:gd name="f9" fmla="val 1797"/>
                <a:gd name="f10" fmla="val 2049"/>
                <a:gd name="f11" fmla="val 7278"/>
                <a:gd name="f12" fmla="val 7499"/>
                <a:gd name="f13" fmla="val 1986"/>
                <a:gd name="f14" fmla="val 7656"/>
                <a:gd name="f15" fmla="val 1513"/>
                <a:gd name="f16" fmla="val 1356"/>
                <a:gd name="f17" fmla="val 7467"/>
                <a:gd name="f18" fmla="val 1545"/>
                <a:gd name="f19" fmla="val 1230"/>
                <a:gd name="f20" fmla="val 1"/>
                <a:gd name="f21" fmla="val 568"/>
                <a:gd name="f22" fmla="val 536"/>
                <a:gd name="f23" fmla="val 1198"/>
                <a:gd name="f24" fmla="val 8507"/>
                <a:gd name="f25" fmla="val 3561"/>
                <a:gd name="f26" fmla="val 2994"/>
                <a:gd name="f27" fmla="val 2332"/>
                <a:gd name="f28" fmla="*/ f0 1 3593"/>
                <a:gd name="f29" fmla="*/ f1 1 8508"/>
                <a:gd name="f30" fmla="+- f4 0 f2"/>
                <a:gd name="f31" fmla="+- f3 0 f2"/>
                <a:gd name="f32" fmla="*/ f31 1 3593"/>
                <a:gd name="f33" fmla="*/ f30 1 8508"/>
                <a:gd name="f34" fmla="*/ f2 1 f32"/>
                <a:gd name="f35" fmla="*/ f3 1 f32"/>
                <a:gd name="f36" fmla="*/ f2 1 f33"/>
                <a:gd name="f37" fmla="*/ f4 1 f33"/>
                <a:gd name="f38" fmla="*/ f34 f28 1"/>
                <a:gd name="f39" fmla="*/ f35 f28 1"/>
                <a:gd name="f40" fmla="*/ f37 f29 1"/>
                <a:gd name="f41" fmla="*/ f36 f29 1"/>
              </a:gdLst>
              <a:ahLst/>
              <a:cxnLst>
                <a:cxn ang="3cd4">
                  <a:pos x="hc" y="t"/>
                </a:cxn>
                <a:cxn ang="0">
                  <a:pos x="r" y="vc"/>
                </a:cxn>
                <a:cxn ang="cd4">
                  <a:pos x="hc" y="b"/>
                </a:cxn>
                <a:cxn ang="cd2">
                  <a:pos x="l" y="vc"/>
                </a:cxn>
              </a:cxnLst>
              <a:rect l="f38" t="f41" r="f39" b="f40"/>
              <a:pathLst>
                <a:path w="3593" h="8508">
                  <a:moveTo>
                    <a:pt x="f5" y="f6"/>
                  </a:moveTo>
                  <a:cubicBezTo>
                    <a:pt x="f7" y="f6"/>
                    <a:pt x="f8" y="f9"/>
                    <a:pt x="f8" y="f10"/>
                  </a:cubicBezTo>
                  <a:lnTo>
                    <a:pt x="f8" y="f11"/>
                  </a:lnTo>
                  <a:cubicBezTo>
                    <a:pt x="f8" y="f12"/>
                    <a:pt x="f13" y="f14"/>
                    <a:pt x="f5" y="f14"/>
                  </a:cubicBezTo>
                  <a:cubicBezTo>
                    <a:pt x="f15" y="f14"/>
                    <a:pt x="f16" y="f17"/>
                    <a:pt x="f16" y="f11"/>
                  </a:cubicBezTo>
                  <a:lnTo>
                    <a:pt x="f16" y="f10"/>
                  </a:lnTo>
                  <a:cubicBezTo>
                    <a:pt x="f16" y="f9"/>
                    <a:pt x="f18" y="f6"/>
                    <a:pt x="f5" y="f6"/>
                  </a:cubicBezTo>
                  <a:close/>
                  <a:moveTo>
                    <a:pt x="f19" y="f20"/>
                  </a:moveTo>
                  <a:cubicBezTo>
                    <a:pt x="f21" y="f20"/>
                    <a:pt x="f20" y="f22"/>
                    <a:pt x="f20" y="f23"/>
                  </a:cubicBezTo>
                  <a:lnTo>
                    <a:pt x="f20" y="f24"/>
                  </a:lnTo>
                  <a:lnTo>
                    <a:pt x="f3" y="f24"/>
                  </a:lnTo>
                  <a:lnTo>
                    <a:pt x="f3" y="f23"/>
                  </a:lnTo>
                  <a:cubicBezTo>
                    <a:pt x="f25" y="f22"/>
                    <a:pt x="f26" y="f20"/>
                    <a:pt x="f27" y="f20"/>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38" name="Google Shape;10121;p74">
              <a:extLst>
                <a:ext uri="{FF2B5EF4-FFF2-40B4-BE49-F238E27FC236}">
                  <a16:creationId xmlns:a16="http://schemas.microsoft.com/office/drawing/2014/main" id="{A6D0E480-8D41-4580-AA49-1C07F8CC75EF}"/>
                </a:ext>
              </a:extLst>
            </p:cNvPr>
            <p:cNvSpPr/>
            <p:nvPr/>
          </p:nvSpPr>
          <p:spPr>
            <a:xfrm>
              <a:off x="11464792" y="3137589"/>
              <a:ext cx="134938" cy="132487"/>
            </a:xfrm>
            <a:custGeom>
              <a:avLst/>
              <a:gdLst>
                <a:gd name="f0" fmla="val w"/>
                <a:gd name="f1" fmla="val h"/>
                <a:gd name="f2" fmla="val 0"/>
                <a:gd name="f3" fmla="val 3592"/>
                <a:gd name="f4" fmla="val 3309"/>
                <a:gd name="f5" fmla="val 1796"/>
                <a:gd name="f6" fmla="val 851"/>
                <a:gd name="f7" fmla="val 2048"/>
                <a:gd name="f8" fmla="val 2205"/>
                <a:gd name="f9" fmla="val 1071"/>
                <a:gd name="f10" fmla="val 1260"/>
                <a:gd name="f11" fmla="val 1449"/>
                <a:gd name="f12" fmla="val 2016"/>
                <a:gd name="f13" fmla="val 1701"/>
                <a:gd name="f14" fmla="val 1575"/>
                <a:gd name="f15" fmla="val 1386"/>
                <a:gd name="f16" fmla="val 1481"/>
                <a:gd name="f17" fmla="val 1008"/>
                <a:gd name="f18" fmla="val 2079"/>
                <a:gd name="f19" fmla="val 2741"/>
                <a:gd name="f20" fmla="val 536"/>
                <a:gd name="f21" fmla="val 3308"/>
                <a:gd name="f22" fmla="val 2363"/>
                <a:gd name="f23" fmla="val 3025"/>
                <a:gd name="f24" fmla="*/ f0 1 3592"/>
                <a:gd name="f25" fmla="*/ f1 1 3309"/>
                <a:gd name="f26" fmla="+- f4 0 f2"/>
                <a:gd name="f27" fmla="+- f3 0 f2"/>
                <a:gd name="f28" fmla="*/ f27 1 3592"/>
                <a:gd name="f29" fmla="*/ f26 1 3309"/>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3592" h="3309">
                  <a:moveTo>
                    <a:pt x="f5" y="f6"/>
                  </a:moveTo>
                  <a:cubicBezTo>
                    <a:pt x="f7" y="f6"/>
                    <a:pt x="f8" y="f9"/>
                    <a:pt x="f8" y="f10"/>
                  </a:cubicBezTo>
                  <a:cubicBezTo>
                    <a:pt x="f8" y="f11"/>
                    <a:pt x="f12" y="f13"/>
                    <a:pt x="f5" y="f13"/>
                  </a:cubicBezTo>
                  <a:cubicBezTo>
                    <a:pt x="f14" y="f13"/>
                    <a:pt x="f15" y="f16"/>
                    <a:pt x="f15" y="f10"/>
                  </a:cubicBezTo>
                  <a:cubicBezTo>
                    <a:pt x="f15" y="f17"/>
                    <a:pt x="f14" y="f6"/>
                    <a:pt x="f5" y="f6"/>
                  </a:cubicBezTo>
                  <a:close/>
                  <a:moveTo>
                    <a:pt x="f2" y="f2"/>
                  </a:moveTo>
                  <a:lnTo>
                    <a:pt x="f2" y="f18"/>
                  </a:lnTo>
                  <a:cubicBezTo>
                    <a:pt x="f2" y="f19"/>
                    <a:pt x="f20" y="f21"/>
                    <a:pt x="f10" y="f21"/>
                  </a:cubicBezTo>
                  <a:lnTo>
                    <a:pt x="f22" y="f21"/>
                  </a:lnTo>
                  <a:cubicBezTo>
                    <a:pt x="f23" y="f21"/>
                    <a:pt x="f3" y="f19"/>
                    <a:pt x="f3" y="f18"/>
                  </a:cubicBezTo>
                  <a:lnTo>
                    <a:pt x="f3" y="f2"/>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39" name="Google Shape;10122;p74">
              <a:extLst>
                <a:ext uri="{FF2B5EF4-FFF2-40B4-BE49-F238E27FC236}">
                  <a16:creationId xmlns:a16="http://schemas.microsoft.com/office/drawing/2014/main" id="{0EA5234F-0FE4-492F-9428-32601D1CCAD6}"/>
                </a:ext>
              </a:extLst>
            </p:cNvPr>
            <p:cNvSpPr/>
            <p:nvPr/>
          </p:nvSpPr>
          <p:spPr>
            <a:xfrm>
              <a:off x="11464792" y="2764185"/>
              <a:ext cx="134938" cy="340659"/>
            </a:xfrm>
            <a:custGeom>
              <a:avLst/>
              <a:gdLst>
                <a:gd name="f0" fmla="val w"/>
                <a:gd name="f1" fmla="val h"/>
                <a:gd name="f2" fmla="val 0"/>
                <a:gd name="f3" fmla="val 3592"/>
                <a:gd name="f4" fmla="val 8508"/>
                <a:gd name="f5" fmla="val 1796"/>
                <a:gd name="f6" fmla="val 1607"/>
                <a:gd name="f7" fmla="val 2048"/>
                <a:gd name="f8" fmla="val 2205"/>
                <a:gd name="f9" fmla="val 1797"/>
                <a:gd name="f10" fmla="val 2049"/>
                <a:gd name="f11" fmla="val 7278"/>
                <a:gd name="f12" fmla="val 7499"/>
                <a:gd name="f13" fmla="val 2016"/>
                <a:gd name="f14" fmla="val 7656"/>
                <a:gd name="f15" fmla="val 1386"/>
                <a:gd name="f16" fmla="val 7467"/>
                <a:gd name="f17" fmla="val 1575"/>
                <a:gd name="f18" fmla="val 1260"/>
                <a:gd name="f19" fmla="val 1"/>
                <a:gd name="f20" fmla="val 599"/>
                <a:gd name="f21" fmla="val 536"/>
                <a:gd name="f22" fmla="val 1198"/>
                <a:gd name="f23" fmla="val 8507"/>
                <a:gd name="f24" fmla="val 3025"/>
                <a:gd name="f25" fmla="val 2363"/>
                <a:gd name="f26" fmla="*/ f0 1 3592"/>
                <a:gd name="f27" fmla="*/ f1 1 8508"/>
                <a:gd name="f28" fmla="+- f4 0 f2"/>
                <a:gd name="f29" fmla="+- f3 0 f2"/>
                <a:gd name="f30" fmla="*/ f29 1 3592"/>
                <a:gd name="f31" fmla="*/ f28 1 8508"/>
                <a:gd name="f32" fmla="*/ f2 1 f30"/>
                <a:gd name="f33" fmla="*/ f3 1 f30"/>
                <a:gd name="f34" fmla="*/ f2 1 f31"/>
                <a:gd name="f35" fmla="*/ f4 1 f31"/>
                <a:gd name="f36" fmla="*/ f32 f26 1"/>
                <a:gd name="f37" fmla="*/ f33 f26 1"/>
                <a:gd name="f38" fmla="*/ f35 f27 1"/>
                <a:gd name="f39" fmla="*/ f34 f27 1"/>
              </a:gdLst>
              <a:ahLst/>
              <a:cxnLst>
                <a:cxn ang="3cd4">
                  <a:pos x="hc" y="t"/>
                </a:cxn>
                <a:cxn ang="0">
                  <a:pos x="r" y="vc"/>
                </a:cxn>
                <a:cxn ang="cd4">
                  <a:pos x="hc" y="b"/>
                </a:cxn>
                <a:cxn ang="cd2">
                  <a:pos x="l" y="vc"/>
                </a:cxn>
              </a:cxnLst>
              <a:rect l="f36" t="f39" r="f37" b="f38"/>
              <a:pathLst>
                <a:path w="3592" h="8508">
                  <a:moveTo>
                    <a:pt x="f5" y="f6"/>
                  </a:moveTo>
                  <a:cubicBezTo>
                    <a:pt x="f7" y="f6"/>
                    <a:pt x="f8" y="f9"/>
                    <a:pt x="f8" y="f10"/>
                  </a:cubicBezTo>
                  <a:lnTo>
                    <a:pt x="f8" y="f11"/>
                  </a:lnTo>
                  <a:cubicBezTo>
                    <a:pt x="f8" y="f12"/>
                    <a:pt x="f13" y="f14"/>
                    <a:pt x="f5" y="f14"/>
                  </a:cubicBezTo>
                  <a:cubicBezTo>
                    <a:pt x="f6" y="f14"/>
                    <a:pt x="f15" y="f16"/>
                    <a:pt x="f15" y="f11"/>
                  </a:cubicBezTo>
                  <a:lnTo>
                    <a:pt x="f15" y="f10"/>
                  </a:lnTo>
                  <a:cubicBezTo>
                    <a:pt x="f15" y="f9"/>
                    <a:pt x="f17" y="f6"/>
                    <a:pt x="f5" y="f6"/>
                  </a:cubicBezTo>
                  <a:close/>
                  <a:moveTo>
                    <a:pt x="f18" y="f19"/>
                  </a:moveTo>
                  <a:cubicBezTo>
                    <a:pt x="f20" y="f19"/>
                    <a:pt x="f2" y="f21"/>
                    <a:pt x="f2" y="f22"/>
                  </a:cubicBezTo>
                  <a:lnTo>
                    <a:pt x="f2" y="f23"/>
                  </a:lnTo>
                  <a:lnTo>
                    <a:pt x="f3" y="f23"/>
                  </a:lnTo>
                  <a:lnTo>
                    <a:pt x="f3" y="f22"/>
                  </a:lnTo>
                  <a:cubicBezTo>
                    <a:pt x="f3" y="f21"/>
                    <a:pt x="f24" y="f19"/>
                    <a:pt x="f25" y="f19"/>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40" name="Google Shape;10123;p74">
              <a:extLst>
                <a:ext uri="{FF2B5EF4-FFF2-40B4-BE49-F238E27FC236}">
                  <a16:creationId xmlns:a16="http://schemas.microsoft.com/office/drawing/2014/main" id="{B50704B9-1DA1-41BB-B26F-6448C2451FC8}"/>
                </a:ext>
              </a:extLst>
            </p:cNvPr>
            <p:cNvSpPr/>
            <p:nvPr/>
          </p:nvSpPr>
          <p:spPr>
            <a:xfrm>
              <a:off x="11629320" y="3137589"/>
              <a:ext cx="134938" cy="132487"/>
            </a:xfrm>
            <a:custGeom>
              <a:avLst/>
              <a:gdLst>
                <a:gd name="f0" fmla="val w"/>
                <a:gd name="f1" fmla="val h"/>
                <a:gd name="f2" fmla="val 0"/>
                <a:gd name="f3" fmla="val 3592"/>
                <a:gd name="f4" fmla="val 3309"/>
                <a:gd name="f5" fmla="val 1828"/>
                <a:gd name="f6" fmla="val 851"/>
                <a:gd name="f7" fmla="val 2080"/>
                <a:gd name="f8" fmla="val 2269"/>
                <a:gd name="f9" fmla="val 1071"/>
                <a:gd name="f10" fmla="val 1260"/>
                <a:gd name="f11" fmla="val 1449"/>
                <a:gd name="f12" fmla="val 1701"/>
                <a:gd name="f13" fmla="val 1607"/>
                <a:gd name="f14" fmla="val 1450"/>
                <a:gd name="f15" fmla="val 1481"/>
                <a:gd name="f16" fmla="val 1008"/>
                <a:gd name="f17" fmla="val 2079"/>
                <a:gd name="f18" fmla="val 32"/>
                <a:gd name="f19" fmla="val 2741"/>
                <a:gd name="f20" fmla="val 567"/>
                <a:gd name="f21" fmla="val 3308"/>
                <a:gd name="f22" fmla="val 1261"/>
                <a:gd name="f23" fmla="val 2363"/>
                <a:gd name="f24" fmla="val 3025"/>
                <a:gd name="f25" fmla="*/ f0 1 3592"/>
                <a:gd name="f26" fmla="*/ f1 1 3309"/>
                <a:gd name="f27" fmla="+- f4 0 f2"/>
                <a:gd name="f28" fmla="+- f3 0 f2"/>
                <a:gd name="f29" fmla="*/ f28 1 3592"/>
                <a:gd name="f30" fmla="*/ f27 1 3309"/>
                <a:gd name="f31" fmla="*/ f2 1 f29"/>
                <a:gd name="f32" fmla="*/ f3 1 f29"/>
                <a:gd name="f33" fmla="*/ f2 1 f30"/>
                <a:gd name="f34" fmla="*/ f4 1 f30"/>
                <a:gd name="f35" fmla="*/ f31 f25 1"/>
                <a:gd name="f36" fmla="*/ f32 f25 1"/>
                <a:gd name="f37" fmla="*/ f34 f26 1"/>
                <a:gd name="f38" fmla="*/ f33 f26 1"/>
              </a:gdLst>
              <a:ahLst/>
              <a:cxnLst>
                <a:cxn ang="3cd4">
                  <a:pos x="hc" y="t"/>
                </a:cxn>
                <a:cxn ang="0">
                  <a:pos x="r" y="vc"/>
                </a:cxn>
                <a:cxn ang="cd4">
                  <a:pos x="hc" y="b"/>
                </a:cxn>
                <a:cxn ang="cd2">
                  <a:pos x="l" y="vc"/>
                </a:cxn>
              </a:cxnLst>
              <a:rect l="f35" t="f38" r="f36" b="f37"/>
              <a:pathLst>
                <a:path w="3592" h="3309">
                  <a:moveTo>
                    <a:pt x="f5" y="f6"/>
                  </a:moveTo>
                  <a:cubicBezTo>
                    <a:pt x="f7" y="f6"/>
                    <a:pt x="f8" y="f9"/>
                    <a:pt x="f8" y="f10"/>
                  </a:cubicBezTo>
                  <a:cubicBezTo>
                    <a:pt x="f8" y="f11"/>
                    <a:pt x="f7" y="f12"/>
                    <a:pt x="f5" y="f12"/>
                  </a:cubicBezTo>
                  <a:cubicBezTo>
                    <a:pt x="f13" y="f12"/>
                    <a:pt x="f14" y="f15"/>
                    <a:pt x="f14" y="f10"/>
                  </a:cubicBezTo>
                  <a:cubicBezTo>
                    <a:pt x="f14" y="f16"/>
                    <a:pt x="f13" y="f6"/>
                    <a:pt x="f5" y="f6"/>
                  </a:cubicBezTo>
                  <a:close/>
                  <a:moveTo>
                    <a:pt x="f2" y="f2"/>
                  </a:moveTo>
                  <a:lnTo>
                    <a:pt x="f2" y="f17"/>
                  </a:lnTo>
                  <a:lnTo>
                    <a:pt x="f18" y="f17"/>
                  </a:lnTo>
                  <a:cubicBezTo>
                    <a:pt x="f18" y="f19"/>
                    <a:pt x="f20" y="f21"/>
                    <a:pt x="f22" y="f21"/>
                  </a:cubicBezTo>
                  <a:lnTo>
                    <a:pt x="f23" y="f21"/>
                  </a:lnTo>
                  <a:cubicBezTo>
                    <a:pt x="f24" y="f21"/>
                    <a:pt x="f3" y="f19"/>
                    <a:pt x="f3" y="f17"/>
                  </a:cubicBezTo>
                  <a:lnTo>
                    <a:pt x="f3" y="f2"/>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41" name="Google Shape;10124;p74">
              <a:extLst>
                <a:ext uri="{FF2B5EF4-FFF2-40B4-BE49-F238E27FC236}">
                  <a16:creationId xmlns:a16="http://schemas.microsoft.com/office/drawing/2014/main" id="{94413D49-E074-4BCB-AAB8-A742E0E1CA1D}"/>
                </a:ext>
              </a:extLst>
            </p:cNvPr>
            <p:cNvSpPr/>
            <p:nvPr/>
          </p:nvSpPr>
          <p:spPr>
            <a:xfrm>
              <a:off x="11631680" y="2764185"/>
              <a:ext cx="134938" cy="340659"/>
            </a:xfrm>
            <a:custGeom>
              <a:avLst/>
              <a:gdLst>
                <a:gd name="f0" fmla="val w"/>
                <a:gd name="f1" fmla="val h"/>
                <a:gd name="f2" fmla="val 0"/>
                <a:gd name="f3" fmla="val 3592"/>
                <a:gd name="f4" fmla="val 8508"/>
                <a:gd name="f5" fmla="val 1733"/>
                <a:gd name="f6" fmla="val 1607"/>
                <a:gd name="f7" fmla="val 1922"/>
                <a:gd name="f8" fmla="val 2174"/>
                <a:gd name="f9" fmla="val 1797"/>
                <a:gd name="f10" fmla="val 2049"/>
                <a:gd name="f11" fmla="val 7278"/>
                <a:gd name="f12" fmla="val 7499"/>
                <a:gd name="f13" fmla="val 1985"/>
                <a:gd name="f14" fmla="val 7656"/>
                <a:gd name="f15" fmla="val 1513"/>
                <a:gd name="f16" fmla="val 1355"/>
                <a:gd name="f17" fmla="val 7467"/>
                <a:gd name="f18" fmla="val 1544"/>
                <a:gd name="f19" fmla="val 1229"/>
                <a:gd name="f20" fmla="val 1"/>
                <a:gd name="f21" fmla="val 567"/>
                <a:gd name="f22" fmla="val 536"/>
                <a:gd name="f23" fmla="val 1198"/>
                <a:gd name="f24" fmla="val 8507"/>
                <a:gd name="f25" fmla="val 3560"/>
                <a:gd name="f26" fmla="val 2993"/>
                <a:gd name="f27" fmla="val 2332"/>
                <a:gd name="f28" fmla="*/ f0 1 3592"/>
                <a:gd name="f29" fmla="*/ f1 1 8508"/>
                <a:gd name="f30" fmla="+- f4 0 f2"/>
                <a:gd name="f31" fmla="+- f3 0 f2"/>
                <a:gd name="f32" fmla="*/ f31 1 3592"/>
                <a:gd name="f33" fmla="*/ f30 1 8508"/>
                <a:gd name="f34" fmla="*/ f2 1 f32"/>
                <a:gd name="f35" fmla="*/ f3 1 f32"/>
                <a:gd name="f36" fmla="*/ f2 1 f33"/>
                <a:gd name="f37" fmla="*/ f4 1 f33"/>
                <a:gd name="f38" fmla="*/ f34 f28 1"/>
                <a:gd name="f39" fmla="*/ f35 f28 1"/>
                <a:gd name="f40" fmla="*/ f37 f29 1"/>
                <a:gd name="f41" fmla="*/ f36 f29 1"/>
              </a:gdLst>
              <a:ahLst/>
              <a:cxnLst>
                <a:cxn ang="3cd4">
                  <a:pos x="hc" y="t"/>
                </a:cxn>
                <a:cxn ang="0">
                  <a:pos x="r" y="vc"/>
                </a:cxn>
                <a:cxn ang="cd4">
                  <a:pos x="hc" y="b"/>
                </a:cxn>
                <a:cxn ang="cd2">
                  <a:pos x="l" y="vc"/>
                </a:cxn>
              </a:cxnLst>
              <a:rect l="f38" t="f41" r="f39" b="f40"/>
              <a:pathLst>
                <a:path w="3592" h="8508">
                  <a:moveTo>
                    <a:pt x="f5" y="f6"/>
                  </a:moveTo>
                  <a:cubicBezTo>
                    <a:pt x="f7" y="f6"/>
                    <a:pt x="f8" y="f9"/>
                    <a:pt x="f8" y="f10"/>
                  </a:cubicBezTo>
                  <a:lnTo>
                    <a:pt x="f8" y="f11"/>
                  </a:lnTo>
                  <a:cubicBezTo>
                    <a:pt x="f8" y="f12"/>
                    <a:pt x="f13" y="f14"/>
                    <a:pt x="f5" y="f14"/>
                  </a:cubicBezTo>
                  <a:cubicBezTo>
                    <a:pt x="f15" y="f14"/>
                    <a:pt x="f16" y="f17"/>
                    <a:pt x="f16" y="f11"/>
                  </a:cubicBezTo>
                  <a:lnTo>
                    <a:pt x="f16" y="f10"/>
                  </a:lnTo>
                  <a:cubicBezTo>
                    <a:pt x="f16" y="f9"/>
                    <a:pt x="f18" y="f6"/>
                    <a:pt x="f5" y="f6"/>
                  </a:cubicBezTo>
                  <a:close/>
                  <a:moveTo>
                    <a:pt x="f19" y="f20"/>
                  </a:moveTo>
                  <a:cubicBezTo>
                    <a:pt x="f21" y="f20"/>
                    <a:pt x="f2" y="f22"/>
                    <a:pt x="f2" y="f23"/>
                  </a:cubicBezTo>
                  <a:lnTo>
                    <a:pt x="f2" y="f24"/>
                  </a:lnTo>
                  <a:lnTo>
                    <a:pt x="f3" y="f24"/>
                  </a:lnTo>
                  <a:lnTo>
                    <a:pt x="f3" y="f23"/>
                  </a:lnTo>
                  <a:cubicBezTo>
                    <a:pt x="f25" y="f22"/>
                    <a:pt x="f26" y="f20"/>
                    <a:pt x="f27" y="f20"/>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grpSp>
      <p:grpSp>
        <p:nvGrpSpPr>
          <p:cNvPr id="42" name="Google Shape;10129;p74">
            <a:extLst>
              <a:ext uri="{FF2B5EF4-FFF2-40B4-BE49-F238E27FC236}">
                <a16:creationId xmlns:a16="http://schemas.microsoft.com/office/drawing/2014/main" id="{7CDB8293-5E33-4B28-89AD-51B6CB20043C}"/>
              </a:ext>
            </a:extLst>
          </p:cNvPr>
          <p:cNvGrpSpPr/>
          <p:nvPr/>
        </p:nvGrpSpPr>
        <p:grpSpPr>
          <a:xfrm>
            <a:off x="4570219" y="1001000"/>
            <a:ext cx="425765" cy="533127"/>
            <a:chOff x="7821713" y="1613797"/>
            <a:chExt cx="570256" cy="714054"/>
          </a:xfrm>
          <a:solidFill>
            <a:srgbClr val="BA1A18"/>
          </a:solidFill>
        </p:grpSpPr>
        <p:sp>
          <p:nvSpPr>
            <p:cNvPr id="43" name="Google Shape;10130;p74">
              <a:extLst>
                <a:ext uri="{FF2B5EF4-FFF2-40B4-BE49-F238E27FC236}">
                  <a16:creationId xmlns:a16="http://schemas.microsoft.com/office/drawing/2014/main" id="{083B8051-71E3-45B5-AC89-4D4B60458BAE}"/>
                </a:ext>
              </a:extLst>
            </p:cNvPr>
            <p:cNvSpPr/>
            <p:nvPr/>
          </p:nvSpPr>
          <p:spPr>
            <a:xfrm>
              <a:off x="7821713" y="2030123"/>
              <a:ext cx="570256" cy="203810"/>
            </a:xfrm>
            <a:custGeom>
              <a:avLst/>
              <a:gdLst>
                <a:gd name="f0" fmla="val w"/>
                <a:gd name="f1" fmla="val h"/>
                <a:gd name="f2" fmla="val 0"/>
                <a:gd name="f3" fmla="val 10807"/>
                <a:gd name="f4" fmla="val 3624"/>
                <a:gd name="f5" fmla="val 2111"/>
                <a:gd name="f6" fmla="val 1"/>
                <a:gd name="f7" fmla="val 945"/>
                <a:gd name="f8" fmla="val 946"/>
                <a:gd name="f9" fmla="val 2080"/>
                <a:gd name="f10" fmla="val 3183"/>
                <a:gd name="f11" fmla="val 3435"/>
                <a:gd name="f12" fmla="val 221"/>
                <a:gd name="f13" fmla="val 441"/>
                <a:gd name="f14" fmla="val 10365"/>
                <a:gd name="f15" fmla="val 10618"/>
                <a:gd name="f16" fmla="val 9861"/>
                <a:gd name="f17" fmla="val 8727"/>
                <a:gd name="f18" fmla="*/ f0 1 10807"/>
                <a:gd name="f19" fmla="*/ f1 1 3624"/>
                <a:gd name="f20" fmla="+- f4 0 f2"/>
                <a:gd name="f21" fmla="+- f3 0 f2"/>
                <a:gd name="f22" fmla="*/ f21 1 10807"/>
                <a:gd name="f23" fmla="*/ f20 1 3624"/>
                <a:gd name="f24" fmla="*/ f2 1 f22"/>
                <a:gd name="f25" fmla="*/ f3 1 f22"/>
                <a:gd name="f26" fmla="*/ f2 1 f23"/>
                <a:gd name="f27" fmla="*/ f4 1 f23"/>
                <a:gd name="f28" fmla="*/ f24 f18 1"/>
                <a:gd name="f29" fmla="*/ f25 f18 1"/>
                <a:gd name="f30" fmla="*/ f27 f19 1"/>
                <a:gd name="f31" fmla="*/ f26 f19 1"/>
              </a:gdLst>
              <a:ahLst/>
              <a:cxnLst>
                <a:cxn ang="3cd4">
                  <a:pos x="hc" y="t"/>
                </a:cxn>
                <a:cxn ang="0">
                  <a:pos x="r" y="vc"/>
                </a:cxn>
                <a:cxn ang="cd4">
                  <a:pos x="hc" y="b"/>
                </a:cxn>
                <a:cxn ang="cd2">
                  <a:pos x="l" y="vc"/>
                </a:cxn>
              </a:cxnLst>
              <a:rect l="f28" t="f31" r="f29" b="f30"/>
              <a:pathLst>
                <a:path w="10807" h="3624">
                  <a:moveTo>
                    <a:pt x="f5" y="f6"/>
                  </a:moveTo>
                  <a:cubicBezTo>
                    <a:pt x="f7" y="f6"/>
                    <a:pt x="f2" y="f8"/>
                    <a:pt x="f2" y="f9"/>
                  </a:cubicBezTo>
                  <a:lnTo>
                    <a:pt x="f2" y="f10"/>
                  </a:lnTo>
                  <a:cubicBezTo>
                    <a:pt x="f2" y="f11"/>
                    <a:pt x="f12" y="f4"/>
                    <a:pt x="f13" y="f4"/>
                  </a:cubicBezTo>
                  <a:lnTo>
                    <a:pt x="f14" y="f4"/>
                  </a:lnTo>
                  <a:cubicBezTo>
                    <a:pt x="f15" y="f4"/>
                    <a:pt x="f3" y="f11"/>
                    <a:pt x="f3" y="f10"/>
                  </a:cubicBezTo>
                  <a:lnTo>
                    <a:pt x="f3" y="f9"/>
                  </a:lnTo>
                  <a:cubicBezTo>
                    <a:pt x="f3" y="f8"/>
                    <a:pt x="f16" y="f6"/>
                    <a:pt x="f17"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44" name="Google Shape;10131;p74">
              <a:extLst>
                <a:ext uri="{FF2B5EF4-FFF2-40B4-BE49-F238E27FC236}">
                  <a16:creationId xmlns:a16="http://schemas.microsoft.com/office/drawing/2014/main" id="{33816877-4755-4A8C-9B8C-6A18E9117DA7}"/>
                </a:ext>
              </a:extLst>
            </p:cNvPr>
            <p:cNvSpPr/>
            <p:nvPr/>
          </p:nvSpPr>
          <p:spPr>
            <a:xfrm>
              <a:off x="7868256" y="2279937"/>
              <a:ext cx="480498" cy="47914"/>
            </a:xfrm>
            <a:custGeom>
              <a:avLst/>
              <a:gdLst>
                <a:gd name="f0" fmla="val w"/>
                <a:gd name="f1" fmla="val h"/>
                <a:gd name="f2" fmla="val 0"/>
                <a:gd name="f3" fmla="val 9106"/>
                <a:gd name="f4" fmla="val 852"/>
                <a:gd name="f5" fmla="val 1"/>
                <a:gd name="f6" fmla="val 442"/>
                <a:gd name="f7" fmla="val 694"/>
                <a:gd name="f8" fmla="val 190"/>
                <a:gd name="f9" fmla="val 851"/>
                <a:gd name="f10" fmla="val 8696"/>
                <a:gd name="f11" fmla="val 8948"/>
                <a:gd name="f12" fmla="val 9105"/>
                <a:gd name="f13" fmla="val 631"/>
                <a:gd name="f14" fmla="*/ f0 1 9106"/>
                <a:gd name="f15" fmla="*/ f1 1 852"/>
                <a:gd name="f16" fmla="+- f4 0 f2"/>
                <a:gd name="f17" fmla="+- f3 0 f2"/>
                <a:gd name="f18" fmla="*/ f17 1 9106"/>
                <a:gd name="f19" fmla="*/ f16 1 852"/>
                <a:gd name="f20" fmla="*/ f2 1 f18"/>
                <a:gd name="f21" fmla="*/ f3 1 f18"/>
                <a:gd name="f22" fmla="*/ f2 1 f19"/>
                <a:gd name="f23" fmla="*/ f4 1 f19"/>
                <a:gd name="f24" fmla="*/ f20 f14 1"/>
                <a:gd name="f25" fmla="*/ f21 f14 1"/>
                <a:gd name="f26" fmla="*/ f23 f15 1"/>
                <a:gd name="f27" fmla="*/ f22 f15 1"/>
              </a:gdLst>
              <a:ahLst/>
              <a:cxnLst>
                <a:cxn ang="3cd4">
                  <a:pos x="hc" y="t"/>
                </a:cxn>
                <a:cxn ang="0">
                  <a:pos x="r" y="vc"/>
                </a:cxn>
                <a:cxn ang="cd4">
                  <a:pos x="hc" y="b"/>
                </a:cxn>
                <a:cxn ang="cd2">
                  <a:pos x="l" y="vc"/>
                </a:cxn>
              </a:cxnLst>
              <a:rect l="f24" t="f27" r="f25" b="f26"/>
              <a:pathLst>
                <a:path w="9106" h="852">
                  <a:moveTo>
                    <a:pt x="f2" y="f5"/>
                  </a:moveTo>
                  <a:lnTo>
                    <a:pt x="f2" y="f6"/>
                  </a:lnTo>
                  <a:cubicBezTo>
                    <a:pt x="f2" y="f7"/>
                    <a:pt x="f8" y="f9"/>
                    <a:pt x="f6" y="f9"/>
                  </a:cubicBezTo>
                  <a:lnTo>
                    <a:pt x="f10" y="f9"/>
                  </a:lnTo>
                  <a:cubicBezTo>
                    <a:pt x="f11" y="f9"/>
                    <a:pt x="f12" y="f13"/>
                    <a:pt x="f12" y="f6"/>
                  </a:cubicBezTo>
                  <a:lnTo>
                    <a:pt x="f12" y="f5"/>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45" name="Google Shape;10132;p74">
              <a:extLst>
                <a:ext uri="{FF2B5EF4-FFF2-40B4-BE49-F238E27FC236}">
                  <a16:creationId xmlns:a16="http://schemas.microsoft.com/office/drawing/2014/main" id="{0EC11B80-AFE2-489C-8BFC-96ED3EBFB799}"/>
                </a:ext>
              </a:extLst>
            </p:cNvPr>
            <p:cNvSpPr/>
            <p:nvPr/>
          </p:nvSpPr>
          <p:spPr>
            <a:xfrm>
              <a:off x="7953048" y="1613797"/>
              <a:ext cx="305894" cy="372133"/>
            </a:xfrm>
            <a:custGeom>
              <a:avLst/>
              <a:gdLst>
                <a:gd name="f0" fmla="val w"/>
                <a:gd name="f1" fmla="val h"/>
                <a:gd name="f2" fmla="val 0"/>
                <a:gd name="f3" fmla="val 5797"/>
                <a:gd name="f4" fmla="val 6617"/>
                <a:gd name="f5" fmla="val 2930"/>
                <a:gd name="f6" fmla="val 1292"/>
                <a:gd name="f7" fmla="val 2867"/>
                <a:gd name="f8" fmla="val 32"/>
                <a:gd name="f9" fmla="val 3812"/>
                <a:gd name="f10" fmla="val 504"/>
                <a:gd name="f11" fmla="val 4694"/>
                <a:gd name="f12" fmla="val 1260"/>
                <a:gd name="f13" fmla="val 5230"/>
                <a:gd name="f14" fmla="val 6616"/>
                <a:gd name="f15" fmla="val 4568"/>
                <a:gd name="f16" fmla="val 5356"/>
                <a:gd name="f17" fmla="val 4505"/>
                <a:gd name="f18" fmla="*/ f0 1 5797"/>
                <a:gd name="f19" fmla="*/ f1 1 6617"/>
                <a:gd name="f20" fmla="+- f4 0 f2"/>
                <a:gd name="f21" fmla="+- f3 0 f2"/>
                <a:gd name="f22" fmla="*/ f21 1 5797"/>
                <a:gd name="f23" fmla="*/ f20 1 6617"/>
                <a:gd name="f24" fmla="*/ f2 1 f22"/>
                <a:gd name="f25" fmla="*/ f3 1 f22"/>
                <a:gd name="f26" fmla="*/ f2 1 f23"/>
                <a:gd name="f27" fmla="*/ f4 1 f23"/>
                <a:gd name="f28" fmla="*/ f24 f18 1"/>
                <a:gd name="f29" fmla="*/ f25 f18 1"/>
                <a:gd name="f30" fmla="*/ f27 f19 1"/>
                <a:gd name="f31" fmla="*/ f26 f19 1"/>
              </a:gdLst>
              <a:ahLst/>
              <a:cxnLst>
                <a:cxn ang="3cd4">
                  <a:pos x="hc" y="t"/>
                </a:cxn>
                <a:cxn ang="0">
                  <a:pos x="r" y="vc"/>
                </a:cxn>
                <a:cxn ang="cd4">
                  <a:pos x="hc" y="b"/>
                </a:cxn>
                <a:cxn ang="cd2">
                  <a:pos x="l" y="vc"/>
                </a:cxn>
              </a:cxnLst>
              <a:rect l="f28" t="f31" r="f29" b="f30"/>
              <a:pathLst>
                <a:path w="5797" h="6617">
                  <a:moveTo>
                    <a:pt x="f5" y="f2"/>
                  </a:moveTo>
                  <a:cubicBezTo>
                    <a:pt x="f6" y="f2"/>
                    <a:pt x="f2" y="f6"/>
                    <a:pt x="f2" y="f7"/>
                  </a:cubicBezTo>
                  <a:cubicBezTo>
                    <a:pt x="f8" y="f9"/>
                    <a:pt x="f10" y="f11"/>
                    <a:pt x="f12" y="f13"/>
                  </a:cubicBezTo>
                  <a:lnTo>
                    <a:pt x="f12" y="f14"/>
                  </a:lnTo>
                  <a:lnTo>
                    <a:pt x="f15" y="f14"/>
                  </a:lnTo>
                  <a:lnTo>
                    <a:pt x="f15" y="f13"/>
                  </a:lnTo>
                  <a:cubicBezTo>
                    <a:pt x="f16" y="f11"/>
                    <a:pt x="f3" y="f9"/>
                    <a:pt x="f3" y="f7"/>
                  </a:cubicBezTo>
                  <a:cubicBezTo>
                    <a:pt x="f3" y="f12"/>
                    <a:pt x="f17" y="f2"/>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grpSp>
      <p:grpSp>
        <p:nvGrpSpPr>
          <p:cNvPr id="46" name="Google Shape;10154;p74">
            <a:extLst>
              <a:ext uri="{FF2B5EF4-FFF2-40B4-BE49-F238E27FC236}">
                <a16:creationId xmlns:a16="http://schemas.microsoft.com/office/drawing/2014/main" id="{72B4A3A4-9F30-4BF6-B3CA-E08964ED3F0D}"/>
              </a:ext>
            </a:extLst>
          </p:cNvPr>
          <p:cNvGrpSpPr/>
          <p:nvPr/>
        </p:nvGrpSpPr>
        <p:grpSpPr>
          <a:xfrm>
            <a:off x="4647065" y="2514143"/>
            <a:ext cx="390987" cy="416568"/>
            <a:chOff x="7924638" y="3640454"/>
            <a:chExt cx="523676" cy="557939"/>
          </a:xfrm>
          <a:solidFill>
            <a:srgbClr val="BA1A18"/>
          </a:solidFill>
        </p:grpSpPr>
        <p:sp>
          <p:nvSpPr>
            <p:cNvPr id="47" name="Google Shape;10155;p74">
              <a:extLst>
                <a:ext uri="{FF2B5EF4-FFF2-40B4-BE49-F238E27FC236}">
                  <a16:creationId xmlns:a16="http://schemas.microsoft.com/office/drawing/2014/main" id="{62B03A31-8A23-4F79-A100-1CE405B71492}"/>
                </a:ext>
              </a:extLst>
            </p:cNvPr>
            <p:cNvSpPr/>
            <p:nvPr/>
          </p:nvSpPr>
          <p:spPr>
            <a:xfrm>
              <a:off x="7985866" y="3640454"/>
              <a:ext cx="389506" cy="557939"/>
            </a:xfrm>
            <a:custGeom>
              <a:avLst/>
              <a:gdLst>
                <a:gd name="f0" fmla="val w"/>
                <a:gd name="f1" fmla="val h"/>
                <a:gd name="f2" fmla="val 0"/>
                <a:gd name="f3" fmla="val 9421"/>
                <a:gd name="f4" fmla="val 12662"/>
                <a:gd name="f5" fmla="val 4821"/>
                <a:gd name="f6" fmla="val 1666"/>
                <a:gd name="f7" fmla="val 5073"/>
                <a:gd name="f8" fmla="val 5262"/>
                <a:gd name="f9" fmla="val 1886"/>
                <a:gd name="f10" fmla="val 2075"/>
                <a:gd name="f11" fmla="val 2359"/>
                <a:gd name="f12" fmla="val 5734"/>
                <a:gd name="f13" fmla="val 2485"/>
                <a:gd name="f14" fmla="val 6081"/>
                <a:gd name="f15" fmla="val 2989"/>
                <a:gd name="f16" fmla="val 3525"/>
                <a:gd name="f17" fmla="val 3777"/>
                <a:gd name="f18" fmla="val 5892"/>
                <a:gd name="f19" fmla="val 3934"/>
                <a:gd name="f20" fmla="val 5640"/>
                <a:gd name="f21" fmla="val 5419"/>
                <a:gd name="f22" fmla="val 3714"/>
                <a:gd name="f23" fmla="val 3273"/>
                <a:gd name="f24" fmla="val 3084"/>
                <a:gd name="f25" fmla="val 4569"/>
                <a:gd name="f26" fmla="val 4411"/>
                <a:gd name="f27" fmla="val 4789"/>
                <a:gd name="f28" fmla="val 3997"/>
                <a:gd name="f29" fmla="val 5104"/>
                <a:gd name="f30" fmla="val 4249"/>
                <a:gd name="f31" fmla="val 5514"/>
                <a:gd name="f32" fmla="val 4564"/>
                <a:gd name="f33" fmla="val 4942"/>
                <a:gd name="f34" fmla="val 5604"/>
                <a:gd name="f35" fmla="val 6171"/>
                <a:gd name="f36" fmla="val 6612"/>
                <a:gd name="f37" fmla="val 6801"/>
                <a:gd name="f38" fmla="val 7085"/>
                <a:gd name="f39" fmla="val 7305"/>
                <a:gd name="f40" fmla="val 5041"/>
                <a:gd name="f41" fmla="val 7463"/>
                <a:gd name="f42" fmla="val 7274"/>
                <a:gd name="f43" fmla="val 3938"/>
                <a:gd name="f44" fmla="val 6644"/>
                <a:gd name="f45" fmla="val 3592"/>
                <a:gd name="f46" fmla="val 5383"/>
                <a:gd name="f47" fmla="val 3781"/>
                <a:gd name="f48" fmla="val 5194"/>
                <a:gd name="f49" fmla="val 4033"/>
                <a:gd name="f50" fmla="val 4253"/>
                <a:gd name="f51" fmla="val 5856"/>
                <a:gd name="f52" fmla="val 4632"/>
                <a:gd name="f53" fmla="val 6014"/>
                <a:gd name="f54" fmla="val 5824"/>
                <a:gd name="f55" fmla="val 4947"/>
                <a:gd name="f56" fmla="val 5131"/>
                <a:gd name="f57" fmla="val 4911"/>
                <a:gd name="f58" fmla="val 4159"/>
                <a:gd name="f59" fmla="val 4596"/>
                <a:gd name="f60" fmla="val 4186"/>
                <a:gd name="f61" fmla="val 2548"/>
                <a:gd name="f62" fmla="val 1823"/>
                <a:gd name="f63" fmla="val 9385"/>
                <a:gd name="f64" fmla="val 10235"/>
                <a:gd name="f65" fmla="val 4801"/>
                <a:gd name="f66" fmla="val 4498"/>
                <a:gd name="f67" fmla="val 4188"/>
                <a:gd name="f68" fmla="val 29"/>
                <a:gd name="f69" fmla="val 3875"/>
                <a:gd name="f70" fmla="val 91"/>
                <a:gd name="f71" fmla="val 2111"/>
                <a:gd name="f72" fmla="val 500"/>
                <a:gd name="f73" fmla="val 693"/>
                <a:gd name="f74" fmla="val 1949"/>
                <a:gd name="f75" fmla="val 378"/>
                <a:gd name="f76" fmla="val 5698"/>
                <a:gd name="f77" fmla="val 1008"/>
                <a:gd name="f78" fmla="val 7652"/>
                <a:gd name="f79" fmla="val 2773"/>
                <a:gd name="f80" fmla="val 8565"/>
                <a:gd name="f81" fmla="val 10582"/>
                <a:gd name="f82" fmla="val 11716"/>
                <a:gd name="f83" fmla="val 3718"/>
                <a:gd name="f84" fmla="val 12661"/>
                <a:gd name="f85" fmla="val 4852"/>
                <a:gd name="f86" fmla="val 5986"/>
                <a:gd name="f87" fmla="val 6963"/>
                <a:gd name="f88" fmla="val 8444"/>
                <a:gd name="f89" fmla="val 7778"/>
                <a:gd name="f90" fmla="val 9420"/>
                <a:gd name="f91" fmla="val 6234"/>
                <a:gd name="f92" fmla="val 4501"/>
                <a:gd name="f93" fmla="val 9392"/>
                <a:gd name="f94" fmla="val 2000"/>
                <a:gd name="f95" fmla="val 7308"/>
                <a:gd name="f96" fmla="*/ f0 1 9421"/>
                <a:gd name="f97" fmla="*/ f1 1 12662"/>
                <a:gd name="f98" fmla="+- f4 0 f2"/>
                <a:gd name="f99" fmla="+- f3 0 f2"/>
                <a:gd name="f100" fmla="*/ f99 1 9421"/>
                <a:gd name="f101" fmla="*/ f98 1 12662"/>
                <a:gd name="f102" fmla="*/ f2 1 f100"/>
                <a:gd name="f103" fmla="*/ f3 1 f100"/>
                <a:gd name="f104" fmla="*/ f2 1 f101"/>
                <a:gd name="f105" fmla="*/ f4 1 f101"/>
                <a:gd name="f106" fmla="*/ f102 f96 1"/>
                <a:gd name="f107" fmla="*/ f103 f96 1"/>
                <a:gd name="f108" fmla="*/ f105 f97 1"/>
                <a:gd name="f109" fmla="*/ f104 f97 1"/>
              </a:gdLst>
              <a:ahLst/>
              <a:cxnLst>
                <a:cxn ang="3cd4">
                  <a:pos x="hc" y="t"/>
                </a:cxn>
                <a:cxn ang="0">
                  <a:pos x="r" y="vc"/>
                </a:cxn>
                <a:cxn ang="cd4">
                  <a:pos x="hc" y="b"/>
                </a:cxn>
                <a:cxn ang="cd2">
                  <a:pos x="l" y="vc"/>
                </a:cxn>
              </a:cxnLst>
              <a:rect l="f106" t="f109" r="f107" b="f108"/>
              <a:pathLst>
                <a:path w="9421" h="12662">
                  <a:moveTo>
                    <a:pt x="f5" y="f6"/>
                  </a:moveTo>
                  <a:cubicBezTo>
                    <a:pt x="f7" y="f6"/>
                    <a:pt x="f8" y="f9"/>
                    <a:pt x="f8" y="f10"/>
                  </a:cubicBezTo>
                  <a:lnTo>
                    <a:pt x="f8" y="f11"/>
                  </a:lnTo>
                  <a:cubicBezTo>
                    <a:pt x="f12" y="f13"/>
                    <a:pt x="f14" y="f15"/>
                    <a:pt x="f14" y="f16"/>
                  </a:cubicBezTo>
                  <a:cubicBezTo>
                    <a:pt x="f14" y="f17"/>
                    <a:pt x="f18" y="f19"/>
                    <a:pt x="f20" y="f19"/>
                  </a:cubicBezTo>
                  <a:cubicBezTo>
                    <a:pt x="f21" y="f19"/>
                    <a:pt x="f8" y="f22"/>
                    <a:pt x="f8" y="f16"/>
                  </a:cubicBezTo>
                  <a:cubicBezTo>
                    <a:pt x="f8" y="f23"/>
                    <a:pt x="f7" y="f24"/>
                    <a:pt x="f5" y="f24"/>
                  </a:cubicBezTo>
                  <a:cubicBezTo>
                    <a:pt x="f25" y="f24"/>
                    <a:pt x="f26" y="f23"/>
                    <a:pt x="f26" y="f16"/>
                  </a:cubicBezTo>
                  <a:cubicBezTo>
                    <a:pt x="f26" y="f17"/>
                    <a:pt x="f27" y="f28"/>
                    <a:pt x="f29" y="f30"/>
                  </a:cubicBezTo>
                  <a:cubicBezTo>
                    <a:pt x="f31" y="f32"/>
                    <a:pt x="f14" y="f33"/>
                    <a:pt x="f14" y="f34"/>
                  </a:cubicBezTo>
                  <a:cubicBezTo>
                    <a:pt x="f14" y="f35"/>
                    <a:pt x="f12" y="f36"/>
                    <a:pt x="f8" y="f37"/>
                  </a:cubicBezTo>
                  <a:lnTo>
                    <a:pt x="f8" y="f38"/>
                  </a:lnTo>
                  <a:cubicBezTo>
                    <a:pt x="f8" y="f39"/>
                    <a:pt x="f40" y="f41"/>
                    <a:pt x="f5" y="f41"/>
                  </a:cubicBezTo>
                  <a:cubicBezTo>
                    <a:pt x="f25" y="f41"/>
                    <a:pt x="f26" y="f42"/>
                    <a:pt x="f26" y="f38"/>
                  </a:cubicBezTo>
                  <a:lnTo>
                    <a:pt x="f26" y="f37"/>
                  </a:lnTo>
                  <a:cubicBezTo>
                    <a:pt x="f43" y="f44"/>
                    <a:pt x="f45" y="f35"/>
                    <a:pt x="f45" y="f34"/>
                  </a:cubicBezTo>
                  <a:cubicBezTo>
                    <a:pt x="f45" y="f46"/>
                    <a:pt x="f47" y="f48"/>
                    <a:pt x="f49" y="f48"/>
                  </a:cubicBezTo>
                  <a:cubicBezTo>
                    <a:pt x="f50" y="f48"/>
                    <a:pt x="f26" y="f46"/>
                    <a:pt x="f26" y="f34"/>
                  </a:cubicBezTo>
                  <a:cubicBezTo>
                    <a:pt x="f26" y="f51"/>
                    <a:pt x="f52" y="f53"/>
                    <a:pt x="f5" y="f53"/>
                  </a:cubicBezTo>
                  <a:cubicBezTo>
                    <a:pt x="f40" y="f53"/>
                    <a:pt x="f8" y="f54"/>
                    <a:pt x="f8" y="f34"/>
                  </a:cubicBezTo>
                  <a:cubicBezTo>
                    <a:pt x="f8" y="f46"/>
                    <a:pt x="f55" y="f56"/>
                    <a:pt x="f25" y="f57"/>
                  </a:cubicBezTo>
                  <a:cubicBezTo>
                    <a:pt x="f58" y="f59"/>
                    <a:pt x="f45" y="f60"/>
                    <a:pt x="f45" y="f16"/>
                  </a:cubicBezTo>
                  <a:cubicBezTo>
                    <a:pt x="f45" y="f15"/>
                    <a:pt x="f43" y="f61"/>
                    <a:pt x="f26" y="f11"/>
                  </a:cubicBezTo>
                  <a:lnTo>
                    <a:pt x="f26" y="f10"/>
                  </a:lnTo>
                  <a:cubicBezTo>
                    <a:pt x="f26" y="f62"/>
                    <a:pt x="f52" y="f6"/>
                    <a:pt x="f5" y="f6"/>
                  </a:cubicBezTo>
                  <a:close/>
                  <a:moveTo>
                    <a:pt x="f14" y="f63"/>
                  </a:moveTo>
                  <a:lnTo>
                    <a:pt x="f14" y="f64"/>
                  </a:lnTo>
                  <a:lnTo>
                    <a:pt x="f45" y="f64"/>
                  </a:lnTo>
                  <a:lnTo>
                    <a:pt x="f45" y="f63"/>
                  </a:lnTo>
                  <a:close/>
                  <a:moveTo>
                    <a:pt x="f65" y="f2"/>
                  </a:moveTo>
                  <a:cubicBezTo>
                    <a:pt x="f66" y="f2"/>
                    <a:pt x="f67" y="f68"/>
                    <a:pt x="f69" y="f70"/>
                  </a:cubicBezTo>
                  <a:cubicBezTo>
                    <a:pt x="f71" y="f72"/>
                    <a:pt x="f73" y="f74"/>
                    <a:pt x="f75" y="f22"/>
                  </a:cubicBezTo>
                  <a:cubicBezTo>
                    <a:pt x="f2" y="f76"/>
                    <a:pt x="f77" y="f78"/>
                    <a:pt x="f79" y="f80"/>
                  </a:cubicBezTo>
                  <a:lnTo>
                    <a:pt x="f79" y="f81"/>
                  </a:lnTo>
                  <a:cubicBezTo>
                    <a:pt x="f79" y="f82"/>
                    <a:pt x="f83" y="f84"/>
                    <a:pt x="f85" y="f84"/>
                  </a:cubicBezTo>
                  <a:cubicBezTo>
                    <a:pt x="f86" y="f84"/>
                    <a:pt x="f87" y="f82"/>
                    <a:pt x="f87" y="f81"/>
                  </a:cubicBezTo>
                  <a:lnTo>
                    <a:pt x="f87" y="f80"/>
                  </a:lnTo>
                  <a:cubicBezTo>
                    <a:pt x="f88" y="f89"/>
                    <a:pt x="f90" y="f91"/>
                    <a:pt x="f90" y="f92"/>
                  </a:cubicBezTo>
                  <a:cubicBezTo>
                    <a:pt x="f93" y="f94"/>
                    <a:pt x="f95" y="f2"/>
                    <a:pt x="f6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48" name="Google Shape;10156;p74">
              <a:extLst>
                <a:ext uri="{FF2B5EF4-FFF2-40B4-BE49-F238E27FC236}">
                  <a16:creationId xmlns:a16="http://schemas.microsoft.com/office/drawing/2014/main" id="{F9DA0717-3C5F-4BE4-8630-2FB4024EECBF}"/>
                </a:ext>
              </a:extLst>
            </p:cNvPr>
            <p:cNvSpPr/>
            <p:nvPr/>
          </p:nvSpPr>
          <p:spPr>
            <a:xfrm>
              <a:off x="7924638" y="3836017"/>
              <a:ext cx="57351" cy="36137"/>
            </a:xfrm>
            <a:custGeom>
              <a:avLst/>
              <a:gdLst>
                <a:gd name="f0" fmla="val w"/>
                <a:gd name="f1" fmla="val h"/>
                <a:gd name="f2" fmla="val 0"/>
                <a:gd name="f3" fmla="val 1387"/>
                <a:gd name="f4" fmla="val 820"/>
                <a:gd name="f5" fmla="val 379"/>
                <a:gd name="f6" fmla="val 158"/>
                <a:gd name="f7" fmla="val 1"/>
                <a:gd name="f8" fmla="val 189"/>
                <a:gd name="f9" fmla="val 378"/>
                <a:gd name="f10" fmla="val 630"/>
                <a:gd name="f11" fmla="val 190"/>
                <a:gd name="f12" fmla="val 819"/>
                <a:gd name="f13" fmla="val 946"/>
                <a:gd name="f14" fmla="val 1166"/>
                <a:gd name="f15" fmla="*/ f0 1 1387"/>
                <a:gd name="f16" fmla="*/ f1 1 820"/>
                <a:gd name="f17" fmla="+- f4 0 f2"/>
                <a:gd name="f18" fmla="+- f3 0 f2"/>
                <a:gd name="f19" fmla="*/ f18 1 1387"/>
                <a:gd name="f20" fmla="*/ f17 1 820"/>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1387" h="820">
                  <a:moveTo>
                    <a:pt x="f5" y="f2"/>
                  </a:moveTo>
                  <a:cubicBezTo>
                    <a:pt x="f6" y="f2"/>
                    <a:pt x="f7" y="f8"/>
                    <a:pt x="f7" y="f9"/>
                  </a:cubicBezTo>
                  <a:cubicBezTo>
                    <a:pt x="f7" y="f10"/>
                    <a:pt x="f11" y="f12"/>
                    <a:pt x="f5" y="f12"/>
                  </a:cubicBezTo>
                  <a:lnTo>
                    <a:pt x="f13" y="f12"/>
                  </a:lnTo>
                  <a:cubicBezTo>
                    <a:pt x="f14" y="f12"/>
                    <a:pt x="f3" y="f10"/>
                    <a:pt x="f3" y="f9"/>
                  </a:cubicBezTo>
                  <a:cubicBezTo>
                    <a:pt x="f3" y="f6"/>
                    <a:pt x="f14" y="f2"/>
                    <a:pt x="f13"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49" name="Google Shape;10157;p74">
              <a:extLst>
                <a:ext uri="{FF2B5EF4-FFF2-40B4-BE49-F238E27FC236}">
                  <a16:creationId xmlns:a16="http://schemas.microsoft.com/office/drawing/2014/main" id="{41DCAAF7-0237-4B16-B84C-F98ED194A182}"/>
                </a:ext>
              </a:extLst>
            </p:cNvPr>
            <p:cNvSpPr/>
            <p:nvPr/>
          </p:nvSpPr>
          <p:spPr>
            <a:xfrm>
              <a:off x="8389647" y="3836017"/>
              <a:ext cx="58667" cy="36137"/>
            </a:xfrm>
            <a:custGeom>
              <a:avLst/>
              <a:gdLst>
                <a:gd name="f0" fmla="val w"/>
                <a:gd name="f1" fmla="val h"/>
                <a:gd name="f2" fmla="val 0"/>
                <a:gd name="f3" fmla="val 1419"/>
                <a:gd name="f4" fmla="val 820"/>
                <a:gd name="f5" fmla="val 442"/>
                <a:gd name="f6" fmla="val 221"/>
                <a:gd name="f7" fmla="val 1"/>
                <a:gd name="f8" fmla="val 189"/>
                <a:gd name="f9" fmla="val 378"/>
                <a:gd name="f10" fmla="val 630"/>
                <a:gd name="f11" fmla="val 819"/>
                <a:gd name="f12" fmla="val 1009"/>
                <a:gd name="f13" fmla="val 1230"/>
                <a:gd name="f14" fmla="val 1387"/>
                <a:gd name="f15" fmla="val 158"/>
                <a:gd name="f16" fmla="*/ f0 1 1419"/>
                <a:gd name="f17" fmla="*/ f1 1 820"/>
                <a:gd name="f18" fmla="+- f4 0 f2"/>
                <a:gd name="f19" fmla="+- f3 0 f2"/>
                <a:gd name="f20" fmla="*/ f19 1 1419"/>
                <a:gd name="f21" fmla="*/ f18 1 820"/>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1419" h="820">
                  <a:moveTo>
                    <a:pt x="f5" y="f2"/>
                  </a:moveTo>
                  <a:cubicBezTo>
                    <a:pt x="f6" y="f2"/>
                    <a:pt x="f7" y="f8"/>
                    <a:pt x="f7" y="f9"/>
                  </a:cubicBezTo>
                  <a:cubicBezTo>
                    <a:pt x="f7" y="f10"/>
                    <a:pt x="f6" y="f11"/>
                    <a:pt x="f5" y="f11"/>
                  </a:cubicBezTo>
                  <a:lnTo>
                    <a:pt x="f12" y="f11"/>
                  </a:lnTo>
                  <a:cubicBezTo>
                    <a:pt x="f13" y="f11"/>
                    <a:pt x="f14" y="f10"/>
                    <a:pt x="f14" y="f9"/>
                  </a:cubicBezTo>
                  <a:cubicBezTo>
                    <a:pt x="f3" y="f15"/>
                    <a:pt x="f13" y="f2"/>
                    <a:pt x="f12"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50" name="Google Shape;10158;p74">
              <a:extLst>
                <a:ext uri="{FF2B5EF4-FFF2-40B4-BE49-F238E27FC236}">
                  <a16:creationId xmlns:a16="http://schemas.microsoft.com/office/drawing/2014/main" id="{AB04FDB2-EEB3-4585-8490-88BDDFFB1D41}"/>
                </a:ext>
              </a:extLst>
            </p:cNvPr>
            <p:cNvSpPr/>
            <p:nvPr/>
          </p:nvSpPr>
          <p:spPr>
            <a:xfrm>
              <a:off x="7994964" y="4002923"/>
              <a:ext cx="53464" cy="53501"/>
            </a:xfrm>
            <a:custGeom>
              <a:avLst/>
              <a:gdLst>
                <a:gd name="f0" fmla="val w"/>
                <a:gd name="f1" fmla="val h"/>
                <a:gd name="f2" fmla="val 0"/>
                <a:gd name="f3" fmla="val 1293"/>
                <a:gd name="f4" fmla="val 1214"/>
                <a:gd name="f5" fmla="val 836"/>
                <a:gd name="f6" fmla="val 1"/>
                <a:gd name="f7" fmla="val 725"/>
                <a:gd name="f8" fmla="val 615"/>
                <a:gd name="f9" fmla="val 40"/>
                <a:gd name="f10" fmla="val 536"/>
                <a:gd name="f11" fmla="val 119"/>
                <a:gd name="f12" fmla="val 158"/>
                <a:gd name="f13" fmla="val 497"/>
                <a:gd name="f14" fmla="val 654"/>
                <a:gd name="f15" fmla="val 938"/>
                <a:gd name="f16" fmla="val 1096"/>
                <a:gd name="f17" fmla="val 237"/>
                <a:gd name="f18" fmla="val 1174"/>
                <a:gd name="f19" fmla="val 340"/>
                <a:gd name="f20" fmla="val 442"/>
                <a:gd name="f21" fmla="val 544"/>
                <a:gd name="f22" fmla="val 647"/>
                <a:gd name="f23" fmla="val 1135"/>
                <a:gd name="f24" fmla="val 686"/>
                <a:gd name="f25" fmla="val 528"/>
                <a:gd name="f26" fmla="val 245"/>
                <a:gd name="f27" fmla="val 1056"/>
                <a:gd name="f28" fmla="val 946"/>
                <a:gd name="f29" fmla="*/ f0 1 1293"/>
                <a:gd name="f30" fmla="*/ f1 1 1214"/>
                <a:gd name="f31" fmla="+- f4 0 f2"/>
                <a:gd name="f32" fmla="+- f3 0 f2"/>
                <a:gd name="f33" fmla="*/ f32 1 1293"/>
                <a:gd name="f34" fmla="*/ f31 1 1214"/>
                <a:gd name="f35" fmla="*/ f2 1 f33"/>
                <a:gd name="f36" fmla="*/ f3 1 f33"/>
                <a:gd name="f37" fmla="*/ f2 1 f34"/>
                <a:gd name="f38" fmla="*/ f4 1 f34"/>
                <a:gd name="f39" fmla="*/ f35 f29 1"/>
                <a:gd name="f40" fmla="*/ f36 f29 1"/>
                <a:gd name="f41" fmla="*/ f38 f30 1"/>
                <a:gd name="f42" fmla="*/ f37 f30 1"/>
              </a:gdLst>
              <a:ahLst/>
              <a:cxnLst>
                <a:cxn ang="3cd4">
                  <a:pos x="hc" y="t"/>
                </a:cxn>
                <a:cxn ang="0">
                  <a:pos x="r" y="vc"/>
                </a:cxn>
                <a:cxn ang="cd4">
                  <a:pos x="hc" y="b"/>
                </a:cxn>
                <a:cxn ang="cd2">
                  <a:pos x="l" y="vc"/>
                </a:cxn>
              </a:cxnLst>
              <a:rect l="f39" t="f42" r="f40" b="f41"/>
              <a:pathLst>
                <a:path w="1293" h="1214">
                  <a:moveTo>
                    <a:pt x="f5" y="f6"/>
                  </a:moveTo>
                  <a:cubicBezTo>
                    <a:pt x="f7" y="f6"/>
                    <a:pt x="f8" y="f9"/>
                    <a:pt x="f10" y="f11"/>
                  </a:cubicBezTo>
                  <a:lnTo>
                    <a:pt x="f12" y="f13"/>
                  </a:lnTo>
                  <a:cubicBezTo>
                    <a:pt x="f6" y="f14"/>
                    <a:pt x="f6" y="f15"/>
                    <a:pt x="f12" y="f16"/>
                  </a:cubicBezTo>
                  <a:cubicBezTo>
                    <a:pt x="f17" y="f18"/>
                    <a:pt x="f19" y="f4"/>
                    <a:pt x="f20" y="f4"/>
                  </a:cubicBezTo>
                  <a:cubicBezTo>
                    <a:pt x="f21" y="f4"/>
                    <a:pt x="f22" y="f18"/>
                    <a:pt x="f7" y="f16"/>
                  </a:cubicBezTo>
                  <a:lnTo>
                    <a:pt x="f23" y="f24"/>
                  </a:lnTo>
                  <a:cubicBezTo>
                    <a:pt x="f3" y="f25"/>
                    <a:pt x="f3" y="f26"/>
                    <a:pt x="f23" y="f11"/>
                  </a:cubicBezTo>
                  <a:cubicBezTo>
                    <a:pt x="f27" y="f9"/>
                    <a:pt x="f28" y="f6"/>
                    <a:pt x="f5"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51" name="Google Shape;10159;p74">
              <a:extLst>
                <a:ext uri="{FF2B5EF4-FFF2-40B4-BE49-F238E27FC236}">
                  <a16:creationId xmlns:a16="http://schemas.microsoft.com/office/drawing/2014/main" id="{3D2DC5AB-042E-438D-8F22-106287DB17ED}"/>
                </a:ext>
              </a:extLst>
            </p:cNvPr>
            <p:cNvSpPr/>
            <p:nvPr/>
          </p:nvSpPr>
          <p:spPr>
            <a:xfrm>
              <a:off x="8325840" y="3650321"/>
              <a:ext cx="53410" cy="53501"/>
            </a:xfrm>
            <a:custGeom>
              <a:avLst/>
              <a:gdLst>
                <a:gd name="f0" fmla="val w"/>
                <a:gd name="f1" fmla="val h"/>
                <a:gd name="f2" fmla="val 0"/>
                <a:gd name="f3" fmla="val 1292"/>
                <a:gd name="f4" fmla="val 1214"/>
                <a:gd name="f5" fmla="val 835"/>
                <a:gd name="f6" fmla="val 1"/>
                <a:gd name="f7" fmla="val 725"/>
                <a:gd name="f8" fmla="val 614"/>
                <a:gd name="f9" fmla="val 40"/>
                <a:gd name="f10" fmla="val 536"/>
                <a:gd name="f11" fmla="val 119"/>
                <a:gd name="f12" fmla="val 126"/>
                <a:gd name="f13" fmla="val 497"/>
                <a:gd name="f14" fmla="val 654"/>
                <a:gd name="f15" fmla="val 938"/>
                <a:gd name="f16" fmla="val 1095"/>
                <a:gd name="f17" fmla="val 205"/>
                <a:gd name="f18" fmla="val 1174"/>
                <a:gd name="f19" fmla="val 315"/>
                <a:gd name="f20" fmla="val 1213"/>
                <a:gd name="f21" fmla="val 425"/>
                <a:gd name="f22" fmla="val 646"/>
                <a:gd name="f23" fmla="val 1134"/>
                <a:gd name="f24" fmla="val 686"/>
                <a:gd name="f25" fmla="val 560"/>
                <a:gd name="f26" fmla="val 276"/>
                <a:gd name="f27" fmla="val 1056"/>
                <a:gd name="f28" fmla="val 945"/>
                <a:gd name="f29" fmla="*/ f0 1 1292"/>
                <a:gd name="f30" fmla="*/ f1 1 1214"/>
                <a:gd name="f31" fmla="+- f4 0 f2"/>
                <a:gd name="f32" fmla="+- f3 0 f2"/>
                <a:gd name="f33" fmla="*/ f32 1 1292"/>
                <a:gd name="f34" fmla="*/ f31 1 1214"/>
                <a:gd name="f35" fmla="*/ f2 1 f33"/>
                <a:gd name="f36" fmla="*/ f3 1 f33"/>
                <a:gd name="f37" fmla="*/ f2 1 f34"/>
                <a:gd name="f38" fmla="*/ f4 1 f34"/>
                <a:gd name="f39" fmla="*/ f35 f29 1"/>
                <a:gd name="f40" fmla="*/ f36 f29 1"/>
                <a:gd name="f41" fmla="*/ f38 f30 1"/>
                <a:gd name="f42" fmla="*/ f37 f30 1"/>
              </a:gdLst>
              <a:ahLst/>
              <a:cxnLst>
                <a:cxn ang="3cd4">
                  <a:pos x="hc" y="t"/>
                </a:cxn>
                <a:cxn ang="0">
                  <a:pos x="r" y="vc"/>
                </a:cxn>
                <a:cxn ang="cd4">
                  <a:pos x="hc" y="b"/>
                </a:cxn>
                <a:cxn ang="cd2">
                  <a:pos x="l" y="vc"/>
                </a:cxn>
              </a:cxnLst>
              <a:rect l="f39" t="f42" r="f40" b="f41"/>
              <a:pathLst>
                <a:path w="1292" h="1214">
                  <a:moveTo>
                    <a:pt x="f5" y="f6"/>
                  </a:moveTo>
                  <a:cubicBezTo>
                    <a:pt x="f7" y="f6"/>
                    <a:pt x="f8" y="f9"/>
                    <a:pt x="f10" y="f11"/>
                  </a:cubicBezTo>
                  <a:lnTo>
                    <a:pt x="f12" y="f13"/>
                  </a:lnTo>
                  <a:cubicBezTo>
                    <a:pt x="f2" y="f14"/>
                    <a:pt x="f2" y="f15"/>
                    <a:pt x="f12" y="f16"/>
                  </a:cubicBezTo>
                  <a:cubicBezTo>
                    <a:pt x="f17" y="f18"/>
                    <a:pt x="f19" y="f20"/>
                    <a:pt x="f21" y="f20"/>
                  </a:cubicBezTo>
                  <a:cubicBezTo>
                    <a:pt x="f10" y="f20"/>
                    <a:pt x="f22" y="f18"/>
                    <a:pt x="f7" y="f16"/>
                  </a:cubicBezTo>
                  <a:lnTo>
                    <a:pt x="f23" y="f24"/>
                  </a:lnTo>
                  <a:cubicBezTo>
                    <a:pt x="f3" y="f25"/>
                    <a:pt x="f3" y="f26"/>
                    <a:pt x="f23" y="f11"/>
                  </a:cubicBezTo>
                  <a:cubicBezTo>
                    <a:pt x="f27" y="f9"/>
                    <a:pt x="f28" y="f6"/>
                    <a:pt x="f5"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52" name="Google Shape;10160;p74">
              <a:extLst>
                <a:ext uri="{FF2B5EF4-FFF2-40B4-BE49-F238E27FC236}">
                  <a16:creationId xmlns:a16="http://schemas.microsoft.com/office/drawing/2014/main" id="{D8600B02-B22B-4980-AD0C-35201E70008B}"/>
                </a:ext>
              </a:extLst>
            </p:cNvPr>
            <p:cNvSpPr/>
            <p:nvPr/>
          </p:nvSpPr>
          <p:spPr>
            <a:xfrm>
              <a:off x="8325840" y="4002923"/>
              <a:ext cx="53410" cy="53501"/>
            </a:xfrm>
            <a:custGeom>
              <a:avLst/>
              <a:gdLst>
                <a:gd name="f0" fmla="val w"/>
                <a:gd name="f1" fmla="val h"/>
                <a:gd name="f2" fmla="val 0"/>
                <a:gd name="f3" fmla="val 1292"/>
                <a:gd name="f4" fmla="val 1214"/>
                <a:gd name="f5" fmla="val 425"/>
                <a:gd name="f6" fmla="val 1"/>
                <a:gd name="f7" fmla="val 315"/>
                <a:gd name="f8" fmla="val 205"/>
                <a:gd name="f9" fmla="val 40"/>
                <a:gd name="f10" fmla="val 126"/>
                <a:gd name="f11" fmla="val 119"/>
                <a:gd name="f12" fmla="val 245"/>
                <a:gd name="f13" fmla="val 528"/>
                <a:gd name="f14" fmla="val 686"/>
                <a:gd name="f15" fmla="val 536"/>
                <a:gd name="f16" fmla="val 1096"/>
                <a:gd name="f17" fmla="val 614"/>
                <a:gd name="f18" fmla="val 1174"/>
                <a:gd name="f19" fmla="val 725"/>
                <a:gd name="f20" fmla="val 835"/>
                <a:gd name="f21" fmla="val 945"/>
                <a:gd name="f22" fmla="val 1056"/>
                <a:gd name="f23" fmla="val 1134"/>
                <a:gd name="f24" fmla="val 938"/>
                <a:gd name="f25" fmla="val 654"/>
                <a:gd name="f26" fmla="val 497"/>
                <a:gd name="f27" fmla="val 646"/>
                <a:gd name="f28" fmla="*/ f0 1 1292"/>
                <a:gd name="f29" fmla="*/ f1 1 1214"/>
                <a:gd name="f30" fmla="+- f4 0 f2"/>
                <a:gd name="f31" fmla="+- f3 0 f2"/>
                <a:gd name="f32" fmla="*/ f31 1 1292"/>
                <a:gd name="f33" fmla="*/ f30 1 1214"/>
                <a:gd name="f34" fmla="*/ f2 1 f32"/>
                <a:gd name="f35" fmla="*/ f3 1 f32"/>
                <a:gd name="f36" fmla="*/ f2 1 f33"/>
                <a:gd name="f37" fmla="*/ f4 1 f33"/>
                <a:gd name="f38" fmla="*/ f34 f28 1"/>
                <a:gd name="f39" fmla="*/ f35 f28 1"/>
                <a:gd name="f40" fmla="*/ f37 f29 1"/>
                <a:gd name="f41" fmla="*/ f36 f29 1"/>
              </a:gdLst>
              <a:ahLst/>
              <a:cxnLst>
                <a:cxn ang="3cd4">
                  <a:pos x="hc" y="t"/>
                </a:cxn>
                <a:cxn ang="0">
                  <a:pos x="r" y="vc"/>
                </a:cxn>
                <a:cxn ang="cd4">
                  <a:pos x="hc" y="b"/>
                </a:cxn>
                <a:cxn ang="cd2">
                  <a:pos x="l" y="vc"/>
                </a:cxn>
              </a:cxnLst>
              <a:rect l="f38" t="f41" r="f39" b="f40"/>
              <a:pathLst>
                <a:path w="1292" h="1214">
                  <a:moveTo>
                    <a:pt x="f5" y="f6"/>
                  </a:moveTo>
                  <a:cubicBezTo>
                    <a:pt x="f7" y="f6"/>
                    <a:pt x="f8" y="f9"/>
                    <a:pt x="f10" y="f11"/>
                  </a:cubicBezTo>
                  <a:cubicBezTo>
                    <a:pt x="f2" y="f12"/>
                    <a:pt x="f2" y="f13"/>
                    <a:pt x="f10" y="f14"/>
                  </a:cubicBezTo>
                  <a:lnTo>
                    <a:pt x="f15" y="f16"/>
                  </a:lnTo>
                  <a:cubicBezTo>
                    <a:pt x="f17" y="f18"/>
                    <a:pt x="f19" y="f4"/>
                    <a:pt x="f20" y="f4"/>
                  </a:cubicBezTo>
                  <a:cubicBezTo>
                    <a:pt x="f21" y="f4"/>
                    <a:pt x="f22" y="f18"/>
                    <a:pt x="f23" y="f16"/>
                  </a:cubicBezTo>
                  <a:cubicBezTo>
                    <a:pt x="f3" y="f24"/>
                    <a:pt x="f3" y="f25"/>
                    <a:pt x="f23" y="f26"/>
                  </a:cubicBezTo>
                  <a:lnTo>
                    <a:pt x="f19" y="f11"/>
                  </a:lnTo>
                  <a:cubicBezTo>
                    <a:pt x="f27" y="f9"/>
                    <a:pt x="f15" y="f6"/>
                    <a:pt x="f5"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53" name="Google Shape;10161;p74">
              <a:extLst>
                <a:ext uri="{FF2B5EF4-FFF2-40B4-BE49-F238E27FC236}">
                  <a16:creationId xmlns:a16="http://schemas.microsoft.com/office/drawing/2014/main" id="{A5875CD0-6EAC-42D0-A9F1-72FA9156E450}"/>
                </a:ext>
              </a:extLst>
            </p:cNvPr>
            <p:cNvSpPr/>
            <p:nvPr/>
          </p:nvSpPr>
          <p:spPr>
            <a:xfrm>
              <a:off x="7994964" y="3650321"/>
              <a:ext cx="53464" cy="53501"/>
            </a:xfrm>
            <a:custGeom>
              <a:avLst/>
              <a:gdLst>
                <a:gd name="f0" fmla="val w"/>
                <a:gd name="f1" fmla="val h"/>
                <a:gd name="f2" fmla="val 0"/>
                <a:gd name="f3" fmla="val 1293"/>
                <a:gd name="f4" fmla="val 1214"/>
                <a:gd name="f5" fmla="val 442"/>
                <a:gd name="f6" fmla="val 1"/>
                <a:gd name="f7" fmla="val 340"/>
                <a:gd name="f8" fmla="val 237"/>
                <a:gd name="f9" fmla="val 40"/>
                <a:gd name="f10" fmla="val 158"/>
                <a:gd name="f11" fmla="val 119"/>
                <a:gd name="f12" fmla="val 276"/>
                <a:gd name="f13" fmla="val 560"/>
                <a:gd name="f14" fmla="val 686"/>
                <a:gd name="f15" fmla="val 536"/>
                <a:gd name="f16" fmla="val 1095"/>
                <a:gd name="f17" fmla="val 615"/>
                <a:gd name="f18" fmla="val 1174"/>
                <a:gd name="f19" fmla="val 725"/>
                <a:gd name="f20" fmla="val 1213"/>
                <a:gd name="f21" fmla="val 836"/>
                <a:gd name="f22" fmla="val 946"/>
                <a:gd name="f23" fmla="val 1056"/>
                <a:gd name="f24" fmla="val 1135"/>
                <a:gd name="f25" fmla="val 938"/>
                <a:gd name="f26" fmla="val 654"/>
                <a:gd name="f27" fmla="val 497"/>
                <a:gd name="f28" fmla="val 647"/>
                <a:gd name="f29" fmla="val 544"/>
                <a:gd name="f30" fmla="*/ f0 1 1293"/>
                <a:gd name="f31" fmla="*/ f1 1 1214"/>
                <a:gd name="f32" fmla="+- f4 0 f2"/>
                <a:gd name="f33" fmla="+- f3 0 f2"/>
                <a:gd name="f34" fmla="*/ f33 1 1293"/>
                <a:gd name="f35" fmla="*/ f32 1 1214"/>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1293" h="1214">
                  <a:moveTo>
                    <a:pt x="f5" y="f6"/>
                  </a:moveTo>
                  <a:cubicBezTo>
                    <a:pt x="f7" y="f6"/>
                    <a:pt x="f8" y="f9"/>
                    <a:pt x="f10" y="f11"/>
                  </a:cubicBezTo>
                  <a:cubicBezTo>
                    <a:pt x="f6" y="f12"/>
                    <a:pt x="f6" y="f13"/>
                    <a:pt x="f10" y="f14"/>
                  </a:cubicBezTo>
                  <a:lnTo>
                    <a:pt x="f15" y="f16"/>
                  </a:lnTo>
                  <a:cubicBezTo>
                    <a:pt x="f17" y="f18"/>
                    <a:pt x="f19" y="f20"/>
                    <a:pt x="f21" y="f20"/>
                  </a:cubicBezTo>
                  <a:cubicBezTo>
                    <a:pt x="f22" y="f20"/>
                    <a:pt x="f23" y="f18"/>
                    <a:pt x="f24" y="f16"/>
                  </a:cubicBezTo>
                  <a:cubicBezTo>
                    <a:pt x="f3" y="f25"/>
                    <a:pt x="f3" y="f26"/>
                    <a:pt x="f24" y="f27"/>
                  </a:cubicBezTo>
                  <a:lnTo>
                    <a:pt x="f19" y="f11"/>
                  </a:lnTo>
                  <a:cubicBezTo>
                    <a:pt x="f28" y="f9"/>
                    <a:pt x="f29" y="f6"/>
                    <a:pt x="f5"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grpSp>
      <p:grpSp>
        <p:nvGrpSpPr>
          <p:cNvPr id="54" name="Google Shape;10172;p74">
            <a:extLst>
              <a:ext uri="{FF2B5EF4-FFF2-40B4-BE49-F238E27FC236}">
                <a16:creationId xmlns:a16="http://schemas.microsoft.com/office/drawing/2014/main" id="{4D1D34D4-83C3-4E80-ACDE-4991C71D5127}"/>
              </a:ext>
            </a:extLst>
          </p:cNvPr>
          <p:cNvGrpSpPr/>
          <p:nvPr/>
        </p:nvGrpSpPr>
        <p:grpSpPr>
          <a:xfrm>
            <a:off x="5767240" y="1014443"/>
            <a:ext cx="510680" cy="539265"/>
            <a:chOff x="9424967" y="1631801"/>
            <a:chExt cx="683990" cy="722275"/>
          </a:xfrm>
          <a:solidFill>
            <a:srgbClr val="BA1A18"/>
          </a:solidFill>
        </p:grpSpPr>
        <p:sp>
          <p:nvSpPr>
            <p:cNvPr id="55" name="Google Shape;10173;p74">
              <a:extLst>
                <a:ext uri="{FF2B5EF4-FFF2-40B4-BE49-F238E27FC236}">
                  <a16:creationId xmlns:a16="http://schemas.microsoft.com/office/drawing/2014/main" id="{1348401F-F366-4C06-9130-FE168EDAE7CA}"/>
                </a:ext>
              </a:extLst>
            </p:cNvPr>
            <p:cNvSpPr/>
            <p:nvPr/>
          </p:nvSpPr>
          <p:spPr>
            <a:xfrm>
              <a:off x="9604821" y="1631801"/>
              <a:ext cx="504136" cy="523942"/>
            </a:xfrm>
            <a:custGeom>
              <a:avLst/>
              <a:gdLst>
                <a:gd name="f0" fmla="val w"/>
                <a:gd name="f1" fmla="val h"/>
                <a:gd name="f2" fmla="val 0"/>
                <a:gd name="f3" fmla="val 9452"/>
                <a:gd name="f4" fmla="val 9217"/>
                <a:gd name="f5" fmla="val 3387"/>
                <a:gd name="f6" fmla="val 836"/>
                <a:gd name="f7" fmla="val 3497"/>
                <a:gd name="f8" fmla="val 3607"/>
                <a:gd name="f9" fmla="val 875"/>
                <a:gd name="f10" fmla="val 3686"/>
                <a:gd name="f11" fmla="val 954"/>
                <a:gd name="f12" fmla="val 3844"/>
                <a:gd name="f13" fmla="val 1111"/>
                <a:gd name="f14" fmla="val 1395"/>
                <a:gd name="f15" fmla="val 1553"/>
                <a:gd name="f16" fmla="val 1638"/>
                <a:gd name="f17" fmla="val 3600"/>
                <a:gd name="f18" fmla="val 1560"/>
                <a:gd name="f19" fmla="val 3679"/>
                <a:gd name="f20" fmla="val 1449"/>
                <a:gd name="f21" fmla="val 3718"/>
                <a:gd name="f22" fmla="val 1339"/>
                <a:gd name="f23" fmla="val 1229"/>
                <a:gd name="f24" fmla="val 1118"/>
                <a:gd name="f25" fmla="val 1040"/>
                <a:gd name="f26" fmla="val 882"/>
                <a:gd name="f27" fmla="val 3443"/>
                <a:gd name="f28" fmla="val 3159"/>
                <a:gd name="f29" fmla="val 3002"/>
                <a:gd name="f30" fmla="val 3088"/>
                <a:gd name="f31" fmla="val 3166"/>
                <a:gd name="f32" fmla="val 3277"/>
                <a:gd name="f33" fmla="val 8081"/>
                <a:gd name="f34" fmla="val 5530"/>
                <a:gd name="f35" fmla="val 8191"/>
                <a:gd name="f36" fmla="val 8302"/>
                <a:gd name="f37" fmla="val 5569"/>
                <a:gd name="f38" fmla="val 8380"/>
                <a:gd name="f39" fmla="val 5648"/>
                <a:gd name="f40" fmla="val 8538"/>
                <a:gd name="f41" fmla="val 5806"/>
                <a:gd name="f42" fmla="val 6089"/>
                <a:gd name="f43" fmla="val 6247"/>
                <a:gd name="f44" fmla="val 6333"/>
                <a:gd name="f45" fmla="val 8295"/>
                <a:gd name="f46" fmla="val 6254"/>
                <a:gd name="f47" fmla="val 8358"/>
                <a:gd name="f48" fmla="val 6143"/>
                <a:gd name="f49" fmla="val 8389"/>
                <a:gd name="f50" fmla="val 6033"/>
                <a:gd name="f51" fmla="val 5923"/>
                <a:gd name="f52" fmla="val 5813"/>
                <a:gd name="f53" fmla="val 5734"/>
                <a:gd name="f54" fmla="val 5576"/>
                <a:gd name="f55" fmla="val 8137"/>
                <a:gd name="f56" fmla="val 7853"/>
                <a:gd name="f57" fmla="val 7696"/>
                <a:gd name="f58" fmla="val 7782"/>
                <a:gd name="f59" fmla="val 7861"/>
                <a:gd name="f60" fmla="val 7971"/>
                <a:gd name="f61" fmla="val 3414"/>
                <a:gd name="f62" fmla="val 1"/>
                <a:gd name="f63" fmla="val 3095"/>
                <a:gd name="f64" fmla="val 2772"/>
                <a:gd name="f65" fmla="val 119"/>
                <a:gd name="f66" fmla="val 2520"/>
                <a:gd name="f67" fmla="val 355"/>
                <a:gd name="f68" fmla="val 473"/>
                <a:gd name="f69" fmla="val 2403"/>
                <a:gd name="f70" fmla="val 2876"/>
                <a:gd name="f71" fmla="val 3663"/>
                <a:gd name="f72" fmla="val 4199"/>
                <a:gd name="f73" fmla="val 700"/>
                <a:gd name="f74" fmla="val 4406"/>
                <a:gd name="f75" fmla="val 1008"/>
                <a:gd name="f76" fmla="val 4544"/>
                <a:gd name="f77" fmla="val 1345"/>
                <a:gd name="f78" fmla="val 1522"/>
                <a:gd name="f79" fmla="val 1706"/>
                <a:gd name="f80" fmla="val 4506"/>
                <a:gd name="f81" fmla="val 1890"/>
                <a:gd name="f82" fmla="val 4419"/>
                <a:gd name="f83" fmla="val 4915"/>
                <a:gd name="f84" fmla="val 7444"/>
                <a:gd name="f85" fmla="val 4663"/>
                <a:gd name="f86" fmla="val 7980"/>
                <a:gd name="f87" fmla="val 4789"/>
                <a:gd name="f88" fmla="val 8515"/>
                <a:gd name="f89" fmla="val 5135"/>
                <a:gd name="f90" fmla="val 8862"/>
                <a:gd name="f91" fmla="val 5372"/>
                <a:gd name="f92" fmla="val 9098"/>
                <a:gd name="f93" fmla="val 5687"/>
                <a:gd name="f94" fmla="val 9216"/>
                <a:gd name="f95" fmla="val 6010"/>
                <a:gd name="f96" fmla="val 6663"/>
                <a:gd name="f97" fmla="val 6931"/>
                <a:gd name="f98" fmla="val 8979"/>
                <a:gd name="f99" fmla="val 6814"/>
                <a:gd name="f100" fmla="val 6341"/>
                <a:gd name="f101" fmla="val 5554"/>
                <a:gd name="f102" fmla="val 5050"/>
                <a:gd name="f103" fmla="val 8757"/>
                <a:gd name="f104" fmla="val 4828"/>
                <a:gd name="f105" fmla="val 8445"/>
                <a:gd name="f106" fmla="val 4696"/>
                <a:gd name="f107" fmla="val 8117"/>
                <a:gd name="f108" fmla="val 7933"/>
                <a:gd name="f109" fmla="val 7743"/>
                <a:gd name="f110" fmla="val 4738"/>
                <a:gd name="f111" fmla="val 7561"/>
                <a:gd name="f112" fmla="val 4829"/>
                <a:gd name="f113" fmla="val 4505"/>
                <a:gd name="f114" fmla="val 1773"/>
                <a:gd name="f115" fmla="val 4757"/>
                <a:gd name="f116" fmla="val 1269"/>
                <a:gd name="f117" fmla="val 4631"/>
                <a:gd name="f118" fmla="val 733"/>
                <a:gd name="f119" fmla="val 4285"/>
                <a:gd name="f120" fmla="val 4048"/>
                <a:gd name="f121" fmla="val 3733"/>
                <a:gd name="f122" fmla="*/ f0 1 9452"/>
                <a:gd name="f123" fmla="*/ f1 1 9217"/>
                <a:gd name="f124" fmla="+- f4 0 f2"/>
                <a:gd name="f125" fmla="+- f3 0 f2"/>
                <a:gd name="f126" fmla="*/ f125 1 9452"/>
                <a:gd name="f127" fmla="*/ f124 1 9217"/>
                <a:gd name="f128" fmla="*/ f2 1 f126"/>
                <a:gd name="f129" fmla="*/ f3 1 f126"/>
                <a:gd name="f130" fmla="*/ f2 1 f127"/>
                <a:gd name="f131" fmla="*/ f4 1 f127"/>
                <a:gd name="f132" fmla="*/ f128 f122 1"/>
                <a:gd name="f133" fmla="*/ f129 f122 1"/>
                <a:gd name="f134" fmla="*/ f131 f123 1"/>
                <a:gd name="f135" fmla="*/ f130 f123 1"/>
              </a:gdLst>
              <a:ahLst/>
              <a:cxnLst>
                <a:cxn ang="3cd4">
                  <a:pos x="hc" y="t"/>
                </a:cxn>
                <a:cxn ang="0">
                  <a:pos x="r" y="vc"/>
                </a:cxn>
                <a:cxn ang="cd4">
                  <a:pos x="hc" y="b"/>
                </a:cxn>
                <a:cxn ang="cd2">
                  <a:pos x="l" y="vc"/>
                </a:cxn>
              </a:cxnLst>
              <a:rect l="f132" t="f135" r="f133" b="f134"/>
              <a:pathLst>
                <a:path w="9452" h="9217">
                  <a:moveTo>
                    <a:pt x="f5" y="f6"/>
                  </a:moveTo>
                  <a:cubicBezTo>
                    <a:pt x="f7" y="f6"/>
                    <a:pt x="f8" y="f9"/>
                    <a:pt x="f10" y="f11"/>
                  </a:cubicBezTo>
                  <a:cubicBezTo>
                    <a:pt x="f12" y="f13"/>
                    <a:pt x="f12" y="f14"/>
                    <a:pt x="f10" y="f15"/>
                  </a:cubicBezTo>
                  <a:lnTo>
                    <a:pt x="f16" y="f17"/>
                  </a:lnTo>
                  <a:cubicBezTo>
                    <a:pt x="f18" y="f19"/>
                    <a:pt x="f20" y="f21"/>
                    <a:pt x="f22" y="f21"/>
                  </a:cubicBezTo>
                  <a:cubicBezTo>
                    <a:pt x="f23" y="f21"/>
                    <a:pt x="f24" y="f19"/>
                    <a:pt x="f25" y="f17"/>
                  </a:cubicBezTo>
                  <a:cubicBezTo>
                    <a:pt x="f26" y="f27"/>
                    <a:pt x="f26" y="f28"/>
                    <a:pt x="f25" y="f29"/>
                  </a:cubicBezTo>
                  <a:lnTo>
                    <a:pt x="f30" y="f11"/>
                  </a:lnTo>
                  <a:cubicBezTo>
                    <a:pt x="f31" y="f9"/>
                    <a:pt x="f32" y="f6"/>
                    <a:pt x="f5" y="f6"/>
                  </a:cubicBezTo>
                  <a:close/>
                  <a:moveTo>
                    <a:pt x="f33" y="f34"/>
                  </a:moveTo>
                  <a:cubicBezTo>
                    <a:pt x="f35" y="f34"/>
                    <a:pt x="f36" y="f37"/>
                    <a:pt x="f38" y="f39"/>
                  </a:cubicBezTo>
                  <a:cubicBezTo>
                    <a:pt x="f40" y="f41"/>
                    <a:pt x="f40" y="f42"/>
                    <a:pt x="f38" y="f43"/>
                  </a:cubicBezTo>
                  <a:lnTo>
                    <a:pt x="f44" y="f45"/>
                  </a:lnTo>
                  <a:cubicBezTo>
                    <a:pt x="f46" y="f47"/>
                    <a:pt x="f48" y="f49"/>
                    <a:pt x="f50" y="f49"/>
                  </a:cubicBezTo>
                  <a:cubicBezTo>
                    <a:pt x="f51" y="f49"/>
                    <a:pt x="f52" y="f47"/>
                    <a:pt x="f53" y="f45"/>
                  </a:cubicBezTo>
                  <a:cubicBezTo>
                    <a:pt x="f54" y="f55"/>
                    <a:pt x="f54" y="f56"/>
                    <a:pt x="f53" y="f57"/>
                  </a:cubicBezTo>
                  <a:lnTo>
                    <a:pt x="f58" y="f39"/>
                  </a:lnTo>
                  <a:cubicBezTo>
                    <a:pt x="f59" y="f37"/>
                    <a:pt x="f60" y="f34"/>
                    <a:pt x="f33" y="f34"/>
                  </a:cubicBezTo>
                  <a:close/>
                  <a:moveTo>
                    <a:pt x="f61" y="f62"/>
                  </a:moveTo>
                  <a:cubicBezTo>
                    <a:pt x="f63" y="f62"/>
                    <a:pt x="f64" y="f65"/>
                    <a:pt x="f66" y="f67"/>
                  </a:cubicBezTo>
                  <a:lnTo>
                    <a:pt x="f68" y="f69"/>
                  </a:lnTo>
                  <a:cubicBezTo>
                    <a:pt x="f2" y="f70"/>
                    <a:pt x="f2" y="f71"/>
                    <a:pt x="f68" y="f72"/>
                  </a:cubicBezTo>
                  <a:cubicBezTo>
                    <a:pt x="f73" y="f74"/>
                    <a:pt x="f75" y="f76"/>
                    <a:pt x="f77" y="f76"/>
                  </a:cubicBezTo>
                  <a:cubicBezTo>
                    <a:pt x="f78" y="f76"/>
                    <a:pt x="f79" y="f80"/>
                    <a:pt x="f81" y="f82"/>
                  </a:cubicBezTo>
                  <a:lnTo>
                    <a:pt x="f83" y="f84"/>
                  </a:lnTo>
                  <a:cubicBezTo>
                    <a:pt x="f85" y="f86"/>
                    <a:pt x="f87" y="f88"/>
                    <a:pt x="f89" y="f90"/>
                  </a:cubicBezTo>
                  <a:cubicBezTo>
                    <a:pt x="f91" y="f92"/>
                    <a:pt x="f93" y="f94"/>
                    <a:pt x="f95" y="f94"/>
                  </a:cubicBezTo>
                  <a:cubicBezTo>
                    <a:pt x="f44" y="f94"/>
                    <a:pt x="f96" y="f92"/>
                    <a:pt x="f97" y="f90"/>
                  </a:cubicBezTo>
                  <a:lnTo>
                    <a:pt x="f98" y="f99"/>
                  </a:lnTo>
                  <a:cubicBezTo>
                    <a:pt x="f3" y="f100"/>
                    <a:pt x="f3" y="f101"/>
                    <a:pt x="f98" y="f102"/>
                  </a:cubicBezTo>
                  <a:cubicBezTo>
                    <a:pt x="f103" y="f104"/>
                    <a:pt x="f105" y="f106"/>
                    <a:pt x="f107" y="f106"/>
                  </a:cubicBezTo>
                  <a:cubicBezTo>
                    <a:pt x="f108" y="f106"/>
                    <a:pt x="f109" y="f110"/>
                    <a:pt x="f111" y="f112"/>
                  </a:cubicBezTo>
                  <a:lnTo>
                    <a:pt x="f113" y="f114"/>
                  </a:lnTo>
                  <a:cubicBezTo>
                    <a:pt x="f115" y="f116"/>
                    <a:pt x="f117" y="f118"/>
                    <a:pt x="f119" y="f67"/>
                  </a:cubicBezTo>
                  <a:cubicBezTo>
                    <a:pt x="f120" y="f65"/>
                    <a:pt x="f121" y="f62"/>
                    <a:pt x="f61" y="f6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56" name="Google Shape;10174;p74">
              <a:extLst>
                <a:ext uri="{FF2B5EF4-FFF2-40B4-BE49-F238E27FC236}">
                  <a16:creationId xmlns:a16="http://schemas.microsoft.com/office/drawing/2014/main" id="{4B4BB6C8-7B8C-4462-8E6C-6E7D77EAE8BD}"/>
                </a:ext>
              </a:extLst>
            </p:cNvPr>
            <p:cNvSpPr/>
            <p:nvPr/>
          </p:nvSpPr>
          <p:spPr>
            <a:xfrm>
              <a:off x="9424967" y="1951036"/>
              <a:ext cx="378159" cy="403030"/>
            </a:xfrm>
            <a:custGeom>
              <a:avLst/>
              <a:gdLst>
                <a:gd name="f0" fmla="val w"/>
                <a:gd name="f1" fmla="val h"/>
                <a:gd name="f2" fmla="val 0"/>
                <a:gd name="f3" fmla="val 7090"/>
                <a:gd name="f4" fmla="val 5325"/>
                <a:gd name="f5" fmla="val 1"/>
                <a:gd name="f6" fmla="val 4160"/>
                <a:gd name="f7" fmla="val 1166"/>
                <a:gd name="f8" fmla="val 4081"/>
                <a:gd name="f9" fmla="val 1088"/>
                <a:gd name="f10" fmla="val 3971"/>
                <a:gd name="f11" fmla="val 1048"/>
                <a:gd name="f12" fmla="val 3860"/>
                <a:gd name="f13" fmla="val 3750"/>
                <a:gd name="f14" fmla="val 3640"/>
                <a:gd name="f15" fmla="val 3561"/>
                <a:gd name="f16" fmla="val 474"/>
                <a:gd name="f17" fmla="val 4254"/>
                <a:gd name="f18" fmla="val 159"/>
                <a:gd name="f19" fmla="val 4569"/>
                <a:gd name="f20" fmla="val 4947"/>
                <a:gd name="f21" fmla="val 5419"/>
                <a:gd name="f22" fmla="val 5861"/>
                <a:gd name="f23" fmla="val 6302"/>
                <a:gd name="f24" fmla="val 6617"/>
                <a:gd name="f25" fmla="val 789"/>
                <a:gd name="f26" fmla="val 6932"/>
                <a:gd name="f27" fmla="val 1214"/>
                <a:gd name="f28" fmla="val 7089"/>
                <a:gd name="f29" fmla="val 1639"/>
                <a:gd name="f30" fmla="val 2065"/>
                <a:gd name="f31" fmla="val 2490"/>
                <a:gd name="f32" fmla="val 2805"/>
                <a:gd name="f33" fmla="val 5892"/>
                <a:gd name="f34" fmla="val 3529"/>
                <a:gd name="f35" fmla="val 6081"/>
                <a:gd name="f36" fmla="val 3372"/>
                <a:gd name="f37" fmla="val 3088"/>
                <a:gd name="f38" fmla="val 5924"/>
                <a:gd name="f39" fmla="val 2931"/>
                <a:gd name="f40" fmla="val 1765"/>
                <a:gd name="f41" fmla="*/ f0 1 7090"/>
                <a:gd name="f42" fmla="*/ f1 1 7090"/>
                <a:gd name="f43" fmla="+- f3 0 f2"/>
                <a:gd name="f44" fmla="*/ f43 1 7090"/>
                <a:gd name="f45" fmla="*/ f2 1 f44"/>
                <a:gd name="f46" fmla="*/ f3 1 f44"/>
                <a:gd name="f47" fmla="*/ f45 f41 1"/>
                <a:gd name="f48" fmla="*/ f46 f41 1"/>
                <a:gd name="f49" fmla="*/ f46 f42 1"/>
                <a:gd name="f50" fmla="*/ f45 f42 1"/>
              </a:gdLst>
              <a:ahLst/>
              <a:cxnLst>
                <a:cxn ang="3cd4">
                  <a:pos x="hc" y="t"/>
                </a:cxn>
                <a:cxn ang="0">
                  <a:pos x="r" y="vc"/>
                </a:cxn>
                <a:cxn ang="cd4">
                  <a:pos x="hc" y="b"/>
                </a:cxn>
                <a:cxn ang="cd2">
                  <a:pos x="l" y="vc"/>
                </a:cxn>
              </a:cxnLst>
              <a:rect l="f47" t="f50" r="f48" b="f49"/>
              <a:pathLst>
                <a:path w="7090" h="7090">
                  <a:moveTo>
                    <a:pt x="f4" y="f5"/>
                  </a:moveTo>
                  <a:lnTo>
                    <a:pt x="f6" y="f7"/>
                  </a:lnTo>
                  <a:cubicBezTo>
                    <a:pt x="f8" y="f9"/>
                    <a:pt x="f10" y="f11"/>
                    <a:pt x="f12" y="f11"/>
                  </a:cubicBezTo>
                  <a:cubicBezTo>
                    <a:pt x="f13" y="f11"/>
                    <a:pt x="f14" y="f9"/>
                    <a:pt x="f15" y="f7"/>
                  </a:cubicBezTo>
                  <a:lnTo>
                    <a:pt x="f16" y="f17"/>
                  </a:lnTo>
                  <a:cubicBezTo>
                    <a:pt x="f18" y="f19"/>
                    <a:pt x="f5" y="f20"/>
                    <a:pt x="f5" y="f21"/>
                  </a:cubicBezTo>
                  <a:cubicBezTo>
                    <a:pt x="f5" y="f22"/>
                    <a:pt x="f18" y="f23"/>
                    <a:pt x="f16" y="f24"/>
                  </a:cubicBezTo>
                  <a:cubicBezTo>
                    <a:pt x="f25" y="f26"/>
                    <a:pt x="f27" y="f28"/>
                    <a:pt x="f29" y="f28"/>
                  </a:cubicBezTo>
                  <a:cubicBezTo>
                    <a:pt x="f30" y="f28"/>
                    <a:pt x="f31" y="f26"/>
                    <a:pt x="f32" y="f24"/>
                  </a:cubicBezTo>
                  <a:lnTo>
                    <a:pt x="f33" y="f34"/>
                  </a:lnTo>
                  <a:cubicBezTo>
                    <a:pt x="f35" y="f36"/>
                    <a:pt x="f35" y="f37"/>
                    <a:pt x="f38" y="f39"/>
                  </a:cubicBezTo>
                  <a:lnTo>
                    <a:pt x="f3" y="f40"/>
                  </a:lnTo>
                  <a:lnTo>
                    <a:pt x="f4" y="f5"/>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57" name="Google Shape;10175;p74">
              <a:extLst>
                <a:ext uri="{FF2B5EF4-FFF2-40B4-BE49-F238E27FC236}">
                  <a16:creationId xmlns:a16="http://schemas.microsoft.com/office/drawing/2014/main" id="{D24DCF6B-0CC6-4AE8-9181-AD351E28A570}"/>
                </a:ext>
              </a:extLst>
            </p:cNvPr>
            <p:cNvSpPr/>
            <p:nvPr/>
          </p:nvSpPr>
          <p:spPr>
            <a:xfrm>
              <a:off x="9705624" y="2212527"/>
              <a:ext cx="396621" cy="141549"/>
            </a:xfrm>
            <a:custGeom>
              <a:avLst/>
              <a:gdLst>
                <a:gd name="f0" fmla="val w"/>
                <a:gd name="f1" fmla="val h"/>
                <a:gd name="f2" fmla="val 0"/>
                <a:gd name="f3" fmla="val 7436"/>
                <a:gd name="f4" fmla="val 2490"/>
                <a:gd name="f5" fmla="val 2048"/>
                <a:gd name="f6" fmla="val 1355"/>
                <a:gd name="f7" fmla="val 819"/>
                <a:gd name="f8" fmla="val 536"/>
                <a:gd name="f9" fmla="val 1229"/>
                <a:gd name="f10" fmla="val 1639"/>
                <a:gd name="f11" fmla="val 410"/>
                <a:gd name="f12" fmla="val 189"/>
                <a:gd name="f13" fmla="val 1859"/>
                <a:gd name="f14" fmla="val 2269"/>
                <a:gd name="f15" fmla="val 2489"/>
                <a:gd name="f16" fmla="val 7026"/>
                <a:gd name="f17" fmla="val 7278"/>
                <a:gd name="f18" fmla="val 7435"/>
                <a:gd name="f19" fmla="val 7246"/>
                <a:gd name="f20" fmla="val 6994"/>
                <a:gd name="f21" fmla="val 6616"/>
                <a:gd name="f22" fmla="val 6049"/>
                <a:gd name="f23" fmla="val 5356"/>
                <a:gd name="f24" fmla="*/ f0 1 7436"/>
                <a:gd name="f25" fmla="*/ f1 1 2490"/>
                <a:gd name="f26" fmla="+- f4 0 f2"/>
                <a:gd name="f27" fmla="+- f3 0 f2"/>
                <a:gd name="f28" fmla="*/ f27 1 7436"/>
                <a:gd name="f29" fmla="*/ f26 1 2490"/>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7436" h="2490">
                  <a:moveTo>
                    <a:pt x="f5" y="f2"/>
                  </a:moveTo>
                  <a:cubicBezTo>
                    <a:pt x="f6" y="f2"/>
                    <a:pt x="f7" y="f8"/>
                    <a:pt x="f7" y="f9"/>
                  </a:cubicBezTo>
                  <a:lnTo>
                    <a:pt x="f7" y="f10"/>
                  </a:lnTo>
                  <a:lnTo>
                    <a:pt x="f11" y="f10"/>
                  </a:lnTo>
                  <a:cubicBezTo>
                    <a:pt x="f12" y="f10"/>
                    <a:pt x="f2" y="f13"/>
                    <a:pt x="f2" y="f5"/>
                  </a:cubicBezTo>
                  <a:cubicBezTo>
                    <a:pt x="f2" y="f14"/>
                    <a:pt x="f12" y="f15"/>
                    <a:pt x="f11" y="f15"/>
                  </a:cubicBezTo>
                  <a:lnTo>
                    <a:pt x="f16" y="f15"/>
                  </a:lnTo>
                  <a:cubicBezTo>
                    <a:pt x="f17" y="f15"/>
                    <a:pt x="f18" y="f14"/>
                    <a:pt x="f18" y="f5"/>
                  </a:cubicBezTo>
                  <a:cubicBezTo>
                    <a:pt x="f18" y="f13"/>
                    <a:pt x="f19" y="f10"/>
                    <a:pt x="f20" y="f10"/>
                  </a:cubicBezTo>
                  <a:lnTo>
                    <a:pt x="f21" y="f10"/>
                  </a:lnTo>
                  <a:lnTo>
                    <a:pt x="f21" y="f9"/>
                  </a:lnTo>
                  <a:cubicBezTo>
                    <a:pt x="f21" y="f8"/>
                    <a:pt x="f22" y="f2"/>
                    <a:pt x="f23"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grpSp>
      <p:grpSp>
        <p:nvGrpSpPr>
          <p:cNvPr id="58" name="Google Shape;10184;p74">
            <a:extLst>
              <a:ext uri="{FF2B5EF4-FFF2-40B4-BE49-F238E27FC236}">
                <a16:creationId xmlns:a16="http://schemas.microsoft.com/office/drawing/2014/main" id="{47355AA2-E96C-43C9-A1A0-43EDE1618428}"/>
              </a:ext>
            </a:extLst>
          </p:cNvPr>
          <p:cNvGrpSpPr/>
          <p:nvPr/>
        </p:nvGrpSpPr>
        <p:grpSpPr>
          <a:xfrm>
            <a:off x="1922803" y="2512874"/>
            <a:ext cx="390980" cy="417757"/>
            <a:chOff x="4275844" y="3638754"/>
            <a:chExt cx="523667" cy="559530"/>
          </a:xfrm>
          <a:solidFill>
            <a:srgbClr val="BA1A18"/>
          </a:solidFill>
        </p:grpSpPr>
        <p:sp>
          <p:nvSpPr>
            <p:cNvPr id="59" name="Google Shape;10185;p74">
              <a:extLst>
                <a:ext uri="{FF2B5EF4-FFF2-40B4-BE49-F238E27FC236}">
                  <a16:creationId xmlns:a16="http://schemas.microsoft.com/office/drawing/2014/main" id="{36553D4C-1E38-4219-B518-142E8D026E2D}"/>
                </a:ext>
              </a:extLst>
            </p:cNvPr>
            <p:cNvSpPr/>
            <p:nvPr/>
          </p:nvSpPr>
          <p:spPr>
            <a:xfrm>
              <a:off x="4275844" y="3638754"/>
              <a:ext cx="523667" cy="559530"/>
            </a:xfrm>
            <a:custGeom>
              <a:avLst/>
              <a:gdLst>
                <a:gd name="f0" fmla="val w"/>
                <a:gd name="f1" fmla="val h"/>
                <a:gd name="f2" fmla="val 0"/>
                <a:gd name="f3" fmla="val 12666"/>
                <a:gd name="f4" fmla="val 12698"/>
                <a:gd name="f5" fmla="val 379"/>
                <a:gd name="f6" fmla="val 1"/>
                <a:gd name="f7" fmla="val 158"/>
                <a:gd name="f8" fmla="val 190"/>
                <a:gd name="f9" fmla="val 410"/>
                <a:gd name="f10" fmla="val 12256"/>
                <a:gd name="f11" fmla="val 12508"/>
                <a:gd name="f12" fmla="val 12697"/>
                <a:gd name="f13" fmla="val 12477"/>
                <a:gd name="f14" fmla="val 12634"/>
                <a:gd name="f15" fmla="val 12067"/>
                <a:gd name="f16" fmla="val 11878"/>
                <a:gd name="f17" fmla="val 820"/>
                <a:gd name="f18" fmla="val 631"/>
                <a:gd name="f19" fmla="*/ f0 1 12666"/>
                <a:gd name="f20" fmla="*/ f1 1 12698"/>
                <a:gd name="f21" fmla="+- f4 0 f2"/>
                <a:gd name="f22" fmla="+- f3 0 f2"/>
                <a:gd name="f23" fmla="*/ f22 1 12666"/>
                <a:gd name="f24" fmla="*/ f21 1 12698"/>
                <a:gd name="f25" fmla="*/ f2 1 f23"/>
                <a:gd name="f26" fmla="*/ f3 1 f23"/>
                <a:gd name="f27" fmla="*/ f2 1 f24"/>
                <a:gd name="f28" fmla="*/ f4 1 f24"/>
                <a:gd name="f29" fmla="*/ f25 f19 1"/>
                <a:gd name="f30" fmla="*/ f26 f19 1"/>
                <a:gd name="f31" fmla="*/ f28 f20 1"/>
                <a:gd name="f32" fmla="*/ f27 f20 1"/>
              </a:gdLst>
              <a:ahLst/>
              <a:cxnLst>
                <a:cxn ang="3cd4">
                  <a:pos x="hc" y="t"/>
                </a:cxn>
                <a:cxn ang="0">
                  <a:pos x="r" y="vc"/>
                </a:cxn>
                <a:cxn ang="cd4">
                  <a:pos x="hc" y="b"/>
                </a:cxn>
                <a:cxn ang="cd2">
                  <a:pos x="l" y="vc"/>
                </a:cxn>
              </a:cxnLst>
              <a:rect l="f29" t="f32" r="f30" b="f31"/>
              <a:pathLst>
                <a:path w="12666" h="12698">
                  <a:moveTo>
                    <a:pt x="f5" y="f6"/>
                  </a:moveTo>
                  <a:cubicBezTo>
                    <a:pt x="f7" y="f6"/>
                    <a:pt x="f6" y="f8"/>
                    <a:pt x="f6" y="f9"/>
                  </a:cubicBezTo>
                  <a:lnTo>
                    <a:pt x="f6" y="f10"/>
                  </a:lnTo>
                  <a:cubicBezTo>
                    <a:pt x="f6" y="f11"/>
                    <a:pt x="f8" y="f12"/>
                    <a:pt x="f5" y="f12"/>
                  </a:cubicBezTo>
                  <a:lnTo>
                    <a:pt x="f10" y="f12"/>
                  </a:lnTo>
                  <a:cubicBezTo>
                    <a:pt x="f13" y="f12"/>
                    <a:pt x="f3" y="f11"/>
                    <a:pt x="f3" y="f10"/>
                  </a:cubicBezTo>
                  <a:cubicBezTo>
                    <a:pt x="f14" y="f15"/>
                    <a:pt x="f13" y="f16"/>
                    <a:pt x="f10" y="f16"/>
                  </a:cubicBezTo>
                  <a:lnTo>
                    <a:pt x="f17" y="f16"/>
                  </a:lnTo>
                  <a:lnTo>
                    <a:pt x="f17" y="f9"/>
                  </a:lnTo>
                  <a:cubicBezTo>
                    <a:pt x="f17" y="f7"/>
                    <a:pt x="f18" y="f6"/>
                    <a:pt x="f5"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60" name="Google Shape;10186;p74">
              <a:extLst>
                <a:ext uri="{FF2B5EF4-FFF2-40B4-BE49-F238E27FC236}">
                  <a16:creationId xmlns:a16="http://schemas.microsoft.com/office/drawing/2014/main" id="{32873F76-F662-4BA3-B858-B249945A1427}"/>
                </a:ext>
              </a:extLst>
            </p:cNvPr>
            <p:cNvSpPr/>
            <p:nvPr/>
          </p:nvSpPr>
          <p:spPr>
            <a:xfrm>
              <a:off x="4348813" y="3797027"/>
              <a:ext cx="450698" cy="263813"/>
            </a:xfrm>
            <a:custGeom>
              <a:avLst/>
              <a:gdLst>
                <a:gd name="f0" fmla="val w"/>
                <a:gd name="f1" fmla="val h"/>
                <a:gd name="f2" fmla="val 0"/>
                <a:gd name="f3" fmla="val 10901"/>
                <a:gd name="f4" fmla="val 5987"/>
                <a:gd name="f5" fmla="val 9641"/>
                <a:gd name="f6" fmla="val 8979"/>
                <a:gd name="f7" fmla="val 8444"/>
                <a:gd name="f8" fmla="val 536"/>
                <a:gd name="f9" fmla="val 1229"/>
                <a:gd name="f10" fmla="val 1418"/>
                <a:gd name="f11" fmla="val 8475"/>
                <a:gd name="f12" fmla="val 1575"/>
                <a:gd name="f13" fmla="val 8538"/>
                <a:gd name="f14" fmla="val 1733"/>
                <a:gd name="f15" fmla="val 6900"/>
                <a:gd name="f16" fmla="val 3403"/>
                <a:gd name="f17" fmla="val 6742"/>
                <a:gd name="f18" fmla="val 3308"/>
                <a:gd name="f19" fmla="val 6553"/>
                <a:gd name="f20" fmla="val 3277"/>
                <a:gd name="f21" fmla="val 6396"/>
                <a:gd name="f22" fmla="val 6238"/>
                <a:gd name="f23" fmla="val 6018"/>
                <a:gd name="f24" fmla="val 5860"/>
                <a:gd name="f25" fmla="val 5041"/>
                <a:gd name="f26" fmla="val 2552"/>
                <a:gd name="f27" fmla="val 5136"/>
                <a:gd name="f28" fmla="val 2395"/>
                <a:gd name="f29" fmla="val 5167"/>
                <a:gd name="f30" fmla="val 2206"/>
                <a:gd name="f31" fmla="val 2048"/>
                <a:gd name="f32" fmla="val 1386"/>
                <a:gd name="f33" fmla="val 4600"/>
                <a:gd name="f34" fmla="val 819"/>
                <a:gd name="f35" fmla="val 3938"/>
                <a:gd name="f36" fmla="val 2710"/>
                <a:gd name="f37" fmla="val 2237"/>
                <a:gd name="f38" fmla="val 2773"/>
                <a:gd name="f39" fmla="val 2836"/>
                <a:gd name="f40" fmla="val 3655"/>
                <a:gd name="f41" fmla="val 3592"/>
                <a:gd name="f42" fmla="val 3560"/>
                <a:gd name="f43" fmla="val 567"/>
                <a:gd name="f44" fmla="val 4096"/>
                <a:gd name="f45" fmla="val 4757"/>
                <a:gd name="f46" fmla="val 5451"/>
                <a:gd name="f47" fmla="val 5986"/>
                <a:gd name="f48" fmla="val 1891"/>
                <a:gd name="f49" fmla="val 2458"/>
                <a:gd name="f50" fmla="val 4568"/>
                <a:gd name="f51" fmla="val 4411"/>
                <a:gd name="f52" fmla="val 2332"/>
                <a:gd name="f53" fmla="val 4253"/>
                <a:gd name="f54" fmla="val 3434"/>
                <a:gd name="f55" fmla="val 3151"/>
                <a:gd name="f56" fmla="val 3214"/>
                <a:gd name="f57" fmla="val 3781"/>
                <a:gd name="f58" fmla="val 4285"/>
                <a:gd name="f59" fmla="val 4442"/>
                <a:gd name="f60" fmla="val 5293"/>
                <a:gd name="f61" fmla="val 3970"/>
                <a:gd name="f62" fmla="val 5199"/>
                <a:gd name="f63" fmla="val 4127"/>
                <a:gd name="f64" fmla="val 4348"/>
                <a:gd name="f65" fmla="val 4505"/>
                <a:gd name="f66" fmla="val 5703"/>
                <a:gd name="f67" fmla="val 7057"/>
                <a:gd name="f68" fmla="val 7593"/>
                <a:gd name="f69" fmla="val 7561"/>
                <a:gd name="f70" fmla="val 7498"/>
                <a:gd name="f71" fmla="val 9137"/>
                <a:gd name="f72" fmla="val 9294"/>
                <a:gd name="f73" fmla="val 9483"/>
                <a:gd name="f74" fmla="val 10334"/>
                <a:gd name="f75" fmla="val 1890"/>
                <a:gd name="f76" fmla="*/ f0 1 10901"/>
                <a:gd name="f77" fmla="*/ f1 1 5987"/>
                <a:gd name="f78" fmla="+- f4 0 f2"/>
                <a:gd name="f79" fmla="+- f3 0 f2"/>
                <a:gd name="f80" fmla="*/ f79 1 10901"/>
                <a:gd name="f81" fmla="*/ f78 1 5987"/>
                <a:gd name="f82" fmla="*/ f2 1 f80"/>
                <a:gd name="f83" fmla="*/ f3 1 f80"/>
                <a:gd name="f84" fmla="*/ f2 1 f81"/>
                <a:gd name="f85" fmla="*/ f4 1 f81"/>
                <a:gd name="f86" fmla="*/ f82 f76 1"/>
                <a:gd name="f87" fmla="*/ f83 f76 1"/>
                <a:gd name="f88" fmla="*/ f85 f77 1"/>
                <a:gd name="f89" fmla="*/ f84 f77 1"/>
              </a:gdLst>
              <a:ahLst/>
              <a:cxnLst>
                <a:cxn ang="3cd4">
                  <a:pos x="hc" y="t"/>
                </a:cxn>
                <a:cxn ang="0">
                  <a:pos x="r" y="vc"/>
                </a:cxn>
                <a:cxn ang="cd4">
                  <a:pos x="hc" y="b"/>
                </a:cxn>
                <a:cxn ang="cd2">
                  <a:pos x="l" y="vc"/>
                </a:cxn>
              </a:cxnLst>
              <a:rect l="f86" t="f89" r="f87" b="f88"/>
              <a:pathLst>
                <a:path w="10901" h="5987">
                  <a:moveTo>
                    <a:pt x="f5" y="f2"/>
                  </a:moveTo>
                  <a:cubicBezTo>
                    <a:pt x="f6" y="f2"/>
                    <a:pt x="f7" y="f8"/>
                    <a:pt x="f7" y="f9"/>
                  </a:cubicBezTo>
                  <a:cubicBezTo>
                    <a:pt x="f7" y="f10"/>
                    <a:pt x="f11" y="f12"/>
                    <a:pt x="f13" y="f14"/>
                  </a:cubicBezTo>
                  <a:lnTo>
                    <a:pt x="f15" y="f16"/>
                  </a:lnTo>
                  <a:cubicBezTo>
                    <a:pt x="f17" y="f18"/>
                    <a:pt x="f19" y="f20"/>
                    <a:pt x="f21" y="f20"/>
                  </a:cubicBezTo>
                  <a:cubicBezTo>
                    <a:pt x="f22" y="f20"/>
                    <a:pt x="f23" y="f18"/>
                    <a:pt x="f24" y="f16"/>
                  </a:cubicBezTo>
                  <a:lnTo>
                    <a:pt x="f25" y="f26"/>
                  </a:lnTo>
                  <a:cubicBezTo>
                    <a:pt x="f27" y="f28"/>
                    <a:pt x="f29" y="f30"/>
                    <a:pt x="f29" y="f31"/>
                  </a:cubicBezTo>
                  <a:cubicBezTo>
                    <a:pt x="f29" y="f32"/>
                    <a:pt x="f33" y="f34"/>
                    <a:pt x="f35" y="f34"/>
                  </a:cubicBezTo>
                  <a:cubicBezTo>
                    <a:pt x="f20" y="f34"/>
                    <a:pt x="f36" y="f32"/>
                    <a:pt x="f36" y="f31"/>
                  </a:cubicBezTo>
                  <a:cubicBezTo>
                    <a:pt x="f36" y="f37"/>
                    <a:pt x="f38" y="f28"/>
                    <a:pt x="f39" y="f26"/>
                  </a:cubicBezTo>
                  <a:lnTo>
                    <a:pt x="f14" y="f40"/>
                  </a:lnTo>
                  <a:cubicBezTo>
                    <a:pt x="f12" y="f41"/>
                    <a:pt x="f32" y="f42"/>
                    <a:pt x="f9" y="f42"/>
                  </a:cubicBezTo>
                  <a:cubicBezTo>
                    <a:pt x="f43" y="f42"/>
                    <a:pt x="f2" y="f44"/>
                    <a:pt x="f2" y="f45"/>
                  </a:cubicBezTo>
                  <a:cubicBezTo>
                    <a:pt x="f2" y="f46"/>
                    <a:pt x="f43" y="f47"/>
                    <a:pt x="f9" y="f47"/>
                  </a:cubicBezTo>
                  <a:cubicBezTo>
                    <a:pt x="f48" y="f47"/>
                    <a:pt x="f49" y="f46"/>
                    <a:pt x="f49" y="f45"/>
                  </a:cubicBezTo>
                  <a:cubicBezTo>
                    <a:pt x="f49" y="f50"/>
                    <a:pt x="f28" y="f51"/>
                    <a:pt x="f52" y="f53"/>
                  </a:cubicBezTo>
                  <a:lnTo>
                    <a:pt x="f54" y="f55"/>
                  </a:lnTo>
                  <a:cubicBezTo>
                    <a:pt x="f41" y="f56"/>
                    <a:pt x="f57" y="f20"/>
                    <a:pt x="f35" y="f20"/>
                  </a:cubicBezTo>
                  <a:cubicBezTo>
                    <a:pt x="f44" y="f20"/>
                    <a:pt x="f58" y="f56"/>
                    <a:pt x="f59" y="f55"/>
                  </a:cubicBezTo>
                  <a:lnTo>
                    <a:pt x="f60" y="f61"/>
                  </a:lnTo>
                  <a:cubicBezTo>
                    <a:pt x="f62" y="f63"/>
                    <a:pt x="f29" y="f64"/>
                    <a:pt x="f29" y="f65"/>
                  </a:cubicBezTo>
                  <a:cubicBezTo>
                    <a:pt x="f29" y="f29"/>
                    <a:pt x="f66" y="f66"/>
                    <a:pt x="f21" y="f66"/>
                  </a:cubicBezTo>
                  <a:cubicBezTo>
                    <a:pt x="f67" y="f66"/>
                    <a:pt x="f68" y="f29"/>
                    <a:pt x="f68" y="f65"/>
                  </a:cubicBezTo>
                  <a:cubicBezTo>
                    <a:pt x="f68" y="f58"/>
                    <a:pt x="f69" y="f63"/>
                    <a:pt x="f70" y="f61"/>
                  </a:cubicBezTo>
                  <a:lnTo>
                    <a:pt x="f71" y="f52"/>
                  </a:lnTo>
                  <a:cubicBezTo>
                    <a:pt x="f72" y="f28"/>
                    <a:pt x="f73" y="f49"/>
                    <a:pt x="f5" y="f49"/>
                  </a:cubicBezTo>
                  <a:cubicBezTo>
                    <a:pt x="f74" y="f49"/>
                    <a:pt x="f3" y="f75"/>
                    <a:pt x="f3" y="f9"/>
                  </a:cubicBezTo>
                  <a:cubicBezTo>
                    <a:pt x="f3" y="f8"/>
                    <a:pt x="f74" y="f2"/>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grpSp>
      <p:sp>
        <p:nvSpPr>
          <p:cNvPr id="61" name="Google Shape;10189;p74">
            <a:extLst>
              <a:ext uri="{FF2B5EF4-FFF2-40B4-BE49-F238E27FC236}">
                <a16:creationId xmlns:a16="http://schemas.microsoft.com/office/drawing/2014/main" id="{7EE31A3D-302C-408E-A193-57FE1BD81AB6}"/>
              </a:ext>
            </a:extLst>
          </p:cNvPr>
          <p:cNvSpPr/>
          <p:nvPr/>
        </p:nvSpPr>
        <p:spPr>
          <a:xfrm>
            <a:off x="5261770" y="2571750"/>
            <a:ext cx="392933" cy="326526"/>
          </a:xfrm>
          <a:custGeom>
            <a:avLst/>
            <a:gdLst>
              <a:gd name="f0" fmla="val w"/>
              <a:gd name="f1" fmla="val h"/>
              <a:gd name="f2" fmla="val 0"/>
              <a:gd name="f3" fmla="val 12729"/>
              <a:gd name="f4" fmla="val 9925"/>
              <a:gd name="f5" fmla="val 925"/>
              <a:gd name="f6" fmla="val 3644"/>
              <a:gd name="f7" fmla="val 944"/>
              <a:gd name="f8" fmla="val 963"/>
              <a:gd name="f9" fmla="val 3648"/>
              <a:gd name="f10" fmla="val 978"/>
              <a:gd name="f11" fmla="val 3655"/>
              <a:gd name="f12" fmla="val 1608"/>
              <a:gd name="f13" fmla="val 3970"/>
              <a:gd name="f14" fmla="val 5924"/>
              <a:gd name="f15" fmla="val 6239"/>
              <a:gd name="f16" fmla="val 960"/>
              <a:gd name="f17" fmla="val 6256"/>
              <a:gd name="f18" fmla="val 937"/>
              <a:gd name="f19" fmla="val 6264"/>
              <a:gd name="f20" fmla="val 914"/>
              <a:gd name="f21" fmla="val 854"/>
              <a:gd name="f22" fmla="val 788"/>
              <a:gd name="f23" fmla="val 6212"/>
              <a:gd name="f24" fmla="val 6144"/>
              <a:gd name="f25" fmla="val 3781"/>
              <a:gd name="f26" fmla="val 3685"/>
              <a:gd name="f27" fmla="val 862"/>
              <a:gd name="f28" fmla="val 4128"/>
              <a:gd name="f29" fmla="val 7184"/>
              <a:gd name="f30" fmla="val 6963"/>
              <a:gd name="f31" fmla="val 8035"/>
              <a:gd name="f32" fmla="val 6648"/>
              <a:gd name="f33" fmla="val 8507"/>
              <a:gd name="f34" fmla="val 6176"/>
              <a:gd name="f35" fmla="val 8759"/>
              <a:gd name="f36" fmla="val 5640"/>
              <a:gd name="f37" fmla="val 4821"/>
              <a:gd name="f38" fmla="val 4097"/>
              <a:gd name="f39" fmla="val 8066"/>
              <a:gd name="f40" fmla="val 11374"/>
              <a:gd name="f41" fmla="val 820"/>
              <a:gd name="f42" fmla="val 11626"/>
              <a:gd name="f43" fmla="val 11815"/>
              <a:gd name="f44" fmla="val 1009"/>
              <a:gd name="f45" fmla="val 1198"/>
              <a:gd name="f46" fmla="val 8665"/>
              <a:gd name="f47" fmla="val 8885"/>
              <a:gd name="f48" fmla="val 9043"/>
              <a:gd name="f49" fmla="val 11154"/>
              <a:gd name="f50" fmla="val 10996"/>
              <a:gd name="f51" fmla="val 8854"/>
              <a:gd name="f52" fmla="val 977"/>
              <a:gd name="f53" fmla="val 11185"/>
              <a:gd name="f54" fmla="val 11437"/>
              <a:gd name="f55" fmla="val 1"/>
              <a:gd name="f56" fmla="val 10870"/>
              <a:gd name="f57" fmla="val 10366"/>
              <a:gd name="f58" fmla="val 379"/>
              <a:gd name="f59" fmla="val 10240"/>
              <a:gd name="f60" fmla="val 883"/>
              <a:gd name="f61" fmla="val 2080"/>
              <a:gd name="f62" fmla="val 3246"/>
              <a:gd name="f63" fmla="val 1387"/>
              <a:gd name="f64" fmla="val 2899"/>
              <a:gd name="f65" fmla="val 1251"/>
              <a:gd name="f66" fmla="val 2831"/>
              <a:gd name="f67" fmla="val 1109"/>
              <a:gd name="f68" fmla="val 2800"/>
              <a:gd name="f69" fmla="val 970"/>
              <a:gd name="f70" fmla="val 466"/>
              <a:gd name="f71" fmla="val 3213"/>
              <a:gd name="f72" fmla="val 6687"/>
              <a:gd name="f73" fmla="val 465"/>
              <a:gd name="f74" fmla="val 7095"/>
              <a:gd name="f75" fmla="val 983"/>
              <a:gd name="f76" fmla="val 1127"/>
              <a:gd name="f77" fmla="val 1275"/>
              <a:gd name="f78" fmla="val 7063"/>
              <a:gd name="f79" fmla="val 1419"/>
              <a:gd name="f80" fmla="val 6995"/>
              <a:gd name="f81" fmla="val 2143"/>
              <a:gd name="f82" fmla="val 3340"/>
              <a:gd name="f83" fmla="val 3151"/>
              <a:gd name="f84" fmla="val 8444"/>
              <a:gd name="f85" fmla="val 4286"/>
              <a:gd name="f86" fmla="val 9641"/>
              <a:gd name="f87" fmla="val 5672"/>
              <a:gd name="f88" fmla="val 6585"/>
              <a:gd name="f89" fmla="val 7405"/>
              <a:gd name="f90" fmla="val 9074"/>
              <a:gd name="f91" fmla="val 7814"/>
              <a:gd name="f92" fmla="val 8287"/>
              <a:gd name="f93" fmla="val 10271"/>
              <a:gd name="f94" fmla="val 9011"/>
              <a:gd name="f95" fmla="val 10429"/>
              <a:gd name="f96" fmla="val 9515"/>
              <a:gd name="f97" fmla="val 10902"/>
              <a:gd name="f98" fmla="val 11469"/>
              <a:gd name="f99" fmla="val 12130"/>
              <a:gd name="f100" fmla="val 9358"/>
              <a:gd name="f101" fmla="val 8696"/>
              <a:gd name="f102" fmla="val 1261"/>
              <a:gd name="f103" fmla="val 12634"/>
              <a:gd name="f104" fmla="val 536"/>
              <a:gd name="f105" fmla="val 12099"/>
              <a:gd name="f106" fmla="*/ f0 1 12729"/>
              <a:gd name="f107" fmla="*/ f1 1 9925"/>
              <a:gd name="f108" fmla="+- f4 0 f2"/>
              <a:gd name="f109" fmla="+- f3 0 f2"/>
              <a:gd name="f110" fmla="*/ f109 1 12729"/>
              <a:gd name="f111" fmla="*/ f108 1 9925"/>
              <a:gd name="f112" fmla="*/ f2 1 f110"/>
              <a:gd name="f113" fmla="*/ f3 1 f110"/>
              <a:gd name="f114" fmla="*/ f2 1 f111"/>
              <a:gd name="f115" fmla="*/ f4 1 f111"/>
              <a:gd name="f116" fmla="*/ f112 f106 1"/>
              <a:gd name="f117" fmla="*/ f113 f106 1"/>
              <a:gd name="f118" fmla="*/ f115 f107 1"/>
              <a:gd name="f119" fmla="*/ f114 f107 1"/>
            </a:gdLst>
            <a:ahLst/>
            <a:cxnLst>
              <a:cxn ang="3cd4">
                <a:pos x="hc" y="t"/>
              </a:cxn>
              <a:cxn ang="0">
                <a:pos x="r" y="vc"/>
              </a:cxn>
              <a:cxn ang="cd4">
                <a:pos x="hc" y="b"/>
              </a:cxn>
              <a:cxn ang="cd2">
                <a:pos x="l" y="vc"/>
              </a:cxn>
            </a:cxnLst>
            <a:rect l="f116" t="f119" r="f117" b="f118"/>
            <a:pathLst>
              <a:path w="12729" h="9925">
                <a:moveTo>
                  <a:pt x="f5" y="f6"/>
                </a:moveTo>
                <a:cubicBezTo>
                  <a:pt x="f7" y="f6"/>
                  <a:pt x="f8" y="f9"/>
                  <a:pt x="f10" y="f11"/>
                </a:cubicBezTo>
                <a:lnTo>
                  <a:pt x="f12" y="f13"/>
                </a:lnTo>
                <a:lnTo>
                  <a:pt x="f12" y="f14"/>
                </a:lnTo>
                <a:lnTo>
                  <a:pt x="f10" y="f15"/>
                </a:lnTo>
                <a:cubicBezTo>
                  <a:pt x="f16" y="f17"/>
                  <a:pt x="f18" y="f19"/>
                  <a:pt x="f20" y="f19"/>
                </a:cubicBezTo>
                <a:cubicBezTo>
                  <a:pt x="f21" y="f19"/>
                  <a:pt x="f22" y="f23"/>
                  <a:pt x="f22" y="f24"/>
                </a:cubicBezTo>
                <a:lnTo>
                  <a:pt x="f22" y="f25"/>
                </a:lnTo>
                <a:cubicBezTo>
                  <a:pt x="f22" y="f26"/>
                  <a:pt x="f27" y="f6"/>
                  <a:pt x="f5" y="f6"/>
                </a:cubicBezTo>
                <a:close/>
                <a:moveTo>
                  <a:pt x="f28" y="f29"/>
                </a:moveTo>
                <a:lnTo>
                  <a:pt x="f30" y="f31"/>
                </a:lnTo>
                <a:cubicBezTo>
                  <a:pt x="f32" y="f33"/>
                  <a:pt x="f34" y="f35"/>
                  <a:pt x="f36" y="f35"/>
                </a:cubicBezTo>
                <a:cubicBezTo>
                  <a:pt x="f37" y="f35"/>
                  <a:pt x="f38" y="f39"/>
                  <a:pt x="f28" y="f29"/>
                </a:cubicBezTo>
                <a:close/>
                <a:moveTo>
                  <a:pt x="f40" y="f41"/>
                </a:moveTo>
                <a:cubicBezTo>
                  <a:pt x="f42" y="f41"/>
                  <a:pt x="f43" y="f44"/>
                  <a:pt x="f43" y="f45"/>
                </a:cubicBezTo>
                <a:lnTo>
                  <a:pt x="f43" y="f46"/>
                </a:lnTo>
                <a:cubicBezTo>
                  <a:pt x="f43" y="f47"/>
                  <a:pt x="f42" y="f48"/>
                  <a:pt x="f40" y="f48"/>
                </a:cubicBezTo>
                <a:cubicBezTo>
                  <a:pt x="f49" y="f48"/>
                  <a:pt x="f50" y="f51"/>
                  <a:pt x="f50" y="f46"/>
                </a:cubicBezTo>
                <a:lnTo>
                  <a:pt x="f50" y="f45"/>
                </a:lnTo>
                <a:cubicBezTo>
                  <a:pt x="f50" y="f52"/>
                  <a:pt x="f53" y="f41"/>
                  <a:pt x="f40" y="f41"/>
                </a:cubicBezTo>
                <a:close/>
                <a:moveTo>
                  <a:pt x="f54" y="f55"/>
                </a:moveTo>
                <a:cubicBezTo>
                  <a:pt x="f56" y="f55"/>
                  <a:pt x="f57" y="f58"/>
                  <a:pt x="f59" y="f60"/>
                </a:cubicBezTo>
                <a:lnTo>
                  <a:pt x="f61" y="f62"/>
                </a:lnTo>
                <a:lnTo>
                  <a:pt x="f63" y="f64"/>
                </a:lnTo>
                <a:cubicBezTo>
                  <a:pt x="f65" y="f66"/>
                  <a:pt x="f67" y="f68"/>
                  <a:pt x="f69" y="f68"/>
                </a:cubicBezTo>
                <a:cubicBezTo>
                  <a:pt x="f70" y="f68"/>
                  <a:pt x="f55" y="f71"/>
                  <a:pt x="f55" y="f25"/>
                </a:cubicBezTo>
                <a:lnTo>
                  <a:pt x="f55" y="f24"/>
                </a:lnTo>
                <a:cubicBezTo>
                  <a:pt x="f55" y="f72"/>
                  <a:pt x="f73" y="f74"/>
                  <a:pt x="f75" y="f74"/>
                </a:cubicBezTo>
                <a:cubicBezTo>
                  <a:pt x="f76" y="f74"/>
                  <a:pt x="f77" y="f78"/>
                  <a:pt x="f79" y="f80"/>
                </a:cubicBezTo>
                <a:lnTo>
                  <a:pt x="f81" y="f32"/>
                </a:lnTo>
                <a:lnTo>
                  <a:pt x="f82" y="f80"/>
                </a:lnTo>
                <a:cubicBezTo>
                  <a:pt x="f83" y="f84"/>
                  <a:pt x="f85" y="f86"/>
                  <a:pt x="f87" y="f86"/>
                </a:cubicBezTo>
                <a:cubicBezTo>
                  <a:pt x="f88" y="f86"/>
                  <a:pt x="f89" y="f90"/>
                  <a:pt x="f91" y="f92"/>
                </a:cubicBezTo>
                <a:lnTo>
                  <a:pt x="f93" y="f94"/>
                </a:lnTo>
                <a:cubicBezTo>
                  <a:pt x="f95" y="f96"/>
                  <a:pt x="f97" y="f4"/>
                  <a:pt x="f98" y="f4"/>
                </a:cubicBezTo>
                <a:cubicBezTo>
                  <a:pt x="f99" y="f4"/>
                  <a:pt x="f3" y="f100"/>
                  <a:pt x="f3" y="f101"/>
                </a:cubicBezTo>
                <a:lnTo>
                  <a:pt x="f3" y="f102"/>
                </a:lnTo>
                <a:cubicBezTo>
                  <a:pt x="f103" y="f104"/>
                  <a:pt x="f105" y="f55"/>
                  <a:pt x="f54" y="f55"/>
                </a:cubicBezTo>
                <a:close/>
              </a:path>
            </a:pathLst>
          </a:custGeom>
          <a:solidFill>
            <a:srgbClr val="BA1A18"/>
          </a:solid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grpSp>
        <p:nvGrpSpPr>
          <p:cNvPr id="62" name="Google Shape;10190;p74">
            <a:extLst>
              <a:ext uri="{FF2B5EF4-FFF2-40B4-BE49-F238E27FC236}">
                <a16:creationId xmlns:a16="http://schemas.microsoft.com/office/drawing/2014/main" id="{48AE91CE-6B73-4ED1-9C88-5CDADA2A63F9}"/>
              </a:ext>
            </a:extLst>
          </p:cNvPr>
          <p:cNvGrpSpPr/>
          <p:nvPr/>
        </p:nvGrpSpPr>
        <p:grpSpPr>
          <a:xfrm>
            <a:off x="6557093" y="2526481"/>
            <a:ext cx="358074" cy="377033"/>
            <a:chOff x="10482873" y="3656978"/>
            <a:chExt cx="479593" cy="504986"/>
          </a:xfrm>
          <a:solidFill>
            <a:srgbClr val="BA1A18"/>
          </a:solidFill>
        </p:grpSpPr>
        <p:sp>
          <p:nvSpPr>
            <p:cNvPr id="63" name="Google Shape;10191;p74">
              <a:extLst>
                <a:ext uri="{FF2B5EF4-FFF2-40B4-BE49-F238E27FC236}">
                  <a16:creationId xmlns:a16="http://schemas.microsoft.com/office/drawing/2014/main" id="{41B4F5CB-14EB-444E-93E1-CE0B6A6CB658}"/>
                </a:ext>
              </a:extLst>
            </p:cNvPr>
            <p:cNvSpPr/>
            <p:nvPr/>
          </p:nvSpPr>
          <p:spPr>
            <a:xfrm>
              <a:off x="10482873" y="3656978"/>
              <a:ext cx="225006" cy="411480"/>
            </a:xfrm>
            <a:custGeom>
              <a:avLst/>
              <a:gdLst>
                <a:gd name="f0" fmla="val 180"/>
                <a:gd name="f1" fmla="val w"/>
                <a:gd name="f2" fmla="val h"/>
                <a:gd name="f3" fmla="val 0"/>
                <a:gd name="f4" fmla="val 5987"/>
                <a:gd name="f5" fmla="val 10273"/>
                <a:gd name="f6" fmla="val 5532"/>
                <a:gd name="f7" fmla="val 1"/>
                <a:gd name="f8" fmla="val 5515"/>
                <a:gd name="f9" fmla="val 5499"/>
                <a:gd name="f10" fmla="val 2"/>
                <a:gd name="f11" fmla="val 5483"/>
                <a:gd name="f12" fmla="val 4"/>
                <a:gd name="f13" fmla="val 2364"/>
                <a:gd name="f14" fmla="val 445"/>
                <a:gd name="f15" fmla="val 3123"/>
                <a:gd name="f16" fmla="val 6274"/>
                <a:gd name="f17" fmla="val 7692"/>
                <a:gd name="f18" fmla="val 442"/>
                <a:gd name="f19" fmla="val 8983"/>
                <a:gd name="f20" fmla="val 1293"/>
                <a:gd name="f21" fmla="val 10086"/>
                <a:gd name="f22" fmla="val 1381"/>
                <a:gd name="f23" fmla="val 10209"/>
                <a:gd name="f24" fmla="val 1507"/>
                <a:gd name="f25" fmla="val 1635"/>
                <a:gd name="f26" fmla="val 1737"/>
                <a:gd name="f27" fmla="val 1839"/>
                <a:gd name="f28" fmla="val 10233"/>
                <a:gd name="f29" fmla="val 1923"/>
                <a:gd name="f30" fmla="val 10149"/>
                <a:gd name="f31" fmla="val 3719"/>
                <a:gd name="f32" fmla="val 8353"/>
                <a:gd name="f33" fmla="val 3813"/>
                <a:gd name="f34" fmla="val 8259"/>
                <a:gd name="f35" fmla="val 3845"/>
                <a:gd name="f36" fmla="val 8007"/>
                <a:gd name="f37" fmla="val 3782"/>
                <a:gd name="f38" fmla="val 7849"/>
                <a:gd name="f39" fmla="val 3498"/>
                <a:gd name="f40" fmla="val 7376"/>
                <a:gd name="f41" fmla="val 3341"/>
                <a:gd name="f42" fmla="val 6809"/>
                <a:gd name="f43" fmla="val 4888"/>
                <a:gd name="f44" fmla="val 4286"/>
                <a:gd name="f45" fmla="val 3659"/>
                <a:gd name="f46" fmla="val 5672"/>
                <a:gd name="f47" fmla="val 3312"/>
                <a:gd name="f48" fmla="val 5861"/>
                <a:gd name="f49" fmla="val 3281"/>
                <a:gd name="f50" fmla="val 2934"/>
                <a:gd name="f51" fmla="val 414"/>
                <a:gd name="f52" fmla="val 5958"/>
                <a:gd name="f53" fmla="val 5739"/>
                <a:gd name="f54" fmla="*/ f1 1 5987"/>
                <a:gd name="f55" fmla="*/ f2 1 10273"/>
                <a:gd name="f56" fmla="+- f5 0 f3"/>
                <a:gd name="f57" fmla="+- f4 0 f3"/>
                <a:gd name="f58" fmla="*/ f57 1 5987"/>
                <a:gd name="f59" fmla="*/ f56 1 10273"/>
                <a:gd name="f60" fmla="*/ f3 1 f58"/>
                <a:gd name="f61" fmla="*/ f4 1 f58"/>
                <a:gd name="f62" fmla="*/ f3 1 f59"/>
                <a:gd name="f63" fmla="*/ f5 1 f59"/>
                <a:gd name="f64" fmla="*/ f60 f54 1"/>
                <a:gd name="f65" fmla="*/ f61 f54 1"/>
                <a:gd name="f66" fmla="*/ f63 f55 1"/>
                <a:gd name="f67" fmla="*/ f62 f55 1"/>
              </a:gdLst>
              <a:ahLst/>
              <a:cxnLst>
                <a:cxn ang="3cd4">
                  <a:pos x="hc" y="t"/>
                </a:cxn>
                <a:cxn ang="0">
                  <a:pos x="r" y="vc"/>
                </a:cxn>
                <a:cxn ang="cd4">
                  <a:pos x="hc" y="b"/>
                </a:cxn>
                <a:cxn ang="cd2">
                  <a:pos x="l" y="vc"/>
                </a:cxn>
              </a:cxnLst>
              <a:rect l="f64" t="f67" r="f65" b="f66"/>
              <a:pathLst>
                <a:path w="5987" h="10273">
                  <a:moveTo>
                    <a:pt x="f6" y="f7"/>
                  </a:moveTo>
                  <a:cubicBezTo>
                    <a:pt x="f8" y="f7"/>
                    <a:pt x="f9" y="f10"/>
                    <a:pt x="f11" y="f12"/>
                  </a:cubicBezTo>
                  <a:cubicBezTo>
                    <a:pt x="f13" y="f14"/>
                    <a:pt x="f7" y="f15"/>
                    <a:pt x="f7" y="f16"/>
                  </a:cubicBezTo>
                  <a:cubicBezTo>
                    <a:pt x="f7" y="f17"/>
                    <a:pt x="f18" y="f19"/>
                    <a:pt x="f20" y="f21"/>
                  </a:cubicBezTo>
                  <a:cubicBezTo>
                    <a:pt x="f22" y="f23"/>
                    <a:pt x="f24" y="f5"/>
                    <a:pt x="f25" y="f5"/>
                  </a:cubicBezTo>
                  <a:cubicBezTo>
                    <a:pt x="f26" y="f5"/>
                    <a:pt x="f27" y="f28"/>
                    <a:pt x="f29" y="f30"/>
                  </a:cubicBezTo>
                  <a:lnTo>
                    <a:pt x="f31" y="f32"/>
                  </a:lnTo>
                  <a:cubicBezTo>
                    <a:pt x="f33" y="f34"/>
                    <a:pt x="f35" y="f36"/>
                    <a:pt x="f37" y="f38"/>
                  </a:cubicBezTo>
                  <a:cubicBezTo>
                    <a:pt x="f39" y="f40"/>
                    <a:pt x="f41" y="f42"/>
                    <a:pt x="f41" y="f16"/>
                  </a:cubicBezTo>
                  <a:cubicBezTo>
                    <a:pt x="f41" y="f43"/>
                    <a:pt x="f44" y="f45"/>
                    <a:pt x="f46" y="f47"/>
                  </a:cubicBezTo>
                  <a:cubicBezTo>
                    <a:pt x="f48" y="f49"/>
                    <a:pt x="f4" y="f15"/>
                    <a:pt x="f4" y="f50"/>
                  </a:cubicBezTo>
                  <a:lnTo>
                    <a:pt x="f4" y="f51"/>
                  </a:lnTo>
                  <a:cubicBezTo>
                    <a:pt x="f52" y="f0"/>
                    <a:pt x="f53" y="f7"/>
                    <a:pt x="f6" y="f7"/>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64" name="Google Shape;10192;p74">
              <a:extLst>
                <a:ext uri="{FF2B5EF4-FFF2-40B4-BE49-F238E27FC236}">
                  <a16:creationId xmlns:a16="http://schemas.microsoft.com/office/drawing/2014/main" id="{F02F00C8-1B3C-429A-91DD-698A278D8219}"/>
                </a:ext>
              </a:extLst>
            </p:cNvPr>
            <p:cNvSpPr/>
            <p:nvPr/>
          </p:nvSpPr>
          <p:spPr>
            <a:xfrm>
              <a:off x="10570509" y="4009232"/>
              <a:ext cx="303141" cy="152732"/>
            </a:xfrm>
            <a:custGeom>
              <a:avLst/>
              <a:gdLst>
                <a:gd name="f0" fmla="val w"/>
                <a:gd name="f1" fmla="val h"/>
                <a:gd name="f2" fmla="val 0"/>
                <a:gd name="f3" fmla="val 8066"/>
                <a:gd name="f4" fmla="val 3813"/>
                <a:gd name="f5" fmla="val 5758"/>
                <a:gd name="f6" fmla="val 5692"/>
                <a:gd name="f7" fmla="val 5629"/>
                <a:gd name="f8" fmla="val 11"/>
                <a:gd name="f9" fmla="val 5577"/>
                <a:gd name="f10" fmla="val 32"/>
                <a:gd name="f11" fmla="val 5091"/>
                <a:gd name="f12" fmla="val 339"/>
                <a:gd name="f13" fmla="val 4530"/>
                <a:gd name="f14" fmla="val 489"/>
                <a:gd name="f15" fmla="val 3972"/>
                <a:gd name="f16" fmla="val 3444"/>
                <a:gd name="f17" fmla="val 2917"/>
                <a:gd name="f18" fmla="val 355"/>
                <a:gd name="f19" fmla="val 2458"/>
                <a:gd name="f20" fmla="val 95"/>
                <a:gd name="f21" fmla="val 2389"/>
                <a:gd name="f22" fmla="val 53"/>
                <a:gd name="f23" fmla="val 2314"/>
                <a:gd name="f24" fmla="val 30"/>
                <a:gd name="f25" fmla="val 2239"/>
                <a:gd name="f26" fmla="val 2141"/>
                <a:gd name="f27" fmla="val 2042"/>
                <a:gd name="f28" fmla="val 69"/>
                <a:gd name="f29" fmla="val 1954"/>
                <a:gd name="f30" fmla="val 158"/>
                <a:gd name="f31" fmla="val 189"/>
                <a:gd name="f32" fmla="val 1922"/>
                <a:gd name="f33" fmla="val 2143"/>
                <a:gd name="f34" fmla="val 2395"/>
                <a:gd name="f35" fmla="val 221"/>
                <a:gd name="f36" fmla="val 2552"/>
                <a:gd name="f37" fmla="val 1324"/>
                <a:gd name="f38" fmla="val 3403"/>
                <a:gd name="f39" fmla="val 2615"/>
                <a:gd name="f40" fmla="val 3812"/>
                <a:gd name="f41" fmla="val 4001"/>
                <a:gd name="f42" fmla="val 5388"/>
                <a:gd name="f43" fmla="val 6711"/>
                <a:gd name="f44" fmla="val 7814"/>
                <a:gd name="f45" fmla="val 2521"/>
                <a:gd name="f46" fmla="val 8034"/>
                <a:gd name="f47" fmla="val 2363"/>
                <a:gd name="f48" fmla="val 2080"/>
                <a:gd name="f49" fmla="val 7877"/>
                <a:gd name="f50" fmla="val 1890"/>
                <a:gd name="f51" fmla="val 6112"/>
                <a:gd name="f52" fmla="val 126"/>
                <a:gd name="f53" fmla="val 6028"/>
                <a:gd name="f54" fmla="val 42"/>
                <a:gd name="f55" fmla="val 5888"/>
                <a:gd name="f56" fmla="*/ f0 1 8066"/>
                <a:gd name="f57" fmla="*/ f1 1 3813"/>
                <a:gd name="f58" fmla="+- f4 0 f2"/>
                <a:gd name="f59" fmla="+- f3 0 f2"/>
                <a:gd name="f60" fmla="*/ f59 1 8066"/>
                <a:gd name="f61" fmla="*/ f58 1 3813"/>
                <a:gd name="f62" fmla="*/ f2 1 f60"/>
                <a:gd name="f63" fmla="*/ f3 1 f60"/>
                <a:gd name="f64" fmla="*/ f2 1 f61"/>
                <a:gd name="f65" fmla="*/ f4 1 f61"/>
                <a:gd name="f66" fmla="*/ f62 f56 1"/>
                <a:gd name="f67" fmla="*/ f63 f56 1"/>
                <a:gd name="f68" fmla="*/ f65 f57 1"/>
                <a:gd name="f69" fmla="*/ f64 f57 1"/>
              </a:gdLst>
              <a:ahLst/>
              <a:cxnLst>
                <a:cxn ang="3cd4">
                  <a:pos x="hc" y="t"/>
                </a:cxn>
                <a:cxn ang="0">
                  <a:pos x="r" y="vc"/>
                </a:cxn>
                <a:cxn ang="cd4">
                  <a:pos x="hc" y="b"/>
                </a:cxn>
                <a:cxn ang="cd2">
                  <a:pos x="l" y="vc"/>
                </a:cxn>
              </a:cxnLst>
              <a:rect l="f66" t="f69" r="f67" b="f68"/>
              <a:pathLst>
                <a:path w="8066" h="3813">
                  <a:moveTo>
                    <a:pt x="f5" y="f2"/>
                  </a:moveTo>
                  <a:cubicBezTo>
                    <a:pt x="f6" y="f2"/>
                    <a:pt x="f7" y="f8"/>
                    <a:pt x="f9" y="f10"/>
                  </a:cubicBezTo>
                  <a:cubicBezTo>
                    <a:pt x="f11" y="f12"/>
                    <a:pt x="f13" y="f14"/>
                    <a:pt x="f15" y="f14"/>
                  </a:cubicBezTo>
                  <a:cubicBezTo>
                    <a:pt x="f16" y="f14"/>
                    <a:pt x="f17" y="f18"/>
                    <a:pt x="f19" y="f20"/>
                  </a:cubicBezTo>
                  <a:cubicBezTo>
                    <a:pt x="f21" y="f22"/>
                    <a:pt x="f23" y="f24"/>
                    <a:pt x="f25" y="f24"/>
                  </a:cubicBezTo>
                  <a:cubicBezTo>
                    <a:pt x="f26" y="f24"/>
                    <a:pt x="f27" y="f28"/>
                    <a:pt x="f29" y="f30"/>
                  </a:cubicBezTo>
                  <a:lnTo>
                    <a:pt x="f31" y="f32"/>
                  </a:lnTo>
                  <a:cubicBezTo>
                    <a:pt x="f2" y="f33"/>
                    <a:pt x="f10" y="f34"/>
                    <a:pt x="f35" y="f36"/>
                  </a:cubicBezTo>
                  <a:cubicBezTo>
                    <a:pt x="f37" y="f38"/>
                    <a:pt x="f39" y="f40"/>
                    <a:pt x="f41" y="f40"/>
                  </a:cubicBezTo>
                  <a:cubicBezTo>
                    <a:pt x="f42" y="f40"/>
                    <a:pt x="f43" y="f38"/>
                    <a:pt x="f44" y="f45"/>
                  </a:cubicBezTo>
                  <a:cubicBezTo>
                    <a:pt x="f46" y="f47"/>
                    <a:pt x="f3" y="f48"/>
                    <a:pt x="f49" y="f50"/>
                  </a:cubicBezTo>
                  <a:lnTo>
                    <a:pt x="f51" y="f52"/>
                  </a:lnTo>
                  <a:cubicBezTo>
                    <a:pt x="f53" y="f54"/>
                    <a:pt x="f55" y="f2"/>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65" name="Google Shape;10193;p74">
              <a:extLst>
                <a:ext uri="{FF2B5EF4-FFF2-40B4-BE49-F238E27FC236}">
                  <a16:creationId xmlns:a16="http://schemas.microsoft.com/office/drawing/2014/main" id="{1E5AE80B-6E9A-4729-885B-66C0A54B841B}"/>
                </a:ext>
              </a:extLst>
            </p:cNvPr>
            <p:cNvSpPr/>
            <p:nvPr/>
          </p:nvSpPr>
          <p:spPr>
            <a:xfrm>
              <a:off x="10737460" y="3656978"/>
              <a:ext cx="225006" cy="411004"/>
            </a:xfrm>
            <a:custGeom>
              <a:avLst/>
              <a:gdLst>
                <a:gd name="f0" fmla="val 180"/>
                <a:gd name="f1" fmla="val w"/>
                <a:gd name="f2" fmla="val h"/>
                <a:gd name="f3" fmla="val 0"/>
                <a:gd name="f4" fmla="val 5987"/>
                <a:gd name="f5" fmla="val 10261"/>
                <a:gd name="f6" fmla="val 418"/>
                <a:gd name="f7" fmla="val 1"/>
                <a:gd name="f8" fmla="val 190"/>
                <a:gd name="f9" fmla="val 414"/>
                <a:gd name="f10" fmla="val 2934"/>
                <a:gd name="f11" fmla="val 3123"/>
                <a:gd name="f12" fmla="val 127"/>
                <a:gd name="f13" fmla="val 3281"/>
                <a:gd name="f14" fmla="val 316"/>
                <a:gd name="f15" fmla="val 3312"/>
                <a:gd name="f16" fmla="val 1639"/>
                <a:gd name="f17" fmla="val 3659"/>
                <a:gd name="f18" fmla="val 2647"/>
                <a:gd name="f19" fmla="val 4856"/>
                <a:gd name="f20" fmla="val 6274"/>
                <a:gd name="f21" fmla="val 6809"/>
                <a:gd name="f22" fmla="val 2489"/>
                <a:gd name="f23" fmla="val 7376"/>
                <a:gd name="f24" fmla="val 2206"/>
                <a:gd name="f25" fmla="val 7849"/>
                <a:gd name="f26" fmla="val 2080"/>
                <a:gd name="f27" fmla="val 8007"/>
                <a:gd name="f28" fmla="val 2111"/>
                <a:gd name="f29" fmla="val 8196"/>
                <a:gd name="f30" fmla="val 2269"/>
                <a:gd name="f31" fmla="val 8353"/>
                <a:gd name="f32" fmla="val 4065"/>
                <a:gd name="f33" fmla="val 10149"/>
                <a:gd name="f34" fmla="val 4137"/>
                <a:gd name="f35" fmla="val 10221"/>
                <a:gd name="f36" fmla="val 4242"/>
                <a:gd name="f37" fmla="val 10260"/>
                <a:gd name="f38" fmla="val 4350"/>
                <a:gd name="f39" fmla="val 4478"/>
                <a:gd name="f40" fmla="val 4609"/>
                <a:gd name="f41" fmla="val 10205"/>
                <a:gd name="f42" fmla="val 4695"/>
                <a:gd name="f43" fmla="val 10086"/>
                <a:gd name="f44" fmla="val 5514"/>
                <a:gd name="f45" fmla="val 8983"/>
                <a:gd name="f46" fmla="val 7660"/>
                <a:gd name="f47" fmla="val 5892"/>
                <a:gd name="f48" fmla="val 3592"/>
                <a:gd name="f49" fmla="val 445"/>
                <a:gd name="f50" fmla="val 473"/>
                <a:gd name="f51" fmla="val 4"/>
                <a:gd name="f52" fmla="val 455"/>
                <a:gd name="f53" fmla="val 2"/>
                <a:gd name="f54" fmla="val 436"/>
                <a:gd name="f55" fmla="*/ f1 1 5987"/>
                <a:gd name="f56" fmla="*/ f2 1 10261"/>
                <a:gd name="f57" fmla="+- f5 0 f3"/>
                <a:gd name="f58" fmla="+- f4 0 f3"/>
                <a:gd name="f59" fmla="*/ f58 1 5987"/>
                <a:gd name="f60" fmla="*/ f57 1 10261"/>
                <a:gd name="f61" fmla="*/ f3 1 f59"/>
                <a:gd name="f62" fmla="*/ f4 1 f59"/>
                <a:gd name="f63" fmla="*/ f3 1 f60"/>
                <a:gd name="f64" fmla="*/ f5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5987" h="10261">
                  <a:moveTo>
                    <a:pt x="f6" y="f7"/>
                  </a:moveTo>
                  <a:cubicBezTo>
                    <a:pt x="f8" y="f7"/>
                    <a:pt x="f7" y="f0"/>
                    <a:pt x="f7" y="f9"/>
                  </a:cubicBezTo>
                  <a:lnTo>
                    <a:pt x="f7" y="f10"/>
                  </a:lnTo>
                  <a:cubicBezTo>
                    <a:pt x="f7" y="f11"/>
                    <a:pt x="f12" y="f13"/>
                    <a:pt x="f14" y="f15"/>
                  </a:cubicBezTo>
                  <a:cubicBezTo>
                    <a:pt x="f16" y="f17"/>
                    <a:pt x="f18" y="f19"/>
                    <a:pt x="f18" y="f20"/>
                  </a:cubicBezTo>
                  <a:cubicBezTo>
                    <a:pt x="f18" y="f21"/>
                    <a:pt x="f22" y="f23"/>
                    <a:pt x="f24" y="f25"/>
                  </a:cubicBezTo>
                  <a:cubicBezTo>
                    <a:pt x="f26" y="f27"/>
                    <a:pt x="f28" y="f29"/>
                    <a:pt x="f30" y="f31"/>
                  </a:cubicBezTo>
                  <a:lnTo>
                    <a:pt x="f32" y="f33"/>
                  </a:lnTo>
                  <a:cubicBezTo>
                    <a:pt x="f34" y="f35"/>
                    <a:pt x="f36" y="f37"/>
                    <a:pt x="f38" y="f37"/>
                  </a:cubicBezTo>
                  <a:cubicBezTo>
                    <a:pt x="f39" y="f37"/>
                    <a:pt x="f40" y="f41"/>
                    <a:pt x="f42" y="f43"/>
                  </a:cubicBezTo>
                  <a:cubicBezTo>
                    <a:pt x="f44" y="f45"/>
                    <a:pt x="f4" y="f46"/>
                    <a:pt x="f4" y="f20"/>
                  </a:cubicBezTo>
                  <a:cubicBezTo>
                    <a:pt x="f47" y="f11"/>
                    <a:pt x="f48" y="f49"/>
                    <a:pt x="f50" y="f51"/>
                  </a:cubicBezTo>
                  <a:cubicBezTo>
                    <a:pt x="f52" y="f53"/>
                    <a:pt x="f54" y="f7"/>
                    <a:pt x="f6" y="f7"/>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66" name="Google Shape;10194;p74">
              <a:extLst>
                <a:ext uri="{FF2B5EF4-FFF2-40B4-BE49-F238E27FC236}">
                  <a16:creationId xmlns:a16="http://schemas.microsoft.com/office/drawing/2014/main" id="{AA9B077C-48AD-46B7-A768-8A8212C52F9C}"/>
                </a:ext>
              </a:extLst>
            </p:cNvPr>
            <p:cNvSpPr/>
            <p:nvPr/>
          </p:nvSpPr>
          <p:spPr>
            <a:xfrm>
              <a:off x="10673526" y="3793406"/>
              <a:ext cx="94740" cy="232230"/>
            </a:xfrm>
            <a:custGeom>
              <a:avLst/>
              <a:gdLst>
                <a:gd name="f0" fmla="val w"/>
                <a:gd name="f1" fmla="val h"/>
                <a:gd name="f2" fmla="val 0"/>
                <a:gd name="f3" fmla="val 2521"/>
                <a:gd name="f4" fmla="val 5798"/>
                <a:gd name="f5" fmla="val 1260"/>
                <a:gd name="f6" fmla="val 1"/>
                <a:gd name="f7" fmla="val 1040"/>
                <a:gd name="f8" fmla="val 819"/>
                <a:gd name="f9" fmla="val 190"/>
                <a:gd name="f10" fmla="val 379"/>
                <a:gd name="f11" fmla="val 662"/>
                <a:gd name="f12" fmla="val 347"/>
                <a:gd name="f13" fmla="val 820"/>
                <a:gd name="f14" fmla="val 1293"/>
                <a:gd name="f15" fmla="val 1860"/>
                <a:gd name="f16" fmla="val 567"/>
                <a:gd name="f17" fmla="val 2899"/>
                <a:gd name="f18" fmla="val 977"/>
                <a:gd name="f19" fmla="val 3214"/>
                <a:gd name="f20" fmla="val 1292"/>
                <a:gd name="f21" fmla="val 3466"/>
                <a:gd name="f22" fmla="val 1670"/>
                <a:gd name="f23" fmla="val 3687"/>
                <a:gd name="f24" fmla="val 3939"/>
                <a:gd name="f25" fmla="val 4160"/>
                <a:gd name="f26" fmla="val 1450"/>
                <a:gd name="f27" fmla="val 4380"/>
                <a:gd name="f28" fmla="val 1071"/>
                <a:gd name="f29" fmla="val 630"/>
                <a:gd name="f30" fmla="val 3529"/>
                <a:gd name="f31" fmla="val 441"/>
                <a:gd name="f32" fmla="val 252"/>
                <a:gd name="f33" fmla="val 32"/>
                <a:gd name="f34" fmla="val 3750"/>
                <a:gd name="f35" fmla="val 4475"/>
                <a:gd name="f36" fmla="val 410"/>
                <a:gd name="f37" fmla="val 4916"/>
                <a:gd name="f38" fmla="val 882"/>
                <a:gd name="f39" fmla="val 5105"/>
                <a:gd name="f40" fmla="val 5388"/>
                <a:gd name="f41" fmla="val 5640"/>
                <a:gd name="f42" fmla="val 1544"/>
                <a:gd name="f43" fmla="val 1702"/>
                <a:gd name="f44" fmla="val 5577"/>
                <a:gd name="f45" fmla="val 5073"/>
                <a:gd name="f46" fmla="val 2174"/>
                <a:gd name="f47" fmla="val 4443"/>
                <a:gd name="f48" fmla="val 3907"/>
                <a:gd name="f49" fmla="val 1985"/>
                <a:gd name="f50" fmla="val 2836"/>
                <a:gd name="f51" fmla="val 1229"/>
                <a:gd name="f52" fmla="val 2269"/>
                <a:gd name="f53" fmla="val 2049"/>
                <a:gd name="f54" fmla="val 1797"/>
                <a:gd name="f55" fmla="val 1576"/>
                <a:gd name="f56" fmla="val 1419"/>
                <a:gd name="f57" fmla="val 1608"/>
                <a:gd name="f58" fmla="val 1891"/>
                <a:gd name="f59" fmla="val 2238"/>
                <a:gd name="f60" fmla="val 2143"/>
                <a:gd name="f61" fmla="val 2363"/>
                <a:gd name="f62" fmla="val 1261"/>
                <a:gd name="f63" fmla="val 631"/>
                <a:gd name="f64" fmla="val 158"/>
                <a:gd name="f65" fmla="val 1513"/>
                <a:gd name="f66" fmla="*/ f0 1 2521"/>
                <a:gd name="f67" fmla="*/ f1 1 5798"/>
                <a:gd name="f68" fmla="+- f4 0 f2"/>
                <a:gd name="f69" fmla="+- f3 0 f2"/>
                <a:gd name="f70" fmla="*/ f69 1 2521"/>
                <a:gd name="f71" fmla="*/ f68 1 5798"/>
                <a:gd name="f72" fmla="*/ f2 1 f70"/>
                <a:gd name="f73" fmla="*/ f3 1 f70"/>
                <a:gd name="f74" fmla="*/ f2 1 f71"/>
                <a:gd name="f75" fmla="*/ f4 1 f71"/>
                <a:gd name="f76" fmla="*/ f72 f66 1"/>
                <a:gd name="f77" fmla="*/ f73 f66 1"/>
                <a:gd name="f78" fmla="*/ f75 f67 1"/>
                <a:gd name="f79" fmla="*/ f74 f67 1"/>
              </a:gdLst>
              <a:ahLst/>
              <a:cxnLst>
                <a:cxn ang="3cd4">
                  <a:pos x="hc" y="t"/>
                </a:cxn>
                <a:cxn ang="0">
                  <a:pos x="r" y="vc"/>
                </a:cxn>
                <a:cxn ang="cd4">
                  <a:pos x="hc" y="b"/>
                </a:cxn>
                <a:cxn ang="cd2">
                  <a:pos x="l" y="vc"/>
                </a:cxn>
              </a:cxnLst>
              <a:rect l="f76" t="f79" r="f77" b="f78"/>
              <a:pathLst>
                <a:path w="2521" h="5798">
                  <a:moveTo>
                    <a:pt x="f5" y="f6"/>
                  </a:moveTo>
                  <a:cubicBezTo>
                    <a:pt x="f7" y="f6"/>
                    <a:pt x="f8" y="f9"/>
                    <a:pt x="f8" y="f10"/>
                  </a:cubicBezTo>
                  <a:lnTo>
                    <a:pt x="f8" y="f11"/>
                  </a:lnTo>
                  <a:cubicBezTo>
                    <a:pt x="f12" y="f13"/>
                    <a:pt x="f2" y="f14"/>
                    <a:pt x="f2" y="f15"/>
                  </a:cubicBezTo>
                  <a:cubicBezTo>
                    <a:pt x="f2" y="f3"/>
                    <a:pt x="f16" y="f17"/>
                    <a:pt x="f18" y="f19"/>
                  </a:cubicBezTo>
                  <a:cubicBezTo>
                    <a:pt x="f20" y="f21"/>
                    <a:pt x="f22" y="f23"/>
                    <a:pt x="f22" y="f24"/>
                  </a:cubicBezTo>
                  <a:cubicBezTo>
                    <a:pt x="f22" y="f25"/>
                    <a:pt x="f26" y="f27"/>
                    <a:pt x="f5" y="f27"/>
                  </a:cubicBezTo>
                  <a:cubicBezTo>
                    <a:pt x="f28" y="f27"/>
                    <a:pt x="f8" y="f25"/>
                    <a:pt x="f8" y="f24"/>
                  </a:cubicBezTo>
                  <a:cubicBezTo>
                    <a:pt x="f8" y="f23"/>
                    <a:pt x="f29" y="f30"/>
                    <a:pt x="f31" y="f30"/>
                  </a:cubicBezTo>
                  <a:cubicBezTo>
                    <a:pt x="f32" y="f30"/>
                    <a:pt x="f33" y="f34"/>
                    <a:pt x="f33" y="f24"/>
                  </a:cubicBezTo>
                  <a:cubicBezTo>
                    <a:pt x="f33" y="f35"/>
                    <a:pt x="f36" y="f37"/>
                    <a:pt x="f38" y="f39"/>
                  </a:cubicBezTo>
                  <a:lnTo>
                    <a:pt x="f38" y="f40"/>
                  </a:lnTo>
                  <a:cubicBezTo>
                    <a:pt x="f38" y="f41"/>
                    <a:pt x="f28" y="f4"/>
                    <a:pt x="f20" y="f4"/>
                  </a:cubicBezTo>
                  <a:cubicBezTo>
                    <a:pt x="f42" y="f4"/>
                    <a:pt x="f43" y="f44"/>
                    <a:pt x="f43" y="f40"/>
                  </a:cubicBezTo>
                  <a:lnTo>
                    <a:pt x="f43" y="f45"/>
                  </a:lnTo>
                  <a:cubicBezTo>
                    <a:pt x="f46" y="f37"/>
                    <a:pt x="f3" y="f47"/>
                    <a:pt x="f3" y="f48"/>
                  </a:cubicBezTo>
                  <a:cubicBezTo>
                    <a:pt x="f3" y="f19"/>
                    <a:pt x="f49" y="f50"/>
                    <a:pt x="f42" y="f3"/>
                  </a:cubicBezTo>
                  <a:cubicBezTo>
                    <a:pt x="f51" y="f52"/>
                    <a:pt x="f38" y="f53"/>
                    <a:pt x="f38" y="f54"/>
                  </a:cubicBezTo>
                  <a:cubicBezTo>
                    <a:pt x="f38" y="f55"/>
                    <a:pt x="f28" y="f56"/>
                    <a:pt x="f20" y="f56"/>
                  </a:cubicBezTo>
                  <a:cubicBezTo>
                    <a:pt x="f42" y="f56"/>
                    <a:pt x="f43" y="f57"/>
                    <a:pt x="f43" y="f54"/>
                  </a:cubicBezTo>
                  <a:cubicBezTo>
                    <a:pt x="f43" y="f53"/>
                    <a:pt x="f58" y="f59"/>
                    <a:pt x="f60" y="f59"/>
                  </a:cubicBezTo>
                  <a:cubicBezTo>
                    <a:pt x="f61" y="f59"/>
                    <a:pt x="f3" y="f53"/>
                    <a:pt x="f3" y="f54"/>
                  </a:cubicBezTo>
                  <a:cubicBezTo>
                    <a:pt x="f3" y="f62"/>
                    <a:pt x="f46" y="f13"/>
                    <a:pt x="f43" y="f63"/>
                  </a:cubicBezTo>
                  <a:lnTo>
                    <a:pt x="f43" y="f12"/>
                  </a:lnTo>
                  <a:cubicBezTo>
                    <a:pt x="f43" y="f64"/>
                    <a:pt x="f65" y="f6"/>
                    <a:pt x="f5"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grpSp>
      <p:grpSp>
        <p:nvGrpSpPr>
          <p:cNvPr id="67" name="Google Shape;10221;p74">
            <a:extLst>
              <a:ext uri="{FF2B5EF4-FFF2-40B4-BE49-F238E27FC236}">
                <a16:creationId xmlns:a16="http://schemas.microsoft.com/office/drawing/2014/main" id="{C553B320-3DD5-4502-AFA7-24D8C1820574}"/>
              </a:ext>
            </a:extLst>
          </p:cNvPr>
          <p:cNvGrpSpPr/>
          <p:nvPr/>
        </p:nvGrpSpPr>
        <p:grpSpPr>
          <a:xfrm>
            <a:off x="2548561" y="3247427"/>
            <a:ext cx="315542" cy="381675"/>
            <a:chOff x="5113964" y="4622593"/>
            <a:chExt cx="422626" cy="511204"/>
          </a:xfrm>
          <a:solidFill>
            <a:srgbClr val="BA1A18"/>
          </a:solidFill>
        </p:grpSpPr>
        <p:sp>
          <p:nvSpPr>
            <p:cNvPr id="68" name="Google Shape;10222;p74">
              <a:extLst>
                <a:ext uri="{FF2B5EF4-FFF2-40B4-BE49-F238E27FC236}">
                  <a16:creationId xmlns:a16="http://schemas.microsoft.com/office/drawing/2014/main" id="{10C717BB-870F-4E66-B1A8-050455AB6655}"/>
                </a:ext>
              </a:extLst>
            </p:cNvPr>
            <p:cNvSpPr/>
            <p:nvPr/>
          </p:nvSpPr>
          <p:spPr>
            <a:xfrm>
              <a:off x="5253548" y="4863529"/>
              <a:ext cx="140890" cy="90114"/>
            </a:xfrm>
            <a:custGeom>
              <a:avLst/>
              <a:gdLst>
                <a:gd name="f0" fmla="val w"/>
                <a:gd name="f1" fmla="val h"/>
                <a:gd name="f2" fmla="val 0"/>
                <a:gd name="f3" fmla="val 3466"/>
                <a:gd name="f4" fmla="val 2080"/>
                <a:gd name="f5" fmla="val 1733"/>
                <a:gd name="f6" fmla="val 788"/>
                <a:gd name="f7" fmla="val 2678"/>
                <a:gd name="f8" fmla="*/ f0 1 3466"/>
                <a:gd name="f9" fmla="*/ f1 1 2080"/>
                <a:gd name="f10" fmla="+- f4 0 f2"/>
                <a:gd name="f11" fmla="+- f3 0 f2"/>
                <a:gd name="f12" fmla="*/ f11 1 3466"/>
                <a:gd name="f13" fmla="*/ f10 1 2080"/>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3466" h="2080">
                  <a:moveTo>
                    <a:pt x="f5" y="f2"/>
                  </a:moveTo>
                  <a:cubicBezTo>
                    <a:pt x="f6" y="f2"/>
                    <a:pt x="f2" y="f6"/>
                    <a:pt x="f2" y="f5"/>
                  </a:cubicBezTo>
                  <a:lnTo>
                    <a:pt x="f2" y="f4"/>
                  </a:lnTo>
                  <a:lnTo>
                    <a:pt x="f3" y="f4"/>
                  </a:lnTo>
                  <a:lnTo>
                    <a:pt x="f3" y="f5"/>
                  </a:lnTo>
                  <a:cubicBezTo>
                    <a:pt x="f3" y="f6"/>
                    <a:pt x="f7" y="f2"/>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69" name="Google Shape;10223;p74">
              <a:extLst>
                <a:ext uri="{FF2B5EF4-FFF2-40B4-BE49-F238E27FC236}">
                  <a16:creationId xmlns:a16="http://schemas.microsoft.com/office/drawing/2014/main" id="{C5F880B9-A709-4B83-B052-DDC35C59E42B}"/>
                </a:ext>
              </a:extLst>
            </p:cNvPr>
            <p:cNvSpPr/>
            <p:nvPr/>
          </p:nvSpPr>
          <p:spPr>
            <a:xfrm>
              <a:off x="5294522" y="4773451"/>
              <a:ext cx="57680" cy="61438"/>
            </a:xfrm>
            <a:custGeom>
              <a:avLst/>
              <a:gdLst>
                <a:gd name="f0" fmla="val w"/>
                <a:gd name="f1" fmla="val h"/>
                <a:gd name="f2" fmla="val 0"/>
                <a:gd name="f3" fmla="val 1419"/>
                <a:gd name="f4" fmla="val 1418"/>
                <a:gd name="f5" fmla="val 725"/>
                <a:gd name="f6" fmla="val 316"/>
                <a:gd name="f7" fmla="val 315"/>
                <a:gd name="f8" fmla="val 1103"/>
                <a:gd name="f9" fmla="*/ f0 1 1419"/>
                <a:gd name="f10" fmla="*/ f1 1 1418"/>
                <a:gd name="f11" fmla="+- f4 0 f2"/>
                <a:gd name="f12" fmla="+- f3 0 f2"/>
                <a:gd name="f13" fmla="*/ f12 1 1419"/>
                <a:gd name="f14" fmla="*/ f11 1 1418"/>
                <a:gd name="f15" fmla="*/ f2 1 f13"/>
                <a:gd name="f16" fmla="*/ f3 1 f13"/>
                <a:gd name="f17" fmla="*/ f2 1 f14"/>
                <a:gd name="f18" fmla="*/ f4 1 f14"/>
                <a:gd name="f19" fmla="*/ f15 f9 1"/>
                <a:gd name="f20" fmla="*/ f16 f9 1"/>
                <a:gd name="f21" fmla="*/ f18 f10 1"/>
                <a:gd name="f22" fmla="*/ f17 f10 1"/>
              </a:gdLst>
              <a:ahLst/>
              <a:cxnLst>
                <a:cxn ang="3cd4">
                  <a:pos x="hc" y="t"/>
                </a:cxn>
                <a:cxn ang="0">
                  <a:pos x="r" y="vc"/>
                </a:cxn>
                <a:cxn ang="cd4">
                  <a:pos x="hc" y="b"/>
                </a:cxn>
                <a:cxn ang="cd2">
                  <a:pos x="l" y="vc"/>
                </a:cxn>
              </a:cxnLst>
              <a:rect l="f19" t="f22" r="f20" b="f21"/>
              <a:pathLst>
                <a:path w="1419" h="1418">
                  <a:moveTo>
                    <a:pt x="f5" y="f2"/>
                  </a:moveTo>
                  <a:cubicBezTo>
                    <a:pt x="f6" y="f2"/>
                    <a:pt x="f2" y="f7"/>
                    <a:pt x="f2" y="f5"/>
                  </a:cubicBezTo>
                  <a:cubicBezTo>
                    <a:pt x="f2" y="f8"/>
                    <a:pt x="f6" y="f4"/>
                    <a:pt x="f5" y="f4"/>
                  </a:cubicBezTo>
                  <a:cubicBezTo>
                    <a:pt x="f8" y="f4"/>
                    <a:pt x="f4" y="f8"/>
                    <a:pt x="f4" y="f5"/>
                  </a:cubicBezTo>
                  <a:cubicBezTo>
                    <a:pt x="f4" y="f7"/>
                    <a:pt x="f8" y="f2"/>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70" name="Google Shape;10224;p74">
              <a:extLst>
                <a:ext uri="{FF2B5EF4-FFF2-40B4-BE49-F238E27FC236}">
                  <a16:creationId xmlns:a16="http://schemas.microsoft.com/office/drawing/2014/main" id="{07AB7509-F848-446C-8100-7D03B05DE68E}"/>
                </a:ext>
              </a:extLst>
            </p:cNvPr>
            <p:cNvSpPr/>
            <p:nvPr/>
          </p:nvSpPr>
          <p:spPr>
            <a:xfrm>
              <a:off x="5113964" y="4622593"/>
              <a:ext cx="422626" cy="511204"/>
            </a:xfrm>
            <a:custGeom>
              <a:avLst/>
              <a:gdLst>
                <a:gd name="f0" fmla="val w"/>
                <a:gd name="f1" fmla="val h"/>
                <a:gd name="f2" fmla="val 0"/>
                <a:gd name="f3" fmla="val 10397"/>
                <a:gd name="f4" fmla="val 11800"/>
                <a:gd name="f5" fmla="val 5167"/>
                <a:gd name="f6" fmla="val 2757"/>
                <a:gd name="f7" fmla="val 5923"/>
                <a:gd name="f8" fmla="val 6553"/>
                <a:gd name="f9" fmla="val 3388"/>
                <a:gd name="f10" fmla="val 4144"/>
                <a:gd name="f11" fmla="val 4490"/>
                <a:gd name="f12" fmla="val 6396"/>
                <a:gd name="f13" fmla="val 4805"/>
                <a:gd name="f14" fmla="val 6175"/>
                <a:gd name="f15" fmla="val 5089"/>
                <a:gd name="f16" fmla="val 7026"/>
                <a:gd name="f17" fmla="val 5498"/>
                <a:gd name="f18" fmla="val 7593"/>
                <a:gd name="f19" fmla="val 6317"/>
                <a:gd name="f20" fmla="val 7294"/>
                <a:gd name="f21" fmla="val 8019"/>
                <a:gd name="f22" fmla="val 8208"/>
                <a:gd name="f23" fmla="val 7435"/>
                <a:gd name="f24" fmla="val 8365"/>
                <a:gd name="f25" fmla="val 7246"/>
                <a:gd name="f26" fmla="val 3088"/>
                <a:gd name="f27" fmla="val 2867"/>
                <a:gd name="f28" fmla="val 2710"/>
                <a:gd name="f29" fmla="val 3308"/>
                <a:gd name="f30" fmla="val 4127"/>
                <a:gd name="f31" fmla="val 3907"/>
                <a:gd name="f32" fmla="val 4868"/>
                <a:gd name="f33" fmla="val 3781"/>
                <a:gd name="f34" fmla="val 4553"/>
                <a:gd name="f35" fmla="val 4411"/>
                <a:gd name="f36" fmla="val 5183"/>
                <a:gd name="f37" fmla="val 1"/>
                <a:gd name="f38" fmla="val 5128"/>
                <a:gd name="f39" fmla="val 5073"/>
                <a:gd name="f40" fmla="val 17"/>
                <a:gd name="f41" fmla="val 5010"/>
                <a:gd name="f42" fmla="val 48"/>
                <a:gd name="f43" fmla="val 3964"/>
                <a:gd name="f44" fmla="val 646"/>
                <a:gd name="f45" fmla="val 2946"/>
                <a:gd name="f46" fmla="val 940"/>
                <a:gd name="f47" fmla="val 1919"/>
                <a:gd name="f48" fmla="val 1430"/>
                <a:gd name="f49" fmla="val 939"/>
                <a:gd name="f50" fmla="val 873"/>
                <a:gd name="f51" fmla="val 441"/>
                <a:gd name="f52" fmla="val 741"/>
                <a:gd name="f53" fmla="val 402"/>
                <a:gd name="f54" fmla="val 722"/>
                <a:gd name="f55" fmla="val 363"/>
                <a:gd name="f56" fmla="val 714"/>
                <a:gd name="f57" fmla="val 326"/>
                <a:gd name="f58" fmla="val 243"/>
                <a:gd name="f59" fmla="val 170"/>
                <a:gd name="f60" fmla="val 751"/>
                <a:gd name="f61" fmla="val 126"/>
                <a:gd name="f62" fmla="val 773"/>
                <a:gd name="f63" fmla="val 32"/>
                <a:gd name="f64" fmla="val 836"/>
                <a:gd name="f65" fmla="val 930"/>
                <a:gd name="f66" fmla="val 1056"/>
                <a:gd name="f67" fmla="val 5026"/>
                <a:gd name="f68" fmla="val 8145"/>
                <a:gd name="f69" fmla="val 2080"/>
                <a:gd name="f70" fmla="val 10949"/>
                <a:gd name="f71" fmla="val 5104"/>
                <a:gd name="f72" fmla="val 11799"/>
                <a:gd name="f73" fmla="val 5262"/>
                <a:gd name="f74" fmla="val 8255"/>
                <a:gd name="f75" fmla="val 10917"/>
                <a:gd name="f76" fmla="val 10365"/>
                <a:gd name="f77" fmla="val 10271"/>
                <a:gd name="f78" fmla="val 10162"/>
                <a:gd name="f79" fmla="val 10084"/>
                <a:gd name="f80" fmla="val 10014"/>
                <a:gd name="f81" fmla="val 9983"/>
                <a:gd name="f82" fmla="val 9954"/>
                <a:gd name="f83" fmla="val 9924"/>
                <a:gd name="f84" fmla="val 9414"/>
                <a:gd name="f85" fmla="val 877"/>
                <a:gd name="f86" fmla="val 8910"/>
                <a:gd name="f87" fmla="val 946"/>
                <a:gd name="f88" fmla="val 8409"/>
                <a:gd name="f89" fmla="val 7395"/>
                <a:gd name="f90" fmla="val 6389"/>
                <a:gd name="f91" fmla="val 660"/>
                <a:gd name="f92" fmla="val 5356"/>
                <a:gd name="f93" fmla="val 5293"/>
                <a:gd name="f94" fmla="val 5238"/>
                <a:gd name="f95" fmla="*/ f0 1 10397"/>
                <a:gd name="f96" fmla="*/ f1 1 11800"/>
                <a:gd name="f97" fmla="+- f4 0 f2"/>
                <a:gd name="f98" fmla="+- f3 0 f2"/>
                <a:gd name="f99" fmla="*/ f98 1 10397"/>
                <a:gd name="f100" fmla="*/ f97 1 11800"/>
                <a:gd name="f101" fmla="*/ f2 1 f99"/>
                <a:gd name="f102" fmla="*/ f3 1 f99"/>
                <a:gd name="f103" fmla="*/ f2 1 f100"/>
                <a:gd name="f104" fmla="*/ f4 1 f100"/>
                <a:gd name="f105" fmla="*/ f101 f95 1"/>
                <a:gd name="f106" fmla="*/ f102 f95 1"/>
                <a:gd name="f107" fmla="*/ f104 f96 1"/>
                <a:gd name="f108" fmla="*/ f103 f96 1"/>
              </a:gdLst>
              <a:ahLst/>
              <a:cxnLst>
                <a:cxn ang="3cd4">
                  <a:pos x="hc" y="t"/>
                </a:cxn>
                <a:cxn ang="0">
                  <a:pos x="r" y="vc"/>
                </a:cxn>
                <a:cxn ang="cd4">
                  <a:pos x="hc" y="b"/>
                </a:cxn>
                <a:cxn ang="cd2">
                  <a:pos x="l" y="vc"/>
                </a:cxn>
              </a:cxnLst>
              <a:rect l="f105" t="f108" r="f106" b="f107"/>
              <a:pathLst>
                <a:path w="10397" h="11800">
                  <a:moveTo>
                    <a:pt x="f5" y="f6"/>
                  </a:moveTo>
                  <a:cubicBezTo>
                    <a:pt x="f7" y="f6"/>
                    <a:pt x="f8" y="f9"/>
                    <a:pt x="f8" y="f10"/>
                  </a:cubicBezTo>
                  <a:cubicBezTo>
                    <a:pt x="f8" y="f11"/>
                    <a:pt x="f12" y="f13"/>
                    <a:pt x="f14" y="f15"/>
                  </a:cubicBezTo>
                  <a:cubicBezTo>
                    <a:pt x="f16" y="f17"/>
                    <a:pt x="f18" y="f19"/>
                    <a:pt x="f18" y="f20"/>
                  </a:cubicBezTo>
                  <a:lnTo>
                    <a:pt x="f18" y="f21"/>
                  </a:lnTo>
                  <a:cubicBezTo>
                    <a:pt x="f18" y="f22"/>
                    <a:pt x="f23" y="f24"/>
                    <a:pt x="f25" y="f24"/>
                  </a:cubicBezTo>
                  <a:lnTo>
                    <a:pt x="f26" y="f24"/>
                  </a:lnTo>
                  <a:cubicBezTo>
                    <a:pt x="f27" y="f24"/>
                    <a:pt x="f28" y="f22"/>
                    <a:pt x="f28" y="f21"/>
                  </a:cubicBezTo>
                  <a:lnTo>
                    <a:pt x="f28" y="f20"/>
                  </a:lnTo>
                  <a:cubicBezTo>
                    <a:pt x="f28" y="f19"/>
                    <a:pt x="f29" y="f17"/>
                    <a:pt x="f30" y="f15"/>
                  </a:cubicBezTo>
                  <a:cubicBezTo>
                    <a:pt x="f31" y="f32"/>
                    <a:pt x="f33" y="f34"/>
                    <a:pt x="f33" y="f10"/>
                  </a:cubicBezTo>
                  <a:cubicBezTo>
                    <a:pt x="f33" y="f9"/>
                    <a:pt x="f35" y="f6"/>
                    <a:pt x="f5" y="f6"/>
                  </a:cubicBezTo>
                  <a:close/>
                  <a:moveTo>
                    <a:pt x="f36" y="f37"/>
                  </a:moveTo>
                  <a:cubicBezTo>
                    <a:pt x="f38" y="f37"/>
                    <a:pt x="f39" y="f40"/>
                    <a:pt x="f41" y="f42"/>
                  </a:cubicBezTo>
                  <a:cubicBezTo>
                    <a:pt x="f43" y="f44"/>
                    <a:pt x="f45" y="f46"/>
                    <a:pt x="f47" y="f46"/>
                  </a:cubicBezTo>
                  <a:cubicBezTo>
                    <a:pt x="f48" y="f46"/>
                    <a:pt x="f49" y="f50"/>
                    <a:pt x="f51" y="f52"/>
                  </a:cubicBezTo>
                  <a:cubicBezTo>
                    <a:pt x="f53" y="f54"/>
                    <a:pt x="f55" y="f56"/>
                    <a:pt x="f57" y="f56"/>
                  </a:cubicBezTo>
                  <a:cubicBezTo>
                    <a:pt x="f58" y="f56"/>
                    <a:pt x="f59" y="f60"/>
                    <a:pt x="f61" y="f62"/>
                  </a:cubicBezTo>
                  <a:cubicBezTo>
                    <a:pt x="f63" y="f64"/>
                    <a:pt x="f2" y="f65"/>
                    <a:pt x="f2" y="f66"/>
                  </a:cubicBezTo>
                  <a:lnTo>
                    <a:pt x="f2" y="f67"/>
                  </a:lnTo>
                  <a:cubicBezTo>
                    <a:pt x="f2" y="f68"/>
                    <a:pt x="f69" y="f70"/>
                    <a:pt x="f71" y="f72"/>
                  </a:cubicBezTo>
                  <a:lnTo>
                    <a:pt x="f73" y="f72"/>
                  </a:lnTo>
                  <a:cubicBezTo>
                    <a:pt x="f74" y="f75"/>
                    <a:pt x="f3" y="f68"/>
                    <a:pt x="f3" y="f67"/>
                  </a:cubicBezTo>
                  <a:lnTo>
                    <a:pt x="f3" y="f66"/>
                  </a:lnTo>
                  <a:cubicBezTo>
                    <a:pt x="f3" y="f65"/>
                    <a:pt x="f76" y="f64"/>
                    <a:pt x="f77" y="f62"/>
                  </a:cubicBezTo>
                  <a:cubicBezTo>
                    <a:pt x="f78" y="f60"/>
                    <a:pt x="f79" y="f56"/>
                    <a:pt x="f80" y="f56"/>
                  </a:cubicBezTo>
                  <a:cubicBezTo>
                    <a:pt x="f81" y="f56"/>
                    <a:pt x="f82" y="f54"/>
                    <a:pt x="f83" y="f52"/>
                  </a:cubicBezTo>
                  <a:cubicBezTo>
                    <a:pt x="f84" y="f85"/>
                    <a:pt x="f86" y="f87"/>
                    <a:pt x="f88" y="f87"/>
                  </a:cubicBezTo>
                  <a:cubicBezTo>
                    <a:pt x="f89" y="f87"/>
                    <a:pt x="f90" y="f91"/>
                    <a:pt x="f92" y="f42"/>
                  </a:cubicBezTo>
                  <a:cubicBezTo>
                    <a:pt x="f93" y="f40"/>
                    <a:pt x="f94" y="f37"/>
                    <a:pt x="f36" y="f37"/>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grpSp>
      <p:grpSp>
        <p:nvGrpSpPr>
          <p:cNvPr id="71" name="Google Shape;10240;p74">
            <a:extLst>
              <a:ext uri="{FF2B5EF4-FFF2-40B4-BE49-F238E27FC236}">
                <a16:creationId xmlns:a16="http://schemas.microsoft.com/office/drawing/2014/main" id="{28CABAF1-5255-43B0-A9C5-85A439AC383B}"/>
              </a:ext>
            </a:extLst>
          </p:cNvPr>
          <p:cNvGrpSpPr/>
          <p:nvPr/>
        </p:nvGrpSpPr>
        <p:grpSpPr>
          <a:xfrm>
            <a:off x="3930977" y="3251080"/>
            <a:ext cx="363372" cy="358742"/>
            <a:chOff x="6965533" y="4627485"/>
            <a:chExt cx="486689" cy="480489"/>
          </a:xfrm>
          <a:solidFill>
            <a:srgbClr val="BA1A18"/>
          </a:solidFill>
        </p:grpSpPr>
        <p:sp>
          <p:nvSpPr>
            <p:cNvPr id="72" name="Google Shape;10241;p74">
              <a:extLst>
                <a:ext uri="{FF2B5EF4-FFF2-40B4-BE49-F238E27FC236}">
                  <a16:creationId xmlns:a16="http://schemas.microsoft.com/office/drawing/2014/main" id="{709B9D10-BB16-44A3-8CA8-68A57A322986}"/>
                </a:ext>
              </a:extLst>
            </p:cNvPr>
            <p:cNvSpPr/>
            <p:nvPr/>
          </p:nvSpPr>
          <p:spPr>
            <a:xfrm>
              <a:off x="6965533" y="4627485"/>
              <a:ext cx="486689" cy="389031"/>
            </a:xfrm>
            <a:custGeom>
              <a:avLst/>
              <a:gdLst>
                <a:gd name="f0" fmla="val w"/>
                <a:gd name="f1" fmla="val h"/>
                <a:gd name="f2" fmla="val 0"/>
                <a:gd name="f3" fmla="val 11973"/>
                <a:gd name="f4" fmla="val 8980"/>
                <a:gd name="f5" fmla="val 2017"/>
                <a:gd name="f6" fmla="val 3749"/>
                <a:gd name="f7" fmla="val 3119"/>
                <a:gd name="f8" fmla="val 5514"/>
                <a:gd name="f9" fmla="val 914"/>
                <a:gd name="f10" fmla="val 9641"/>
                <a:gd name="f11" fmla="val 10744"/>
                <a:gd name="f12" fmla="val 8538"/>
                <a:gd name="f13" fmla="val 5892"/>
                <a:gd name="f14" fmla="val 5325"/>
                <a:gd name="f15" fmla="val 4852"/>
                <a:gd name="f16" fmla="val 473"/>
                <a:gd name="f17" fmla="val 1040"/>
                <a:gd name="f18" fmla="val 1166"/>
                <a:gd name="f19" fmla="val 4537"/>
                <a:gd name="f20" fmla="val 1324"/>
                <a:gd name="f21" fmla="val 3812"/>
                <a:gd name="f22" fmla="val 1733"/>
                <a:gd name="f23" fmla="val 3529"/>
                <a:gd name="f24" fmla="val 1891"/>
                <a:gd name="f25" fmla="val 3025"/>
                <a:gd name="f26" fmla="val 1954"/>
                <a:gd name="f27" fmla="val 2867"/>
                <a:gd name="f28" fmla="val 1607"/>
                <a:gd name="f29" fmla="val 2521"/>
                <a:gd name="f30" fmla="val 2080"/>
                <a:gd name="f31" fmla="val 1702"/>
                <a:gd name="f32" fmla="val 1576"/>
                <a:gd name="f33" fmla="val 1922"/>
                <a:gd name="f34" fmla="val 946"/>
                <a:gd name="f35" fmla="val 693"/>
                <a:gd name="f36" fmla="val 1796"/>
                <a:gd name="f37" fmla="val 504"/>
                <a:gd name="f38" fmla="val 454"/>
                <a:gd name="f39" fmla="val 1708"/>
                <a:gd name="f40" fmla="val 403"/>
                <a:gd name="f41" fmla="val 1696"/>
                <a:gd name="f42" fmla="val 355"/>
                <a:gd name="f43" fmla="val 223"/>
                <a:gd name="f44" fmla="val 110"/>
                <a:gd name="f45" fmla="val 1784"/>
                <a:gd name="f46" fmla="val 63"/>
                <a:gd name="f47" fmla="val 2111"/>
                <a:gd name="f48" fmla="val 2332"/>
                <a:gd name="f49" fmla="val 252"/>
                <a:gd name="f50" fmla="val 2363"/>
                <a:gd name="f51" fmla="val 536"/>
                <a:gd name="f52" fmla="val 2489"/>
                <a:gd name="f53" fmla="val 820"/>
                <a:gd name="f54" fmla="val 2552"/>
                <a:gd name="f55" fmla="val 1135"/>
                <a:gd name="f56" fmla="val 2615"/>
                <a:gd name="f57" fmla="val 1198"/>
                <a:gd name="f58" fmla="val 1387"/>
                <a:gd name="f59" fmla="val 3277"/>
                <a:gd name="f60" fmla="val 95"/>
                <a:gd name="f61" fmla="val 5671"/>
                <a:gd name="f62" fmla="val 5703"/>
                <a:gd name="f63" fmla="val 5829"/>
                <a:gd name="f64" fmla="val 5860"/>
                <a:gd name="f65" fmla="val 6238"/>
                <a:gd name="f66" fmla="val 7372"/>
                <a:gd name="f67" fmla="val 1009"/>
                <a:gd name="f68" fmla="val 8318"/>
                <a:gd name="f69" fmla="val 2143"/>
                <a:gd name="f70" fmla="val 3308"/>
                <a:gd name="f71" fmla="val 4254"/>
                <a:gd name="f72" fmla="val 4191"/>
                <a:gd name="f73" fmla="val 2710"/>
                <a:gd name="f74" fmla="val 2930"/>
                <a:gd name="f75" fmla="val 3151"/>
                <a:gd name="f76" fmla="val 3088"/>
                <a:gd name="f77" fmla="val 3182"/>
                <a:gd name="f78" fmla="val 2647"/>
                <a:gd name="f79" fmla="val 3844"/>
                <a:gd name="f80" fmla="val 4947"/>
                <a:gd name="f81" fmla="val 8979"/>
                <a:gd name="f82" fmla="val 7089"/>
                <a:gd name="f83" fmla="val 7814"/>
                <a:gd name="f84" fmla="val 8192"/>
                <a:gd name="f85" fmla="val 8853"/>
                <a:gd name="f86" fmla="val 8916"/>
                <a:gd name="f87" fmla="val 2899"/>
                <a:gd name="f88" fmla="val 9074"/>
                <a:gd name="f89" fmla="val 9326"/>
                <a:gd name="f90" fmla="val 7782"/>
                <a:gd name="f91" fmla="val 8727"/>
                <a:gd name="f92" fmla="val 9861"/>
                <a:gd name="f93" fmla="val 11027"/>
                <a:gd name="f94" fmla="val 11972"/>
                <a:gd name="f95" fmla="val 11909"/>
                <a:gd name="f96" fmla="val 10429"/>
                <a:gd name="f97" fmla="val 10618"/>
                <a:gd name="f98" fmla="val 10681"/>
                <a:gd name="f99" fmla="val 10933"/>
                <a:gd name="f100" fmla="val 11248"/>
                <a:gd name="f101" fmla="val 2458"/>
                <a:gd name="f102" fmla="val 11531"/>
                <a:gd name="f103" fmla="val 11720"/>
                <a:gd name="f104" fmla="val 2300"/>
                <a:gd name="f105" fmla="val 11815"/>
                <a:gd name="f106" fmla="val 11674"/>
                <a:gd name="f107" fmla="val 11560"/>
                <a:gd name="f108" fmla="val 11429"/>
                <a:gd name="f109" fmla="val 11380"/>
                <a:gd name="f110" fmla="val 11330"/>
                <a:gd name="f111" fmla="val 11279"/>
                <a:gd name="f112" fmla="val 11059"/>
                <a:gd name="f113" fmla="val 10870"/>
                <a:gd name="f114" fmla="val 10460"/>
                <a:gd name="f115" fmla="val 10113"/>
                <a:gd name="f116" fmla="val 9704"/>
                <a:gd name="f117" fmla="val 9294"/>
                <a:gd name="f118" fmla="val 8790"/>
                <a:gd name="f119" fmla="val 8255"/>
                <a:gd name="f120" fmla="val 8003"/>
                <a:gd name="f121" fmla="val 7278"/>
                <a:gd name="f122" fmla="val 6963"/>
                <a:gd name="f123" fmla="val 441"/>
                <a:gd name="f124" fmla="val 6490"/>
                <a:gd name="f125" fmla="*/ f0 1 11973"/>
                <a:gd name="f126" fmla="*/ f1 1 8980"/>
                <a:gd name="f127" fmla="+- f4 0 f2"/>
                <a:gd name="f128" fmla="+- f3 0 f2"/>
                <a:gd name="f129" fmla="*/ f128 1 11973"/>
                <a:gd name="f130" fmla="*/ f127 1 8980"/>
                <a:gd name="f131" fmla="*/ f2 1 f129"/>
                <a:gd name="f132" fmla="*/ f3 1 f129"/>
                <a:gd name="f133" fmla="*/ f2 1 f130"/>
                <a:gd name="f134" fmla="*/ f4 1 f130"/>
                <a:gd name="f135" fmla="*/ f131 f125 1"/>
                <a:gd name="f136" fmla="*/ f132 f125 1"/>
                <a:gd name="f137" fmla="*/ f134 f126 1"/>
                <a:gd name="f138" fmla="*/ f133 f126 1"/>
              </a:gdLst>
              <a:ahLst/>
              <a:cxnLst>
                <a:cxn ang="3cd4">
                  <a:pos x="hc" y="t"/>
                </a:cxn>
                <a:cxn ang="0">
                  <a:pos x="r" y="vc"/>
                </a:cxn>
                <a:cxn ang="cd4">
                  <a:pos x="hc" y="b"/>
                </a:cxn>
                <a:cxn ang="cd2">
                  <a:pos x="l" y="vc"/>
                </a:cxn>
              </a:cxnLst>
              <a:rect l="f135" t="f138" r="f136" b="f137"/>
              <a:pathLst>
                <a:path w="11973" h="8980">
                  <a:moveTo>
                    <a:pt x="f5" y="f6"/>
                  </a:moveTo>
                  <a:lnTo>
                    <a:pt x="f7" y="f8"/>
                  </a:lnTo>
                  <a:lnTo>
                    <a:pt x="f9" y="f8"/>
                  </a:lnTo>
                  <a:lnTo>
                    <a:pt x="f5" y="f6"/>
                  </a:lnTo>
                  <a:close/>
                  <a:moveTo>
                    <a:pt x="f10" y="f6"/>
                  </a:moveTo>
                  <a:lnTo>
                    <a:pt x="f11" y="f8"/>
                  </a:lnTo>
                  <a:lnTo>
                    <a:pt x="f12" y="f8"/>
                  </a:lnTo>
                  <a:lnTo>
                    <a:pt x="f10" y="f6"/>
                  </a:lnTo>
                  <a:close/>
                  <a:moveTo>
                    <a:pt x="f13" y="f2"/>
                  </a:moveTo>
                  <a:cubicBezTo>
                    <a:pt x="f14" y="f2"/>
                    <a:pt x="f15" y="f16"/>
                    <a:pt x="f15" y="f17"/>
                  </a:cubicBezTo>
                  <a:lnTo>
                    <a:pt x="f15" y="f18"/>
                  </a:lnTo>
                  <a:lnTo>
                    <a:pt x="f19" y="f20"/>
                  </a:lnTo>
                  <a:cubicBezTo>
                    <a:pt x="f21" y="f22"/>
                    <a:pt x="f23" y="f24"/>
                    <a:pt x="f25" y="f26"/>
                  </a:cubicBezTo>
                  <a:cubicBezTo>
                    <a:pt x="f27" y="f28"/>
                    <a:pt x="f29" y="f20"/>
                    <a:pt x="f30" y="f20"/>
                  </a:cubicBezTo>
                  <a:cubicBezTo>
                    <a:pt x="f31" y="f20"/>
                    <a:pt x="f20" y="f32"/>
                    <a:pt x="f18" y="f33"/>
                  </a:cubicBezTo>
                  <a:cubicBezTo>
                    <a:pt x="f34" y="f24"/>
                    <a:pt x="f35" y="f36"/>
                    <a:pt x="f37" y="f22"/>
                  </a:cubicBezTo>
                  <a:cubicBezTo>
                    <a:pt x="f38" y="f39"/>
                    <a:pt x="f40" y="f41"/>
                    <a:pt x="f42" y="f41"/>
                  </a:cubicBezTo>
                  <a:cubicBezTo>
                    <a:pt x="f43" y="f41"/>
                    <a:pt x="f44" y="f45"/>
                    <a:pt x="f46" y="f33"/>
                  </a:cubicBezTo>
                  <a:cubicBezTo>
                    <a:pt x="f2" y="f47"/>
                    <a:pt x="f46" y="f48"/>
                    <a:pt x="f49" y="f50"/>
                  </a:cubicBezTo>
                  <a:cubicBezTo>
                    <a:pt x="f51" y="f52"/>
                    <a:pt x="f53" y="f54"/>
                    <a:pt x="f55" y="f56"/>
                  </a:cubicBezTo>
                  <a:cubicBezTo>
                    <a:pt x="f57" y="f27"/>
                    <a:pt x="f58" y="f7"/>
                    <a:pt x="f28" y="f59"/>
                  </a:cubicBezTo>
                  <a:lnTo>
                    <a:pt x="f60" y="f61"/>
                  </a:lnTo>
                  <a:cubicBezTo>
                    <a:pt x="f60" y="f62"/>
                    <a:pt x="f46" y="f63"/>
                    <a:pt x="f46" y="f64"/>
                  </a:cubicBezTo>
                  <a:lnTo>
                    <a:pt x="f46" y="f65"/>
                  </a:lnTo>
                  <a:cubicBezTo>
                    <a:pt x="f46" y="f66"/>
                    <a:pt x="f67" y="f68"/>
                    <a:pt x="f69" y="f68"/>
                  </a:cubicBezTo>
                  <a:cubicBezTo>
                    <a:pt x="f70" y="f68"/>
                    <a:pt x="f71" y="f66"/>
                    <a:pt x="f71" y="f65"/>
                  </a:cubicBezTo>
                  <a:lnTo>
                    <a:pt x="f71" y="f64"/>
                  </a:lnTo>
                  <a:cubicBezTo>
                    <a:pt x="f71" y="f63"/>
                    <a:pt x="f72" y="f62"/>
                    <a:pt x="f72" y="f61"/>
                  </a:cubicBezTo>
                  <a:lnTo>
                    <a:pt x="f73" y="f59"/>
                  </a:lnTo>
                  <a:cubicBezTo>
                    <a:pt x="f74" y="f75"/>
                    <a:pt x="f76" y="f74"/>
                    <a:pt x="f77" y="f78"/>
                  </a:cubicBezTo>
                  <a:cubicBezTo>
                    <a:pt x="f79" y="f29"/>
                    <a:pt x="f72" y="f50"/>
                    <a:pt x="f80" y="f33"/>
                  </a:cubicBezTo>
                  <a:lnTo>
                    <a:pt x="f80" y="f81"/>
                  </a:lnTo>
                  <a:lnTo>
                    <a:pt x="f82" y="f81"/>
                  </a:lnTo>
                  <a:lnTo>
                    <a:pt x="f82" y="f33"/>
                  </a:lnTo>
                  <a:cubicBezTo>
                    <a:pt x="f83" y="f48"/>
                    <a:pt x="f84" y="f29"/>
                    <a:pt x="f85" y="f78"/>
                  </a:cubicBezTo>
                  <a:cubicBezTo>
                    <a:pt x="f86" y="f87"/>
                    <a:pt x="f88" y="f7"/>
                    <a:pt x="f89" y="f59"/>
                  </a:cubicBezTo>
                  <a:lnTo>
                    <a:pt x="f83" y="f61"/>
                  </a:lnTo>
                  <a:cubicBezTo>
                    <a:pt x="f83" y="f62"/>
                    <a:pt x="f90" y="f63"/>
                    <a:pt x="f90" y="f64"/>
                  </a:cubicBezTo>
                  <a:lnTo>
                    <a:pt x="f90" y="f65"/>
                  </a:lnTo>
                  <a:cubicBezTo>
                    <a:pt x="f90" y="f66"/>
                    <a:pt x="f91" y="f68"/>
                    <a:pt x="f92" y="f68"/>
                  </a:cubicBezTo>
                  <a:cubicBezTo>
                    <a:pt x="f93" y="f68"/>
                    <a:pt x="f94" y="f66"/>
                    <a:pt x="f94" y="f65"/>
                  </a:cubicBezTo>
                  <a:lnTo>
                    <a:pt x="f94" y="f64"/>
                  </a:lnTo>
                  <a:cubicBezTo>
                    <a:pt x="f94" y="f63"/>
                    <a:pt x="f95" y="f62"/>
                    <a:pt x="f95" y="f61"/>
                  </a:cubicBezTo>
                  <a:lnTo>
                    <a:pt x="f96" y="f59"/>
                  </a:lnTo>
                  <a:cubicBezTo>
                    <a:pt x="f96" y="f75"/>
                    <a:pt x="f97" y="f74"/>
                    <a:pt x="f98" y="f56"/>
                  </a:cubicBezTo>
                  <a:cubicBezTo>
                    <a:pt x="f99" y="f29"/>
                    <a:pt x="f100" y="f101"/>
                    <a:pt x="f102" y="f50"/>
                  </a:cubicBezTo>
                  <a:cubicBezTo>
                    <a:pt x="f103" y="f104"/>
                    <a:pt x="f105" y="f30"/>
                    <a:pt x="f103" y="f33"/>
                  </a:cubicBezTo>
                  <a:cubicBezTo>
                    <a:pt x="f106" y="f45"/>
                    <a:pt x="f107" y="f41"/>
                    <a:pt x="f108" y="f41"/>
                  </a:cubicBezTo>
                  <a:cubicBezTo>
                    <a:pt x="f109" y="f41"/>
                    <a:pt x="f110" y="f39"/>
                    <a:pt x="f111" y="f22"/>
                  </a:cubicBezTo>
                  <a:cubicBezTo>
                    <a:pt x="f112" y="f36"/>
                    <a:pt x="f113" y="f24"/>
                    <a:pt x="f97" y="f33"/>
                  </a:cubicBezTo>
                  <a:cubicBezTo>
                    <a:pt x="f114" y="f32"/>
                    <a:pt x="f115" y="f20"/>
                    <a:pt x="f116" y="f20"/>
                  </a:cubicBezTo>
                  <a:cubicBezTo>
                    <a:pt x="f117" y="f20"/>
                    <a:pt x="f86" y="f32"/>
                    <a:pt x="f118" y="f26"/>
                  </a:cubicBezTo>
                  <a:cubicBezTo>
                    <a:pt x="f119" y="f24"/>
                    <a:pt x="f120" y="f22"/>
                    <a:pt x="f121" y="f20"/>
                  </a:cubicBezTo>
                  <a:lnTo>
                    <a:pt x="f122" y="f18"/>
                  </a:lnTo>
                  <a:lnTo>
                    <a:pt x="f122" y="f17"/>
                  </a:lnTo>
                  <a:cubicBezTo>
                    <a:pt x="f122" y="f123"/>
                    <a:pt x="f124" y="f2"/>
                    <a:pt x="f13"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73" name="Google Shape;10242;p74">
              <a:extLst>
                <a:ext uri="{FF2B5EF4-FFF2-40B4-BE49-F238E27FC236}">
                  <a16:creationId xmlns:a16="http://schemas.microsoft.com/office/drawing/2014/main" id="{59844A24-1CFA-4A20-8B69-3BF72C13764F}"/>
                </a:ext>
              </a:extLst>
            </p:cNvPr>
            <p:cNvSpPr/>
            <p:nvPr/>
          </p:nvSpPr>
          <p:spPr>
            <a:xfrm>
              <a:off x="7074383" y="5047844"/>
              <a:ext cx="256169" cy="60130"/>
            </a:xfrm>
            <a:custGeom>
              <a:avLst/>
              <a:gdLst>
                <a:gd name="f0" fmla="val w"/>
                <a:gd name="f1" fmla="val h"/>
                <a:gd name="f2" fmla="val 0"/>
                <a:gd name="f3" fmla="val 6302"/>
                <a:gd name="f4" fmla="val 1388"/>
                <a:gd name="f5" fmla="val 693"/>
                <a:gd name="f6" fmla="val 1"/>
                <a:gd name="f7" fmla="val 315"/>
                <a:gd name="f8" fmla="val 316"/>
                <a:gd name="f9" fmla="val 694"/>
                <a:gd name="f10" fmla="val 1040"/>
                <a:gd name="f11" fmla="val 1261"/>
                <a:gd name="f12" fmla="val 158"/>
                <a:gd name="f13" fmla="val 1387"/>
                <a:gd name="f14" fmla="val 347"/>
                <a:gd name="f15" fmla="val 5955"/>
                <a:gd name="f16" fmla="val 6144"/>
                <a:gd name="f17" fmla="val 1356"/>
                <a:gd name="f18" fmla="val 6301"/>
                <a:gd name="f19" fmla="val 1198"/>
                <a:gd name="f20" fmla="val 5986"/>
                <a:gd name="f21" fmla="val 5577"/>
                <a:gd name="f22" fmla="*/ f0 1 6302"/>
                <a:gd name="f23" fmla="*/ f1 1 1388"/>
                <a:gd name="f24" fmla="+- f4 0 f2"/>
                <a:gd name="f25" fmla="+- f3 0 f2"/>
                <a:gd name="f26" fmla="*/ f25 1 6302"/>
                <a:gd name="f27" fmla="*/ f24 1 1388"/>
                <a:gd name="f28" fmla="*/ f2 1 f26"/>
                <a:gd name="f29" fmla="*/ f3 1 f26"/>
                <a:gd name="f30" fmla="*/ f2 1 f27"/>
                <a:gd name="f31" fmla="*/ f4 1 f27"/>
                <a:gd name="f32" fmla="*/ f28 f22 1"/>
                <a:gd name="f33" fmla="*/ f29 f22 1"/>
                <a:gd name="f34" fmla="*/ f31 f23 1"/>
                <a:gd name="f35" fmla="*/ f30 f23 1"/>
              </a:gdLst>
              <a:ahLst/>
              <a:cxnLst>
                <a:cxn ang="3cd4">
                  <a:pos x="hc" y="t"/>
                </a:cxn>
                <a:cxn ang="0">
                  <a:pos x="r" y="vc"/>
                </a:cxn>
                <a:cxn ang="cd4">
                  <a:pos x="hc" y="b"/>
                </a:cxn>
                <a:cxn ang="cd2">
                  <a:pos x="l" y="vc"/>
                </a:cxn>
              </a:cxnLst>
              <a:rect l="f32" t="f35" r="f33" b="f34"/>
              <a:pathLst>
                <a:path w="6302" h="1388">
                  <a:moveTo>
                    <a:pt x="f5" y="f6"/>
                  </a:moveTo>
                  <a:cubicBezTo>
                    <a:pt x="f7" y="f6"/>
                    <a:pt x="f2" y="f8"/>
                    <a:pt x="f2" y="f9"/>
                  </a:cubicBezTo>
                  <a:lnTo>
                    <a:pt x="f2" y="f10"/>
                  </a:lnTo>
                  <a:cubicBezTo>
                    <a:pt x="f2" y="f11"/>
                    <a:pt x="f12" y="f13"/>
                    <a:pt x="f14" y="f13"/>
                  </a:cubicBezTo>
                  <a:lnTo>
                    <a:pt x="f15" y="f13"/>
                  </a:lnTo>
                  <a:cubicBezTo>
                    <a:pt x="f16" y="f17"/>
                    <a:pt x="f18" y="f19"/>
                    <a:pt x="f18" y="f10"/>
                  </a:cubicBezTo>
                  <a:lnTo>
                    <a:pt x="f18" y="f9"/>
                  </a:lnTo>
                  <a:cubicBezTo>
                    <a:pt x="f18" y="f8"/>
                    <a:pt x="f20" y="f6"/>
                    <a:pt x="f21"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grpSp>
      <p:grpSp>
        <p:nvGrpSpPr>
          <p:cNvPr id="74" name="Google Shape;10303;p74">
            <a:extLst>
              <a:ext uri="{FF2B5EF4-FFF2-40B4-BE49-F238E27FC236}">
                <a16:creationId xmlns:a16="http://schemas.microsoft.com/office/drawing/2014/main" id="{727A8372-FAC5-4162-83E0-2D9AC789A8A3}"/>
              </a:ext>
            </a:extLst>
          </p:cNvPr>
          <p:cNvGrpSpPr/>
          <p:nvPr/>
        </p:nvGrpSpPr>
        <p:grpSpPr>
          <a:xfrm>
            <a:off x="4628264" y="3219832"/>
            <a:ext cx="358613" cy="382160"/>
            <a:chOff x="7899455" y="4585633"/>
            <a:chExt cx="480316" cy="511854"/>
          </a:xfrm>
          <a:solidFill>
            <a:srgbClr val="BA1A18"/>
          </a:solidFill>
        </p:grpSpPr>
        <p:sp>
          <p:nvSpPr>
            <p:cNvPr id="75" name="Google Shape;10304;p74">
              <a:extLst>
                <a:ext uri="{FF2B5EF4-FFF2-40B4-BE49-F238E27FC236}">
                  <a16:creationId xmlns:a16="http://schemas.microsoft.com/office/drawing/2014/main" id="{0545EDCE-49AB-4E44-A84F-C110D65749CE}"/>
                </a:ext>
              </a:extLst>
            </p:cNvPr>
            <p:cNvSpPr/>
            <p:nvPr/>
          </p:nvSpPr>
          <p:spPr>
            <a:xfrm>
              <a:off x="7982702" y="4735741"/>
              <a:ext cx="28209" cy="150208"/>
            </a:xfrm>
            <a:custGeom>
              <a:avLst/>
              <a:gdLst>
                <a:gd name="f0" fmla="val w"/>
                <a:gd name="f1" fmla="val h"/>
                <a:gd name="f2" fmla="val 0"/>
                <a:gd name="f3" fmla="val 694"/>
                <a:gd name="f4" fmla="val 3467"/>
                <a:gd name="f5" fmla="val 1"/>
                <a:gd name="f6" fmla="val 3466"/>
                <a:gd name="f7" fmla="*/ f0 1 694"/>
                <a:gd name="f8" fmla="*/ f1 1 3467"/>
                <a:gd name="f9" fmla="+- f4 0 f2"/>
                <a:gd name="f10" fmla="+- f3 0 f2"/>
                <a:gd name="f11" fmla="*/ f10 1 694"/>
                <a:gd name="f12" fmla="*/ f9 1 3467"/>
                <a:gd name="f13" fmla="*/ f2 1 f11"/>
                <a:gd name="f14" fmla="*/ f3 1 f11"/>
                <a:gd name="f15" fmla="*/ f2 1 f12"/>
                <a:gd name="f16" fmla="*/ f4 1 f12"/>
                <a:gd name="f17" fmla="*/ f13 f7 1"/>
                <a:gd name="f18" fmla="*/ f14 f7 1"/>
                <a:gd name="f19" fmla="*/ f16 f8 1"/>
                <a:gd name="f20" fmla="*/ f15 f8 1"/>
              </a:gdLst>
              <a:ahLst/>
              <a:cxnLst>
                <a:cxn ang="3cd4">
                  <a:pos x="hc" y="t"/>
                </a:cxn>
                <a:cxn ang="0">
                  <a:pos x="r" y="vc"/>
                </a:cxn>
                <a:cxn ang="cd4">
                  <a:pos x="hc" y="b"/>
                </a:cxn>
                <a:cxn ang="cd2">
                  <a:pos x="l" y="vc"/>
                </a:cxn>
              </a:cxnLst>
              <a:rect l="f17" t="f20" r="f18" b="f19"/>
              <a:pathLst>
                <a:path w="694" h="3467">
                  <a:moveTo>
                    <a:pt x="f2" y="f5"/>
                  </a:moveTo>
                  <a:lnTo>
                    <a:pt x="f2" y="f6"/>
                  </a:lnTo>
                  <a:lnTo>
                    <a:pt x="f3" y="f6"/>
                  </a:lnTo>
                  <a:lnTo>
                    <a:pt x="f3" y="f5"/>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76" name="Google Shape;10305;p74">
              <a:extLst>
                <a:ext uri="{FF2B5EF4-FFF2-40B4-BE49-F238E27FC236}">
                  <a16:creationId xmlns:a16="http://schemas.microsoft.com/office/drawing/2014/main" id="{BABF9A04-3105-4C5A-8B20-02651899BD56}"/>
                </a:ext>
              </a:extLst>
            </p:cNvPr>
            <p:cNvSpPr/>
            <p:nvPr/>
          </p:nvSpPr>
          <p:spPr>
            <a:xfrm>
              <a:off x="8267008" y="4735741"/>
              <a:ext cx="29507" cy="150208"/>
            </a:xfrm>
            <a:custGeom>
              <a:avLst/>
              <a:gdLst>
                <a:gd name="f0" fmla="val w"/>
                <a:gd name="f1" fmla="val h"/>
                <a:gd name="f2" fmla="val 0"/>
                <a:gd name="f3" fmla="val 726"/>
                <a:gd name="f4" fmla="val 3467"/>
                <a:gd name="f5" fmla="val 1"/>
                <a:gd name="f6" fmla="val 3466"/>
                <a:gd name="f7" fmla="val 725"/>
                <a:gd name="f8" fmla="*/ f0 1 726"/>
                <a:gd name="f9" fmla="*/ f1 1 3467"/>
                <a:gd name="f10" fmla="+- f4 0 f2"/>
                <a:gd name="f11" fmla="+- f3 0 f2"/>
                <a:gd name="f12" fmla="*/ f11 1 726"/>
                <a:gd name="f13" fmla="*/ f10 1 3467"/>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726" h="3467">
                  <a:moveTo>
                    <a:pt x="f5" y="f5"/>
                  </a:moveTo>
                  <a:lnTo>
                    <a:pt x="f5" y="f6"/>
                  </a:lnTo>
                  <a:lnTo>
                    <a:pt x="f7" y="f6"/>
                  </a:lnTo>
                  <a:lnTo>
                    <a:pt x="f7" y="f5"/>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77" name="Google Shape;10306;p74">
              <a:extLst>
                <a:ext uri="{FF2B5EF4-FFF2-40B4-BE49-F238E27FC236}">
                  <a16:creationId xmlns:a16="http://schemas.microsoft.com/office/drawing/2014/main" id="{42C037E8-C62C-44A4-9ECE-9478FFEE383C}"/>
                </a:ext>
              </a:extLst>
            </p:cNvPr>
            <p:cNvSpPr/>
            <p:nvPr/>
          </p:nvSpPr>
          <p:spPr>
            <a:xfrm>
              <a:off x="7982702" y="4915924"/>
              <a:ext cx="28209" cy="180219"/>
            </a:xfrm>
            <a:custGeom>
              <a:avLst/>
              <a:gdLst>
                <a:gd name="f0" fmla="val w"/>
                <a:gd name="f1" fmla="val h"/>
                <a:gd name="f2" fmla="val 0"/>
                <a:gd name="f3" fmla="val 694"/>
                <a:gd name="f4" fmla="val 4160"/>
                <a:gd name="f5" fmla="val 4159"/>
                <a:gd name="f6" fmla="*/ f0 1 694"/>
                <a:gd name="f7" fmla="*/ f1 1 4160"/>
                <a:gd name="f8" fmla="+- f4 0 f2"/>
                <a:gd name="f9" fmla="+- f3 0 f2"/>
                <a:gd name="f10" fmla="*/ f9 1 694"/>
                <a:gd name="f11" fmla="*/ f8 1 4160"/>
                <a:gd name="f12" fmla="*/ f2 1 f10"/>
                <a:gd name="f13" fmla="*/ f3 1 f10"/>
                <a:gd name="f14" fmla="*/ f2 1 f11"/>
                <a:gd name="f15" fmla="*/ f4 1 f11"/>
                <a:gd name="f16" fmla="*/ f12 f6 1"/>
                <a:gd name="f17" fmla="*/ f13 f6 1"/>
                <a:gd name="f18" fmla="*/ f15 f7 1"/>
                <a:gd name="f19" fmla="*/ f14 f7 1"/>
              </a:gdLst>
              <a:ahLst/>
              <a:cxnLst>
                <a:cxn ang="3cd4">
                  <a:pos x="hc" y="t"/>
                </a:cxn>
                <a:cxn ang="0">
                  <a:pos x="r" y="vc"/>
                </a:cxn>
                <a:cxn ang="cd4">
                  <a:pos x="hc" y="b"/>
                </a:cxn>
                <a:cxn ang="cd2">
                  <a:pos x="l" y="vc"/>
                </a:cxn>
              </a:cxnLst>
              <a:rect l="f16" t="f19" r="f17" b="f18"/>
              <a:pathLst>
                <a:path w="694" h="4160">
                  <a:moveTo>
                    <a:pt x="f2" y="f2"/>
                  </a:moveTo>
                  <a:lnTo>
                    <a:pt x="f2" y="f5"/>
                  </a:lnTo>
                  <a:lnTo>
                    <a:pt x="f3" y="f5"/>
                  </a:lnTo>
                  <a:lnTo>
                    <a:pt x="f3" y="f2"/>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78" name="Google Shape;10307;p74">
              <a:extLst>
                <a:ext uri="{FF2B5EF4-FFF2-40B4-BE49-F238E27FC236}">
                  <a16:creationId xmlns:a16="http://schemas.microsoft.com/office/drawing/2014/main" id="{1DBECB58-6794-47EE-AF9A-211D14BD2D30}"/>
                </a:ext>
              </a:extLst>
            </p:cNvPr>
            <p:cNvSpPr/>
            <p:nvPr/>
          </p:nvSpPr>
          <p:spPr>
            <a:xfrm>
              <a:off x="8267008" y="4915924"/>
              <a:ext cx="29507" cy="180219"/>
            </a:xfrm>
            <a:custGeom>
              <a:avLst/>
              <a:gdLst>
                <a:gd name="f0" fmla="val w"/>
                <a:gd name="f1" fmla="val h"/>
                <a:gd name="f2" fmla="val 0"/>
                <a:gd name="f3" fmla="val 726"/>
                <a:gd name="f4" fmla="val 4160"/>
                <a:gd name="f5" fmla="val 1"/>
                <a:gd name="f6" fmla="val 4159"/>
                <a:gd name="f7" fmla="val 725"/>
                <a:gd name="f8" fmla="*/ f0 1 726"/>
                <a:gd name="f9" fmla="*/ f1 1 4160"/>
                <a:gd name="f10" fmla="+- f4 0 f2"/>
                <a:gd name="f11" fmla="+- f3 0 f2"/>
                <a:gd name="f12" fmla="*/ f11 1 726"/>
                <a:gd name="f13" fmla="*/ f10 1 4160"/>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726" h="4160">
                  <a:moveTo>
                    <a:pt x="f5" y="f2"/>
                  </a:moveTo>
                  <a:lnTo>
                    <a:pt x="f5" y="f6"/>
                  </a:lnTo>
                  <a:lnTo>
                    <a:pt x="f7" y="f6"/>
                  </a:lnTo>
                  <a:lnTo>
                    <a:pt x="f7" y="f2"/>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79" name="Google Shape;10308;p74">
              <a:extLst>
                <a:ext uri="{FF2B5EF4-FFF2-40B4-BE49-F238E27FC236}">
                  <a16:creationId xmlns:a16="http://schemas.microsoft.com/office/drawing/2014/main" id="{C9D7A970-193B-487B-9B01-9ED4B49F8907}"/>
                </a:ext>
              </a:extLst>
            </p:cNvPr>
            <p:cNvSpPr/>
            <p:nvPr/>
          </p:nvSpPr>
          <p:spPr>
            <a:xfrm>
              <a:off x="7899455" y="4735741"/>
              <a:ext cx="56372" cy="150208"/>
            </a:xfrm>
            <a:custGeom>
              <a:avLst/>
              <a:gdLst>
                <a:gd name="f0" fmla="val w"/>
                <a:gd name="f1" fmla="val h"/>
                <a:gd name="f2" fmla="val 0"/>
                <a:gd name="f3" fmla="val 1387"/>
                <a:gd name="f4" fmla="val 3467"/>
                <a:gd name="f5" fmla="val 1009"/>
                <a:gd name="f6" fmla="val 1"/>
                <a:gd name="f7" fmla="val 442"/>
                <a:gd name="f8" fmla="val 2049"/>
                <a:gd name="f9" fmla="val 2427"/>
                <a:gd name="f10" fmla="val 158"/>
                <a:gd name="f11" fmla="val 2773"/>
                <a:gd name="f12" fmla="val 3025"/>
                <a:gd name="f13" fmla="val 662"/>
                <a:gd name="f14" fmla="val 3340"/>
                <a:gd name="f15" fmla="val 3466"/>
                <a:gd name="f16" fmla="*/ f0 1 1387"/>
                <a:gd name="f17" fmla="*/ f1 1 3467"/>
                <a:gd name="f18" fmla="+- f4 0 f2"/>
                <a:gd name="f19" fmla="+- f3 0 f2"/>
                <a:gd name="f20" fmla="*/ f19 1 1387"/>
                <a:gd name="f21" fmla="*/ f18 1 3467"/>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1387" h="3467">
                  <a:moveTo>
                    <a:pt x="f5" y="f6"/>
                  </a:moveTo>
                  <a:cubicBezTo>
                    <a:pt x="f7" y="f6"/>
                    <a:pt x="f6" y="f7"/>
                    <a:pt x="f6" y="f5"/>
                  </a:cubicBezTo>
                  <a:lnTo>
                    <a:pt x="f6" y="f8"/>
                  </a:lnTo>
                  <a:cubicBezTo>
                    <a:pt x="f6" y="f9"/>
                    <a:pt x="f10" y="f11"/>
                    <a:pt x="f7" y="f12"/>
                  </a:cubicBezTo>
                  <a:cubicBezTo>
                    <a:pt x="f13" y="f14"/>
                    <a:pt x="f5" y="f15"/>
                    <a:pt x="f3" y="f15"/>
                  </a:cubicBezTo>
                  <a:lnTo>
                    <a:pt x="f3" y="f6"/>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80" name="Google Shape;10309;p74">
              <a:extLst>
                <a:ext uri="{FF2B5EF4-FFF2-40B4-BE49-F238E27FC236}">
                  <a16:creationId xmlns:a16="http://schemas.microsoft.com/office/drawing/2014/main" id="{7B7ACF00-6AB9-44B1-9C7A-0F06C1FD3B18}"/>
                </a:ext>
              </a:extLst>
            </p:cNvPr>
            <p:cNvSpPr/>
            <p:nvPr/>
          </p:nvSpPr>
          <p:spPr>
            <a:xfrm>
              <a:off x="8040346" y="4735741"/>
              <a:ext cx="198534" cy="150208"/>
            </a:xfrm>
            <a:custGeom>
              <a:avLst/>
              <a:gdLst>
                <a:gd name="f0" fmla="val w"/>
                <a:gd name="f1" fmla="val h"/>
                <a:gd name="f2" fmla="val 0"/>
                <a:gd name="f3" fmla="val 4884"/>
                <a:gd name="f4" fmla="val 3467"/>
                <a:gd name="f5" fmla="val 1"/>
                <a:gd name="f6" fmla="val 3466"/>
                <a:gd name="f7" fmla="val 4883"/>
                <a:gd name="f8" fmla="*/ f0 1 4884"/>
                <a:gd name="f9" fmla="*/ f1 1 3467"/>
                <a:gd name="f10" fmla="+- f4 0 f2"/>
                <a:gd name="f11" fmla="+- f3 0 f2"/>
                <a:gd name="f12" fmla="*/ f11 1 4884"/>
                <a:gd name="f13" fmla="*/ f10 1 3467"/>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4884" h="3467">
                  <a:moveTo>
                    <a:pt x="f2" y="f5"/>
                  </a:moveTo>
                  <a:lnTo>
                    <a:pt x="f2" y="f6"/>
                  </a:lnTo>
                  <a:lnTo>
                    <a:pt x="f7" y="f6"/>
                  </a:lnTo>
                  <a:lnTo>
                    <a:pt x="f7" y="f5"/>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81" name="Google Shape;10310;p74">
              <a:extLst>
                <a:ext uri="{FF2B5EF4-FFF2-40B4-BE49-F238E27FC236}">
                  <a16:creationId xmlns:a16="http://schemas.microsoft.com/office/drawing/2014/main" id="{AB2BC4F5-2FB3-4A2D-8EB2-D5DEAF37932C}"/>
                </a:ext>
              </a:extLst>
            </p:cNvPr>
            <p:cNvSpPr/>
            <p:nvPr/>
          </p:nvSpPr>
          <p:spPr>
            <a:xfrm>
              <a:off x="8323344" y="4894088"/>
              <a:ext cx="56427" cy="203399"/>
            </a:xfrm>
            <a:custGeom>
              <a:avLst/>
              <a:gdLst>
                <a:gd name="f0" fmla="val w"/>
                <a:gd name="f1" fmla="val h"/>
                <a:gd name="f2" fmla="val 0"/>
                <a:gd name="f3" fmla="val 1388"/>
                <a:gd name="f4" fmla="val 4695"/>
                <a:gd name="f5" fmla="val 1387"/>
                <a:gd name="f6" fmla="val 977"/>
                <a:gd name="f7" fmla="val 315"/>
                <a:gd name="f8" fmla="val 505"/>
                <a:gd name="f9" fmla="val 504"/>
                <a:gd name="f10" fmla="val 1"/>
                <a:gd name="f11" fmla="val 347"/>
                <a:gd name="f12" fmla="val 946"/>
                <a:gd name="f13" fmla="val 4222"/>
                <a:gd name="f14" fmla="val 3655"/>
                <a:gd name="f15" fmla="*/ f0 1 1388"/>
                <a:gd name="f16" fmla="*/ f1 1 4695"/>
                <a:gd name="f17" fmla="+- f4 0 f2"/>
                <a:gd name="f18" fmla="+- f3 0 f2"/>
                <a:gd name="f19" fmla="*/ f18 1 1388"/>
                <a:gd name="f20" fmla="*/ f17 1 4695"/>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1388" h="4695">
                  <a:moveTo>
                    <a:pt x="f5" y="f2"/>
                  </a:moveTo>
                  <a:cubicBezTo>
                    <a:pt x="f6" y="f7"/>
                    <a:pt x="f8" y="f9"/>
                    <a:pt x="f10" y="f9"/>
                  </a:cubicBezTo>
                  <a:lnTo>
                    <a:pt x="f10" y="f4"/>
                  </a:lnTo>
                  <a:lnTo>
                    <a:pt x="f11" y="f4"/>
                  </a:lnTo>
                  <a:cubicBezTo>
                    <a:pt x="f12" y="f4"/>
                    <a:pt x="f5" y="f13"/>
                    <a:pt x="f5" y="f14"/>
                  </a:cubicBezTo>
                  <a:lnTo>
                    <a:pt x="f5" y="f2"/>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82" name="Google Shape;10311;p74">
              <a:extLst>
                <a:ext uri="{FF2B5EF4-FFF2-40B4-BE49-F238E27FC236}">
                  <a16:creationId xmlns:a16="http://schemas.microsoft.com/office/drawing/2014/main" id="{5C6A261D-482C-4227-9756-E529798E7B22}"/>
                </a:ext>
              </a:extLst>
            </p:cNvPr>
            <p:cNvSpPr/>
            <p:nvPr/>
          </p:nvSpPr>
          <p:spPr>
            <a:xfrm>
              <a:off x="7899455" y="4894088"/>
              <a:ext cx="56372" cy="202054"/>
            </a:xfrm>
            <a:custGeom>
              <a:avLst/>
              <a:gdLst>
                <a:gd name="f0" fmla="val w"/>
                <a:gd name="f1" fmla="val h"/>
                <a:gd name="f2" fmla="val 0"/>
                <a:gd name="f3" fmla="val 1387"/>
                <a:gd name="f4" fmla="val 4664"/>
                <a:gd name="f5" fmla="val 1"/>
                <a:gd name="f6" fmla="val 3655"/>
                <a:gd name="f7" fmla="val 4222"/>
                <a:gd name="f8" fmla="val 442"/>
                <a:gd name="f9" fmla="val 4663"/>
                <a:gd name="f10" fmla="val 1009"/>
                <a:gd name="f11" fmla="val 504"/>
                <a:gd name="f12" fmla="val 851"/>
                <a:gd name="f13" fmla="val 379"/>
                <a:gd name="f14" fmla="val 315"/>
                <a:gd name="f15" fmla="*/ f0 1 1387"/>
                <a:gd name="f16" fmla="*/ f1 1 4664"/>
                <a:gd name="f17" fmla="+- f4 0 f2"/>
                <a:gd name="f18" fmla="+- f3 0 f2"/>
                <a:gd name="f19" fmla="*/ f18 1 1387"/>
                <a:gd name="f20" fmla="*/ f17 1 4664"/>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1387" h="4664">
                  <a:moveTo>
                    <a:pt x="f5" y="f2"/>
                  </a:moveTo>
                  <a:lnTo>
                    <a:pt x="f5" y="f6"/>
                  </a:lnTo>
                  <a:cubicBezTo>
                    <a:pt x="f5" y="f7"/>
                    <a:pt x="f8" y="f9"/>
                    <a:pt x="f10" y="f9"/>
                  </a:cubicBezTo>
                  <a:lnTo>
                    <a:pt x="f3" y="f9"/>
                  </a:lnTo>
                  <a:lnTo>
                    <a:pt x="f3" y="f11"/>
                  </a:lnTo>
                  <a:cubicBezTo>
                    <a:pt x="f12" y="f11"/>
                    <a:pt x="f13" y="f14"/>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83" name="Google Shape;10312;p74">
              <a:extLst>
                <a:ext uri="{FF2B5EF4-FFF2-40B4-BE49-F238E27FC236}">
                  <a16:creationId xmlns:a16="http://schemas.microsoft.com/office/drawing/2014/main" id="{D3270A27-A64A-4AC0-A5FF-071BB629AE54}"/>
                </a:ext>
              </a:extLst>
            </p:cNvPr>
            <p:cNvSpPr/>
            <p:nvPr/>
          </p:nvSpPr>
          <p:spPr>
            <a:xfrm>
              <a:off x="8124846" y="4915924"/>
              <a:ext cx="28209" cy="31455"/>
            </a:xfrm>
            <a:custGeom>
              <a:avLst/>
              <a:gdLst>
                <a:gd name="f0" fmla="val w"/>
                <a:gd name="f1" fmla="val h"/>
                <a:gd name="f2" fmla="val 0"/>
                <a:gd name="f3" fmla="val 694"/>
                <a:gd name="f4" fmla="val 726"/>
                <a:gd name="f5" fmla="val 1"/>
                <a:gd name="f6" fmla="val 347"/>
                <a:gd name="f7" fmla="val 568"/>
                <a:gd name="f8" fmla="val 158"/>
                <a:gd name="f9" fmla="val 725"/>
                <a:gd name="f10" fmla="*/ f0 1 694"/>
                <a:gd name="f11" fmla="*/ f1 1 726"/>
                <a:gd name="f12" fmla="+- f4 0 f2"/>
                <a:gd name="f13" fmla="+- f3 0 f2"/>
                <a:gd name="f14" fmla="*/ f13 1 694"/>
                <a:gd name="f15" fmla="*/ f12 1 726"/>
                <a:gd name="f16" fmla="*/ f2 1 f14"/>
                <a:gd name="f17" fmla="*/ f3 1 f14"/>
                <a:gd name="f18" fmla="*/ f2 1 f15"/>
                <a:gd name="f19" fmla="*/ f4 1 f15"/>
                <a:gd name="f20" fmla="*/ f16 f10 1"/>
                <a:gd name="f21" fmla="*/ f17 f10 1"/>
                <a:gd name="f22" fmla="*/ f19 f11 1"/>
                <a:gd name="f23" fmla="*/ f18 f11 1"/>
              </a:gdLst>
              <a:ahLst/>
              <a:cxnLst>
                <a:cxn ang="3cd4">
                  <a:pos x="hc" y="t"/>
                </a:cxn>
                <a:cxn ang="0">
                  <a:pos x="r" y="vc"/>
                </a:cxn>
                <a:cxn ang="cd4">
                  <a:pos x="hc" y="b"/>
                </a:cxn>
                <a:cxn ang="cd2">
                  <a:pos x="l" y="vc"/>
                </a:cxn>
              </a:cxnLst>
              <a:rect l="f20" t="f23" r="f21" b="f22"/>
              <a:pathLst>
                <a:path w="694" h="726">
                  <a:moveTo>
                    <a:pt x="f5" y="f2"/>
                  </a:moveTo>
                  <a:lnTo>
                    <a:pt x="f5" y="f6"/>
                  </a:lnTo>
                  <a:cubicBezTo>
                    <a:pt x="f5" y="f7"/>
                    <a:pt x="f8" y="f9"/>
                    <a:pt x="f6" y="f9"/>
                  </a:cubicBezTo>
                  <a:cubicBezTo>
                    <a:pt x="f7" y="f9"/>
                    <a:pt x="f3" y="f7"/>
                    <a:pt x="f3" y="f6"/>
                  </a:cubicBezTo>
                  <a:lnTo>
                    <a:pt x="f3" y="f2"/>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84" name="Google Shape;10313;p74">
              <a:extLst>
                <a:ext uri="{FF2B5EF4-FFF2-40B4-BE49-F238E27FC236}">
                  <a16:creationId xmlns:a16="http://schemas.microsoft.com/office/drawing/2014/main" id="{E94CFDAC-75FE-4C1E-9061-80B765DE5AD8}"/>
                </a:ext>
              </a:extLst>
            </p:cNvPr>
            <p:cNvSpPr/>
            <p:nvPr/>
          </p:nvSpPr>
          <p:spPr>
            <a:xfrm>
              <a:off x="8323344" y="4735741"/>
              <a:ext cx="56427" cy="150208"/>
            </a:xfrm>
            <a:custGeom>
              <a:avLst/>
              <a:gdLst>
                <a:gd name="f0" fmla="val w"/>
                <a:gd name="f1" fmla="val h"/>
                <a:gd name="f2" fmla="val 0"/>
                <a:gd name="f3" fmla="val 1388"/>
                <a:gd name="f4" fmla="val 3467"/>
                <a:gd name="f5" fmla="val 1"/>
                <a:gd name="f6" fmla="val 3466"/>
                <a:gd name="f7" fmla="val 347"/>
                <a:gd name="f8" fmla="val 662"/>
                <a:gd name="f9" fmla="val 3340"/>
                <a:gd name="f10" fmla="val 946"/>
                <a:gd name="f11" fmla="val 3088"/>
                <a:gd name="f12" fmla="val 1229"/>
                <a:gd name="f13" fmla="val 2836"/>
                <a:gd name="f14" fmla="val 1387"/>
                <a:gd name="f15" fmla="val 2458"/>
                <a:gd name="f16" fmla="val 2080"/>
                <a:gd name="f17" fmla="val 1040"/>
                <a:gd name="f18" fmla="val 442"/>
                <a:gd name="f19" fmla="val 914"/>
                <a:gd name="f20" fmla="*/ f0 1 1388"/>
                <a:gd name="f21" fmla="*/ f1 1 3467"/>
                <a:gd name="f22" fmla="+- f4 0 f2"/>
                <a:gd name="f23" fmla="+- f3 0 f2"/>
                <a:gd name="f24" fmla="*/ f23 1 1388"/>
                <a:gd name="f25" fmla="*/ f22 1 3467"/>
                <a:gd name="f26" fmla="*/ f2 1 f24"/>
                <a:gd name="f27" fmla="*/ f3 1 f24"/>
                <a:gd name="f28" fmla="*/ f2 1 f25"/>
                <a:gd name="f29" fmla="*/ f4 1 f25"/>
                <a:gd name="f30" fmla="*/ f26 f20 1"/>
                <a:gd name="f31" fmla="*/ f27 f20 1"/>
                <a:gd name="f32" fmla="*/ f29 f21 1"/>
                <a:gd name="f33" fmla="*/ f28 f21 1"/>
              </a:gdLst>
              <a:ahLst/>
              <a:cxnLst>
                <a:cxn ang="3cd4">
                  <a:pos x="hc" y="t"/>
                </a:cxn>
                <a:cxn ang="0">
                  <a:pos x="r" y="vc"/>
                </a:cxn>
                <a:cxn ang="cd4">
                  <a:pos x="hc" y="b"/>
                </a:cxn>
                <a:cxn ang="cd2">
                  <a:pos x="l" y="vc"/>
                </a:cxn>
              </a:cxnLst>
              <a:rect l="f30" t="f33" r="f31" b="f32"/>
              <a:pathLst>
                <a:path w="1388" h="3467">
                  <a:moveTo>
                    <a:pt x="f5" y="f5"/>
                  </a:moveTo>
                  <a:lnTo>
                    <a:pt x="f5" y="f6"/>
                  </a:lnTo>
                  <a:cubicBezTo>
                    <a:pt x="f7" y="f6"/>
                    <a:pt x="f8" y="f9"/>
                    <a:pt x="f10" y="f11"/>
                  </a:cubicBezTo>
                  <a:cubicBezTo>
                    <a:pt x="f12" y="f13"/>
                    <a:pt x="f14" y="f15"/>
                    <a:pt x="f14" y="f16"/>
                  </a:cubicBezTo>
                  <a:lnTo>
                    <a:pt x="f14" y="f17"/>
                  </a:lnTo>
                  <a:cubicBezTo>
                    <a:pt x="f14" y="f18"/>
                    <a:pt x="f19" y="f5"/>
                    <a:pt x="f7" y="f5"/>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85" name="Google Shape;10314;p74">
              <a:extLst>
                <a:ext uri="{FF2B5EF4-FFF2-40B4-BE49-F238E27FC236}">
                  <a16:creationId xmlns:a16="http://schemas.microsoft.com/office/drawing/2014/main" id="{89FCE254-6170-420A-AF6E-94C6DB703699}"/>
                </a:ext>
              </a:extLst>
            </p:cNvPr>
            <p:cNvSpPr/>
            <p:nvPr/>
          </p:nvSpPr>
          <p:spPr>
            <a:xfrm>
              <a:off x="8040346" y="4915924"/>
              <a:ext cx="198534" cy="180219"/>
            </a:xfrm>
            <a:custGeom>
              <a:avLst/>
              <a:gdLst>
                <a:gd name="f0" fmla="val w"/>
                <a:gd name="f1" fmla="val h"/>
                <a:gd name="f2" fmla="val 0"/>
                <a:gd name="f3" fmla="val 4884"/>
                <a:gd name="f4" fmla="val 4160"/>
                <a:gd name="f5" fmla="val 4159"/>
                <a:gd name="f6" fmla="val 4883"/>
                <a:gd name="f7" fmla="val 3466"/>
                <a:gd name="f8" fmla="val 347"/>
                <a:gd name="f9" fmla="val 946"/>
                <a:gd name="f10" fmla="val 2993"/>
                <a:gd name="f11" fmla="val 1387"/>
                <a:gd name="f12" fmla="val 2426"/>
                <a:gd name="f13" fmla="val 1827"/>
                <a:gd name="f14" fmla="val 1418"/>
                <a:gd name="f15" fmla="val 914"/>
                <a:gd name="f16" fmla="*/ f0 1 4884"/>
                <a:gd name="f17" fmla="*/ f1 1 4160"/>
                <a:gd name="f18" fmla="+- f4 0 f2"/>
                <a:gd name="f19" fmla="+- f3 0 f2"/>
                <a:gd name="f20" fmla="*/ f19 1 4884"/>
                <a:gd name="f21" fmla="*/ f18 1 4160"/>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4884" h="4160">
                  <a:moveTo>
                    <a:pt x="f2" y="f2"/>
                  </a:moveTo>
                  <a:lnTo>
                    <a:pt x="f2" y="f5"/>
                  </a:lnTo>
                  <a:lnTo>
                    <a:pt x="f6" y="f5"/>
                  </a:lnTo>
                  <a:lnTo>
                    <a:pt x="f6" y="f2"/>
                  </a:lnTo>
                  <a:lnTo>
                    <a:pt x="f7" y="f2"/>
                  </a:lnTo>
                  <a:lnTo>
                    <a:pt x="f7" y="f8"/>
                  </a:lnTo>
                  <a:cubicBezTo>
                    <a:pt x="f7" y="f9"/>
                    <a:pt x="f10" y="f11"/>
                    <a:pt x="f12" y="f11"/>
                  </a:cubicBezTo>
                  <a:cubicBezTo>
                    <a:pt x="f13" y="f11"/>
                    <a:pt x="f14" y="f15"/>
                    <a:pt x="f14" y="f8"/>
                  </a:cubicBezTo>
                  <a:lnTo>
                    <a:pt x="f14" y="f2"/>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86" name="Google Shape;10315;p74">
              <a:extLst>
                <a:ext uri="{FF2B5EF4-FFF2-40B4-BE49-F238E27FC236}">
                  <a16:creationId xmlns:a16="http://schemas.microsoft.com/office/drawing/2014/main" id="{40F5FA0E-C237-4DB4-9E36-0EB0E14063DC}"/>
                </a:ext>
              </a:extLst>
            </p:cNvPr>
            <p:cNvSpPr/>
            <p:nvPr/>
          </p:nvSpPr>
          <p:spPr>
            <a:xfrm>
              <a:off x="8039039" y="4585633"/>
              <a:ext cx="198534" cy="120143"/>
            </a:xfrm>
            <a:custGeom>
              <a:avLst/>
              <a:gdLst>
                <a:gd name="f0" fmla="val w"/>
                <a:gd name="f1" fmla="val h"/>
                <a:gd name="f2" fmla="val 0"/>
                <a:gd name="f3" fmla="val 4884"/>
                <a:gd name="f4" fmla="val 2773"/>
                <a:gd name="f5" fmla="val 2427"/>
                <a:gd name="f6" fmla="val 1103"/>
                <a:gd name="f7" fmla="val 1"/>
                <a:gd name="f8" fmla="val 2426"/>
                <a:gd name="f9" fmla="val 1355"/>
                <a:gd name="f10" fmla="val 1828"/>
                <a:gd name="f11" fmla="val 1418"/>
                <a:gd name="f12" fmla="val 2395"/>
                <a:gd name="f13" fmla="val 2994"/>
                <a:gd name="f14" fmla="val 3403"/>
                <a:gd name="f15" fmla="val 1891"/>
                <a:gd name="f16" fmla="val 3781"/>
                <a:gd name="f17" fmla="*/ f0 1 4884"/>
                <a:gd name="f18" fmla="*/ f1 1 2773"/>
                <a:gd name="f19" fmla="+- f4 0 f2"/>
                <a:gd name="f20" fmla="+- f3 0 f2"/>
                <a:gd name="f21" fmla="*/ f20 1 4884"/>
                <a:gd name="f22" fmla="*/ f19 1 2773"/>
                <a:gd name="f23" fmla="*/ f2 1 f21"/>
                <a:gd name="f24" fmla="*/ f3 1 f21"/>
                <a:gd name="f25" fmla="*/ f2 1 f22"/>
                <a:gd name="f26" fmla="*/ f4 1 f22"/>
                <a:gd name="f27" fmla="*/ f23 f17 1"/>
                <a:gd name="f28" fmla="*/ f24 f17 1"/>
                <a:gd name="f29" fmla="*/ f26 f18 1"/>
                <a:gd name="f30" fmla="*/ f25 f18 1"/>
              </a:gdLst>
              <a:ahLst/>
              <a:cxnLst>
                <a:cxn ang="3cd4">
                  <a:pos x="hc" y="t"/>
                </a:cxn>
                <a:cxn ang="0">
                  <a:pos x="r" y="vc"/>
                </a:cxn>
                <a:cxn ang="cd4">
                  <a:pos x="hc" y="b"/>
                </a:cxn>
                <a:cxn ang="cd2">
                  <a:pos x="l" y="vc"/>
                </a:cxn>
              </a:cxnLst>
              <a:rect l="f27" t="f30" r="f28" b="f29"/>
              <a:pathLst>
                <a:path w="4884" h="2773">
                  <a:moveTo>
                    <a:pt x="f5" y="f2"/>
                  </a:moveTo>
                  <a:cubicBezTo>
                    <a:pt x="f6" y="f2"/>
                    <a:pt x="f7" y="f6"/>
                    <a:pt x="f7" y="f8"/>
                  </a:cubicBezTo>
                  <a:lnTo>
                    <a:pt x="f7" y="f4"/>
                  </a:lnTo>
                  <a:lnTo>
                    <a:pt x="f9" y="f4"/>
                  </a:lnTo>
                  <a:lnTo>
                    <a:pt x="f9" y="f8"/>
                  </a:lnTo>
                  <a:cubicBezTo>
                    <a:pt x="f9" y="f10"/>
                    <a:pt x="f10" y="f11"/>
                    <a:pt x="f12" y="f11"/>
                  </a:cubicBezTo>
                  <a:cubicBezTo>
                    <a:pt x="f13" y="f11"/>
                    <a:pt x="f14" y="f15"/>
                    <a:pt x="f14" y="f8"/>
                  </a:cubicBezTo>
                  <a:lnTo>
                    <a:pt x="f14" y="f4"/>
                  </a:lnTo>
                  <a:lnTo>
                    <a:pt x="f3" y="f4"/>
                  </a:lnTo>
                  <a:lnTo>
                    <a:pt x="f3" y="f8"/>
                  </a:lnTo>
                  <a:cubicBezTo>
                    <a:pt x="f3" y="f6"/>
                    <a:pt x="f16" y="f2"/>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grpSp>
      <p:grpSp>
        <p:nvGrpSpPr>
          <p:cNvPr id="87" name="Google Shape;10341;p74">
            <a:extLst>
              <a:ext uri="{FF2B5EF4-FFF2-40B4-BE49-F238E27FC236}">
                <a16:creationId xmlns:a16="http://schemas.microsoft.com/office/drawing/2014/main" id="{4B3580DE-BDE0-4688-8747-464A5D2A757E}"/>
              </a:ext>
            </a:extLst>
          </p:cNvPr>
          <p:cNvGrpSpPr/>
          <p:nvPr/>
        </p:nvGrpSpPr>
        <p:grpSpPr>
          <a:xfrm>
            <a:off x="7219643" y="2532733"/>
            <a:ext cx="258337" cy="360968"/>
            <a:chOff x="11370271" y="3665354"/>
            <a:chExt cx="346008" cy="483470"/>
          </a:xfrm>
          <a:solidFill>
            <a:srgbClr val="BA1A18"/>
          </a:solidFill>
        </p:grpSpPr>
        <p:sp>
          <p:nvSpPr>
            <p:cNvPr id="88" name="Google Shape;10342;p74">
              <a:extLst>
                <a:ext uri="{FF2B5EF4-FFF2-40B4-BE49-F238E27FC236}">
                  <a16:creationId xmlns:a16="http://schemas.microsoft.com/office/drawing/2014/main" id="{A4F497B7-0A45-4348-B930-9ECD81602098}"/>
                </a:ext>
              </a:extLst>
            </p:cNvPr>
            <p:cNvSpPr/>
            <p:nvPr/>
          </p:nvSpPr>
          <p:spPr>
            <a:xfrm>
              <a:off x="11370271" y="3665354"/>
              <a:ext cx="346008" cy="340376"/>
            </a:xfrm>
            <a:custGeom>
              <a:avLst/>
              <a:gdLst>
                <a:gd name="f0" fmla="val w"/>
                <a:gd name="f1" fmla="val h"/>
                <a:gd name="f2" fmla="val 0"/>
                <a:gd name="f3" fmla="val 9012"/>
                <a:gd name="f4" fmla="val 8318"/>
                <a:gd name="f5" fmla="val 4538"/>
                <a:gd name="f6" fmla="val 1"/>
                <a:gd name="f7" fmla="val 2112"/>
                <a:gd name="f8" fmla="val 1985"/>
                <a:gd name="f9" fmla="val 32"/>
                <a:gd name="f10" fmla="val 4537"/>
                <a:gd name="f11" fmla="val 5860"/>
                <a:gd name="f12" fmla="val 631"/>
                <a:gd name="f13" fmla="val 7184"/>
                <a:gd name="f14" fmla="val 1797"/>
                <a:gd name="f15" fmla="val 8066"/>
                <a:gd name="f16" fmla="val 1923"/>
                <a:gd name="f17" fmla="val 8192"/>
                <a:gd name="f18" fmla="val 2017"/>
                <a:gd name="f19" fmla="val 8223"/>
                <a:gd name="f20" fmla="val 2049"/>
                <a:gd name="f21" fmla="val 4160"/>
                <a:gd name="f22" fmla="val 6900"/>
                <a:gd name="f23" fmla="val 2427"/>
                <a:gd name="f24" fmla="val 2238"/>
                <a:gd name="f25" fmla="val 2080"/>
                <a:gd name="f26" fmla="val 6743"/>
                <a:gd name="f27" fmla="val 6554"/>
                <a:gd name="f28" fmla="val 5829"/>
                <a:gd name="f29" fmla="val 4852"/>
                <a:gd name="f30" fmla="val 2679"/>
                <a:gd name="f31" fmla="val 4033"/>
                <a:gd name="f32" fmla="val 3498"/>
                <a:gd name="f33" fmla="val 3624"/>
                <a:gd name="f34" fmla="val 3277"/>
                <a:gd name="f35" fmla="val 3403"/>
                <a:gd name="f36" fmla="val 3151"/>
                <a:gd name="f37" fmla="val 3088"/>
                <a:gd name="f38" fmla="val 2678"/>
                <a:gd name="f39" fmla="val 1922"/>
                <a:gd name="f40" fmla="val 3782"/>
                <a:gd name="f41" fmla="val 1292"/>
                <a:gd name="f42" fmla="val 5262"/>
                <a:gd name="f43" fmla="val 5892"/>
                <a:gd name="f44" fmla="val 3025"/>
                <a:gd name="f45" fmla="val 5735"/>
                <a:gd name="f46" fmla="val 3340"/>
                <a:gd name="f47" fmla="val 5546"/>
                <a:gd name="f48" fmla="val 6365"/>
                <a:gd name="f49" fmla="val 6964"/>
                <a:gd name="f50" fmla="val 6806"/>
                <a:gd name="f51" fmla="val 6617"/>
                <a:gd name="f52" fmla="val 4884"/>
                <a:gd name="f53" fmla="val 6995"/>
                <a:gd name="f54" fmla="val 7027"/>
                <a:gd name="f55" fmla="val 8286"/>
                <a:gd name="f56" fmla="val 7121"/>
                <a:gd name="f57" fmla="val 7247"/>
                <a:gd name="f58" fmla="val 8129"/>
                <a:gd name="f59" fmla="val 8413"/>
                <a:gd name="f60" fmla="val 9011"/>
                <a:gd name="f61" fmla="val 4506"/>
                <a:gd name="f62" fmla="*/ f0 1 9012"/>
                <a:gd name="f63" fmla="*/ f1 1 8318"/>
                <a:gd name="f64" fmla="+- f4 0 f2"/>
                <a:gd name="f65" fmla="+- f3 0 f2"/>
                <a:gd name="f66" fmla="*/ f65 1 9012"/>
                <a:gd name="f67" fmla="*/ f64 1 8318"/>
                <a:gd name="f68" fmla="*/ f2 1 f66"/>
                <a:gd name="f69" fmla="*/ f3 1 f66"/>
                <a:gd name="f70" fmla="*/ f2 1 f67"/>
                <a:gd name="f71" fmla="*/ f4 1 f67"/>
                <a:gd name="f72" fmla="*/ f68 f62 1"/>
                <a:gd name="f73" fmla="*/ f69 f62 1"/>
                <a:gd name="f74" fmla="*/ f71 f63 1"/>
                <a:gd name="f75" fmla="*/ f70 f63 1"/>
              </a:gdLst>
              <a:ahLst/>
              <a:cxnLst>
                <a:cxn ang="3cd4">
                  <a:pos x="hc" y="t"/>
                </a:cxn>
                <a:cxn ang="0">
                  <a:pos x="r" y="vc"/>
                </a:cxn>
                <a:cxn ang="cd4">
                  <a:pos x="hc" y="b"/>
                </a:cxn>
                <a:cxn ang="cd2">
                  <a:pos x="l" y="vc"/>
                </a:cxn>
              </a:cxnLst>
              <a:rect l="f72" t="f75" r="f73" b="f74"/>
              <a:pathLst>
                <a:path w="9012" h="8318">
                  <a:moveTo>
                    <a:pt x="f5" y="f6"/>
                  </a:moveTo>
                  <a:cubicBezTo>
                    <a:pt x="f7" y="f6"/>
                    <a:pt x="f6" y="f8"/>
                    <a:pt x="f9" y="f10"/>
                  </a:cubicBezTo>
                  <a:cubicBezTo>
                    <a:pt x="f9" y="f11"/>
                    <a:pt x="f12" y="f13"/>
                    <a:pt x="f14" y="f15"/>
                  </a:cubicBezTo>
                  <a:cubicBezTo>
                    <a:pt x="f16" y="f17"/>
                    <a:pt x="f18" y="f19"/>
                    <a:pt x="f20" y="f4"/>
                  </a:cubicBezTo>
                  <a:lnTo>
                    <a:pt x="f21" y="f4"/>
                  </a:lnTo>
                  <a:lnTo>
                    <a:pt x="f21" y="f22"/>
                  </a:lnTo>
                  <a:lnTo>
                    <a:pt x="f23" y="f22"/>
                  </a:lnTo>
                  <a:cubicBezTo>
                    <a:pt x="f24" y="f22"/>
                    <a:pt x="f25" y="f26"/>
                    <a:pt x="f25" y="f27"/>
                  </a:cubicBezTo>
                  <a:lnTo>
                    <a:pt x="f25" y="f28"/>
                  </a:lnTo>
                  <a:cubicBezTo>
                    <a:pt x="f25" y="f29"/>
                    <a:pt x="f30" y="f31"/>
                    <a:pt x="f32" y="f33"/>
                  </a:cubicBezTo>
                  <a:cubicBezTo>
                    <a:pt x="f34" y="f35"/>
                    <a:pt x="f36" y="f37"/>
                    <a:pt x="f36" y="f38"/>
                  </a:cubicBezTo>
                  <a:cubicBezTo>
                    <a:pt x="f36" y="f39"/>
                    <a:pt x="f40" y="f41"/>
                    <a:pt x="f5" y="f41"/>
                  </a:cubicBezTo>
                  <a:cubicBezTo>
                    <a:pt x="f42" y="f41"/>
                    <a:pt x="f43" y="f39"/>
                    <a:pt x="f43" y="f38"/>
                  </a:cubicBezTo>
                  <a:cubicBezTo>
                    <a:pt x="f43" y="f44"/>
                    <a:pt x="f45" y="f46"/>
                    <a:pt x="f47" y="f33"/>
                  </a:cubicBezTo>
                  <a:cubicBezTo>
                    <a:pt x="f48" y="f31"/>
                    <a:pt x="f49" y="f29"/>
                    <a:pt x="f49" y="f28"/>
                  </a:cubicBezTo>
                  <a:lnTo>
                    <a:pt x="f49" y="f27"/>
                  </a:lnTo>
                  <a:cubicBezTo>
                    <a:pt x="f49" y="f26"/>
                    <a:pt x="f50" y="f22"/>
                    <a:pt x="f51" y="f22"/>
                  </a:cubicBezTo>
                  <a:lnTo>
                    <a:pt x="f52" y="f22"/>
                  </a:lnTo>
                  <a:lnTo>
                    <a:pt x="f52" y="f4"/>
                  </a:lnTo>
                  <a:lnTo>
                    <a:pt x="f53" y="f4"/>
                  </a:lnTo>
                  <a:cubicBezTo>
                    <a:pt x="f54" y="f55"/>
                    <a:pt x="f56" y="f17"/>
                    <a:pt x="f57" y="f58"/>
                  </a:cubicBezTo>
                  <a:cubicBezTo>
                    <a:pt x="f59" y="f13"/>
                    <a:pt x="f60" y="f28"/>
                    <a:pt x="f60" y="f61"/>
                  </a:cubicBezTo>
                  <a:cubicBezTo>
                    <a:pt x="f60" y="f18"/>
                    <a:pt x="f53" y="f6"/>
                    <a:pt x="f5"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89" name="Google Shape;10343;p74">
              <a:extLst>
                <a:ext uri="{FF2B5EF4-FFF2-40B4-BE49-F238E27FC236}">
                  <a16:creationId xmlns:a16="http://schemas.microsoft.com/office/drawing/2014/main" id="{016414FE-1399-4A26-98FC-3A451CAFBA83}"/>
                </a:ext>
              </a:extLst>
            </p:cNvPr>
            <p:cNvSpPr/>
            <p:nvPr/>
          </p:nvSpPr>
          <p:spPr>
            <a:xfrm>
              <a:off x="11516657" y="3749168"/>
              <a:ext cx="54434" cy="58073"/>
            </a:xfrm>
            <a:custGeom>
              <a:avLst/>
              <a:gdLst>
                <a:gd name="f0" fmla="val w"/>
                <a:gd name="f1" fmla="val h"/>
                <a:gd name="f2" fmla="val 0"/>
                <a:gd name="f3" fmla="val 1418"/>
                <a:gd name="f4" fmla="val 1419"/>
                <a:gd name="f5" fmla="val 725"/>
                <a:gd name="f6" fmla="val 315"/>
                <a:gd name="f7" fmla="val 1103"/>
                <a:gd name="f8" fmla="*/ f0 1 1418"/>
                <a:gd name="f9" fmla="*/ f1 1 1419"/>
                <a:gd name="f10" fmla="+- f4 0 f2"/>
                <a:gd name="f11" fmla="+- f3 0 f2"/>
                <a:gd name="f12" fmla="*/ f11 1 1418"/>
                <a:gd name="f13" fmla="*/ f10 1 1419"/>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1418" h="1419">
                  <a:moveTo>
                    <a:pt x="f5" y="f2"/>
                  </a:moveTo>
                  <a:cubicBezTo>
                    <a:pt x="f6" y="f2"/>
                    <a:pt x="f2" y="f6"/>
                    <a:pt x="f2" y="f5"/>
                  </a:cubicBezTo>
                  <a:cubicBezTo>
                    <a:pt x="f2" y="f7"/>
                    <a:pt x="f6" y="f3"/>
                    <a:pt x="f5" y="f3"/>
                  </a:cubicBezTo>
                  <a:cubicBezTo>
                    <a:pt x="f7" y="f3"/>
                    <a:pt x="f3" y="f7"/>
                    <a:pt x="f3" y="f5"/>
                  </a:cubicBezTo>
                  <a:cubicBezTo>
                    <a:pt x="f3" y="f6"/>
                    <a:pt x="f7" y="f2"/>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90" name="Google Shape;10344;p74">
              <a:extLst>
                <a:ext uri="{FF2B5EF4-FFF2-40B4-BE49-F238E27FC236}">
                  <a16:creationId xmlns:a16="http://schemas.microsoft.com/office/drawing/2014/main" id="{879E86CF-F1B5-478B-972C-C5B045F6147F}"/>
                </a:ext>
              </a:extLst>
            </p:cNvPr>
            <p:cNvSpPr/>
            <p:nvPr/>
          </p:nvSpPr>
          <p:spPr>
            <a:xfrm>
              <a:off x="11451314" y="4034058"/>
              <a:ext cx="186327" cy="58073"/>
            </a:xfrm>
            <a:custGeom>
              <a:avLst/>
              <a:gdLst>
                <a:gd name="f0" fmla="val w"/>
                <a:gd name="f1" fmla="val h"/>
                <a:gd name="f2" fmla="val 0"/>
                <a:gd name="f3" fmla="val 4853"/>
                <a:gd name="f4" fmla="val 1419"/>
                <a:gd name="f5" fmla="val 1"/>
                <a:gd name="f6" fmla="val 347"/>
                <a:gd name="f7" fmla="val 946"/>
                <a:gd name="f8" fmla="val 473"/>
                <a:gd name="f9" fmla="val 1040"/>
                <a:gd name="f10" fmla="val 3781"/>
                <a:gd name="f11" fmla="val 4380"/>
                <a:gd name="f12" fmla="*/ f0 1 4853"/>
                <a:gd name="f13" fmla="*/ f1 1 1419"/>
                <a:gd name="f14" fmla="+- f4 0 f2"/>
                <a:gd name="f15" fmla="+- f3 0 f2"/>
                <a:gd name="f16" fmla="*/ f15 1 4853"/>
                <a:gd name="f17" fmla="*/ f14 1 1419"/>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4853" h="1419">
                  <a:moveTo>
                    <a:pt x="f5" y="f5"/>
                  </a:moveTo>
                  <a:lnTo>
                    <a:pt x="f5" y="f6"/>
                  </a:lnTo>
                  <a:cubicBezTo>
                    <a:pt x="f5" y="f7"/>
                    <a:pt x="f8" y="f4"/>
                    <a:pt x="f9" y="f4"/>
                  </a:cubicBezTo>
                  <a:lnTo>
                    <a:pt x="f10" y="f4"/>
                  </a:lnTo>
                  <a:cubicBezTo>
                    <a:pt x="f11" y="f4"/>
                    <a:pt x="f3" y="f7"/>
                    <a:pt x="f3" y="f6"/>
                  </a:cubicBezTo>
                  <a:lnTo>
                    <a:pt x="f3" y="f5"/>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91" name="Google Shape;10345;p74">
              <a:extLst>
                <a:ext uri="{FF2B5EF4-FFF2-40B4-BE49-F238E27FC236}">
                  <a16:creationId xmlns:a16="http://schemas.microsoft.com/office/drawing/2014/main" id="{341DED42-0FB8-43CD-967B-B508C0BA0262}"/>
                </a:ext>
              </a:extLst>
            </p:cNvPr>
            <p:cNvSpPr/>
            <p:nvPr/>
          </p:nvSpPr>
          <p:spPr>
            <a:xfrm>
              <a:off x="11477923" y="3836813"/>
              <a:ext cx="133109" cy="85112"/>
            </a:xfrm>
            <a:custGeom>
              <a:avLst/>
              <a:gdLst>
                <a:gd name="f0" fmla="val w"/>
                <a:gd name="f1" fmla="val h"/>
                <a:gd name="f2" fmla="val 0"/>
                <a:gd name="f3" fmla="val 3467"/>
                <a:gd name="f4" fmla="val 2080"/>
                <a:gd name="f5" fmla="val 1734"/>
                <a:gd name="f6" fmla="val 1"/>
                <a:gd name="f7" fmla="val 789"/>
                <a:gd name="f8" fmla="val 725"/>
                <a:gd name="f9" fmla="val 1733"/>
                <a:gd name="f10" fmla="val 3466"/>
                <a:gd name="f11" fmla="val 788"/>
                <a:gd name="f12" fmla="val 2679"/>
                <a:gd name="f13" fmla="*/ f0 1 3467"/>
                <a:gd name="f14" fmla="*/ f1 1 2080"/>
                <a:gd name="f15" fmla="+- f4 0 f2"/>
                <a:gd name="f16" fmla="+- f3 0 f2"/>
                <a:gd name="f17" fmla="*/ f16 1 3467"/>
                <a:gd name="f18" fmla="*/ f15 1 2080"/>
                <a:gd name="f19" fmla="*/ f2 1 f17"/>
                <a:gd name="f20" fmla="*/ f3 1 f17"/>
                <a:gd name="f21" fmla="*/ f2 1 f18"/>
                <a:gd name="f22" fmla="*/ f4 1 f18"/>
                <a:gd name="f23" fmla="*/ f19 f13 1"/>
                <a:gd name="f24" fmla="*/ f20 f13 1"/>
                <a:gd name="f25" fmla="*/ f22 f14 1"/>
                <a:gd name="f26" fmla="*/ f21 f14 1"/>
              </a:gdLst>
              <a:ahLst/>
              <a:cxnLst>
                <a:cxn ang="3cd4">
                  <a:pos x="hc" y="t"/>
                </a:cxn>
                <a:cxn ang="0">
                  <a:pos x="r" y="vc"/>
                </a:cxn>
                <a:cxn ang="cd4">
                  <a:pos x="hc" y="b"/>
                </a:cxn>
                <a:cxn ang="cd2">
                  <a:pos x="l" y="vc"/>
                </a:cxn>
              </a:cxnLst>
              <a:rect l="f23" t="f26" r="f24" b="f25"/>
              <a:pathLst>
                <a:path w="3467" h="2080">
                  <a:moveTo>
                    <a:pt x="f5" y="f6"/>
                  </a:moveTo>
                  <a:cubicBezTo>
                    <a:pt x="f7" y="f6"/>
                    <a:pt x="f6" y="f8"/>
                    <a:pt x="f6" y="f9"/>
                  </a:cubicBezTo>
                  <a:lnTo>
                    <a:pt x="f6" y="f4"/>
                  </a:lnTo>
                  <a:lnTo>
                    <a:pt x="f10" y="f4"/>
                  </a:lnTo>
                  <a:lnTo>
                    <a:pt x="f10" y="f9"/>
                  </a:lnTo>
                  <a:cubicBezTo>
                    <a:pt x="f10" y="f11"/>
                    <a:pt x="f12" y="f6"/>
                    <a:pt x="f5"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92" name="Google Shape;10346;p74">
              <a:extLst>
                <a:ext uri="{FF2B5EF4-FFF2-40B4-BE49-F238E27FC236}">
                  <a16:creationId xmlns:a16="http://schemas.microsoft.com/office/drawing/2014/main" id="{8AD59F05-97CA-4B05-A47C-B54A7A353BE6}"/>
                </a:ext>
              </a:extLst>
            </p:cNvPr>
            <p:cNvSpPr/>
            <p:nvPr/>
          </p:nvSpPr>
          <p:spPr>
            <a:xfrm>
              <a:off x="11477923" y="4120432"/>
              <a:ext cx="134307" cy="28392"/>
            </a:xfrm>
            <a:custGeom>
              <a:avLst/>
              <a:gdLst>
                <a:gd name="f0" fmla="val w"/>
                <a:gd name="f1" fmla="val h"/>
                <a:gd name="f2" fmla="val 0"/>
                <a:gd name="f3" fmla="val 3498"/>
                <a:gd name="f4" fmla="val 694"/>
                <a:gd name="f5" fmla="val 32"/>
                <a:gd name="f6" fmla="val 1"/>
                <a:gd name="f7" fmla="val 379"/>
                <a:gd name="f8" fmla="val 284"/>
                <a:gd name="f9" fmla="val 2773"/>
                <a:gd name="f10" fmla="val 3183"/>
                <a:gd name="f11" fmla="*/ f0 1 3498"/>
                <a:gd name="f12" fmla="*/ f1 1 694"/>
                <a:gd name="f13" fmla="+- f4 0 f2"/>
                <a:gd name="f14" fmla="+- f3 0 f2"/>
                <a:gd name="f15" fmla="*/ f14 1 3498"/>
                <a:gd name="f16" fmla="*/ f13 1 694"/>
                <a:gd name="f17" fmla="*/ f2 1 f15"/>
                <a:gd name="f18" fmla="*/ f3 1 f15"/>
                <a:gd name="f19" fmla="*/ f2 1 f16"/>
                <a:gd name="f20" fmla="*/ f4 1 f16"/>
                <a:gd name="f21" fmla="*/ f17 f11 1"/>
                <a:gd name="f22" fmla="*/ f18 f11 1"/>
                <a:gd name="f23" fmla="*/ f20 f12 1"/>
                <a:gd name="f24" fmla="*/ f19 f12 1"/>
              </a:gdLst>
              <a:ahLst/>
              <a:cxnLst>
                <a:cxn ang="3cd4">
                  <a:pos x="hc" y="t"/>
                </a:cxn>
                <a:cxn ang="0">
                  <a:pos x="r" y="vc"/>
                </a:cxn>
                <a:cxn ang="cd4">
                  <a:pos x="hc" y="b"/>
                </a:cxn>
                <a:cxn ang="cd2">
                  <a:pos x="l" y="vc"/>
                </a:cxn>
              </a:cxnLst>
              <a:rect l="f21" t="f24" r="f22" b="f23"/>
              <a:pathLst>
                <a:path w="3498" h="694">
                  <a:moveTo>
                    <a:pt x="f5" y="f6"/>
                  </a:moveTo>
                  <a:cubicBezTo>
                    <a:pt x="f6" y="f7"/>
                    <a:pt x="f8" y="f4"/>
                    <a:pt x="f4" y="f4"/>
                  </a:cubicBezTo>
                  <a:lnTo>
                    <a:pt x="f9" y="f4"/>
                  </a:lnTo>
                  <a:cubicBezTo>
                    <a:pt x="f10" y="f4"/>
                    <a:pt x="f3" y="f7"/>
                    <a:pt x="f3"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grpSp>
      <p:grpSp>
        <p:nvGrpSpPr>
          <p:cNvPr id="93" name="Google Shape;10359;p74">
            <a:extLst>
              <a:ext uri="{FF2B5EF4-FFF2-40B4-BE49-F238E27FC236}">
                <a16:creationId xmlns:a16="http://schemas.microsoft.com/office/drawing/2014/main" id="{D308D88A-77BA-445E-8883-D3557437F006}"/>
              </a:ext>
            </a:extLst>
          </p:cNvPr>
          <p:cNvGrpSpPr/>
          <p:nvPr/>
        </p:nvGrpSpPr>
        <p:grpSpPr>
          <a:xfrm>
            <a:off x="5285448" y="3261738"/>
            <a:ext cx="359555" cy="337333"/>
            <a:chOff x="8779666" y="4641759"/>
            <a:chExt cx="481577" cy="451813"/>
          </a:xfrm>
          <a:solidFill>
            <a:srgbClr val="BA1A18"/>
          </a:solidFill>
        </p:grpSpPr>
        <p:sp>
          <p:nvSpPr>
            <p:cNvPr id="94" name="Google Shape;10360;p74">
              <a:extLst>
                <a:ext uri="{FF2B5EF4-FFF2-40B4-BE49-F238E27FC236}">
                  <a16:creationId xmlns:a16="http://schemas.microsoft.com/office/drawing/2014/main" id="{E3CD086C-6084-4E18-91FF-216EBA9077B5}"/>
                </a:ext>
              </a:extLst>
            </p:cNvPr>
            <p:cNvSpPr/>
            <p:nvPr/>
          </p:nvSpPr>
          <p:spPr>
            <a:xfrm>
              <a:off x="8906448" y="4851961"/>
              <a:ext cx="226698" cy="241611"/>
            </a:xfrm>
            <a:custGeom>
              <a:avLst/>
              <a:gdLst>
                <a:gd name="f0" fmla="val w"/>
                <a:gd name="f1" fmla="val h"/>
                <a:gd name="f2" fmla="val 0"/>
                <a:gd name="f3" fmla="val 5577"/>
                <a:gd name="f4" fmla="val 2804"/>
                <a:gd name="f5" fmla="val 1607"/>
                <a:gd name="f6" fmla="val 1450"/>
                <a:gd name="f7" fmla="val 725"/>
                <a:gd name="f8" fmla="val 1009"/>
                <a:gd name="f9" fmla="val 3308"/>
                <a:gd name="f10" fmla="val 946"/>
                <a:gd name="f11" fmla="val 3749"/>
                <a:gd name="f12" fmla="val 851"/>
                <a:gd name="f13" fmla="val 4285"/>
                <a:gd name="f14" fmla="val 757"/>
                <a:gd name="f15" fmla="val 4883"/>
                <a:gd name="f16" fmla="val 347"/>
                <a:gd name="f17" fmla="val 158"/>
                <a:gd name="f18" fmla="val 5041"/>
                <a:gd name="f19" fmla="val 5230"/>
                <a:gd name="f20" fmla="val 5419"/>
                <a:gd name="f21" fmla="val 5576"/>
                <a:gd name="f22" fmla="val 5545"/>
                <a:gd name="f23" fmla="val 5387"/>
                <a:gd name="f24" fmla="val 5198"/>
                <a:gd name="f25" fmla="val 5009"/>
                <a:gd name="f26" fmla="val 4852"/>
                <a:gd name="f27" fmla="val 4726"/>
                <a:gd name="f28" fmla="val 4253"/>
                <a:gd name="f29" fmla="val 4632"/>
                <a:gd name="f30" fmla="val 4569"/>
                <a:gd name="f31" fmla="val 3277"/>
                <a:gd name="f32" fmla="val 4128"/>
                <a:gd name="f33" fmla="val 756"/>
                <a:gd name="f34" fmla="val 3970"/>
                <a:gd name="f35" fmla="*/ f0 1 5577"/>
                <a:gd name="f36" fmla="*/ f1 1 5577"/>
                <a:gd name="f37" fmla="+- f3 0 f2"/>
                <a:gd name="f38" fmla="*/ f37 1 5577"/>
                <a:gd name="f39" fmla="*/ f2 1 f38"/>
                <a:gd name="f40" fmla="*/ f3 1 f38"/>
                <a:gd name="f41" fmla="*/ f39 f35 1"/>
                <a:gd name="f42" fmla="*/ f40 f35 1"/>
                <a:gd name="f43" fmla="*/ f40 f36 1"/>
                <a:gd name="f44" fmla="*/ f39 f36 1"/>
              </a:gdLst>
              <a:ahLst/>
              <a:cxnLst>
                <a:cxn ang="3cd4">
                  <a:pos x="hc" y="t"/>
                </a:cxn>
                <a:cxn ang="0">
                  <a:pos x="r" y="vc"/>
                </a:cxn>
                <a:cxn ang="cd4">
                  <a:pos x="hc" y="b"/>
                </a:cxn>
                <a:cxn ang="cd2">
                  <a:pos x="l" y="vc"/>
                </a:cxn>
              </a:cxnLst>
              <a:rect l="f41" t="f44" r="f42" b="f43"/>
              <a:pathLst>
                <a:path w="5577" h="5577">
                  <a:moveTo>
                    <a:pt x="f4" y="f2"/>
                  </a:moveTo>
                  <a:cubicBezTo>
                    <a:pt x="f5" y="f2"/>
                    <a:pt x="f6" y="f7"/>
                    <a:pt x="f8" y="f9"/>
                  </a:cubicBezTo>
                  <a:cubicBezTo>
                    <a:pt x="f10" y="f11"/>
                    <a:pt x="f12" y="f13"/>
                    <a:pt x="f14" y="f15"/>
                  </a:cubicBezTo>
                  <a:lnTo>
                    <a:pt x="f16" y="f15"/>
                  </a:lnTo>
                  <a:cubicBezTo>
                    <a:pt x="f17" y="f15"/>
                    <a:pt x="f2" y="f18"/>
                    <a:pt x="f2" y="f19"/>
                  </a:cubicBezTo>
                  <a:cubicBezTo>
                    <a:pt x="f2" y="f20"/>
                    <a:pt x="f17" y="f21"/>
                    <a:pt x="f16" y="f21"/>
                  </a:cubicBezTo>
                  <a:lnTo>
                    <a:pt x="f19" y="f21"/>
                  </a:lnTo>
                  <a:cubicBezTo>
                    <a:pt x="f20" y="f22"/>
                    <a:pt x="f3" y="f23"/>
                    <a:pt x="f3" y="f24"/>
                  </a:cubicBezTo>
                  <a:cubicBezTo>
                    <a:pt x="f3" y="f25"/>
                    <a:pt x="f20" y="f26"/>
                    <a:pt x="f19" y="f26"/>
                  </a:cubicBezTo>
                  <a:lnTo>
                    <a:pt x="f26" y="f26"/>
                  </a:lnTo>
                  <a:cubicBezTo>
                    <a:pt x="f27" y="f28"/>
                    <a:pt x="f29" y="f11"/>
                    <a:pt x="f30" y="f31"/>
                  </a:cubicBezTo>
                  <a:cubicBezTo>
                    <a:pt x="f32" y="f33"/>
                    <a:pt x="f34" y="f2"/>
                    <a:pt x="f4"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95" name="Google Shape;10361;p74">
              <a:extLst>
                <a:ext uri="{FF2B5EF4-FFF2-40B4-BE49-F238E27FC236}">
                  <a16:creationId xmlns:a16="http://schemas.microsoft.com/office/drawing/2014/main" id="{FFA001F9-7FD7-4CE9-B025-FDE148EB4412}"/>
                </a:ext>
              </a:extLst>
            </p:cNvPr>
            <p:cNvSpPr/>
            <p:nvPr/>
          </p:nvSpPr>
          <p:spPr>
            <a:xfrm>
              <a:off x="9119046" y="4641759"/>
              <a:ext cx="112718" cy="120143"/>
            </a:xfrm>
            <a:custGeom>
              <a:avLst/>
              <a:gdLst>
                <a:gd name="f0" fmla="val w"/>
                <a:gd name="f1" fmla="val h"/>
                <a:gd name="f2" fmla="val 0"/>
                <a:gd name="f3" fmla="val 2773"/>
                <a:gd name="f4" fmla="val 1386"/>
                <a:gd name="f5" fmla="val 630"/>
                <a:gd name="f6" fmla="val 1387"/>
                <a:gd name="f7" fmla="val 2111"/>
                <a:gd name="f8" fmla="val 2143"/>
                <a:gd name="f9" fmla="*/ f0 1 2773"/>
                <a:gd name="f10" fmla="*/ f1 1 2773"/>
                <a:gd name="f11" fmla="+- f3 0 f2"/>
                <a:gd name="f12" fmla="*/ f11 1 2773"/>
                <a:gd name="f13" fmla="*/ f2 1 f12"/>
                <a:gd name="f14" fmla="*/ f3 1 f12"/>
                <a:gd name="f15" fmla="*/ f13 f9 1"/>
                <a:gd name="f16" fmla="*/ f14 f9 1"/>
                <a:gd name="f17" fmla="*/ f14 f10 1"/>
                <a:gd name="f18" fmla="*/ f13 f10 1"/>
              </a:gdLst>
              <a:ahLst/>
              <a:cxnLst>
                <a:cxn ang="3cd4">
                  <a:pos x="hc" y="t"/>
                </a:cxn>
                <a:cxn ang="0">
                  <a:pos x="r" y="vc"/>
                </a:cxn>
                <a:cxn ang="cd4">
                  <a:pos x="hc" y="b"/>
                </a:cxn>
                <a:cxn ang="cd2">
                  <a:pos x="l" y="vc"/>
                </a:cxn>
              </a:cxnLst>
              <a:rect l="f15" t="f18" r="f16" b="f17"/>
              <a:pathLst>
                <a:path w="2773" h="2773">
                  <a:moveTo>
                    <a:pt x="f4" y="f2"/>
                  </a:moveTo>
                  <a:cubicBezTo>
                    <a:pt x="f5" y="f2"/>
                    <a:pt x="f2" y="f5"/>
                    <a:pt x="f2" y="f6"/>
                  </a:cubicBezTo>
                  <a:cubicBezTo>
                    <a:pt x="f2" y="f7"/>
                    <a:pt x="f5" y="f3"/>
                    <a:pt x="f4" y="f3"/>
                  </a:cubicBezTo>
                  <a:cubicBezTo>
                    <a:pt x="f8" y="f3"/>
                    <a:pt x="f3" y="f7"/>
                    <a:pt x="f3" y="f6"/>
                  </a:cubicBezTo>
                  <a:cubicBezTo>
                    <a:pt x="f3" y="f5"/>
                    <a:pt x="f8" y="f2"/>
                    <a:pt x="f4"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96" name="Google Shape;10362;p74">
              <a:extLst>
                <a:ext uri="{FF2B5EF4-FFF2-40B4-BE49-F238E27FC236}">
                  <a16:creationId xmlns:a16="http://schemas.microsoft.com/office/drawing/2014/main" id="{631E7757-737F-45EB-B99E-EB3D358D3A07}"/>
                </a:ext>
              </a:extLst>
            </p:cNvPr>
            <p:cNvSpPr/>
            <p:nvPr/>
          </p:nvSpPr>
          <p:spPr>
            <a:xfrm>
              <a:off x="8809137" y="4641759"/>
              <a:ext cx="111419" cy="120143"/>
            </a:xfrm>
            <a:custGeom>
              <a:avLst/>
              <a:gdLst>
                <a:gd name="f0" fmla="val w"/>
                <a:gd name="f1" fmla="val h"/>
                <a:gd name="f2" fmla="val 0"/>
                <a:gd name="f3" fmla="val 2741"/>
                <a:gd name="f4" fmla="val 2773"/>
                <a:gd name="f5" fmla="val 1355"/>
                <a:gd name="f6" fmla="val 599"/>
                <a:gd name="f7" fmla="val 630"/>
                <a:gd name="f8" fmla="val 1387"/>
                <a:gd name="f9" fmla="val 2143"/>
                <a:gd name="f10" fmla="val 2111"/>
                <a:gd name="f11" fmla="*/ f0 1 2741"/>
                <a:gd name="f12" fmla="*/ f1 1 2773"/>
                <a:gd name="f13" fmla="+- f4 0 f2"/>
                <a:gd name="f14" fmla="+- f3 0 f2"/>
                <a:gd name="f15" fmla="*/ f14 1 2741"/>
                <a:gd name="f16" fmla="*/ f13 1 2773"/>
                <a:gd name="f17" fmla="*/ f2 1 f15"/>
                <a:gd name="f18" fmla="*/ f3 1 f15"/>
                <a:gd name="f19" fmla="*/ f2 1 f16"/>
                <a:gd name="f20" fmla="*/ f4 1 f16"/>
                <a:gd name="f21" fmla="*/ f17 f11 1"/>
                <a:gd name="f22" fmla="*/ f18 f11 1"/>
                <a:gd name="f23" fmla="*/ f20 f12 1"/>
                <a:gd name="f24" fmla="*/ f19 f12 1"/>
              </a:gdLst>
              <a:ahLst/>
              <a:cxnLst>
                <a:cxn ang="3cd4">
                  <a:pos x="hc" y="t"/>
                </a:cxn>
                <a:cxn ang="0">
                  <a:pos x="r" y="vc"/>
                </a:cxn>
                <a:cxn ang="cd4">
                  <a:pos x="hc" y="b"/>
                </a:cxn>
                <a:cxn ang="cd2">
                  <a:pos x="l" y="vc"/>
                </a:cxn>
              </a:cxnLst>
              <a:rect l="f21" t="f24" r="f22" b="f23"/>
              <a:pathLst>
                <a:path w="2741" h="2773">
                  <a:moveTo>
                    <a:pt x="f5" y="f2"/>
                  </a:moveTo>
                  <a:cubicBezTo>
                    <a:pt x="f6" y="f2"/>
                    <a:pt x="f2" y="f7"/>
                    <a:pt x="f2" y="f8"/>
                  </a:cubicBezTo>
                  <a:cubicBezTo>
                    <a:pt x="f2" y="f9"/>
                    <a:pt x="f6" y="f4"/>
                    <a:pt x="f5" y="f4"/>
                  </a:cubicBezTo>
                  <a:cubicBezTo>
                    <a:pt x="f10" y="f4"/>
                    <a:pt x="f3" y="f9"/>
                    <a:pt x="f3" y="f8"/>
                  </a:cubicBezTo>
                  <a:cubicBezTo>
                    <a:pt x="f3" y="f7"/>
                    <a:pt x="f10" y="f2"/>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97" name="Google Shape;10363;p74">
              <a:extLst>
                <a:ext uri="{FF2B5EF4-FFF2-40B4-BE49-F238E27FC236}">
                  <a16:creationId xmlns:a16="http://schemas.microsoft.com/office/drawing/2014/main" id="{2BC802F6-F32B-46A4-A0E9-5848436921EE}"/>
                </a:ext>
              </a:extLst>
            </p:cNvPr>
            <p:cNvSpPr/>
            <p:nvPr/>
          </p:nvSpPr>
          <p:spPr>
            <a:xfrm>
              <a:off x="8779666" y="4761856"/>
              <a:ext cx="170361" cy="90159"/>
            </a:xfrm>
            <a:custGeom>
              <a:avLst/>
              <a:gdLst>
                <a:gd name="f0" fmla="val w"/>
                <a:gd name="f1" fmla="val h"/>
                <a:gd name="f2" fmla="val 0"/>
                <a:gd name="f3" fmla="val 4191"/>
                <a:gd name="f4" fmla="val 2081"/>
                <a:gd name="f5" fmla="val 568"/>
                <a:gd name="f6" fmla="val 1"/>
                <a:gd name="f7" fmla="val 252"/>
                <a:gd name="f8" fmla="val 347"/>
                <a:gd name="f9" fmla="val 851"/>
                <a:gd name="f10" fmla="val 1356"/>
                <a:gd name="f11" fmla="val 1734"/>
                <a:gd name="f12" fmla="val 1923"/>
                <a:gd name="f13" fmla="val 158"/>
                <a:gd name="f14" fmla="val 2080"/>
                <a:gd name="f15" fmla="val 3813"/>
                <a:gd name="f16" fmla="val 4033"/>
                <a:gd name="f17" fmla="val 820"/>
                <a:gd name="f18" fmla="val 3970"/>
                <a:gd name="f19" fmla="val 3624"/>
                <a:gd name="f20" fmla="val 3245"/>
                <a:gd name="f21" fmla="val 410"/>
                <a:gd name="f22" fmla="val 2678"/>
                <a:gd name="f23" fmla="val 694"/>
                <a:gd name="f24" fmla="val 1513"/>
                <a:gd name="f25" fmla="val 946"/>
                <a:gd name="f26" fmla="*/ f0 1 4191"/>
                <a:gd name="f27" fmla="*/ f1 1 2081"/>
                <a:gd name="f28" fmla="+- f4 0 f2"/>
                <a:gd name="f29" fmla="+- f3 0 f2"/>
                <a:gd name="f30" fmla="*/ f29 1 4191"/>
                <a:gd name="f31" fmla="*/ f28 1 2081"/>
                <a:gd name="f32" fmla="*/ f2 1 f30"/>
                <a:gd name="f33" fmla="*/ f3 1 f30"/>
                <a:gd name="f34" fmla="*/ f2 1 f31"/>
                <a:gd name="f35" fmla="*/ f4 1 f31"/>
                <a:gd name="f36" fmla="*/ f32 f26 1"/>
                <a:gd name="f37" fmla="*/ f33 f26 1"/>
                <a:gd name="f38" fmla="*/ f35 f27 1"/>
                <a:gd name="f39" fmla="*/ f34 f27 1"/>
              </a:gdLst>
              <a:ahLst/>
              <a:cxnLst>
                <a:cxn ang="3cd4">
                  <a:pos x="hc" y="t"/>
                </a:cxn>
                <a:cxn ang="0">
                  <a:pos x="r" y="vc"/>
                </a:cxn>
                <a:cxn ang="cd4">
                  <a:pos x="hc" y="b"/>
                </a:cxn>
                <a:cxn ang="cd2">
                  <a:pos x="l" y="vc"/>
                </a:cxn>
              </a:cxnLst>
              <a:rect l="f36" t="f39" r="f37" b="f38"/>
              <a:pathLst>
                <a:path w="4191" h="2081">
                  <a:moveTo>
                    <a:pt x="f5" y="f6"/>
                  </a:moveTo>
                  <a:cubicBezTo>
                    <a:pt x="f7" y="f8"/>
                    <a:pt x="f2" y="f9"/>
                    <a:pt x="f2" y="f10"/>
                  </a:cubicBezTo>
                  <a:lnTo>
                    <a:pt x="f2" y="f11"/>
                  </a:lnTo>
                  <a:cubicBezTo>
                    <a:pt x="f2" y="f12"/>
                    <a:pt x="f13" y="f14"/>
                    <a:pt x="f8" y="f14"/>
                  </a:cubicBezTo>
                  <a:lnTo>
                    <a:pt x="f15" y="f14"/>
                  </a:lnTo>
                  <a:cubicBezTo>
                    <a:pt x="f16" y="f14"/>
                    <a:pt x="f3" y="f12"/>
                    <a:pt x="f3" y="f11"/>
                  </a:cubicBezTo>
                  <a:lnTo>
                    <a:pt x="f3" y="f10"/>
                  </a:lnTo>
                  <a:cubicBezTo>
                    <a:pt x="f3" y="f17"/>
                    <a:pt x="f18" y="f8"/>
                    <a:pt x="f19" y="f6"/>
                  </a:cubicBezTo>
                  <a:cubicBezTo>
                    <a:pt x="f20" y="f21"/>
                    <a:pt x="f22" y="f23"/>
                    <a:pt x="f14" y="f23"/>
                  </a:cubicBezTo>
                  <a:cubicBezTo>
                    <a:pt x="f24" y="f23"/>
                    <a:pt x="f25" y="f21"/>
                    <a:pt x="f5"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98" name="Google Shape;10364;p74">
              <a:extLst>
                <a:ext uri="{FF2B5EF4-FFF2-40B4-BE49-F238E27FC236}">
                  <a16:creationId xmlns:a16="http://schemas.microsoft.com/office/drawing/2014/main" id="{F8BE6E22-98A1-4A22-A53D-E1911C000FD9}"/>
                </a:ext>
              </a:extLst>
            </p:cNvPr>
            <p:cNvSpPr/>
            <p:nvPr/>
          </p:nvSpPr>
          <p:spPr>
            <a:xfrm>
              <a:off x="9092135" y="4761856"/>
              <a:ext cx="169099" cy="90159"/>
            </a:xfrm>
            <a:custGeom>
              <a:avLst/>
              <a:gdLst>
                <a:gd name="f0" fmla="val w"/>
                <a:gd name="f1" fmla="val h"/>
                <a:gd name="f2" fmla="val 0"/>
                <a:gd name="f3" fmla="val 4160"/>
                <a:gd name="f4" fmla="val 2081"/>
                <a:gd name="f5" fmla="val 536"/>
                <a:gd name="f6" fmla="val 1"/>
                <a:gd name="f7" fmla="val 221"/>
                <a:gd name="f8" fmla="val 347"/>
                <a:gd name="f9" fmla="val 851"/>
                <a:gd name="f10" fmla="val 1356"/>
                <a:gd name="f11" fmla="val 1702"/>
                <a:gd name="f12" fmla="val 1923"/>
                <a:gd name="f13" fmla="val 158"/>
                <a:gd name="f14" fmla="val 2080"/>
                <a:gd name="f15" fmla="val 3813"/>
                <a:gd name="f16" fmla="val 4002"/>
                <a:gd name="f17" fmla="val 4159"/>
                <a:gd name="f18" fmla="val 820"/>
                <a:gd name="f19" fmla="val 3970"/>
                <a:gd name="f20" fmla="val 3624"/>
                <a:gd name="f21" fmla="val 3214"/>
                <a:gd name="f22" fmla="val 410"/>
                <a:gd name="f23" fmla="val 2679"/>
                <a:gd name="f24" fmla="val 694"/>
                <a:gd name="f25" fmla="val 1450"/>
                <a:gd name="f26" fmla="val 946"/>
                <a:gd name="f27" fmla="*/ f0 1 4160"/>
                <a:gd name="f28" fmla="*/ f1 1 2081"/>
                <a:gd name="f29" fmla="+- f4 0 f2"/>
                <a:gd name="f30" fmla="+- f3 0 f2"/>
                <a:gd name="f31" fmla="*/ f30 1 4160"/>
                <a:gd name="f32" fmla="*/ f29 1 2081"/>
                <a:gd name="f33" fmla="*/ f2 1 f31"/>
                <a:gd name="f34" fmla="*/ f3 1 f31"/>
                <a:gd name="f35" fmla="*/ f2 1 f32"/>
                <a:gd name="f36" fmla="*/ f4 1 f32"/>
                <a:gd name="f37" fmla="*/ f33 f27 1"/>
                <a:gd name="f38" fmla="*/ f34 f27 1"/>
                <a:gd name="f39" fmla="*/ f36 f28 1"/>
                <a:gd name="f40" fmla="*/ f35 f28 1"/>
              </a:gdLst>
              <a:ahLst/>
              <a:cxnLst>
                <a:cxn ang="3cd4">
                  <a:pos x="hc" y="t"/>
                </a:cxn>
                <a:cxn ang="0">
                  <a:pos x="r" y="vc"/>
                </a:cxn>
                <a:cxn ang="cd4">
                  <a:pos x="hc" y="b"/>
                </a:cxn>
                <a:cxn ang="cd2">
                  <a:pos x="l" y="vc"/>
                </a:cxn>
              </a:cxnLst>
              <a:rect l="f37" t="f40" r="f38" b="f39"/>
              <a:pathLst>
                <a:path w="4160" h="2081">
                  <a:moveTo>
                    <a:pt x="f5" y="f6"/>
                  </a:moveTo>
                  <a:cubicBezTo>
                    <a:pt x="f7" y="f8"/>
                    <a:pt x="f6" y="f9"/>
                    <a:pt x="f6" y="f10"/>
                  </a:cubicBezTo>
                  <a:lnTo>
                    <a:pt x="f6" y="f11"/>
                  </a:lnTo>
                  <a:cubicBezTo>
                    <a:pt x="f6" y="f12"/>
                    <a:pt x="f13" y="f14"/>
                    <a:pt x="f8" y="f14"/>
                  </a:cubicBezTo>
                  <a:lnTo>
                    <a:pt x="f15" y="f14"/>
                  </a:lnTo>
                  <a:cubicBezTo>
                    <a:pt x="f16" y="f14"/>
                    <a:pt x="f17" y="f12"/>
                    <a:pt x="f17" y="f11"/>
                  </a:cubicBezTo>
                  <a:lnTo>
                    <a:pt x="f17" y="f10"/>
                  </a:lnTo>
                  <a:cubicBezTo>
                    <a:pt x="f17" y="f18"/>
                    <a:pt x="f19" y="f8"/>
                    <a:pt x="f20" y="f6"/>
                  </a:cubicBezTo>
                  <a:cubicBezTo>
                    <a:pt x="f21" y="f22"/>
                    <a:pt x="f23" y="f24"/>
                    <a:pt x="f14" y="f24"/>
                  </a:cubicBezTo>
                  <a:cubicBezTo>
                    <a:pt x="f25" y="f24"/>
                    <a:pt x="f26" y="f22"/>
                    <a:pt x="f5"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99" name="Google Shape;10365;p74">
              <a:extLst>
                <a:ext uri="{FF2B5EF4-FFF2-40B4-BE49-F238E27FC236}">
                  <a16:creationId xmlns:a16="http://schemas.microsoft.com/office/drawing/2014/main" id="{2722BD83-3BE3-43D3-96FD-9D7B7B4767B8}"/>
                </a:ext>
              </a:extLst>
            </p:cNvPr>
            <p:cNvSpPr/>
            <p:nvPr/>
          </p:nvSpPr>
          <p:spPr>
            <a:xfrm>
              <a:off x="9098563" y="4881981"/>
              <a:ext cx="162680" cy="91504"/>
            </a:xfrm>
            <a:custGeom>
              <a:avLst/>
              <a:gdLst>
                <a:gd name="f0" fmla="val w"/>
                <a:gd name="f1" fmla="val h"/>
                <a:gd name="f2" fmla="val 0"/>
                <a:gd name="f3" fmla="val 4002"/>
                <a:gd name="f4" fmla="val 2112"/>
                <a:gd name="f5" fmla="val 189"/>
                <a:gd name="f6" fmla="val 567"/>
                <a:gd name="f7" fmla="val 315"/>
                <a:gd name="f8" fmla="val 1229"/>
                <a:gd name="f9" fmla="val 473"/>
                <a:gd name="f10" fmla="val 2111"/>
                <a:gd name="f11" fmla="val 3655"/>
                <a:gd name="f12" fmla="val 3844"/>
                <a:gd name="f13" fmla="val 4001"/>
                <a:gd name="f14" fmla="val 1954"/>
                <a:gd name="f15" fmla="val 1733"/>
                <a:gd name="f16" fmla="val 378"/>
                <a:gd name="f17" fmla="val 3970"/>
                <a:gd name="f18" fmla="val 158"/>
                <a:gd name="f19" fmla="*/ f0 1 4002"/>
                <a:gd name="f20" fmla="*/ f1 1 2112"/>
                <a:gd name="f21" fmla="+- f4 0 f2"/>
                <a:gd name="f22" fmla="+- f3 0 f2"/>
                <a:gd name="f23" fmla="*/ f22 1 4002"/>
                <a:gd name="f24" fmla="*/ f21 1 2112"/>
                <a:gd name="f25" fmla="*/ f2 1 f23"/>
                <a:gd name="f26" fmla="*/ f3 1 f23"/>
                <a:gd name="f27" fmla="*/ f2 1 f24"/>
                <a:gd name="f28" fmla="*/ f4 1 f24"/>
                <a:gd name="f29" fmla="*/ f25 f19 1"/>
                <a:gd name="f30" fmla="*/ f26 f19 1"/>
                <a:gd name="f31" fmla="*/ f28 f20 1"/>
                <a:gd name="f32" fmla="*/ f27 f20 1"/>
              </a:gdLst>
              <a:ahLst/>
              <a:cxnLst>
                <a:cxn ang="3cd4">
                  <a:pos x="hc" y="t"/>
                </a:cxn>
                <a:cxn ang="0">
                  <a:pos x="r" y="vc"/>
                </a:cxn>
                <a:cxn ang="cd4">
                  <a:pos x="hc" y="b"/>
                </a:cxn>
                <a:cxn ang="cd2">
                  <a:pos x="l" y="vc"/>
                </a:cxn>
              </a:cxnLst>
              <a:rect l="f29" t="f32" r="f30" b="f31"/>
              <a:pathLst>
                <a:path w="4002" h="2112">
                  <a:moveTo>
                    <a:pt x="f2" y="f2"/>
                  </a:moveTo>
                  <a:cubicBezTo>
                    <a:pt x="f5" y="f6"/>
                    <a:pt x="f7" y="f8"/>
                    <a:pt x="f9" y="f10"/>
                  </a:cubicBezTo>
                  <a:lnTo>
                    <a:pt x="f11" y="f10"/>
                  </a:lnTo>
                  <a:cubicBezTo>
                    <a:pt x="f12" y="f10"/>
                    <a:pt x="f13" y="f14"/>
                    <a:pt x="f13" y="f15"/>
                  </a:cubicBezTo>
                  <a:lnTo>
                    <a:pt x="f13" y="f16"/>
                  </a:lnTo>
                  <a:cubicBezTo>
                    <a:pt x="f17" y="f18"/>
                    <a:pt x="f12" y="f2"/>
                    <a:pt x="f11"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00" name="Google Shape;10366;p74">
              <a:extLst>
                <a:ext uri="{FF2B5EF4-FFF2-40B4-BE49-F238E27FC236}">
                  <a16:creationId xmlns:a16="http://schemas.microsoft.com/office/drawing/2014/main" id="{62CA67FD-FBA7-40E3-A94A-E053038BD76F}"/>
                </a:ext>
              </a:extLst>
            </p:cNvPr>
            <p:cNvSpPr/>
            <p:nvPr/>
          </p:nvSpPr>
          <p:spPr>
            <a:xfrm>
              <a:off x="8779666" y="4881981"/>
              <a:ext cx="163979" cy="90114"/>
            </a:xfrm>
            <a:custGeom>
              <a:avLst/>
              <a:gdLst>
                <a:gd name="f0" fmla="val w"/>
                <a:gd name="f1" fmla="val h"/>
                <a:gd name="f2" fmla="val 0"/>
                <a:gd name="f3" fmla="val 4034"/>
                <a:gd name="f4" fmla="val 2080"/>
                <a:gd name="f5" fmla="val 347"/>
                <a:gd name="f6" fmla="val 158"/>
                <a:gd name="f7" fmla="val 1733"/>
                <a:gd name="f8" fmla="val 1954"/>
                <a:gd name="f9" fmla="val 3561"/>
                <a:gd name="f10" fmla="val 3718"/>
                <a:gd name="f11" fmla="val 1229"/>
                <a:gd name="f12" fmla="val 3813"/>
                <a:gd name="f13" fmla="val 567"/>
                <a:gd name="f14" fmla="val 4033"/>
                <a:gd name="f15" fmla="*/ f0 1 4034"/>
                <a:gd name="f16" fmla="*/ f1 1 2080"/>
                <a:gd name="f17" fmla="+- f4 0 f2"/>
                <a:gd name="f18" fmla="+- f3 0 f2"/>
                <a:gd name="f19" fmla="*/ f18 1 4034"/>
                <a:gd name="f20" fmla="*/ f17 1 2080"/>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4034" h="2080">
                  <a:moveTo>
                    <a:pt x="f5" y="f2"/>
                  </a:moveTo>
                  <a:cubicBezTo>
                    <a:pt x="f6" y="f2"/>
                    <a:pt x="f2" y="f6"/>
                    <a:pt x="f2" y="f5"/>
                  </a:cubicBezTo>
                  <a:lnTo>
                    <a:pt x="f2" y="f7"/>
                  </a:lnTo>
                  <a:cubicBezTo>
                    <a:pt x="f2" y="f8"/>
                    <a:pt x="f6" y="f4"/>
                    <a:pt x="f5" y="f4"/>
                  </a:cubicBezTo>
                  <a:lnTo>
                    <a:pt x="f9" y="f4"/>
                  </a:lnTo>
                  <a:cubicBezTo>
                    <a:pt x="f10" y="f11"/>
                    <a:pt x="f12" y="f13"/>
                    <a:pt x="f14"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grpSp>
      <p:grpSp>
        <p:nvGrpSpPr>
          <p:cNvPr id="101" name="Google Shape;10399;p74">
            <a:extLst>
              <a:ext uri="{FF2B5EF4-FFF2-40B4-BE49-F238E27FC236}">
                <a16:creationId xmlns:a16="http://schemas.microsoft.com/office/drawing/2014/main" id="{99409E73-2C2E-42BC-BF69-5A9F1E057F66}"/>
              </a:ext>
            </a:extLst>
          </p:cNvPr>
          <p:cNvGrpSpPr/>
          <p:nvPr/>
        </p:nvGrpSpPr>
        <p:grpSpPr>
          <a:xfrm>
            <a:off x="1848552" y="3191248"/>
            <a:ext cx="358573" cy="380126"/>
            <a:chOff x="4176393" y="4547347"/>
            <a:chExt cx="480261" cy="509129"/>
          </a:xfrm>
          <a:solidFill>
            <a:srgbClr val="BA1A18"/>
          </a:solidFill>
        </p:grpSpPr>
        <p:sp>
          <p:nvSpPr>
            <p:cNvPr id="102" name="Google Shape;10400;p74">
              <a:extLst>
                <a:ext uri="{FF2B5EF4-FFF2-40B4-BE49-F238E27FC236}">
                  <a16:creationId xmlns:a16="http://schemas.microsoft.com/office/drawing/2014/main" id="{D7BA86C8-D2BB-4366-849C-AA53C8D1BBDA}"/>
                </a:ext>
              </a:extLst>
            </p:cNvPr>
            <p:cNvSpPr/>
            <p:nvPr/>
          </p:nvSpPr>
          <p:spPr>
            <a:xfrm>
              <a:off x="4390253" y="4776651"/>
              <a:ext cx="29507" cy="28675"/>
            </a:xfrm>
            <a:custGeom>
              <a:avLst/>
              <a:gdLst>
                <a:gd name="f0" fmla="val w"/>
                <a:gd name="f1" fmla="val h"/>
                <a:gd name="f2" fmla="val 0"/>
                <a:gd name="f3" fmla="val 726"/>
                <a:gd name="f4" fmla="val 662"/>
                <a:gd name="f5" fmla="val 375"/>
                <a:gd name="f6" fmla="val 292"/>
                <a:gd name="f7" fmla="val 206"/>
                <a:gd name="f8" fmla="val 32"/>
                <a:gd name="f9" fmla="val 127"/>
                <a:gd name="f10" fmla="val 95"/>
                <a:gd name="f11" fmla="val 1"/>
                <a:gd name="f12" fmla="val 221"/>
                <a:gd name="f13" fmla="val 441"/>
                <a:gd name="f14" fmla="val 567"/>
                <a:gd name="f15" fmla="val 190"/>
                <a:gd name="f16" fmla="val 630"/>
                <a:gd name="f17" fmla="val 277"/>
                <a:gd name="f18" fmla="val 363"/>
                <a:gd name="f19" fmla="val 450"/>
                <a:gd name="f20" fmla="val 536"/>
                <a:gd name="f21" fmla="val 599"/>
                <a:gd name="f22" fmla="val 725"/>
                <a:gd name="f23" fmla="val 458"/>
                <a:gd name="f24" fmla="*/ f0 1 726"/>
                <a:gd name="f25" fmla="*/ f1 1 662"/>
                <a:gd name="f26" fmla="+- f4 0 f2"/>
                <a:gd name="f27" fmla="+- f3 0 f2"/>
                <a:gd name="f28" fmla="*/ f27 1 726"/>
                <a:gd name="f29" fmla="*/ f26 1 662"/>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726" h="662">
                  <a:moveTo>
                    <a:pt x="f5" y="f2"/>
                  </a:moveTo>
                  <a:cubicBezTo>
                    <a:pt x="f6" y="f2"/>
                    <a:pt x="f7" y="f8"/>
                    <a:pt x="f9" y="f10"/>
                  </a:cubicBezTo>
                  <a:cubicBezTo>
                    <a:pt x="f11" y="f12"/>
                    <a:pt x="f11" y="f13"/>
                    <a:pt x="f9" y="f14"/>
                  </a:cubicBezTo>
                  <a:cubicBezTo>
                    <a:pt x="f15" y="f16"/>
                    <a:pt x="f17" y="f4"/>
                    <a:pt x="f18" y="f4"/>
                  </a:cubicBezTo>
                  <a:cubicBezTo>
                    <a:pt x="f19" y="f4"/>
                    <a:pt x="f20" y="f16"/>
                    <a:pt x="f21" y="f14"/>
                  </a:cubicBezTo>
                  <a:cubicBezTo>
                    <a:pt x="f22" y="f13"/>
                    <a:pt x="f22" y="f12"/>
                    <a:pt x="f21" y="f10"/>
                  </a:cubicBezTo>
                  <a:cubicBezTo>
                    <a:pt x="f20" y="f8"/>
                    <a:pt x="f23" y="f2"/>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03" name="Google Shape;10401;p74">
              <a:extLst>
                <a:ext uri="{FF2B5EF4-FFF2-40B4-BE49-F238E27FC236}">
                  <a16:creationId xmlns:a16="http://schemas.microsoft.com/office/drawing/2014/main" id="{657A4F8F-39B0-48B6-9A07-DBA42BFA8E01}"/>
                </a:ext>
              </a:extLst>
            </p:cNvPr>
            <p:cNvSpPr/>
            <p:nvPr/>
          </p:nvSpPr>
          <p:spPr>
            <a:xfrm>
              <a:off x="4327526" y="4716219"/>
              <a:ext cx="153692" cy="150208"/>
            </a:xfrm>
            <a:custGeom>
              <a:avLst/>
              <a:gdLst>
                <a:gd name="f0" fmla="val w"/>
                <a:gd name="f1" fmla="val h"/>
                <a:gd name="f2" fmla="val 0"/>
                <a:gd name="f3" fmla="val 3781"/>
                <a:gd name="f4" fmla="val 3467"/>
                <a:gd name="f5" fmla="val 1922"/>
                <a:gd name="f6" fmla="val 710"/>
                <a:gd name="f7" fmla="val 2190"/>
                <a:gd name="f8" fmla="val 2458"/>
                <a:gd name="f9" fmla="val 812"/>
                <a:gd name="f10" fmla="val 2647"/>
                <a:gd name="f11" fmla="val 1017"/>
                <a:gd name="f12" fmla="val 3088"/>
                <a:gd name="f13" fmla="val 1395"/>
                <a:gd name="f14" fmla="val 2088"/>
                <a:gd name="f15" fmla="val 2466"/>
                <a:gd name="f16" fmla="val 2671"/>
                <a:gd name="f17" fmla="val 2773"/>
                <a:gd name="f18" fmla="val 1654"/>
                <a:gd name="f19" fmla="val 1386"/>
                <a:gd name="f20" fmla="val 1197"/>
                <a:gd name="f21" fmla="val 788"/>
                <a:gd name="f22" fmla="val 1930"/>
                <a:gd name="f23" fmla="val 1"/>
                <a:gd name="f24" fmla="val 1489"/>
                <a:gd name="f25" fmla="val 1040"/>
                <a:gd name="f26" fmla="val 182"/>
                <a:gd name="f27" fmla="val 693"/>
                <a:gd name="f28" fmla="val 544"/>
                <a:gd name="f29" fmla="val 1206"/>
                <a:gd name="f30" fmla="val 2309"/>
                <a:gd name="f31" fmla="val 2970"/>
                <a:gd name="f32" fmla="val 1024"/>
                <a:gd name="f33" fmla="val 3301"/>
                <a:gd name="f34" fmla="val 1473"/>
                <a:gd name="f35" fmla="val 3466"/>
                <a:gd name="f36" fmla="val 1918"/>
                <a:gd name="f37" fmla="val 2363"/>
                <a:gd name="f38" fmla="val 2804"/>
                <a:gd name="f39" fmla="val 3119"/>
                <a:gd name="f40" fmla="val 2371"/>
                <a:gd name="f41" fmla="*/ f0 1 3781"/>
                <a:gd name="f42" fmla="*/ f1 1 3467"/>
                <a:gd name="f43" fmla="+- f4 0 f2"/>
                <a:gd name="f44" fmla="+- f3 0 f2"/>
                <a:gd name="f45" fmla="*/ f44 1 3781"/>
                <a:gd name="f46" fmla="*/ f43 1 3467"/>
                <a:gd name="f47" fmla="*/ f2 1 f45"/>
                <a:gd name="f48" fmla="*/ f3 1 f45"/>
                <a:gd name="f49" fmla="*/ f2 1 f46"/>
                <a:gd name="f50" fmla="*/ f4 1 f46"/>
                <a:gd name="f51" fmla="*/ f47 f41 1"/>
                <a:gd name="f52" fmla="*/ f48 f41 1"/>
                <a:gd name="f53" fmla="*/ f50 f42 1"/>
                <a:gd name="f54" fmla="*/ f49 f42 1"/>
              </a:gdLst>
              <a:ahLst/>
              <a:cxnLst>
                <a:cxn ang="3cd4">
                  <a:pos x="hc" y="t"/>
                </a:cxn>
                <a:cxn ang="0">
                  <a:pos x="r" y="vc"/>
                </a:cxn>
                <a:cxn ang="cd4">
                  <a:pos x="hc" y="b"/>
                </a:cxn>
                <a:cxn ang="cd2">
                  <a:pos x="l" y="vc"/>
                </a:cxn>
              </a:cxnLst>
              <a:rect l="f51" t="f54" r="f52" b="f53"/>
              <a:pathLst>
                <a:path w="3781" h="3467">
                  <a:moveTo>
                    <a:pt x="f5" y="f6"/>
                  </a:moveTo>
                  <a:cubicBezTo>
                    <a:pt x="f7" y="f6"/>
                    <a:pt x="f8" y="f9"/>
                    <a:pt x="f10" y="f11"/>
                  </a:cubicBezTo>
                  <a:cubicBezTo>
                    <a:pt x="f12" y="f13"/>
                    <a:pt x="f12" y="f14"/>
                    <a:pt x="f10" y="f15"/>
                  </a:cubicBezTo>
                  <a:cubicBezTo>
                    <a:pt x="f8" y="f16"/>
                    <a:pt x="f7" y="f17"/>
                    <a:pt x="f5" y="f17"/>
                  </a:cubicBezTo>
                  <a:cubicBezTo>
                    <a:pt x="f18" y="f17"/>
                    <a:pt x="f19" y="f16"/>
                    <a:pt x="f20" y="f15"/>
                  </a:cubicBezTo>
                  <a:cubicBezTo>
                    <a:pt x="f21" y="f14"/>
                    <a:pt x="f21" y="f13"/>
                    <a:pt x="f20" y="f11"/>
                  </a:cubicBezTo>
                  <a:cubicBezTo>
                    <a:pt x="f19" y="f9"/>
                    <a:pt x="f18" y="f6"/>
                    <a:pt x="f5" y="f6"/>
                  </a:cubicBezTo>
                  <a:close/>
                  <a:moveTo>
                    <a:pt x="f22" y="f23"/>
                  </a:moveTo>
                  <a:cubicBezTo>
                    <a:pt x="f24" y="f23"/>
                    <a:pt x="f25" y="f26"/>
                    <a:pt x="f27" y="f28"/>
                  </a:cubicBezTo>
                  <a:cubicBezTo>
                    <a:pt x="f2" y="f29"/>
                    <a:pt x="f2" y="f30"/>
                    <a:pt x="f27" y="f31"/>
                  </a:cubicBezTo>
                  <a:cubicBezTo>
                    <a:pt x="f32" y="f33"/>
                    <a:pt x="f34" y="f35"/>
                    <a:pt x="f36" y="f35"/>
                  </a:cubicBezTo>
                  <a:cubicBezTo>
                    <a:pt x="f37" y="f35"/>
                    <a:pt x="f38" y="f33"/>
                    <a:pt x="f39" y="f31"/>
                  </a:cubicBezTo>
                  <a:cubicBezTo>
                    <a:pt x="f3" y="f30"/>
                    <a:pt x="f3" y="f29"/>
                    <a:pt x="f39" y="f28"/>
                  </a:cubicBezTo>
                  <a:cubicBezTo>
                    <a:pt x="f38" y="f26"/>
                    <a:pt x="f40" y="f23"/>
                    <a:pt x="f22" y="f23"/>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04" name="Google Shape;10402;p74">
              <a:extLst>
                <a:ext uri="{FF2B5EF4-FFF2-40B4-BE49-F238E27FC236}">
                  <a16:creationId xmlns:a16="http://schemas.microsoft.com/office/drawing/2014/main" id="{D64896A6-2D26-4B24-8AD0-B097007B5AE0}"/>
                </a:ext>
              </a:extLst>
            </p:cNvPr>
            <p:cNvSpPr/>
            <p:nvPr/>
          </p:nvSpPr>
          <p:spPr>
            <a:xfrm>
              <a:off x="4464548" y="4563724"/>
              <a:ext cx="192106" cy="206133"/>
            </a:xfrm>
            <a:custGeom>
              <a:avLst/>
              <a:gdLst>
                <a:gd name="f0" fmla="val w"/>
                <a:gd name="f1" fmla="val h"/>
                <a:gd name="f2" fmla="val 0"/>
                <a:gd name="f3" fmla="val 4726"/>
                <a:gd name="f4" fmla="val 4758"/>
                <a:gd name="f5" fmla="val 3533"/>
                <a:gd name="f6" fmla="val 3442"/>
                <a:gd name="f7" fmla="val 3355"/>
                <a:gd name="f8" fmla="val 32"/>
                <a:gd name="f9" fmla="val 3308"/>
                <a:gd name="f10" fmla="val 95"/>
                <a:gd name="f11" fmla="val 410"/>
                <a:gd name="f12" fmla="val 3623"/>
                <a:gd name="f13" fmla="val 788"/>
                <a:gd name="f14" fmla="val 4127"/>
                <a:gd name="f15" fmla="val 1953"/>
                <a:gd name="f16" fmla="val 4600"/>
                <a:gd name="f17" fmla="val 2678"/>
                <a:gd name="f18" fmla="val 4663"/>
                <a:gd name="f19" fmla="val 2615"/>
                <a:gd name="f20" fmla="val 2521"/>
                <a:gd name="f21" fmla="val 2395"/>
                <a:gd name="f22" fmla="val 1544"/>
                <a:gd name="f23" fmla="val 4348"/>
                <a:gd name="f24" fmla="val 693"/>
                <a:gd name="f25" fmla="val 3781"/>
                <a:gd name="f26" fmla="val 3718"/>
                <a:gd name="f27" fmla="*/ f0 1 4726"/>
                <a:gd name="f28" fmla="*/ f1 1 4758"/>
                <a:gd name="f29" fmla="+- f4 0 f2"/>
                <a:gd name="f30" fmla="+- f3 0 f2"/>
                <a:gd name="f31" fmla="*/ f30 1 4726"/>
                <a:gd name="f32" fmla="*/ f29 1 4758"/>
                <a:gd name="f33" fmla="*/ f2 1 f31"/>
                <a:gd name="f34" fmla="*/ f3 1 f31"/>
                <a:gd name="f35" fmla="*/ f2 1 f32"/>
                <a:gd name="f36" fmla="*/ f4 1 f32"/>
                <a:gd name="f37" fmla="*/ f33 f27 1"/>
                <a:gd name="f38" fmla="*/ f34 f27 1"/>
                <a:gd name="f39" fmla="*/ f36 f28 1"/>
                <a:gd name="f40" fmla="*/ f35 f28 1"/>
              </a:gdLst>
              <a:ahLst/>
              <a:cxnLst>
                <a:cxn ang="3cd4">
                  <a:pos x="hc" y="t"/>
                </a:cxn>
                <a:cxn ang="0">
                  <a:pos x="r" y="vc"/>
                </a:cxn>
                <a:cxn ang="cd4">
                  <a:pos x="hc" y="b"/>
                </a:cxn>
                <a:cxn ang="cd2">
                  <a:pos x="l" y="vc"/>
                </a:cxn>
              </a:cxnLst>
              <a:rect l="f37" t="f40" r="f38" b="f39"/>
              <a:pathLst>
                <a:path w="4726" h="4758">
                  <a:moveTo>
                    <a:pt x="f5" y="f2"/>
                  </a:moveTo>
                  <a:cubicBezTo>
                    <a:pt x="f6" y="f2"/>
                    <a:pt x="f7" y="f8"/>
                    <a:pt x="f9" y="f10"/>
                  </a:cubicBezTo>
                  <a:lnTo>
                    <a:pt x="f2" y="f9"/>
                  </a:lnTo>
                  <a:cubicBezTo>
                    <a:pt x="f11" y="f12"/>
                    <a:pt x="f13" y="f14"/>
                    <a:pt x="f15" y="f4"/>
                  </a:cubicBezTo>
                  <a:lnTo>
                    <a:pt x="f16" y="f17"/>
                  </a:lnTo>
                  <a:cubicBezTo>
                    <a:pt x="f18" y="f19"/>
                    <a:pt x="f3" y="f20"/>
                    <a:pt x="f3" y="f21"/>
                  </a:cubicBezTo>
                  <a:cubicBezTo>
                    <a:pt x="f3" y="f22"/>
                    <a:pt x="f23" y="f24"/>
                    <a:pt x="f25" y="f10"/>
                  </a:cubicBezTo>
                  <a:cubicBezTo>
                    <a:pt x="f26" y="f8"/>
                    <a:pt x="f12" y="f2"/>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05" name="Google Shape;10403;p74">
              <a:extLst>
                <a:ext uri="{FF2B5EF4-FFF2-40B4-BE49-F238E27FC236}">
                  <a16:creationId xmlns:a16="http://schemas.microsoft.com/office/drawing/2014/main" id="{B2620D15-4FB1-4ECD-B4F6-7C33CACE9DF9}"/>
                </a:ext>
              </a:extLst>
            </p:cNvPr>
            <p:cNvSpPr/>
            <p:nvPr/>
          </p:nvSpPr>
          <p:spPr>
            <a:xfrm>
              <a:off x="4394103" y="4863986"/>
              <a:ext cx="167801" cy="177448"/>
            </a:xfrm>
            <a:custGeom>
              <a:avLst/>
              <a:gdLst>
                <a:gd name="f0" fmla="val w"/>
                <a:gd name="f1" fmla="val h"/>
                <a:gd name="f2" fmla="val 0"/>
                <a:gd name="f3" fmla="val 4128"/>
                <a:gd name="f4" fmla="val 4096"/>
                <a:gd name="f5" fmla="val 2048"/>
                <a:gd name="f6" fmla="val 1985"/>
                <a:gd name="f7" fmla="val 32"/>
                <a:gd name="f8" fmla="val 63"/>
                <a:gd name="f9" fmla="val 1954"/>
                <a:gd name="f10" fmla="val 126"/>
                <a:gd name="f11" fmla="val 1506"/>
                <a:gd name="f12" fmla="val 546"/>
                <a:gd name="f13" fmla="val 859"/>
                <a:gd name="f14" fmla="val 767"/>
                <a:gd name="f15" fmla="val 235"/>
                <a:gd name="f16" fmla="val 156"/>
                <a:gd name="f17" fmla="val 78"/>
                <a:gd name="f18" fmla="val 764"/>
                <a:gd name="f19" fmla="val 756"/>
                <a:gd name="f20" fmla="val 567"/>
                <a:gd name="f21" fmla="val 1670"/>
                <a:gd name="f22" fmla="val 1355"/>
                <a:gd name="f23" fmla="val 3749"/>
                <a:gd name="f24" fmla="val 1418"/>
                <a:gd name="f25" fmla="val 3875"/>
                <a:gd name="f26" fmla="val 1450"/>
                <a:gd name="f27" fmla="val 4001"/>
                <a:gd name="f28" fmla="val 1607"/>
                <a:gd name="f29" fmla="val 1733"/>
                <a:gd name="f30" fmla="val 1891"/>
                <a:gd name="f31" fmla="val 4033"/>
                <a:gd name="f32" fmla="val 2426"/>
                <a:gd name="f33" fmla="val 2647"/>
                <a:gd name="f34" fmla="val 3182"/>
                <a:gd name="f35" fmla="val 2710"/>
                <a:gd name="f36" fmla="val 630"/>
                <a:gd name="f37" fmla="*/ f0 1 4128"/>
                <a:gd name="f38" fmla="*/ f1 1 4096"/>
                <a:gd name="f39" fmla="+- f4 0 f2"/>
                <a:gd name="f40" fmla="+- f3 0 f2"/>
                <a:gd name="f41" fmla="*/ f40 1 4128"/>
                <a:gd name="f42" fmla="*/ f39 1 4096"/>
                <a:gd name="f43" fmla="*/ f2 1 f41"/>
                <a:gd name="f44" fmla="*/ f3 1 f41"/>
                <a:gd name="f45" fmla="*/ f2 1 f42"/>
                <a:gd name="f46" fmla="*/ f4 1 f42"/>
                <a:gd name="f47" fmla="*/ f43 f37 1"/>
                <a:gd name="f48" fmla="*/ f44 f37 1"/>
                <a:gd name="f49" fmla="*/ f46 f38 1"/>
                <a:gd name="f50" fmla="*/ f45 f38 1"/>
              </a:gdLst>
              <a:ahLst/>
              <a:cxnLst>
                <a:cxn ang="3cd4">
                  <a:pos x="hc" y="t"/>
                </a:cxn>
                <a:cxn ang="0">
                  <a:pos x="r" y="vc"/>
                </a:cxn>
                <a:cxn ang="cd4">
                  <a:pos x="hc" y="b"/>
                </a:cxn>
                <a:cxn ang="cd2">
                  <a:pos x="l" y="vc"/>
                </a:cxn>
              </a:cxnLst>
              <a:rect l="f47" t="f50" r="f48" b="f49"/>
              <a:pathLst>
                <a:path w="4128" h="4096">
                  <a:moveTo>
                    <a:pt x="f5" y="f2"/>
                  </a:moveTo>
                  <a:cubicBezTo>
                    <a:pt x="f6" y="f7"/>
                    <a:pt x="f6" y="f8"/>
                    <a:pt x="f9" y="f10"/>
                  </a:cubicBezTo>
                  <a:cubicBezTo>
                    <a:pt x="f11" y="f12"/>
                    <a:pt x="f13" y="f14"/>
                    <a:pt x="f15" y="f14"/>
                  </a:cubicBezTo>
                  <a:cubicBezTo>
                    <a:pt x="f16" y="f14"/>
                    <a:pt x="f17" y="f18"/>
                    <a:pt x="f2" y="f19"/>
                  </a:cubicBezTo>
                  <a:lnTo>
                    <a:pt x="f2" y="f19"/>
                  </a:lnTo>
                  <a:cubicBezTo>
                    <a:pt x="f20" y="f21"/>
                    <a:pt x="f22" y="f23"/>
                    <a:pt x="f24" y="f25"/>
                  </a:cubicBezTo>
                  <a:cubicBezTo>
                    <a:pt x="f26" y="f27"/>
                    <a:pt x="f28" y="f4"/>
                    <a:pt x="f29" y="f4"/>
                  </a:cubicBezTo>
                  <a:cubicBezTo>
                    <a:pt x="f30" y="f4"/>
                    <a:pt x="f6" y="f31"/>
                    <a:pt x="f5" y="f25"/>
                  </a:cubicBezTo>
                  <a:lnTo>
                    <a:pt x="f32" y="f33"/>
                  </a:lnTo>
                  <a:lnTo>
                    <a:pt x="f34" y="f33"/>
                  </a:lnTo>
                  <a:cubicBezTo>
                    <a:pt x="f3" y="f33"/>
                    <a:pt x="f35" y="f36"/>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06" name="Google Shape;10404;p74">
              <a:extLst>
                <a:ext uri="{FF2B5EF4-FFF2-40B4-BE49-F238E27FC236}">
                  <a16:creationId xmlns:a16="http://schemas.microsoft.com/office/drawing/2014/main" id="{A00B01ED-DB71-403C-A1A5-73100BD48D92}"/>
                </a:ext>
              </a:extLst>
            </p:cNvPr>
            <p:cNvSpPr/>
            <p:nvPr/>
          </p:nvSpPr>
          <p:spPr>
            <a:xfrm>
              <a:off x="4492730" y="4780730"/>
              <a:ext cx="146011" cy="154314"/>
            </a:xfrm>
            <a:custGeom>
              <a:avLst/>
              <a:gdLst>
                <a:gd name="f0" fmla="val w"/>
                <a:gd name="f1" fmla="val h"/>
                <a:gd name="f2" fmla="val 0"/>
                <a:gd name="f3" fmla="val 3592"/>
                <a:gd name="f4" fmla="val 3562"/>
                <a:gd name="f5" fmla="val 252"/>
                <a:gd name="f6" fmla="val 1"/>
                <a:gd name="f7" fmla="val 284"/>
                <a:gd name="f8" fmla="val 410"/>
                <a:gd name="f9" fmla="val 189"/>
                <a:gd name="f10" fmla="val 883"/>
                <a:gd name="f11" fmla="val 1292"/>
                <a:gd name="f12" fmla="val 630"/>
                <a:gd name="f13" fmla="val 1922"/>
                <a:gd name="f14" fmla="val 1134"/>
                <a:gd name="f15" fmla="val 2615"/>
                <a:gd name="f16" fmla="val 1544"/>
                <a:gd name="f17" fmla="val 3466"/>
                <a:gd name="f18" fmla="val 1565"/>
                <a:gd name="f19" fmla="val 3530"/>
                <a:gd name="f20" fmla="val 1634"/>
                <a:gd name="f21" fmla="val 1715"/>
                <a:gd name="f22" fmla="val 1874"/>
                <a:gd name="f23" fmla="val 2080"/>
                <a:gd name="f24" fmla="val 3443"/>
                <a:gd name="f25" fmla="val 3214"/>
                <a:gd name="f26" fmla="val 2458"/>
                <a:gd name="f27" fmla="val 3308"/>
                <a:gd name="f28" fmla="val 3497"/>
                <a:gd name="f29" fmla="val 1985"/>
                <a:gd name="f30" fmla="val 1891"/>
                <a:gd name="f31" fmla="val 1733"/>
                <a:gd name="f32" fmla="val 1576"/>
                <a:gd name="f33" fmla="val 1450"/>
                <a:gd name="f34" fmla="val 3340"/>
                <a:gd name="f35" fmla="val 1418"/>
                <a:gd name="f36" fmla="val 3182"/>
                <a:gd name="f37" fmla="val 1355"/>
                <a:gd name="f38" fmla="val 568"/>
                <a:gd name="f39" fmla="*/ f0 1 3592"/>
                <a:gd name="f40" fmla="*/ f1 1 3562"/>
                <a:gd name="f41" fmla="+- f4 0 f2"/>
                <a:gd name="f42" fmla="+- f3 0 f2"/>
                <a:gd name="f43" fmla="*/ f42 1 3592"/>
                <a:gd name="f44" fmla="*/ f41 1 3562"/>
                <a:gd name="f45" fmla="*/ f2 1 f43"/>
                <a:gd name="f46" fmla="*/ f3 1 f43"/>
                <a:gd name="f47" fmla="*/ f2 1 f44"/>
                <a:gd name="f48" fmla="*/ f4 1 f44"/>
                <a:gd name="f49" fmla="*/ f45 f39 1"/>
                <a:gd name="f50" fmla="*/ f46 f39 1"/>
                <a:gd name="f51" fmla="*/ f48 f40 1"/>
                <a:gd name="f52" fmla="*/ f47 f40 1"/>
              </a:gdLst>
              <a:ahLst/>
              <a:cxnLst>
                <a:cxn ang="3cd4">
                  <a:pos x="hc" y="t"/>
                </a:cxn>
                <a:cxn ang="0">
                  <a:pos x="r" y="vc"/>
                </a:cxn>
                <a:cxn ang="cd4">
                  <a:pos x="hc" y="b"/>
                </a:cxn>
                <a:cxn ang="cd2">
                  <a:pos x="l" y="vc"/>
                </a:cxn>
              </a:cxnLst>
              <a:rect l="f49" t="f52" r="f50" b="f51"/>
              <a:pathLst>
                <a:path w="3592" h="3562">
                  <a:moveTo>
                    <a:pt x="f5" y="f6"/>
                  </a:moveTo>
                  <a:cubicBezTo>
                    <a:pt x="f7" y="f8"/>
                    <a:pt x="f9" y="f10"/>
                    <a:pt x="f2" y="f11"/>
                  </a:cubicBezTo>
                  <a:cubicBezTo>
                    <a:pt x="f12" y="f13"/>
                    <a:pt x="f14" y="f15"/>
                    <a:pt x="f16" y="f17"/>
                  </a:cubicBezTo>
                  <a:cubicBezTo>
                    <a:pt x="f18" y="f19"/>
                    <a:pt x="f20" y="f4"/>
                    <a:pt x="f21" y="f4"/>
                  </a:cubicBezTo>
                  <a:cubicBezTo>
                    <a:pt x="f22" y="f4"/>
                    <a:pt x="f23" y="f24"/>
                    <a:pt x="f23" y="f25"/>
                  </a:cubicBezTo>
                  <a:lnTo>
                    <a:pt x="f23" y="f26"/>
                  </a:lnTo>
                  <a:lnTo>
                    <a:pt x="f27" y="f23"/>
                  </a:lnTo>
                  <a:cubicBezTo>
                    <a:pt x="f28" y="f29"/>
                    <a:pt x="f3" y="f30"/>
                    <a:pt x="f3" y="f31"/>
                  </a:cubicBezTo>
                  <a:cubicBezTo>
                    <a:pt x="f3" y="f32"/>
                    <a:pt x="f28" y="f33"/>
                    <a:pt x="f34" y="f35"/>
                  </a:cubicBezTo>
                  <a:cubicBezTo>
                    <a:pt x="f36" y="f37"/>
                    <a:pt x="f14" y="f38"/>
                    <a:pt x="f5"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07" name="Google Shape;10405;p74">
              <a:extLst>
                <a:ext uri="{FF2B5EF4-FFF2-40B4-BE49-F238E27FC236}">
                  <a16:creationId xmlns:a16="http://schemas.microsoft.com/office/drawing/2014/main" id="{F8BD3F83-2447-4806-9389-A14FBB1A44AF}"/>
                </a:ext>
              </a:extLst>
            </p:cNvPr>
            <p:cNvSpPr/>
            <p:nvPr/>
          </p:nvSpPr>
          <p:spPr>
            <a:xfrm>
              <a:off x="4189195" y="4851687"/>
              <a:ext cx="195965" cy="204789"/>
            </a:xfrm>
            <a:custGeom>
              <a:avLst/>
              <a:gdLst>
                <a:gd name="f0" fmla="val w"/>
                <a:gd name="f1" fmla="val h"/>
                <a:gd name="f2" fmla="val 0"/>
                <a:gd name="f3" fmla="val 4821"/>
                <a:gd name="f4" fmla="val 4727"/>
                <a:gd name="f5" fmla="val 3372"/>
                <a:gd name="f6" fmla="val 1"/>
                <a:gd name="f7" fmla="val 95"/>
                <a:gd name="f8" fmla="val 3277"/>
                <a:gd name="f9" fmla="val 3435"/>
                <a:gd name="f10" fmla="val 3687"/>
                <a:gd name="f11" fmla="val 158"/>
                <a:gd name="f12" fmla="val 3781"/>
                <a:gd name="f13" fmla="val 788"/>
                <a:gd name="f14" fmla="val 4411"/>
                <a:gd name="f15" fmla="val 1607"/>
                <a:gd name="f16" fmla="val 2458"/>
                <a:gd name="f17" fmla="val 2584"/>
                <a:gd name="f18" fmla="val 2679"/>
                <a:gd name="f19" fmla="val 4695"/>
                <a:gd name="f20" fmla="val 2742"/>
                <a:gd name="f21" fmla="val 4632"/>
                <a:gd name="f22" fmla="val 1986"/>
                <a:gd name="f23" fmla="val 4254"/>
                <a:gd name="f24" fmla="val 851"/>
                <a:gd name="f25" fmla="val 3718"/>
                <a:gd name="f26" fmla="val 442"/>
                <a:gd name="f27" fmla="*/ f0 1 4821"/>
                <a:gd name="f28" fmla="*/ f1 1 4727"/>
                <a:gd name="f29" fmla="+- f4 0 f2"/>
                <a:gd name="f30" fmla="+- f3 0 f2"/>
                <a:gd name="f31" fmla="*/ f30 1 4821"/>
                <a:gd name="f32" fmla="*/ f29 1 4727"/>
                <a:gd name="f33" fmla="*/ f2 1 f31"/>
                <a:gd name="f34" fmla="*/ f3 1 f31"/>
                <a:gd name="f35" fmla="*/ f2 1 f32"/>
                <a:gd name="f36" fmla="*/ f4 1 f32"/>
                <a:gd name="f37" fmla="*/ f33 f27 1"/>
                <a:gd name="f38" fmla="*/ f34 f27 1"/>
                <a:gd name="f39" fmla="*/ f36 f28 1"/>
                <a:gd name="f40" fmla="*/ f35 f28 1"/>
              </a:gdLst>
              <a:ahLst/>
              <a:cxnLst>
                <a:cxn ang="3cd4">
                  <a:pos x="hc" y="t"/>
                </a:cxn>
                <a:cxn ang="0">
                  <a:pos x="r" y="vc"/>
                </a:cxn>
                <a:cxn ang="cd4">
                  <a:pos x="hc" y="b"/>
                </a:cxn>
                <a:cxn ang="cd2">
                  <a:pos x="l" y="vc"/>
                </a:cxn>
              </a:cxnLst>
              <a:rect l="f37" t="f40" r="f38" b="f39"/>
              <a:pathLst>
                <a:path w="4821" h="4727">
                  <a:moveTo>
                    <a:pt x="f5" y="f6"/>
                  </a:moveTo>
                  <a:lnTo>
                    <a:pt x="f7" y="f8"/>
                  </a:lnTo>
                  <a:cubicBezTo>
                    <a:pt x="f6" y="f9"/>
                    <a:pt x="f6" y="f10"/>
                    <a:pt x="f11" y="f12"/>
                  </a:cubicBezTo>
                  <a:cubicBezTo>
                    <a:pt x="f13" y="f14"/>
                    <a:pt x="f15" y="f4"/>
                    <a:pt x="f16" y="f4"/>
                  </a:cubicBezTo>
                  <a:cubicBezTo>
                    <a:pt x="f17" y="f4"/>
                    <a:pt x="f18" y="f19"/>
                    <a:pt x="f20" y="f21"/>
                  </a:cubicBezTo>
                  <a:lnTo>
                    <a:pt x="f3" y="f22"/>
                  </a:lnTo>
                  <a:cubicBezTo>
                    <a:pt x="f23" y="f24"/>
                    <a:pt x="f25" y="f26"/>
                    <a:pt x="f5"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08" name="Google Shape;10406;p74">
              <a:extLst>
                <a:ext uri="{FF2B5EF4-FFF2-40B4-BE49-F238E27FC236}">
                  <a16:creationId xmlns:a16="http://schemas.microsoft.com/office/drawing/2014/main" id="{37C88999-3C3E-4D6F-B4A6-9B6E7FFFBB23}"/>
                </a:ext>
              </a:extLst>
            </p:cNvPr>
            <p:cNvSpPr/>
            <p:nvPr/>
          </p:nvSpPr>
          <p:spPr>
            <a:xfrm>
              <a:off x="4394103" y="4547347"/>
              <a:ext cx="169099" cy="146084"/>
            </a:xfrm>
            <a:custGeom>
              <a:avLst/>
              <a:gdLst>
                <a:gd name="f0" fmla="val w"/>
                <a:gd name="f1" fmla="val h"/>
                <a:gd name="f2" fmla="val 0"/>
                <a:gd name="f3" fmla="val 4160"/>
                <a:gd name="f4" fmla="val 3372"/>
                <a:gd name="f5" fmla="val 2836"/>
                <a:gd name="f6" fmla="val 2678"/>
                <a:gd name="f7" fmla="val 2584"/>
                <a:gd name="f8" fmla="val 32"/>
                <a:gd name="f9" fmla="val 2521"/>
                <a:gd name="f10" fmla="val 95"/>
                <a:gd name="f11" fmla="val 3245"/>
                <a:gd name="f12" fmla="val 90"/>
                <a:gd name="f13" fmla="val 3238"/>
                <a:gd name="f14" fmla="val 181"/>
                <a:gd name="f15" fmla="val 3234"/>
                <a:gd name="f16" fmla="val 272"/>
                <a:gd name="f17" fmla="val 568"/>
                <a:gd name="f18" fmla="val 870"/>
                <a:gd name="f19" fmla="val 3275"/>
                <a:gd name="f20" fmla="val 1135"/>
                <a:gd name="f21" fmla="val 3371"/>
                <a:gd name="f22" fmla="val 1324"/>
                <a:gd name="f23" fmla="val 3119"/>
                <a:gd name="f24" fmla="val 3939"/>
                <a:gd name="f25" fmla="val 567"/>
                <a:gd name="f26" fmla="val 4159"/>
                <a:gd name="f27" fmla="val 347"/>
                <a:gd name="f28" fmla="val 3718"/>
                <a:gd name="f29" fmla="val 158"/>
                <a:gd name="f30" fmla="val 3308"/>
                <a:gd name="f31" fmla="*/ f0 1 4160"/>
                <a:gd name="f32" fmla="*/ f1 1 3372"/>
                <a:gd name="f33" fmla="+- f4 0 f2"/>
                <a:gd name="f34" fmla="+- f3 0 f2"/>
                <a:gd name="f35" fmla="*/ f34 1 4160"/>
                <a:gd name="f36" fmla="*/ f33 1 3372"/>
                <a:gd name="f37" fmla="*/ f2 1 f35"/>
                <a:gd name="f38" fmla="*/ f3 1 f35"/>
                <a:gd name="f39" fmla="*/ f2 1 f36"/>
                <a:gd name="f40" fmla="*/ f4 1 f36"/>
                <a:gd name="f41" fmla="*/ f37 f31 1"/>
                <a:gd name="f42" fmla="*/ f38 f31 1"/>
                <a:gd name="f43" fmla="*/ f40 f32 1"/>
                <a:gd name="f44" fmla="*/ f39 f32 1"/>
              </a:gdLst>
              <a:ahLst/>
              <a:cxnLst>
                <a:cxn ang="3cd4">
                  <a:pos x="hc" y="t"/>
                </a:cxn>
                <a:cxn ang="0">
                  <a:pos x="r" y="vc"/>
                </a:cxn>
                <a:cxn ang="cd4">
                  <a:pos x="hc" y="b"/>
                </a:cxn>
                <a:cxn ang="cd2">
                  <a:pos x="l" y="vc"/>
                </a:cxn>
              </a:cxnLst>
              <a:rect l="f41" t="f44" r="f42" b="f43"/>
              <a:pathLst>
                <a:path w="4160" h="3372">
                  <a:moveTo>
                    <a:pt x="f5" y="f2"/>
                  </a:moveTo>
                  <a:cubicBezTo>
                    <a:pt x="f6" y="f2"/>
                    <a:pt x="f7" y="f8"/>
                    <a:pt x="f9" y="f10"/>
                  </a:cubicBezTo>
                  <a:lnTo>
                    <a:pt x="f2" y="f11"/>
                  </a:lnTo>
                  <a:cubicBezTo>
                    <a:pt x="f12" y="f13"/>
                    <a:pt x="f14" y="f15"/>
                    <a:pt x="f16" y="f15"/>
                  </a:cubicBezTo>
                  <a:cubicBezTo>
                    <a:pt x="f17" y="f15"/>
                    <a:pt x="f18" y="f19"/>
                    <a:pt x="f20" y="f21"/>
                  </a:cubicBezTo>
                  <a:cubicBezTo>
                    <a:pt x="f22" y="f23"/>
                    <a:pt x="f24" y="f25"/>
                    <a:pt x="f26" y="f27"/>
                  </a:cubicBezTo>
                  <a:cubicBezTo>
                    <a:pt x="f28" y="f29"/>
                    <a:pt x="f30" y="f2"/>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09" name="Google Shape;10407;p74">
              <a:extLst>
                <a:ext uri="{FF2B5EF4-FFF2-40B4-BE49-F238E27FC236}">
                  <a16:creationId xmlns:a16="http://schemas.microsoft.com/office/drawing/2014/main" id="{28731659-1572-4EBE-ADBF-6C2379B5AC85}"/>
                </a:ext>
              </a:extLst>
            </p:cNvPr>
            <p:cNvSpPr/>
            <p:nvPr/>
          </p:nvSpPr>
          <p:spPr>
            <a:xfrm>
              <a:off x="4176393" y="4772537"/>
              <a:ext cx="137059" cy="185687"/>
            </a:xfrm>
            <a:custGeom>
              <a:avLst/>
              <a:gdLst>
                <a:gd name="f0" fmla="val w"/>
                <a:gd name="f1" fmla="val h"/>
                <a:gd name="f2" fmla="val 0"/>
                <a:gd name="f3" fmla="val 3372"/>
                <a:gd name="f4" fmla="val 4286"/>
                <a:gd name="f5" fmla="val 3246"/>
                <a:gd name="f6" fmla="val 1"/>
                <a:gd name="f7" fmla="val 95"/>
                <a:gd name="f8" fmla="val 2552"/>
                <a:gd name="f9" fmla="val 32"/>
                <a:gd name="f10" fmla="val 2615"/>
                <a:gd name="f11" fmla="val 2710"/>
                <a:gd name="f12" fmla="val 2836"/>
                <a:gd name="f13" fmla="val 3340"/>
                <a:gd name="f14" fmla="val 3844"/>
                <a:gd name="f15" fmla="val 347"/>
                <a:gd name="f16" fmla="val 4285"/>
                <a:gd name="f17" fmla="val 1261"/>
                <a:gd name="f18" fmla="val 3214"/>
                <a:gd name="f19" fmla="val 851"/>
                <a:gd name="f20" fmla="val 3183"/>
                <a:gd name="f21" fmla="val 410"/>
                <a:gd name="f22" fmla="*/ f0 1 3372"/>
                <a:gd name="f23" fmla="*/ f1 1 4286"/>
                <a:gd name="f24" fmla="+- f4 0 f2"/>
                <a:gd name="f25" fmla="+- f3 0 f2"/>
                <a:gd name="f26" fmla="*/ f25 1 3372"/>
                <a:gd name="f27" fmla="*/ f24 1 4286"/>
                <a:gd name="f28" fmla="*/ f2 1 f26"/>
                <a:gd name="f29" fmla="*/ f3 1 f26"/>
                <a:gd name="f30" fmla="*/ f2 1 f27"/>
                <a:gd name="f31" fmla="*/ f4 1 f27"/>
                <a:gd name="f32" fmla="*/ f28 f22 1"/>
                <a:gd name="f33" fmla="*/ f29 f22 1"/>
                <a:gd name="f34" fmla="*/ f31 f23 1"/>
                <a:gd name="f35" fmla="*/ f30 f23 1"/>
              </a:gdLst>
              <a:ahLst/>
              <a:cxnLst>
                <a:cxn ang="3cd4">
                  <a:pos x="hc" y="t"/>
                </a:cxn>
                <a:cxn ang="0">
                  <a:pos x="r" y="vc"/>
                </a:cxn>
                <a:cxn ang="cd4">
                  <a:pos x="hc" y="b"/>
                </a:cxn>
                <a:cxn ang="cd2">
                  <a:pos x="l" y="vc"/>
                </a:cxn>
              </a:cxnLst>
              <a:rect l="f32" t="f35" r="f33" b="f34"/>
              <a:pathLst>
                <a:path w="3372" h="4286">
                  <a:moveTo>
                    <a:pt x="f5" y="f6"/>
                  </a:moveTo>
                  <a:lnTo>
                    <a:pt x="f7" y="f8"/>
                  </a:lnTo>
                  <a:cubicBezTo>
                    <a:pt x="f9" y="f10"/>
                    <a:pt x="f6" y="f11"/>
                    <a:pt x="f6" y="f12"/>
                  </a:cubicBezTo>
                  <a:cubicBezTo>
                    <a:pt x="f6" y="f13"/>
                    <a:pt x="f7" y="f14"/>
                    <a:pt x="f15" y="f16"/>
                  </a:cubicBezTo>
                  <a:lnTo>
                    <a:pt x="f3" y="f17"/>
                  </a:lnTo>
                  <a:cubicBezTo>
                    <a:pt x="f18" y="f19"/>
                    <a:pt x="f20" y="f21"/>
                    <a:pt x="f5"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grpSp>
      <p:grpSp>
        <p:nvGrpSpPr>
          <p:cNvPr id="110" name="Google Shape;10421;p74">
            <a:extLst>
              <a:ext uri="{FF2B5EF4-FFF2-40B4-BE49-F238E27FC236}">
                <a16:creationId xmlns:a16="http://schemas.microsoft.com/office/drawing/2014/main" id="{482C1329-4160-48F6-BA65-7222B9480867}"/>
              </a:ext>
            </a:extLst>
          </p:cNvPr>
          <p:cNvGrpSpPr/>
          <p:nvPr/>
        </p:nvGrpSpPr>
        <p:grpSpPr>
          <a:xfrm>
            <a:off x="5834726" y="3199987"/>
            <a:ext cx="360511" cy="385238"/>
            <a:chOff x="9515356" y="4559052"/>
            <a:chExt cx="482857" cy="515977"/>
          </a:xfrm>
          <a:solidFill>
            <a:srgbClr val="BA1A18"/>
          </a:solidFill>
        </p:grpSpPr>
        <p:sp>
          <p:nvSpPr>
            <p:cNvPr id="111" name="Google Shape;10422;p74">
              <a:extLst>
                <a:ext uri="{FF2B5EF4-FFF2-40B4-BE49-F238E27FC236}">
                  <a16:creationId xmlns:a16="http://schemas.microsoft.com/office/drawing/2014/main" id="{3E3EB5D4-5108-4135-BB60-CE16BAB93484}"/>
                </a:ext>
              </a:extLst>
            </p:cNvPr>
            <p:cNvSpPr/>
            <p:nvPr/>
          </p:nvSpPr>
          <p:spPr>
            <a:xfrm>
              <a:off x="9515356" y="4740578"/>
              <a:ext cx="57680" cy="331716"/>
            </a:xfrm>
            <a:custGeom>
              <a:avLst/>
              <a:gdLst>
                <a:gd name="f0" fmla="val w"/>
                <a:gd name="f1" fmla="val h"/>
                <a:gd name="f2" fmla="val 0"/>
                <a:gd name="f3" fmla="val 1419"/>
                <a:gd name="f4" fmla="val 7657"/>
                <a:gd name="f5" fmla="val 410"/>
                <a:gd name="f6" fmla="val 221"/>
                <a:gd name="f7" fmla="val 64"/>
                <a:gd name="f8" fmla="val 158"/>
                <a:gd name="f9" fmla="val 347"/>
                <a:gd name="f10" fmla="val 1"/>
                <a:gd name="f11" fmla="val 2867"/>
                <a:gd name="f12" fmla="val 4789"/>
                <a:gd name="f13" fmla="val 7310"/>
                <a:gd name="f14" fmla="val 7530"/>
                <a:gd name="f15" fmla="val 7656"/>
                <a:gd name="f16" fmla="val 379"/>
                <a:gd name="f17" fmla="val 568"/>
                <a:gd name="f18" fmla="val 725"/>
                <a:gd name="f19" fmla="val 1355"/>
                <a:gd name="f20" fmla="val 1418"/>
                <a:gd name="f21" fmla="*/ f0 1 1419"/>
                <a:gd name="f22" fmla="*/ f1 1 7657"/>
                <a:gd name="f23" fmla="+- f4 0 f2"/>
                <a:gd name="f24" fmla="+- f3 0 f2"/>
                <a:gd name="f25" fmla="*/ f24 1 1419"/>
                <a:gd name="f26" fmla="*/ f23 1 7657"/>
                <a:gd name="f27" fmla="*/ f2 1 f25"/>
                <a:gd name="f28" fmla="*/ f3 1 f25"/>
                <a:gd name="f29" fmla="*/ f2 1 f26"/>
                <a:gd name="f30" fmla="*/ f4 1 f26"/>
                <a:gd name="f31" fmla="*/ f27 f21 1"/>
                <a:gd name="f32" fmla="*/ f28 f21 1"/>
                <a:gd name="f33" fmla="*/ f30 f22 1"/>
                <a:gd name="f34" fmla="*/ f29 f22 1"/>
              </a:gdLst>
              <a:ahLst/>
              <a:cxnLst>
                <a:cxn ang="3cd4">
                  <a:pos x="hc" y="t"/>
                </a:cxn>
                <a:cxn ang="0">
                  <a:pos x="r" y="vc"/>
                </a:cxn>
                <a:cxn ang="cd4">
                  <a:pos x="hc" y="b"/>
                </a:cxn>
                <a:cxn ang="cd2">
                  <a:pos x="l" y="vc"/>
                </a:cxn>
              </a:cxnLst>
              <a:rect l="f31" t="f34" r="f32" b="f33"/>
              <a:pathLst>
                <a:path w="1419" h="7657">
                  <a:moveTo>
                    <a:pt x="f5" y="f2"/>
                  </a:moveTo>
                  <a:cubicBezTo>
                    <a:pt x="f6" y="f2"/>
                    <a:pt x="f7" y="f8"/>
                    <a:pt x="f7" y="f9"/>
                  </a:cubicBezTo>
                  <a:cubicBezTo>
                    <a:pt x="f10" y="f11"/>
                    <a:pt x="f10" y="f12"/>
                    <a:pt x="f10" y="f13"/>
                  </a:cubicBezTo>
                  <a:cubicBezTo>
                    <a:pt x="f10" y="f14"/>
                    <a:pt x="f8" y="f15"/>
                    <a:pt x="f16" y="f15"/>
                  </a:cubicBezTo>
                  <a:cubicBezTo>
                    <a:pt x="f17" y="f15"/>
                    <a:pt x="f18" y="f14"/>
                    <a:pt x="f18" y="f13"/>
                  </a:cubicBezTo>
                  <a:lnTo>
                    <a:pt x="f18" y="f19"/>
                  </a:lnTo>
                  <a:lnTo>
                    <a:pt x="f20" y="f19"/>
                  </a:lnTo>
                  <a:lnTo>
                    <a:pt x="f20" y="f2"/>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12" name="Google Shape;10423;p74">
              <a:extLst>
                <a:ext uri="{FF2B5EF4-FFF2-40B4-BE49-F238E27FC236}">
                  <a16:creationId xmlns:a16="http://schemas.microsoft.com/office/drawing/2014/main" id="{43577CE0-2110-4765-96A7-F2FFFAA8BF22}"/>
                </a:ext>
              </a:extLst>
            </p:cNvPr>
            <p:cNvSpPr/>
            <p:nvPr/>
          </p:nvSpPr>
          <p:spPr>
            <a:xfrm>
              <a:off x="9570439" y="4862056"/>
              <a:ext cx="199823" cy="212972"/>
            </a:xfrm>
            <a:custGeom>
              <a:avLst/>
              <a:gdLst>
                <a:gd name="f0" fmla="val w"/>
                <a:gd name="f1" fmla="val h"/>
                <a:gd name="f2" fmla="val 0"/>
                <a:gd name="f3" fmla="val 4916"/>
                <a:gd name="f4" fmla="val 2080"/>
                <a:gd name="f5" fmla="val 693"/>
                <a:gd name="f6" fmla="val 1733"/>
                <a:gd name="f7" fmla="val 788"/>
                <a:gd name="f8" fmla="val 1481"/>
                <a:gd name="f9" fmla="val 2458"/>
                <a:gd name="f10" fmla="val 2678"/>
                <a:gd name="f11" fmla="val 158"/>
                <a:gd name="f12" fmla="val 2836"/>
                <a:gd name="f13" fmla="val 347"/>
                <a:gd name="f14" fmla="val 3529"/>
                <a:gd name="f15" fmla="val 1072"/>
                <a:gd name="f16" fmla="val 473"/>
                <a:gd name="f17" fmla="val 32"/>
                <a:gd name="f18" fmla="val 4001"/>
                <a:gd name="f19" fmla="val 4569"/>
                <a:gd name="f20" fmla="val 4758"/>
                <a:gd name="f21" fmla="val 189"/>
                <a:gd name="f22" fmla="val 4915"/>
                <a:gd name="f23" fmla="val 410"/>
                <a:gd name="f24" fmla="val 599"/>
                <a:gd name="f25" fmla="val 757"/>
                <a:gd name="f26" fmla="val 4348"/>
                <a:gd name="f27" fmla="val 914"/>
                <a:gd name="f28" fmla="val 4190"/>
                <a:gd name="f29" fmla="val 1103"/>
                <a:gd name="f30" fmla="val 2143"/>
                <a:gd name="f31" fmla="val 2300"/>
                <a:gd name="f32" fmla="val 2489"/>
                <a:gd name="f33" fmla="val 3876"/>
                <a:gd name="f34" fmla="val 4065"/>
                <a:gd name="f35" fmla="val 4222"/>
                <a:gd name="f36" fmla="val 4380"/>
                <a:gd name="f37" fmla="val 3970"/>
                <a:gd name="f38" fmla="val 4443"/>
                <a:gd name="f39" fmla="val 3907"/>
                <a:gd name="f40" fmla="val 2867"/>
                <a:gd name="f41" fmla="val 4537"/>
                <a:gd name="f42" fmla="val 2773"/>
                <a:gd name="f43" fmla="val 4726"/>
                <a:gd name="f44" fmla="val 4884"/>
                <a:gd name="f45" fmla="val 2615"/>
                <a:gd name="f46" fmla="val 2426"/>
                <a:gd name="f47" fmla="val 4096"/>
                <a:gd name="f48" fmla="val 662"/>
                <a:gd name="f49" fmla="val 3151"/>
                <a:gd name="f50" fmla="val 2804"/>
                <a:gd name="f51" fmla="*/ f0 1 4916"/>
                <a:gd name="f52" fmla="*/ f1 1 4916"/>
                <a:gd name="f53" fmla="+- f3 0 f2"/>
                <a:gd name="f54" fmla="*/ f53 1 4916"/>
                <a:gd name="f55" fmla="*/ f2 1 f54"/>
                <a:gd name="f56" fmla="*/ f3 1 f54"/>
                <a:gd name="f57" fmla="*/ f55 f51 1"/>
                <a:gd name="f58" fmla="*/ f56 f51 1"/>
                <a:gd name="f59" fmla="*/ f56 f52 1"/>
                <a:gd name="f60" fmla="*/ f55 f52 1"/>
              </a:gdLst>
              <a:ahLst/>
              <a:cxnLst>
                <a:cxn ang="3cd4">
                  <a:pos x="hc" y="t"/>
                </a:cxn>
                <a:cxn ang="0">
                  <a:pos x="r" y="vc"/>
                </a:cxn>
                <a:cxn ang="cd4">
                  <a:pos x="hc" y="b"/>
                </a:cxn>
                <a:cxn ang="cd2">
                  <a:pos x="l" y="vc"/>
                </a:cxn>
              </a:cxnLst>
              <a:rect l="f57" t="f60" r="f58" b="f59"/>
              <a:pathLst>
                <a:path w="4916" h="4916">
                  <a:moveTo>
                    <a:pt x="f4" y="f2"/>
                  </a:moveTo>
                  <a:lnTo>
                    <a:pt x="f4" y="f5"/>
                  </a:lnTo>
                  <a:lnTo>
                    <a:pt x="f6" y="f5"/>
                  </a:lnTo>
                  <a:cubicBezTo>
                    <a:pt x="f7" y="f5"/>
                    <a:pt x="f2" y="f8"/>
                    <a:pt x="f2" y="f9"/>
                  </a:cubicBezTo>
                  <a:cubicBezTo>
                    <a:pt x="f2" y="f10"/>
                    <a:pt x="f11" y="f12"/>
                    <a:pt x="f13" y="f12"/>
                  </a:cubicBezTo>
                  <a:lnTo>
                    <a:pt x="f4" y="f12"/>
                  </a:lnTo>
                  <a:lnTo>
                    <a:pt x="f4" y="f14"/>
                  </a:lnTo>
                  <a:lnTo>
                    <a:pt x="f15" y="f14"/>
                  </a:lnTo>
                  <a:cubicBezTo>
                    <a:pt x="f16" y="f14"/>
                    <a:pt x="f17" y="f18"/>
                    <a:pt x="f17" y="f19"/>
                  </a:cubicBezTo>
                  <a:cubicBezTo>
                    <a:pt x="f17" y="f20"/>
                    <a:pt x="f21" y="f22"/>
                    <a:pt x="f23" y="f22"/>
                  </a:cubicBezTo>
                  <a:cubicBezTo>
                    <a:pt x="f24" y="f22"/>
                    <a:pt x="f25" y="f20"/>
                    <a:pt x="f25" y="f19"/>
                  </a:cubicBezTo>
                  <a:cubicBezTo>
                    <a:pt x="f25" y="f26"/>
                    <a:pt x="f27" y="f28"/>
                    <a:pt x="f29" y="f28"/>
                  </a:cubicBezTo>
                  <a:lnTo>
                    <a:pt x="f30" y="f28"/>
                  </a:lnTo>
                  <a:lnTo>
                    <a:pt x="f30" y="f19"/>
                  </a:lnTo>
                  <a:cubicBezTo>
                    <a:pt x="f30" y="f20"/>
                    <a:pt x="f31" y="f22"/>
                    <a:pt x="f32" y="f22"/>
                  </a:cubicBezTo>
                  <a:cubicBezTo>
                    <a:pt x="f10" y="f22"/>
                    <a:pt x="f12" y="f20"/>
                    <a:pt x="f12" y="f19"/>
                  </a:cubicBezTo>
                  <a:lnTo>
                    <a:pt x="f12" y="f28"/>
                  </a:lnTo>
                  <a:lnTo>
                    <a:pt x="f33" y="f28"/>
                  </a:lnTo>
                  <a:cubicBezTo>
                    <a:pt x="f34" y="f28"/>
                    <a:pt x="f35" y="f26"/>
                    <a:pt x="f35" y="f19"/>
                  </a:cubicBezTo>
                  <a:cubicBezTo>
                    <a:pt x="f35" y="f20"/>
                    <a:pt x="f36" y="f22"/>
                    <a:pt x="f19" y="f22"/>
                  </a:cubicBezTo>
                  <a:cubicBezTo>
                    <a:pt x="f20" y="f22"/>
                    <a:pt x="f22" y="f20"/>
                    <a:pt x="f22" y="f19"/>
                  </a:cubicBezTo>
                  <a:cubicBezTo>
                    <a:pt x="f22" y="f37"/>
                    <a:pt x="f38" y="f14"/>
                    <a:pt x="f39" y="f14"/>
                  </a:cubicBezTo>
                  <a:lnTo>
                    <a:pt x="f40" y="f14"/>
                  </a:lnTo>
                  <a:lnTo>
                    <a:pt x="f40" y="f12"/>
                  </a:lnTo>
                  <a:lnTo>
                    <a:pt x="f41" y="f12"/>
                  </a:lnTo>
                  <a:lnTo>
                    <a:pt x="f41" y="f42"/>
                  </a:lnTo>
                  <a:cubicBezTo>
                    <a:pt x="f43" y="f42"/>
                    <a:pt x="f44" y="f45"/>
                    <a:pt x="f44" y="f46"/>
                  </a:cubicBezTo>
                  <a:cubicBezTo>
                    <a:pt x="f44" y="f8"/>
                    <a:pt x="f47" y="f48"/>
                    <a:pt x="f49" y="f48"/>
                  </a:cubicBezTo>
                  <a:lnTo>
                    <a:pt x="f50" y="f48"/>
                  </a:lnTo>
                  <a:lnTo>
                    <a:pt x="f50" y="f2"/>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13" name="Google Shape;10424;p74">
              <a:extLst>
                <a:ext uri="{FF2B5EF4-FFF2-40B4-BE49-F238E27FC236}">
                  <a16:creationId xmlns:a16="http://schemas.microsoft.com/office/drawing/2014/main" id="{FC99A8FF-36FD-4535-8201-5B8DE19CBD51}"/>
                </a:ext>
              </a:extLst>
            </p:cNvPr>
            <p:cNvSpPr/>
            <p:nvPr/>
          </p:nvSpPr>
          <p:spPr>
            <a:xfrm>
              <a:off x="9795830" y="4559052"/>
              <a:ext cx="171614" cy="61438"/>
            </a:xfrm>
            <a:custGeom>
              <a:avLst/>
              <a:gdLst>
                <a:gd name="f0" fmla="val w"/>
                <a:gd name="f1" fmla="val h"/>
                <a:gd name="f2" fmla="val 0"/>
                <a:gd name="f3" fmla="val 4222"/>
                <a:gd name="f4" fmla="val 1418"/>
                <a:gd name="f5" fmla="val 725"/>
                <a:gd name="f6" fmla="val 315"/>
                <a:gd name="f7" fmla="val 63"/>
                <a:gd name="f8" fmla="val 1103"/>
                <a:gd name="f9" fmla="val 378"/>
                <a:gd name="f10" fmla="val 3875"/>
                <a:gd name="f11" fmla="val 4064"/>
                <a:gd name="f12" fmla="val 1260"/>
                <a:gd name="f13" fmla="val 1071"/>
                <a:gd name="f14" fmla="val 158"/>
                <a:gd name="f15" fmla="*/ f0 1 4222"/>
                <a:gd name="f16" fmla="*/ f1 1 1418"/>
                <a:gd name="f17" fmla="+- f4 0 f2"/>
                <a:gd name="f18" fmla="+- f3 0 f2"/>
                <a:gd name="f19" fmla="*/ f18 1 4222"/>
                <a:gd name="f20" fmla="*/ f17 1 1418"/>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4222" h="1418">
                  <a:moveTo>
                    <a:pt x="f5" y="f2"/>
                  </a:moveTo>
                  <a:cubicBezTo>
                    <a:pt x="f6" y="f2"/>
                    <a:pt x="f2" y="f6"/>
                    <a:pt x="f2" y="f5"/>
                  </a:cubicBezTo>
                  <a:cubicBezTo>
                    <a:pt x="f7" y="f8"/>
                    <a:pt x="f9" y="f4"/>
                    <a:pt x="f5" y="f4"/>
                  </a:cubicBezTo>
                  <a:lnTo>
                    <a:pt x="f10" y="f4"/>
                  </a:lnTo>
                  <a:cubicBezTo>
                    <a:pt x="f11" y="f4"/>
                    <a:pt x="f3" y="f12"/>
                    <a:pt x="f3" y="f13"/>
                  </a:cubicBezTo>
                  <a:lnTo>
                    <a:pt x="f3" y="f9"/>
                  </a:lnTo>
                  <a:cubicBezTo>
                    <a:pt x="f3" y="f14"/>
                    <a:pt x="f11" y="f2"/>
                    <a:pt x="f10"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14" name="Google Shape;10425;p74">
              <a:extLst>
                <a:ext uri="{FF2B5EF4-FFF2-40B4-BE49-F238E27FC236}">
                  <a16:creationId xmlns:a16="http://schemas.microsoft.com/office/drawing/2014/main" id="{0DFC1FF7-6498-42EB-8E20-3D6E8BDC30B1}"/>
                </a:ext>
              </a:extLst>
            </p:cNvPr>
            <p:cNvSpPr/>
            <p:nvPr/>
          </p:nvSpPr>
          <p:spPr>
            <a:xfrm>
              <a:off x="9825264" y="4651854"/>
              <a:ext cx="170398" cy="61475"/>
            </a:xfrm>
            <a:custGeom>
              <a:avLst/>
              <a:gdLst>
                <a:gd name="f0" fmla="val w"/>
                <a:gd name="f1" fmla="val h"/>
                <a:gd name="f2" fmla="val 0"/>
                <a:gd name="f3" fmla="val 4192"/>
                <a:gd name="f4" fmla="val 1419"/>
                <a:gd name="f5" fmla="val 694"/>
                <a:gd name="f6" fmla="val 1"/>
                <a:gd name="f7" fmla="val 316"/>
                <a:gd name="f8" fmla="val 1103"/>
                <a:gd name="f9" fmla="val 1418"/>
                <a:gd name="f10" fmla="val 3845"/>
                <a:gd name="f11" fmla="val 4065"/>
                <a:gd name="f12" fmla="val 4191"/>
                <a:gd name="f13" fmla="val 1261"/>
                <a:gd name="f14" fmla="val 1072"/>
                <a:gd name="f15" fmla="val 347"/>
                <a:gd name="f16" fmla="val 158"/>
                <a:gd name="f17" fmla="*/ f0 1 4192"/>
                <a:gd name="f18" fmla="*/ f1 1 1419"/>
                <a:gd name="f19" fmla="+- f4 0 f2"/>
                <a:gd name="f20" fmla="+- f3 0 f2"/>
                <a:gd name="f21" fmla="*/ f20 1 4192"/>
                <a:gd name="f22" fmla="*/ f19 1 1419"/>
                <a:gd name="f23" fmla="*/ f2 1 f21"/>
                <a:gd name="f24" fmla="*/ f3 1 f21"/>
                <a:gd name="f25" fmla="*/ f2 1 f22"/>
                <a:gd name="f26" fmla="*/ f4 1 f22"/>
                <a:gd name="f27" fmla="*/ f23 f17 1"/>
                <a:gd name="f28" fmla="*/ f24 f17 1"/>
                <a:gd name="f29" fmla="*/ f26 f18 1"/>
                <a:gd name="f30" fmla="*/ f25 f18 1"/>
              </a:gdLst>
              <a:ahLst/>
              <a:cxnLst>
                <a:cxn ang="3cd4">
                  <a:pos x="hc" y="t"/>
                </a:cxn>
                <a:cxn ang="0">
                  <a:pos x="r" y="vc"/>
                </a:cxn>
                <a:cxn ang="cd4">
                  <a:pos x="hc" y="b"/>
                </a:cxn>
                <a:cxn ang="cd2">
                  <a:pos x="l" y="vc"/>
                </a:cxn>
              </a:cxnLst>
              <a:rect l="f27" t="f30" r="f28" b="f29"/>
              <a:pathLst>
                <a:path w="4192" h="1419">
                  <a:moveTo>
                    <a:pt x="f5" y="f6"/>
                  </a:moveTo>
                  <a:cubicBezTo>
                    <a:pt x="f7" y="f6"/>
                    <a:pt x="f6" y="f7"/>
                    <a:pt x="f6" y="f5"/>
                  </a:cubicBezTo>
                  <a:cubicBezTo>
                    <a:pt x="f6" y="f8"/>
                    <a:pt x="f7" y="f9"/>
                    <a:pt x="f5" y="f9"/>
                  </a:cubicBezTo>
                  <a:lnTo>
                    <a:pt x="f10" y="f9"/>
                  </a:lnTo>
                  <a:cubicBezTo>
                    <a:pt x="f11" y="f9"/>
                    <a:pt x="f12" y="f13"/>
                    <a:pt x="f12" y="f14"/>
                  </a:cubicBezTo>
                  <a:lnTo>
                    <a:pt x="f12" y="f15"/>
                  </a:lnTo>
                  <a:cubicBezTo>
                    <a:pt x="f12" y="f16"/>
                    <a:pt x="f11" y="f6"/>
                    <a:pt x="f10"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15" name="Google Shape;10426;p74">
              <a:extLst>
                <a:ext uri="{FF2B5EF4-FFF2-40B4-BE49-F238E27FC236}">
                  <a16:creationId xmlns:a16="http://schemas.microsoft.com/office/drawing/2014/main" id="{3EDFD14E-D334-492D-9320-9A7760D81BF4}"/>
                </a:ext>
              </a:extLst>
            </p:cNvPr>
            <p:cNvSpPr/>
            <p:nvPr/>
          </p:nvSpPr>
          <p:spPr>
            <a:xfrm>
              <a:off x="9798390" y="4830638"/>
              <a:ext cx="198525" cy="61475"/>
            </a:xfrm>
            <a:custGeom>
              <a:avLst/>
              <a:gdLst>
                <a:gd name="f0" fmla="val w"/>
                <a:gd name="f1" fmla="val h"/>
                <a:gd name="f2" fmla="val 0"/>
                <a:gd name="f3" fmla="val 4884"/>
                <a:gd name="f4" fmla="val 1419"/>
                <a:gd name="f5" fmla="val 1"/>
                <a:gd name="f6" fmla="val 1418"/>
                <a:gd name="f7" fmla="val 2773"/>
                <a:gd name="f8" fmla="val 347"/>
                <a:gd name="f9" fmla="val 568"/>
                <a:gd name="f10" fmla="val 2615"/>
                <a:gd name="f11" fmla="val 725"/>
                <a:gd name="f12" fmla="val 2426"/>
                <a:gd name="f13" fmla="val 2237"/>
                <a:gd name="f14" fmla="val 2080"/>
                <a:gd name="f15" fmla="*/ f0 1 4884"/>
                <a:gd name="f16" fmla="*/ f1 1 1419"/>
                <a:gd name="f17" fmla="+- f4 0 f2"/>
                <a:gd name="f18" fmla="+- f3 0 f2"/>
                <a:gd name="f19" fmla="*/ f18 1 4884"/>
                <a:gd name="f20" fmla="*/ f17 1 1419"/>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4884" h="1419">
                  <a:moveTo>
                    <a:pt x="f2" y="f5"/>
                  </a:moveTo>
                  <a:lnTo>
                    <a:pt x="f2" y="f6"/>
                  </a:lnTo>
                  <a:lnTo>
                    <a:pt x="f3" y="f6"/>
                  </a:lnTo>
                  <a:lnTo>
                    <a:pt x="f3" y="f5"/>
                  </a:lnTo>
                  <a:lnTo>
                    <a:pt x="f7" y="f5"/>
                  </a:lnTo>
                  <a:lnTo>
                    <a:pt x="f7" y="f8"/>
                  </a:lnTo>
                  <a:cubicBezTo>
                    <a:pt x="f7" y="f9"/>
                    <a:pt x="f10" y="f11"/>
                    <a:pt x="f12" y="f11"/>
                  </a:cubicBezTo>
                  <a:cubicBezTo>
                    <a:pt x="f13" y="f11"/>
                    <a:pt x="f14" y="f9"/>
                    <a:pt x="f14" y="f8"/>
                  </a:cubicBezTo>
                  <a:lnTo>
                    <a:pt x="f14" y="f5"/>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16" name="Google Shape;10427;p74">
              <a:extLst>
                <a:ext uri="{FF2B5EF4-FFF2-40B4-BE49-F238E27FC236}">
                  <a16:creationId xmlns:a16="http://schemas.microsoft.com/office/drawing/2014/main" id="{5652046B-0237-4396-9E49-5FFD133587D6}"/>
                </a:ext>
              </a:extLst>
            </p:cNvPr>
            <p:cNvSpPr/>
            <p:nvPr/>
          </p:nvSpPr>
          <p:spPr>
            <a:xfrm>
              <a:off x="9768928" y="4740578"/>
              <a:ext cx="227996" cy="58741"/>
            </a:xfrm>
            <a:custGeom>
              <a:avLst/>
              <a:gdLst>
                <a:gd name="f0" fmla="val w"/>
                <a:gd name="f1" fmla="val h"/>
                <a:gd name="f2" fmla="val 0"/>
                <a:gd name="f3" fmla="val 5609"/>
                <a:gd name="f4" fmla="val 1356"/>
                <a:gd name="f5" fmla="val 1"/>
                <a:gd name="f6" fmla="val 1355"/>
                <a:gd name="f7" fmla="val 347"/>
                <a:gd name="f8" fmla="val 5577"/>
                <a:gd name="f9" fmla="val 158"/>
                <a:gd name="f10" fmla="val 5451"/>
                <a:gd name="f11" fmla="val 5231"/>
                <a:gd name="f12" fmla="*/ f0 1 5609"/>
                <a:gd name="f13" fmla="*/ f1 1 1356"/>
                <a:gd name="f14" fmla="+- f4 0 f2"/>
                <a:gd name="f15" fmla="+- f3 0 f2"/>
                <a:gd name="f16" fmla="*/ f15 1 5609"/>
                <a:gd name="f17" fmla="*/ f14 1 1356"/>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5609" h="1356">
                  <a:moveTo>
                    <a:pt x="f5" y="f2"/>
                  </a:moveTo>
                  <a:lnTo>
                    <a:pt x="f5" y="f6"/>
                  </a:lnTo>
                  <a:lnTo>
                    <a:pt x="f3" y="f6"/>
                  </a:lnTo>
                  <a:lnTo>
                    <a:pt x="f3" y="f7"/>
                  </a:lnTo>
                  <a:cubicBezTo>
                    <a:pt x="f8" y="f9"/>
                    <a:pt x="f10" y="f2"/>
                    <a:pt x="f11"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17" name="Google Shape;10428;p74">
              <a:extLst>
                <a:ext uri="{FF2B5EF4-FFF2-40B4-BE49-F238E27FC236}">
                  <a16:creationId xmlns:a16="http://schemas.microsoft.com/office/drawing/2014/main" id="{CE4AD9C8-6296-42FE-856D-929056091A41}"/>
                </a:ext>
              </a:extLst>
            </p:cNvPr>
            <p:cNvSpPr/>
            <p:nvPr/>
          </p:nvSpPr>
          <p:spPr>
            <a:xfrm>
              <a:off x="9798390" y="4923486"/>
              <a:ext cx="199823" cy="151543"/>
            </a:xfrm>
            <a:custGeom>
              <a:avLst/>
              <a:gdLst>
                <a:gd name="f0" fmla="val w"/>
                <a:gd name="f1" fmla="val h"/>
                <a:gd name="f2" fmla="val 0"/>
                <a:gd name="f3" fmla="val 4916"/>
                <a:gd name="f4" fmla="val 3498"/>
                <a:gd name="f5" fmla="val 3151"/>
                <a:gd name="f6" fmla="val 3340"/>
                <a:gd name="f7" fmla="val 158"/>
                <a:gd name="f8" fmla="val 3497"/>
                <a:gd name="f9" fmla="val 347"/>
                <a:gd name="f10" fmla="val 536"/>
                <a:gd name="f11" fmla="val 693"/>
                <a:gd name="f12" fmla="val 1418"/>
                <a:gd name="f13" fmla="val 4190"/>
                <a:gd name="f14" fmla="val 4348"/>
                <a:gd name="f15" fmla="val 4569"/>
                <a:gd name="f16" fmla="val 4758"/>
                <a:gd name="f17" fmla="val 4915"/>
                <a:gd name="f18" fmla="val 2773"/>
                <a:gd name="f19" fmla="val 2615"/>
                <a:gd name="f20" fmla="val 2426"/>
                <a:gd name="f21" fmla="val 2237"/>
                <a:gd name="f22" fmla="val 2080"/>
                <a:gd name="f23" fmla="*/ f0 1 4916"/>
                <a:gd name="f24" fmla="*/ f1 1 3498"/>
                <a:gd name="f25" fmla="+- f4 0 f2"/>
                <a:gd name="f26" fmla="+- f3 0 f2"/>
                <a:gd name="f27" fmla="*/ f26 1 4916"/>
                <a:gd name="f28" fmla="*/ f25 1 3498"/>
                <a:gd name="f29" fmla="*/ f2 1 f27"/>
                <a:gd name="f30" fmla="*/ f3 1 f27"/>
                <a:gd name="f31" fmla="*/ f2 1 f28"/>
                <a:gd name="f32" fmla="*/ f4 1 f28"/>
                <a:gd name="f33" fmla="*/ f29 f23 1"/>
                <a:gd name="f34" fmla="*/ f30 f23 1"/>
                <a:gd name="f35" fmla="*/ f32 f24 1"/>
                <a:gd name="f36" fmla="*/ f31 f24 1"/>
              </a:gdLst>
              <a:ahLst/>
              <a:cxnLst>
                <a:cxn ang="3cd4">
                  <a:pos x="hc" y="t"/>
                </a:cxn>
                <a:cxn ang="0">
                  <a:pos x="r" y="vc"/>
                </a:cxn>
                <a:cxn ang="cd4">
                  <a:pos x="hc" y="b"/>
                </a:cxn>
                <a:cxn ang="cd2">
                  <a:pos x="l" y="vc"/>
                </a:cxn>
              </a:cxnLst>
              <a:rect l="f33" t="f36" r="f34" b="f35"/>
              <a:pathLst>
                <a:path w="4916" h="3498">
                  <a:moveTo>
                    <a:pt x="f2" y="f2"/>
                  </a:moveTo>
                  <a:lnTo>
                    <a:pt x="f2" y="f5"/>
                  </a:lnTo>
                  <a:cubicBezTo>
                    <a:pt x="f2" y="f6"/>
                    <a:pt x="f7" y="f8"/>
                    <a:pt x="f9" y="f8"/>
                  </a:cubicBezTo>
                  <a:cubicBezTo>
                    <a:pt x="f10" y="f8"/>
                    <a:pt x="f11" y="f6"/>
                    <a:pt x="f11" y="f5"/>
                  </a:cubicBezTo>
                  <a:lnTo>
                    <a:pt x="f11" y="f12"/>
                  </a:lnTo>
                  <a:lnTo>
                    <a:pt x="f13" y="f12"/>
                  </a:lnTo>
                  <a:lnTo>
                    <a:pt x="f13" y="f5"/>
                  </a:lnTo>
                  <a:cubicBezTo>
                    <a:pt x="f13" y="f6"/>
                    <a:pt x="f14" y="f8"/>
                    <a:pt x="f15" y="f8"/>
                  </a:cubicBezTo>
                  <a:cubicBezTo>
                    <a:pt x="f16" y="f8"/>
                    <a:pt x="f17" y="f6"/>
                    <a:pt x="f17" y="f5"/>
                  </a:cubicBezTo>
                  <a:lnTo>
                    <a:pt x="f17" y="f2"/>
                  </a:lnTo>
                  <a:lnTo>
                    <a:pt x="f18" y="f2"/>
                  </a:lnTo>
                  <a:lnTo>
                    <a:pt x="f18" y="f9"/>
                  </a:lnTo>
                  <a:cubicBezTo>
                    <a:pt x="f18" y="f10"/>
                    <a:pt x="f19" y="f11"/>
                    <a:pt x="f20" y="f11"/>
                  </a:cubicBezTo>
                  <a:cubicBezTo>
                    <a:pt x="f21" y="f11"/>
                    <a:pt x="f22" y="f10"/>
                    <a:pt x="f22" y="f9"/>
                  </a:cubicBezTo>
                  <a:lnTo>
                    <a:pt x="f22" y="f2"/>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18" name="Google Shape;10429;p74">
              <a:extLst>
                <a:ext uri="{FF2B5EF4-FFF2-40B4-BE49-F238E27FC236}">
                  <a16:creationId xmlns:a16="http://schemas.microsoft.com/office/drawing/2014/main" id="{DE5EBB42-2E0D-4F14-AF4A-89A07E333320}"/>
                </a:ext>
              </a:extLst>
            </p:cNvPr>
            <p:cNvSpPr/>
            <p:nvPr/>
          </p:nvSpPr>
          <p:spPr>
            <a:xfrm>
              <a:off x="9601163" y="4650519"/>
              <a:ext cx="140927" cy="180173"/>
            </a:xfrm>
            <a:custGeom>
              <a:avLst/>
              <a:gdLst>
                <a:gd name="f0" fmla="val w"/>
                <a:gd name="f1" fmla="val h"/>
                <a:gd name="f2" fmla="val 0"/>
                <a:gd name="f3" fmla="val 3467"/>
                <a:gd name="f4" fmla="val 4159"/>
                <a:gd name="f5" fmla="val 1733"/>
                <a:gd name="f6" fmla="val 788"/>
                <a:gd name="f7" fmla="val 1"/>
                <a:gd name="f8" fmla="val 3812"/>
                <a:gd name="f9" fmla="val 4001"/>
                <a:gd name="f10" fmla="val 158"/>
                <a:gd name="f11" fmla="val 347"/>
                <a:gd name="f12" fmla="val 3120"/>
                <a:gd name="f13" fmla="val 3309"/>
                <a:gd name="f14" fmla="val 3466"/>
                <a:gd name="f15" fmla="val 2678"/>
                <a:gd name="f16" fmla="*/ f0 1 3467"/>
                <a:gd name="f17" fmla="*/ f1 1 4159"/>
                <a:gd name="f18" fmla="+- f4 0 f2"/>
                <a:gd name="f19" fmla="+- f3 0 f2"/>
                <a:gd name="f20" fmla="*/ f19 1 3467"/>
                <a:gd name="f21" fmla="*/ f18 1 4159"/>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3467" h="4159">
                  <a:moveTo>
                    <a:pt x="f5" y="f2"/>
                  </a:moveTo>
                  <a:cubicBezTo>
                    <a:pt x="f6" y="f2"/>
                    <a:pt x="f7" y="f6"/>
                    <a:pt x="f7" y="f5"/>
                  </a:cubicBezTo>
                  <a:lnTo>
                    <a:pt x="f7" y="f8"/>
                  </a:lnTo>
                  <a:cubicBezTo>
                    <a:pt x="f7" y="f9"/>
                    <a:pt x="f10" y="f4"/>
                    <a:pt x="f11" y="f4"/>
                  </a:cubicBezTo>
                  <a:lnTo>
                    <a:pt x="f12" y="f4"/>
                  </a:lnTo>
                  <a:cubicBezTo>
                    <a:pt x="f13" y="f4"/>
                    <a:pt x="f14" y="f9"/>
                    <a:pt x="f14" y="f8"/>
                  </a:cubicBezTo>
                  <a:lnTo>
                    <a:pt x="f14" y="f5"/>
                  </a:lnTo>
                  <a:cubicBezTo>
                    <a:pt x="f14" y="f6"/>
                    <a:pt x="f15" y="f2"/>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grpSp>
      <p:grpSp>
        <p:nvGrpSpPr>
          <p:cNvPr id="119" name="Google Shape;10435;p74">
            <a:extLst>
              <a:ext uri="{FF2B5EF4-FFF2-40B4-BE49-F238E27FC236}">
                <a16:creationId xmlns:a16="http://schemas.microsoft.com/office/drawing/2014/main" id="{6F26ADF1-5303-47F2-B39D-70A8195179F9}"/>
              </a:ext>
            </a:extLst>
          </p:cNvPr>
          <p:cNvGrpSpPr/>
          <p:nvPr/>
        </p:nvGrpSpPr>
        <p:grpSpPr>
          <a:xfrm>
            <a:off x="5813535" y="3742965"/>
            <a:ext cx="529837" cy="523570"/>
            <a:chOff x="9486973" y="5286301"/>
            <a:chExt cx="709647" cy="701254"/>
          </a:xfrm>
          <a:solidFill>
            <a:srgbClr val="BA1A18"/>
          </a:solidFill>
        </p:grpSpPr>
        <p:sp>
          <p:nvSpPr>
            <p:cNvPr id="120" name="Google Shape;10436;p74">
              <a:extLst>
                <a:ext uri="{FF2B5EF4-FFF2-40B4-BE49-F238E27FC236}">
                  <a16:creationId xmlns:a16="http://schemas.microsoft.com/office/drawing/2014/main" id="{5F7F5779-8AC7-4E32-9E30-0B8D90AEB4DC}"/>
                </a:ext>
              </a:extLst>
            </p:cNvPr>
            <p:cNvSpPr/>
            <p:nvPr/>
          </p:nvSpPr>
          <p:spPr>
            <a:xfrm>
              <a:off x="9820143" y="5286301"/>
              <a:ext cx="41449" cy="110395"/>
            </a:xfrm>
            <a:custGeom>
              <a:avLst/>
              <a:gdLst>
                <a:gd name="f0" fmla="val w"/>
                <a:gd name="f1" fmla="val h"/>
                <a:gd name="f2" fmla="val 0"/>
                <a:gd name="f3" fmla="val 694"/>
                <a:gd name="f4" fmla="val 1734"/>
                <a:gd name="f5" fmla="val 347"/>
                <a:gd name="f6" fmla="val 158"/>
                <a:gd name="f7" fmla="val 1355"/>
                <a:gd name="f8" fmla="val 1576"/>
                <a:gd name="f9" fmla="val 1733"/>
                <a:gd name="f10" fmla="val 536"/>
                <a:gd name="f11" fmla="val 693"/>
                <a:gd name="f12" fmla="*/ f0 1 694"/>
                <a:gd name="f13" fmla="*/ f1 1 1734"/>
                <a:gd name="f14" fmla="+- f4 0 f2"/>
                <a:gd name="f15" fmla="+- f3 0 f2"/>
                <a:gd name="f16" fmla="*/ f15 1 694"/>
                <a:gd name="f17" fmla="*/ f14 1 1734"/>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694" h="1734">
                  <a:moveTo>
                    <a:pt x="f5" y="f2"/>
                  </a:moveTo>
                  <a:cubicBezTo>
                    <a:pt x="f6" y="f2"/>
                    <a:pt x="f2" y="f6"/>
                    <a:pt x="f2" y="f5"/>
                  </a:cubicBezTo>
                  <a:lnTo>
                    <a:pt x="f2" y="f7"/>
                  </a:lnTo>
                  <a:cubicBezTo>
                    <a:pt x="f2" y="f8"/>
                    <a:pt x="f6" y="f9"/>
                    <a:pt x="f5" y="f9"/>
                  </a:cubicBezTo>
                  <a:cubicBezTo>
                    <a:pt x="f10" y="f9"/>
                    <a:pt x="f11" y="f8"/>
                    <a:pt x="f11" y="f7"/>
                  </a:cubicBezTo>
                  <a:lnTo>
                    <a:pt x="f11" y="f5"/>
                  </a:lnTo>
                  <a:cubicBezTo>
                    <a:pt x="f11" y="f6"/>
                    <a:pt x="f10" y="f2"/>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21" name="Google Shape;10437;p74">
              <a:extLst>
                <a:ext uri="{FF2B5EF4-FFF2-40B4-BE49-F238E27FC236}">
                  <a16:creationId xmlns:a16="http://schemas.microsoft.com/office/drawing/2014/main" id="{D4F531C4-2782-4E15-9A8A-5930747167AB}"/>
                </a:ext>
              </a:extLst>
            </p:cNvPr>
            <p:cNvSpPr/>
            <p:nvPr/>
          </p:nvSpPr>
          <p:spPr>
            <a:xfrm>
              <a:off x="9654491" y="5373023"/>
              <a:ext cx="84774" cy="88367"/>
            </a:xfrm>
            <a:custGeom>
              <a:avLst/>
              <a:gdLst>
                <a:gd name="f0" fmla="val w"/>
                <a:gd name="f1" fmla="val h"/>
                <a:gd name="f2" fmla="val 0"/>
                <a:gd name="f3" fmla="val 1419"/>
                <a:gd name="f4" fmla="val 1388"/>
                <a:gd name="f5" fmla="val 363"/>
                <a:gd name="f6" fmla="val 1"/>
                <a:gd name="f7" fmla="val 276"/>
                <a:gd name="f8" fmla="val 190"/>
                <a:gd name="f9" fmla="val 40"/>
                <a:gd name="f10" fmla="val 127"/>
                <a:gd name="f11" fmla="val 119"/>
                <a:gd name="f12" fmla="val 245"/>
                <a:gd name="f13" fmla="val 466"/>
                <a:gd name="f14" fmla="val 592"/>
                <a:gd name="f15" fmla="val 820"/>
                <a:gd name="f16" fmla="val 1316"/>
                <a:gd name="f17" fmla="val 883"/>
                <a:gd name="f18" fmla="val 1364"/>
                <a:gd name="f19" fmla="val 969"/>
                <a:gd name="f20" fmla="val 1387"/>
                <a:gd name="f21" fmla="val 1056"/>
                <a:gd name="f22" fmla="val 1143"/>
                <a:gd name="f23" fmla="val 1229"/>
                <a:gd name="f24" fmla="val 1292"/>
                <a:gd name="f25" fmla="val 1418"/>
                <a:gd name="f26" fmla="val 1190"/>
                <a:gd name="f27" fmla="val 938"/>
                <a:gd name="f28" fmla="val 844"/>
                <a:gd name="f29" fmla="val 599"/>
                <a:gd name="f30" fmla="val 536"/>
                <a:gd name="f31" fmla="val 450"/>
                <a:gd name="f32" fmla="*/ f0 1 1419"/>
                <a:gd name="f33" fmla="*/ f1 1 1388"/>
                <a:gd name="f34" fmla="+- f4 0 f2"/>
                <a:gd name="f35" fmla="+- f3 0 f2"/>
                <a:gd name="f36" fmla="*/ f35 1 1419"/>
                <a:gd name="f37" fmla="*/ f34 1 1388"/>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1419" h="1388">
                  <a:moveTo>
                    <a:pt x="f5" y="f6"/>
                  </a:moveTo>
                  <a:cubicBezTo>
                    <a:pt x="f7" y="f6"/>
                    <a:pt x="f8" y="f9"/>
                    <a:pt x="f10" y="f11"/>
                  </a:cubicBezTo>
                  <a:cubicBezTo>
                    <a:pt x="f6" y="f12"/>
                    <a:pt x="f6" y="f13"/>
                    <a:pt x="f10" y="f14"/>
                  </a:cubicBezTo>
                  <a:lnTo>
                    <a:pt x="f15" y="f16"/>
                  </a:lnTo>
                  <a:cubicBezTo>
                    <a:pt x="f17" y="f18"/>
                    <a:pt x="f19" y="f20"/>
                    <a:pt x="f21" y="f20"/>
                  </a:cubicBezTo>
                  <a:cubicBezTo>
                    <a:pt x="f22" y="f20"/>
                    <a:pt x="f23" y="f18"/>
                    <a:pt x="f24" y="f16"/>
                  </a:cubicBezTo>
                  <a:cubicBezTo>
                    <a:pt x="f25" y="f26"/>
                    <a:pt x="f25" y="f27"/>
                    <a:pt x="f24" y="f28"/>
                  </a:cubicBezTo>
                  <a:lnTo>
                    <a:pt x="f29" y="f11"/>
                  </a:lnTo>
                  <a:cubicBezTo>
                    <a:pt x="f30" y="f9"/>
                    <a:pt x="f31" y="f6"/>
                    <a:pt x="f5"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22" name="Google Shape;10438;p74">
              <a:extLst>
                <a:ext uri="{FF2B5EF4-FFF2-40B4-BE49-F238E27FC236}">
                  <a16:creationId xmlns:a16="http://schemas.microsoft.com/office/drawing/2014/main" id="{9517F2BB-ECB1-4C43-9E39-EC59F8866B74}"/>
                </a:ext>
              </a:extLst>
            </p:cNvPr>
            <p:cNvSpPr/>
            <p:nvPr/>
          </p:nvSpPr>
          <p:spPr>
            <a:xfrm>
              <a:off x="9942426" y="5373782"/>
              <a:ext cx="84774" cy="87608"/>
            </a:xfrm>
            <a:custGeom>
              <a:avLst/>
              <a:gdLst>
                <a:gd name="f0" fmla="val w"/>
                <a:gd name="f1" fmla="val h"/>
                <a:gd name="f2" fmla="val 0"/>
                <a:gd name="f3" fmla="val 1419"/>
                <a:gd name="f4" fmla="val 1376"/>
                <a:gd name="f5" fmla="val 1054"/>
                <a:gd name="f6" fmla="val 976"/>
                <a:gd name="f7" fmla="val 894"/>
                <a:gd name="f8" fmla="val 33"/>
                <a:gd name="f9" fmla="val 820"/>
                <a:gd name="f10" fmla="val 107"/>
                <a:gd name="f11" fmla="val 95"/>
                <a:gd name="f12" fmla="val 832"/>
                <a:gd name="f13" fmla="val 1"/>
                <a:gd name="f14" fmla="val 926"/>
                <a:gd name="f15" fmla="val 1178"/>
                <a:gd name="f16" fmla="val 1304"/>
                <a:gd name="f17" fmla="val 158"/>
                <a:gd name="f18" fmla="val 1352"/>
                <a:gd name="f19" fmla="val 253"/>
                <a:gd name="f20" fmla="val 1375"/>
                <a:gd name="f21" fmla="val 344"/>
                <a:gd name="f22" fmla="val 434"/>
                <a:gd name="f23" fmla="val 521"/>
                <a:gd name="f24" fmla="val 568"/>
                <a:gd name="f25" fmla="val 1293"/>
                <a:gd name="f26" fmla="val 580"/>
                <a:gd name="f27" fmla="val 454"/>
                <a:gd name="f28" fmla="val 233"/>
                <a:gd name="f29" fmla="val 1226"/>
                <a:gd name="f30" fmla="val 41"/>
                <a:gd name="f31" fmla="val 1142"/>
                <a:gd name="f32" fmla="*/ f0 1 1419"/>
                <a:gd name="f33" fmla="*/ f1 1 1376"/>
                <a:gd name="f34" fmla="+- f4 0 f2"/>
                <a:gd name="f35" fmla="+- f3 0 f2"/>
                <a:gd name="f36" fmla="*/ f35 1 1419"/>
                <a:gd name="f37" fmla="*/ f34 1 1376"/>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1419" h="1376">
                  <a:moveTo>
                    <a:pt x="f5" y="f2"/>
                  </a:moveTo>
                  <a:cubicBezTo>
                    <a:pt x="f6" y="f2"/>
                    <a:pt x="f7" y="f8"/>
                    <a:pt x="f9" y="f10"/>
                  </a:cubicBezTo>
                  <a:lnTo>
                    <a:pt x="f11" y="f12"/>
                  </a:lnTo>
                  <a:cubicBezTo>
                    <a:pt x="f13" y="f14"/>
                    <a:pt x="f13" y="f15"/>
                    <a:pt x="f11" y="f16"/>
                  </a:cubicBezTo>
                  <a:cubicBezTo>
                    <a:pt x="f17" y="f18"/>
                    <a:pt x="f19" y="f20"/>
                    <a:pt x="f21" y="f20"/>
                  </a:cubicBezTo>
                  <a:cubicBezTo>
                    <a:pt x="f22" y="f20"/>
                    <a:pt x="f23" y="f18"/>
                    <a:pt x="f24" y="f16"/>
                  </a:cubicBezTo>
                  <a:lnTo>
                    <a:pt x="f25" y="f26"/>
                  </a:lnTo>
                  <a:cubicBezTo>
                    <a:pt x="f3" y="f27"/>
                    <a:pt x="f3" y="f28"/>
                    <a:pt x="f25" y="f10"/>
                  </a:cubicBezTo>
                  <a:cubicBezTo>
                    <a:pt x="f29" y="f30"/>
                    <a:pt x="f31" y="f2"/>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23" name="Google Shape;10439;p74">
              <a:extLst>
                <a:ext uri="{FF2B5EF4-FFF2-40B4-BE49-F238E27FC236}">
                  <a16:creationId xmlns:a16="http://schemas.microsoft.com/office/drawing/2014/main" id="{0BF2522A-D702-48CB-AC9C-4F4A69EB6823}"/>
                </a:ext>
              </a:extLst>
            </p:cNvPr>
            <p:cNvSpPr/>
            <p:nvPr/>
          </p:nvSpPr>
          <p:spPr>
            <a:xfrm>
              <a:off x="10111846" y="5593192"/>
              <a:ext cx="84774" cy="308984"/>
            </a:xfrm>
            <a:custGeom>
              <a:avLst/>
              <a:gdLst>
                <a:gd name="f0" fmla="val w"/>
                <a:gd name="f1" fmla="val h"/>
                <a:gd name="f2" fmla="val 0"/>
                <a:gd name="f3" fmla="val 1419"/>
                <a:gd name="f4" fmla="val 4853"/>
                <a:gd name="f5" fmla="val 1"/>
                <a:gd name="f6" fmla="val 4852"/>
                <a:gd name="f7" fmla="val 1040"/>
                <a:gd name="f8" fmla="val 1261"/>
                <a:gd name="f9" fmla="val 1418"/>
                <a:gd name="f10" fmla="val 4695"/>
                <a:gd name="f11" fmla="val 4506"/>
                <a:gd name="f12" fmla="val 316"/>
                <a:gd name="f13" fmla="val 1355"/>
                <a:gd name="f14" fmla="val 158"/>
                <a:gd name="f15" fmla="val 1198"/>
                <a:gd name="f16" fmla="*/ f0 1 1419"/>
                <a:gd name="f17" fmla="*/ f1 1 4853"/>
                <a:gd name="f18" fmla="+- f4 0 f2"/>
                <a:gd name="f19" fmla="+- f3 0 f2"/>
                <a:gd name="f20" fmla="*/ f19 1 1419"/>
                <a:gd name="f21" fmla="*/ f18 1 4853"/>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1419" h="4853">
                  <a:moveTo>
                    <a:pt x="f2" y="f5"/>
                  </a:moveTo>
                  <a:lnTo>
                    <a:pt x="f2" y="f6"/>
                  </a:lnTo>
                  <a:lnTo>
                    <a:pt x="f7" y="f6"/>
                  </a:lnTo>
                  <a:cubicBezTo>
                    <a:pt x="f8" y="f6"/>
                    <a:pt x="f9" y="f10"/>
                    <a:pt x="f9" y="f11"/>
                  </a:cubicBezTo>
                  <a:lnTo>
                    <a:pt x="f9" y="f12"/>
                  </a:lnTo>
                  <a:cubicBezTo>
                    <a:pt x="f13" y="f14"/>
                    <a:pt x="f15" y="f5"/>
                    <a:pt x="f7" y="f5"/>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24" name="Google Shape;10440;p74">
              <a:extLst>
                <a:ext uri="{FF2B5EF4-FFF2-40B4-BE49-F238E27FC236}">
                  <a16:creationId xmlns:a16="http://schemas.microsoft.com/office/drawing/2014/main" id="{171E9321-AE7D-4785-99E3-2715C40E6AC3}"/>
                </a:ext>
              </a:extLst>
            </p:cNvPr>
            <p:cNvSpPr/>
            <p:nvPr/>
          </p:nvSpPr>
          <p:spPr>
            <a:xfrm>
              <a:off x="9486973" y="5594966"/>
              <a:ext cx="84774" cy="309176"/>
            </a:xfrm>
            <a:custGeom>
              <a:avLst/>
              <a:gdLst>
                <a:gd name="f0" fmla="val 360"/>
                <a:gd name="f1" fmla="val w"/>
                <a:gd name="f2" fmla="val h"/>
                <a:gd name="f3" fmla="val 0"/>
                <a:gd name="f4" fmla="val 1419"/>
                <a:gd name="f5" fmla="val 4856"/>
                <a:gd name="f6" fmla="val 323"/>
                <a:gd name="f7" fmla="val 132"/>
                <a:gd name="f8" fmla="val 1"/>
                <a:gd name="f9" fmla="val 149"/>
                <a:gd name="f10" fmla="val 351"/>
                <a:gd name="f11" fmla="val 4509"/>
                <a:gd name="f12" fmla="val 4698"/>
                <a:gd name="f13" fmla="val 158"/>
                <a:gd name="f14" fmla="val 379"/>
                <a:gd name="f15" fmla="val 1418"/>
                <a:gd name="f16" fmla="val 4"/>
                <a:gd name="f17" fmla="val 341"/>
                <a:gd name="f18" fmla="*/ f1 1 1419"/>
                <a:gd name="f19" fmla="*/ f2 1 4856"/>
                <a:gd name="f20" fmla="+- f5 0 f3"/>
                <a:gd name="f21" fmla="+- f4 0 f3"/>
                <a:gd name="f22" fmla="*/ f21 1 1419"/>
                <a:gd name="f23" fmla="*/ f20 1 4856"/>
                <a:gd name="f24" fmla="*/ f3 1 f22"/>
                <a:gd name="f25" fmla="*/ f4 1 f22"/>
                <a:gd name="f26" fmla="*/ f3 1 f23"/>
                <a:gd name="f27" fmla="*/ f5 1 f23"/>
                <a:gd name="f28" fmla="*/ f24 f18 1"/>
                <a:gd name="f29" fmla="*/ f25 f18 1"/>
                <a:gd name="f30" fmla="*/ f27 f19 1"/>
                <a:gd name="f31" fmla="*/ f26 f19 1"/>
              </a:gdLst>
              <a:ahLst/>
              <a:cxnLst>
                <a:cxn ang="3cd4">
                  <a:pos x="hc" y="t"/>
                </a:cxn>
                <a:cxn ang="0">
                  <a:pos x="r" y="vc"/>
                </a:cxn>
                <a:cxn ang="cd4">
                  <a:pos x="hc" y="b"/>
                </a:cxn>
                <a:cxn ang="cd2">
                  <a:pos x="l" y="vc"/>
                </a:cxn>
              </a:cxnLst>
              <a:rect l="f28" t="f31" r="f29" b="f30"/>
              <a:pathLst>
                <a:path w="1419" h="4856">
                  <a:moveTo>
                    <a:pt x="f6" y="f3"/>
                  </a:moveTo>
                  <a:cubicBezTo>
                    <a:pt x="f7" y="f3"/>
                    <a:pt x="f8" y="f9"/>
                    <a:pt x="f8" y="f10"/>
                  </a:cubicBezTo>
                  <a:lnTo>
                    <a:pt x="f8" y="f11"/>
                  </a:lnTo>
                  <a:cubicBezTo>
                    <a:pt x="f8" y="f12"/>
                    <a:pt x="f13" y="f5"/>
                    <a:pt x="f14" y="f5"/>
                  </a:cubicBezTo>
                  <a:lnTo>
                    <a:pt x="f15" y="f5"/>
                  </a:lnTo>
                  <a:lnTo>
                    <a:pt x="f15" y="f16"/>
                  </a:lnTo>
                  <a:lnTo>
                    <a:pt x="f14" y="f16"/>
                  </a:lnTo>
                  <a:cubicBezTo>
                    <a:pt x="f0" y="f8"/>
                    <a:pt x="f17" y="f3"/>
                    <a:pt x="f6" y="f3"/>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25" name="Google Shape;10441;p74">
              <a:extLst>
                <a:ext uri="{FF2B5EF4-FFF2-40B4-BE49-F238E27FC236}">
                  <a16:creationId xmlns:a16="http://schemas.microsoft.com/office/drawing/2014/main" id="{3959BB53-2347-459E-A4B1-9211806AB76F}"/>
                </a:ext>
              </a:extLst>
            </p:cNvPr>
            <p:cNvSpPr/>
            <p:nvPr/>
          </p:nvSpPr>
          <p:spPr>
            <a:xfrm>
              <a:off x="9724141" y="5617259"/>
              <a:ext cx="342607" cy="264855"/>
            </a:xfrm>
            <a:custGeom>
              <a:avLst/>
              <a:gdLst>
                <a:gd name="f0" fmla="val w"/>
                <a:gd name="f1" fmla="val h"/>
                <a:gd name="f2" fmla="val 0"/>
                <a:gd name="f3" fmla="val 5735"/>
                <a:gd name="f4" fmla="val 4160"/>
                <a:gd name="f5" fmla="val 1639"/>
                <a:gd name="f6" fmla="val 1"/>
                <a:gd name="f7" fmla="val 1450"/>
                <a:gd name="f8" fmla="val 1198"/>
                <a:gd name="f9" fmla="val 158"/>
                <a:gd name="f10" fmla="val 1072"/>
                <a:gd name="f11" fmla="val 379"/>
                <a:gd name="f12" fmla="val 2490"/>
                <a:gd name="f13" fmla="val 2584"/>
                <a:gd name="f14" fmla="val 378"/>
                <a:gd name="f15" fmla="val 2616"/>
                <a:gd name="f16" fmla="val 567"/>
                <a:gd name="f17" fmla="val 1544"/>
                <a:gd name="f18" fmla="val 2364"/>
                <a:gd name="f19" fmla="val 1796"/>
                <a:gd name="f20" fmla="val 1891"/>
                <a:gd name="f21" fmla="val 2017"/>
                <a:gd name="f22" fmla="val 1418"/>
                <a:gd name="f23" fmla="val 2710"/>
                <a:gd name="f24" fmla="val 2899"/>
                <a:gd name="f25" fmla="val 3056"/>
                <a:gd name="f26" fmla="val 1481"/>
                <a:gd name="f27" fmla="val 3182"/>
                <a:gd name="f28" fmla="val 1607"/>
                <a:gd name="f29" fmla="val 5734"/>
                <a:gd name="f30" fmla="val 4159"/>
                <a:gd name="f31" fmla="*/ f0 1 5735"/>
                <a:gd name="f32" fmla="*/ f1 1 4160"/>
                <a:gd name="f33" fmla="+- f4 0 f2"/>
                <a:gd name="f34" fmla="+- f3 0 f2"/>
                <a:gd name="f35" fmla="*/ f34 1 5735"/>
                <a:gd name="f36" fmla="*/ f33 1 4160"/>
                <a:gd name="f37" fmla="*/ f2 1 f35"/>
                <a:gd name="f38" fmla="*/ f3 1 f35"/>
                <a:gd name="f39" fmla="*/ f2 1 f36"/>
                <a:gd name="f40" fmla="*/ f4 1 f36"/>
                <a:gd name="f41" fmla="*/ f37 f31 1"/>
                <a:gd name="f42" fmla="*/ f38 f31 1"/>
                <a:gd name="f43" fmla="*/ f40 f32 1"/>
                <a:gd name="f44" fmla="*/ f39 f32 1"/>
              </a:gdLst>
              <a:ahLst/>
              <a:cxnLst>
                <a:cxn ang="3cd4">
                  <a:pos x="hc" y="t"/>
                </a:cxn>
                <a:cxn ang="0">
                  <a:pos x="r" y="vc"/>
                </a:cxn>
                <a:cxn ang="cd4">
                  <a:pos x="hc" y="b"/>
                </a:cxn>
                <a:cxn ang="cd2">
                  <a:pos x="l" y="vc"/>
                </a:cxn>
              </a:cxnLst>
              <a:rect l="f41" t="f44" r="f42" b="f43"/>
              <a:pathLst>
                <a:path w="5735" h="4160">
                  <a:moveTo>
                    <a:pt x="f5" y="f6"/>
                  </a:moveTo>
                  <a:cubicBezTo>
                    <a:pt x="f7" y="f6"/>
                    <a:pt x="f8" y="f9"/>
                    <a:pt x="f10" y="f11"/>
                  </a:cubicBezTo>
                  <a:lnTo>
                    <a:pt x="f2" y="f12"/>
                  </a:lnTo>
                  <a:cubicBezTo>
                    <a:pt x="f9" y="f13"/>
                    <a:pt x="f14" y="f15"/>
                    <a:pt x="f16" y="f15"/>
                  </a:cubicBezTo>
                  <a:cubicBezTo>
                    <a:pt x="f10" y="f15"/>
                    <a:pt x="f17" y="f18"/>
                    <a:pt x="f19" y="f20"/>
                  </a:cubicBezTo>
                  <a:lnTo>
                    <a:pt x="f21" y="f22"/>
                  </a:lnTo>
                  <a:lnTo>
                    <a:pt x="f23" y="f22"/>
                  </a:lnTo>
                  <a:cubicBezTo>
                    <a:pt x="f24" y="f22"/>
                    <a:pt x="f25" y="f26"/>
                    <a:pt x="f27" y="f28"/>
                  </a:cubicBezTo>
                  <a:lnTo>
                    <a:pt x="f29" y="f30"/>
                  </a:lnTo>
                  <a:lnTo>
                    <a:pt x="f29" y="f6"/>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26" name="Google Shape;10442;p74">
              <a:extLst>
                <a:ext uri="{FF2B5EF4-FFF2-40B4-BE49-F238E27FC236}">
                  <a16:creationId xmlns:a16="http://schemas.microsoft.com/office/drawing/2014/main" id="{F308EC07-4D9C-419A-A655-813CE4DA7F15}"/>
                </a:ext>
              </a:extLst>
            </p:cNvPr>
            <p:cNvSpPr/>
            <p:nvPr/>
          </p:nvSpPr>
          <p:spPr>
            <a:xfrm>
              <a:off x="9609319" y="5506919"/>
              <a:ext cx="419782" cy="480636"/>
            </a:xfrm>
            <a:custGeom>
              <a:avLst/>
              <a:gdLst>
                <a:gd name="f0" fmla="val w"/>
                <a:gd name="f1" fmla="val h"/>
                <a:gd name="f2" fmla="val 0"/>
                <a:gd name="f3" fmla="val 7027"/>
                <a:gd name="f4" fmla="val 7549"/>
                <a:gd name="f5" fmla="val 2206"/>
                <a:gd name="f6" fmla="val 1"/>
                <a:gd name="f7" fmla="val 1828"/>
                <a:gd name="f8" fmla="val 1481"/>
                <a:gd name="f9" fmla="val 221"/>
                <a:gd name="f10" fmla="val 1261"/>
                <a:gd name="f11" fmla="val 568"/>
                <a:gd name="f12" fmla="val 946"/>
                <a:gd name="f13" fmla="val 1198"/>
                <a:gd name="f14" fmla="val 914"/>
                <a:gd name="f15" fmla="val 1324"/>
                <a:gd name="f16" fmla="val 757"/>
                <a:gd name="f17" fmla="val 1419"/>
                <a:gd name="f18" fmla="val 631"/>
                <a:gd name="f19" fmla="val 6239"/>
                <a:gd name="f20" fmla="val 1576"/>
                <a:gd name="f21" fmla="val 2584"/>
                <a:gd name="f22" fmla="val 7247"/>
                <a:gd name="f23" fmla="val 2768"/>
                <a:gd name="f24" fmla="val 7431"/>
                <a:gd name="f25" fmla="val 3054"/>
                <a:gd name="f26" fmla="val 7548"/>
                <a:gd name="f27" fmla="val 3330"/>
                <a:gd name="f28" fmla="val 3431"/>
                <a:gd name="f29" fmla="val 3531"/>
                <a:gd name="f30" fmla="val 7533"/>
                <a:gd name="f31" fmla="val 3624"/>
                <a:gd name="f32" fmla="val 7499"/>
                <a:gd name="f33" fmla="val 6585"/>
                <a:gd name="f34" fmla="val 6554"/>
                <a:gd name="f35" fmla="val 6743"/>
                <a:gd name="f36" fmla="val 6522"/>
                <a:gd name="f37" fmla="val 6900"/>
                <a:gd name="f38" fmla="val 6396"/>
                <a:gd name="f39" fmla="val 7026"/>
                <a:gd name="f40" fmla="val 6302"/>
                <a:gd name="f41" fmla="val 4537"/>
                <a:gd name="f42" fmla="val 3813"/>
                <a:gd name="f43" fmla="val 4380"/>
                <a:gd name="f44" fmla="val 4348"/>
                <a:gd name="f45" fmla="val 3844"/>
                <a:gd name="f46" fmla="val 4033"/>
                <a:gd name="f47" fmla="val 4506"/>
                <a:gd name="f48" fmla="val 3340"/>
                <a:gd name="f49" fmla="val 4947"/>
                <a:gd name="f50" fmla="val 2647"/>
                <a:gd name="f51" fmla="val 5042"/>
                <a:gd name="f52" fmla="val 2601"/>
                <a:gd name="f53" fmla="val 5044"/>
                <a:gd name="f54" fmla="val 2556"/>
                <a:gd name="f55" fmla="val 5046"/>
                <a:gd name="f56" fmla="val 2511"/>
                <a:gd name="f57" fmla="val 2046"/>
                <a:gd name="f58" fmla="val 1698"/>
                <a:gd name="f59" fmla="val 4899"/>
                <a:gd name="f60" fmla="val 4727"/>
                <a:gd name="f61" fmla="val 1103"/>
                <a:gd name="f62" fmla="val 4632"/>
                <a:gd name="f63" fmla="val 1040"/>
                <a:gd name="f64" fmla="val 4412"/>
                <a:gd name="f65" fmla="val 1166"/>
                <a:gd name="f66" fmla="val 4254"/>
                <a:gd name="f67" fmla="val 2363"/>
                <a:gd name="f68" fmla="val 1797"/>
                <a:gd name="f69" fmla="val 2615"/>
                <a:gd name="f70" fmla="val 3088"/>
                <a:gd name="f71" fmla="val 1041"/>
                <a:gd name="f72" fmla="val 3592"/>
                <a:gd name="f73" fmla="val 5104"/>
                <a:gd name="f74" fmla="val 5167"/>
                <a:gd name="f75" fmla="val 852"/>
                <a:gd name="f76" fmla="val 5262"/>
                <a:gd name="f77" fmla="val 347"/>
                <a:gd name="f78" fmla="val 158"/>
                <a:gd name="f79" fmla="val 4884"/>
                <a:gd name="f80" fmla="*/ f0 1 7027"/>
                <a:gd name="f81" fmla="*/ f1 1 7549"/>
                <a:gd name="f82" fmla="+- f4 0 f2"/>
                <a:gd name="f83" fmla="+- f3 0 f2"/>
                <a:gd name="f84" fmla="*/ f83 1 7027"/>
                <a:gd name="f85" fmla="*/ f82 1 7549"/>
                <a:gd name="f86" fmla="*/ f2 1 f84"/>
                <a:gd name="f87" fmla="*/ f3 1 f84"/>
                <a:gd name="f88" fmla="*/ f2 1 f85"/>
                <a:gd name="f89" fmla="*/ f4 1 f85"/>
                <a:gd name="f90" fmla="*/ f86 f80 1"/>
                <a:gd name="f91" fmla="*/ f87 f80 1"/>
                <a:gd name="f92" fmla="*/ f89 f81 1"/>
                <a:gd name="f93" fmla="*/ f88 f81 1"/>
              </a:gdLst>
              <a:ahLst/>
              <a:cxnLst>
                <a:cxn ang="3cd4">
                  <a:pos x="hc" y="t"/>
                </a:cxn>
                <a:cxn ang="0">
                  <a:pos x="r" y="vc"/>
                </a:cxn>
                <a:cxn ang="cd4">
                  <a:pos x="hc" y="b"/>
                </a:cxn>
                <a:cxn ang="cd2">
                  <a:pos x="l" y="vc"/>
                </a:cxn>
              </a:cxnLst>
              <a:rect l="f90" t="f93" r="f91" b="f92"/>
              <a:pathLst>
                <a:path w="7027" h="7549">
                  <a:moveTo>
                    <a:pt x="f5" y="f6"/>
                  </a:moveTo>
                  <a:cubicBezTo>
                    <a:pt x="f7" y="f6"/>
                    <a:pt x="f8" y="f9"/>
                    <a:pt x="f10" y="f11"/>
                  </a:cubicBezTo>
                  <a:lnTo>
                    <a:pt x="f12" y="f13"/>
                  </a:lnTo>
                  <a:cubicBezTo>
                    <a:pt x="f14" y="f15"/>
                    <a:pt x="f16" y="f17"/>
                    <a:pt x="f18" y="f17"/>
                  </a:cubicBezTo>
                  <a:lnTo>
                    <a:pt x="f6" y="f17"/>
                  </a:lnTo>
                  <a:lnTo>
                    <a:pt x="f6" y="f19"/>
                  </a:lnTo>
                  <a:lnTo>
                    <a:pt x="f20" y="f19"/>
                  </a:lnTo>
                  <a:lnTo>
                    <a:pt x="f21" y="f22"/>
                  </a:lnTo>
                  <a:cubicBezTo>
                    <a:pt x="f23" y="f24"/>
                    <a:pt x="f25" y="f26"/>
                    <a:pt x="f27" y="f26"/>
                  </a:cubicBezTo>
                  <a:cubicBezTo>
                    <a:pt x="f28" y="f26"/>
                    <a:pt x="f29" y="f30"/>
                    <a:pt x="f31" y="f32"/>
                  </a:cubicBezTo>
                  <a:lnTo>
                    <a:pt x="f33" y="f34"/>
                  </a:lnTo>
                  <a:cubicBezTo>
                    <a:pt x="f35" y="f36"/>
                    <a:pt x="f37" y="f38"/>
                    <a:pt x="f39" y="f40"/>
                  </a:cubicBezTo>
                  <a:lnTo>
                    <a:pt x="f41" y="f42"/>
                  </a:lnTo>
                  <a:lnTo>
                    <a:pt x="f43" y="f42"/>
                  </a:lnTo>
                  <a:lnTo>
                    <a:pt x="f44" y="f45"/>
                  </a:lnTo>
                  <a:cubicBezTo>
                    <a:pt x="f46" y="f47"/>
                    <a:pt x="f48" y="f49"/>
                    <a:pt x="f50" y="f51"/>
                  </a:cubicBezTo>
                  <a:cubicBezTo>
                    <a:pt x="f52" y="f53"/>
                    <a:pt x="f54" y="f55"/>
                    <a:pt x="f56" y="f55"/>
                  </a:cubicBezTo>
                  <a:cubicBezTo>
                    <a:pt x="f57" y="f55"/>
                    <a:pt x="f58" y="f59"/>
                    <a:pt x="f15" y="f60"/>
                  </a:cubicBezTo>
                  <a:cubicBezTo>
                    <a:pt x="f61" y="f62"/>
                    <a:pt x="f63" y="f64"/>
                    <a:pt x="f65" y="f66"/>
                  </a:cubicBezTo>
                  <a:lnTo>
                    <a:pt x="f67" y="f68"/>
                  </a:lnTo>
                  <a:cubicBezTo>
                    <a:pt x="f69" y="f15"/>
                    <a:pt x="f70" y="f71"/>
                    <a:pt x="f72" y="f71"/>
                  </a:cubicBezTo>
                  <a:lnTo>
                    <a:pt x="f73" y="f71"/>
                  </a:lnTo>
                  <a:cubicBezTo>
                    <a:pt x="f74" y="f75"/>
                    <a:pt x="f76" y="f18"/>
                    <a:pt x="f76" y="f77"/>
                  </a:cubicBezTo>
                  <a:cubicBezTo>
                    <a:pt x="f76" y="f78"/>
                    <a:pt x="f73" y="f6"/>
                    <a:pt x="f79"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grpSp>
      <p:grpSp>
        <p:nvGrpSpPr>
          <p:cNvPr id="127" name="Google Shape;10443;p74">
            <a:extLst>
              <a:ext uri="{FF2B5EF4-FFF2-40B4-BE49-F238E27FC236}">
                <a16:creationId xmlns:a16="http://schemas.microsoft.com/office/drawing/2014/main" id="{13EDDEDF-6B59-4341-9A7B-31BDE752D47E}"/>
              </a:ext>
            </a:extLst>
          </p:cNvPr>
          <p:cNvGrpSpPr/>
          <p:nvPr/>
        </p:nvGrpSpPr>
        <p:grpSpPr>
          <a:xfrm>
            <a:off x="7177927" y="3118246"/>
            <a:ext cx="411482" cy="438566"/>
            <a:chOff x="11314401" y="4449570"/>
            <a:chExt cx="551127" cy="587401"/>
          </a:xfrm>
          <a:solidFill>
            <a:srgbClr val="BA1A18"/>
          </a:solidFill>
        </p:grpSpPr>
        <p:sp>
          <p:nvSpPr>
            <p:cNvPr id="128" name="Google Shape;10444;p74">
              <a:extLst>
                <a:ext uri="{FF2B5EF4-FFF2-40B4-BE49-F238E27FC236}">
                  <a16:creationId xmlns:a16="http://schemas.microsoft.com/office/drawing/2014/main" id="{E9909CFC-1359-4462-A39E-4F49C82373C1}"/>
                </a:ext>
              </a:extLst>
            </p:cNvPr>
            <p:cNvSpPr/>
            <p:nvPr/>
          </p:nvSpPr>
          <p:spPr>
            <a:xfrm>
              <a:off x="11362773" y="4449570"/>
              <a:ext cx="161291" cy="171898"/>
            </a:xfrm>
            <a:custGeom>
              <a:avLst/>
              <a:gdLst>
                <a:gd name="f0" fmla="val w"/>
                <a:gd name="f1" fmla="val h"/>
                <a:gd name="f2" fmla="val 0"/>
                <a:gd name="f3" fmla="val 3467"/>
                <a:gd name="f4" fmla="val 1733"/>
                <a:gd name="f5" fmla="val 1"/>
                <a:gd name="f6" fmla="val 788"/>
                <a:gd name="f7" fmla="val 2679"/>
                <a:gd name="f8" fmla="val 3466"/>
                <a:gd name="f9" fmla="val 2678"/>
                <a:gd name="f10" fmla="*/ f0 1 3467"/>
                <a:gd name="f11" fmla="*/ f1 1 3467"/>
                <a:gd name="f12" fmla="+- f3 0 f2"/>
                <a:gd name="f13" fmla="*/ f12 1 3467"/>
                <a:gd name="f14" fmla="*/ f2 1 f13"/>
                <a:gd name="f15" fmla="*/ f3 1 f13"/>
                <a:gd name="f16" fmla="*/ f14 f10 1"/>
                <a:gd name="f17" fmla="*/ f15 f10 1"/>
                <a:gd name="f18" fmla="*/ f15 f11 1"/>
                <a:gd name="f19" fmla="*/ f14 f11 1"/>
              </a:gdLst>
              <a:ahLst/>
              <a:cxnLst>
                <a:cxn ang="3cd4">
                  <a:pos x="hc" y="t"/>
                </a:cxn>
                <a:cxn ang="0">
                  <a:pos x="r" y="vc"/>
                </a:cxn>
                <a:cxn ang="cd4">
                  <a:pos x="hc" y="b"/>
                </a:cxn>
                <a:cxn ang="cd2">
                  <a:pos x="l" y="vc"/>
                </a:cxn>
              </a:cxnLst>
              <a:rect l="f16" t="f19" r="f17" b="f18"/>
              <a:pathLst>
                <a:path w="3467" h="3467">
                  <a:moveTo>
                    <a:pt x="f4" y="f5"/>
                  </a:moveTo>
                  <a:cubicBezTo>
                    <a:pt x="f6" y="f5"/>
                    <a:pt x="f5" y="f6"/>
                    <a:pt x="f5" y="f4"/>
                  </a:cubicBezTo>
                  <a:cubicBezTo>
                    <a:pt x="f5" y="f7"/>
                    <a:pt x="f6" y="f8"/>
                    <a:pt x="f4" y="f8"/>
                  </a:cubicBezTo>
                  <a:cubicBezTo>
                    <a:pt x="f9" y="f8"/>
                    <a:pt x="f8" y="f7"/>
                    <a:pt x="f8" y="f4"/>
                  </a:cubicBezTo>
                  <a:cubicBezTo>
                    <a:pt x="f8" y="f6"/>
                    <a:pt x="f9" y="f5"/>
                    <a:pt x="f4" y="f5"/>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29" name="Google Shape;10445;p74">
              <a:extLst>
                <a:ext uri="{FF2B5EF4-FFF2-40B4-BE49-F238E27FC236}">
                  <a16:creationId xmlns:a16="http://schemas.microsoft.com/office/drawing/2014/main" id="{C77350F9-4BB1-4BDD-A837-1FF6AC253130}"/>
                </a:ext>
              </a:extLst>
            </p:cNvPr>
            <p:cNvSpPr/>
            <p:nvPr/>
          </p:nvSpPr>
          <p:spPr>
            <a:xfrm>
              <a:off x="11575279" y="4519879"/>
              <a:ext cx="193523" cy="134755"/>
            </a:xfrm>
            <a:custGeom>
              <a:avLst/>
              <a:gdLst>
                <a:gd name="f0" fmla="val w"/>
                <a:gd name="f1" fmla="val h"/>
                <a:gd name="f2" fmla="val 0"/>
                <a:gd name="f3" fmla="val 4160"/>
                <a:gd name="f4" fmla="val 2718"/>
                <a:gd name="f5" fmla="val 347"/>
                <a:gd name="f6" fmla="val 158"/>
                <a:gd name="f7" fmla="val 1"/>
                <a:gd name="f8" fmla="val 536"/>
                <a:gd name="f9" fmla="val 95"/>
                <a:gd name="f10" fmla="val 662"/>
                <a:gd name="f11" fmla="val 316"/>
                <a:gd name="f12" fmla="val 2395"/>
                <a:gd name="f13" fmla="val 2584"/>
                <a:gd name="f14" fmla="val 2742"/>
                <a:gd name="f15" fmla="val 820"/>
                <a:gd name="f16" fmla="val 1009"/>
                <a:gd name="f17" fmla="val 1576"/>
                <a:gd name="f18" fmla="val 2616"/>
                <a:gd name="f19" fmla="val 1450"/>
                <a:gd name="f20" fmla="val 2568"/>
                <a:gd name="f21" fmla="val 1387"/>
                <a:gd name="f22" fmla="val 2482"/>
                <a:gd name="f23" fmla="val 1355"/>
                <a:gd name="f24" fmla="val 2391"/>
                <a:gd name="f25" fmla="val 2301"/>
                <a:gd name="f26" fmla="val 2206"/>
                <a:gd name="f27" fmla="val 2143"/>
                <a:gd name="f28" fmla="val 2049"/>
                <a:gd name="f29" fmla="val 1796"/>
                <a:gd name="f30" fmla="val 1922"/>
                <a:gd name="f31" fmla="val 2868"/>
                <a:gd name="f32" fmla="val 2647"/>
                <a:gd name="f33" fmla="val 2931"/>
                <a:gd name="f34" fmla="val 2694"/>
                <a:gd name="f35" fmla="val 3017"/>
                <a:gd name="f36" fmla="val 3104"/>
                <a:gd name="f37" fmla="val 3191"/>
                <a:gd name="f38" fmla="val 3277"/>
                <a:gd name="f39" fmla="val 3340"/>
                <a:gd name="f40" fmla="val 4033"/>
                <a:gd name="f41" fmla="val 4159"/>
                <a:gd name="f42" fmla="val 3986"/>
                <a:gd name="f43" fmla="val 3899"/>
                <a:gd name="f44" fmla="val 3809"/>
                <a:gd name="f45" fmla="val 3718"/>
                <a:gd name="f46" fmla="val 3624"/>
                <a:gd name="f47" fmla="val 3561"/>
                <a:gd name="f48" fmla="val 3466"/>
                <a:gd name="f49" fmla="val 441"/>
                <a:gd name="f50" fmla="val 2994"/>
                <a:gd name="f51" fmla="val 2427"/>
                <a:gd name="f52" fmla="*/ f0 1 4160"/>
                <a:gd name="f53" fmla="*/ f1 1 2718"/>
                <a:gd name="f54" fmla="+- f4 0 f2"/>
                <a:gd name="f55" fmla="+- f3 0 f2"/>
                <a:gd name="f56" fmla="*/ f55 1 4160"/>
                <a:gd name="f57" fmla="*/ f54 1 2718"/>
                <a:gd name="f58" fmla="*/ f2 1 f56"/>
                <a:gd name="f59" fmla="*/ f3 1 f56"/>
                <a:gd name="f60" fmla="*/ f2 1 f57"/>
                <a:gd name="f61" fmla="*/ f4 1 f57"/>
                <a:gd name="f62" fmla="*/ f58 f52 1"/>
                <a:gd name="f63" fmla="*/ f59 f52 1"/>
                <a:gd name="f64" fmla="*/ f61 f53 1"/>
                <a:gd name="f65" fmla="*/ f60 f53 1"/>
              </a:gdLst>
              <a:ahLst/>
              <a:cxnLst>
                <a:cxn ang="3cd4">
                  <a:pos x="hc" y="t"/>
                </a:cxn>
                <a:cxn ang="0">
                  <a:pos x="r" y="vc"/>
                </a:cxn>
                <a:cxn ang="cd4">
                  <a:pos x="hc" y="b"/>
                </a:cxn>
                <a:cxn ang="cd2">
                  <a:pos x="l" y="vc"/>
                </a:cxn>
              </a:cxnLst>
              <a:rect l="f62" t="f65" r="f63" b="f64"/>
              <a:pathLst>
                <a:path w="4160" h="2718">
                  <a:moveTo>
                    <a:pt x="f5" y="f2"/>
                  </a:moveTo>
                  <a:cubicBezTo>
                    <a:pt x="f6" y="f2"/>
                    <a:pt x="f7" y="f6"/>
                    <a:pt x="f7" y="f5"/>
                  </a:cubicBezTo>
                  <a:cubicBezTo>
                    <a:pt x="f7" y="f8"/>
                    <a:pt x="f9" y="f10"/>
                    <a:pt x="f11" y="f10"/>
                  </a:cubicBezTo>
                  <a:lnTo>
                    <a:pt x="f12" y="f10"/>
                  </a:lnTo>
                  <a:cubicBezTo>
                    <a:pt x="f13" y="f10"/>
                    <a:pt x="f14" y="f15"/>
                    <a:pt x="f14" y="f16"/>
                  </a:cubicBezTo>
                  <a:lnTo>
                    <a:pt x="f14" y="f17"/>
                  </a:lnTo>
                  <a:lnTo>
                    <a:pt x="f18" y="f19"/>
                  </a:lnTo>
                  <a:cubicBezTo>
                    <a:pt x="f20" y="f21"/>
                    <a:pt x="f22" y="f23"/>
                    <a:pt x="f24" y="f23"/>
                  </a:cubicBezTo>
                  <a:cubicBezTo>
                    <a:pt x="f25" y="f23"/>
                    <a:pt x="f26" y="f21"/>
                    <a:pt x="f27" y="f19"/>
                  </a:cubicBezTo>
                  <a:cubicBezTo>
                    <a:pt x="f28" y="f17"/>
                    <a:pt x="f28" y="f29"/>
                    <a:pt x="f27" y="f30"/>
                  </a:cubicBezTo>
                  <a:lnTo>
                    <a:pt x="f31" y="f32"/>
                  </a:lnTo>
                  <a:cubicBezTo>
                    <a:pt x="f33" y="f34"/>
                    <a:pt x="f35" y="f4"/>
                    <a:pt x="f36" y="f4"/>
                  </a:cubicBezTo>
                  <a:cubicBezTo>
                    <a:pt x="f37" y="f4"/>
                    <a:pt x="f38" y="f34"/>
                    <a:pt x="f39" y="f32"/>
                  </a:cubicBezTo>
                  <a:lnTo>
                    <a:pt x="f40" y="f30"/>
                  </a:lnTo>
                  <a:cubicBezTo>
                    <a:pt x="f41" y="f29"/>
                    <a:pt x="f41" y="f17"/>
                    <a:pt x="f40" y="f19"/>
                  </a:cubicBezTo>
                  <a:cubicBezTo>
                    <a:pt x="f42" y="f21"/>
                    <a:pt x="f43" y="f23"/>
                    <a:pt x="f44" y="f23"/>
                  </a:cubicBezTo>
                  <a:cubicBezTo>
                    <a:pt x="f45" y="f23"/>
                    <a:pt x="f46" y="f21"/>
                    <a:pt x="f47" y="f19"/>
                  </a:cubicBezTo>
                  <a:lnTo>
                    <a:pt x="f48" y="f17"/>
                  </a:lnTo>
                  <a:lnTo>
                    <a:pt x="f48" y="f16"/>
                  </a:lnTo>
                  <a:cubicBezTo>
                    <a:pt x="f48" y="f49"/>
                    <a:pt x="f50" y="f2"/>
                    <a:pt x="f51"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30" name="Google Shape;10446;p74">
              <a:extLst>
                <a:ext uri="{FF2B5EF4-FFF2-40B4-BE49-F238E27FC236}">
                  <a16:creationId xmlns:a16="http://schemas.microsoft.com/office/drawing/2014/main" id="{E878F295-6DDB-4360-844D-8F58F47B46F5}"/>
                </a:ext>
              </a:extLst>
            </p:cNvPr>
            <p:cNvSpPr/>
            <p:nvPr/>
          </p:nvSpPr>
          <p:spPr>
            <a:xfrm>
              <a:off x="11374505" y="4826742"/>
              <a:ext cx="197903" cy="136986"/>
            </a:xfrm>
            <a:custGeom>
              <a:avLst/>
              <a:gdLst>
                <a:gd name="f0" fmla="val w"/>
                <a:gd name="f1" fmla="val h"/>
                <a:gd name="f2" fmla="val 0"/>
                <a:gd name="f3" fmla="val 4254"/>
                <a:gd name="f4" fmla="val 2763"/>
                <a:gd name="f5" fmla="val 1095"/>
                <a:gd name="f6" fmla="val 1002"/>
                <a:gd name="f7" fmla="val 904"/>
                <a:gd name="f8" fmla="val 28"/>
                <a:gd name="f9" fmla="val 820"/>
                <a:gd name="f10" fmla="val 112"/>
                <a:gd name="f11" fmla="val 127"/>
                <a:gd name="f12" fmla="val 805"/>
                <a:gd name="f13" fmla="val 1"/>
                <a:gd name="f14" fmla="val 931"/>
                <a:gd name="f15" fmla="val 1184"/>
                <a:gd name="f16" fmla="val 1278"/>
                <a:gd name="f17" fmla="val 190"/>
                <a:gd name="f18" fmla="val 1341"/>
                <a:gd name="f19" fmla="val 276"/>
                <a:gd name="f20" fmla="val 1373"/>
                <a:gd name="f21" fmla="val 363"/>
                <a:gd name="f22" fmla="val 449"/>
                <a:gd name="f23" fmla="val 536"/>
                <a:gd name="f24" fmla="val 599"/>
                <a:gd name="f25" fmla="val 725"/>
                <a:gd name="f26" fmla="val 1719"/>
                <a:gd name="f27" fmla="val 2318"/>
                <a:gd name="f28" fmla="val 1198"/>
                <a:gd name="f29" fmla="val 2759"/>
                <a:gd name="f30" fmla="val 1733"/>
                <a:gd name="f31" fmla="val 3813"/>
                <a:gd name="f32" fmla="val 3837"/>
                <a:gd name="f33" fmla="val 2761"/>
                <a:gd name="f34" fmla="val 3861"/>
                <a:gd name="f35" fmla="val 3883"/>
                <a:gd name="f36" fmla="val 4122"/>
                <a:gd name="f37" fmla="val 2616"/>
                <a:gd name="f38" fmla="val 2444"/>
                <a:gd name="f39" fmla="val 2223"/>
                <a:gd name="f40" fmla="val 4096"/>
                <a:gd name="f41" fmla="val 2066"/>
                <a:gd name="f42" fmla="val 3907"/>
                <a:gd name="f43" fmla="val 1828"/>
                <a:gd name="f44" fmla="val 1639"/>
                <a:gd name="f45" fmla="val 1481"/>
                <a:gd name="f46" fmla="val 1908"/>
                <a:gd name="f47" fmla="val 1576"/>
                <a:gd name="f48" fmla="val 1824"/>
                <a:gd name="f49" fmla="val 1914"/>
                <a:gd name="f50" fmla="val 2001"/>
                <a:gd name="f51" fmla="val 2048"/>
                <a:gd name="f52" fmla="val 2174"/>
                <a:gd name="f53" fmla="val 1355"/>
                <a:gd name="f54" fmla="val 1292"/>
                <a:gd name="f55" fmla="val 81"/>
                <a:gd name="f56" fmla="val 1261"/>
                <a:gd name="f57" fmla="val 1229"/>
                <a:gd name="f58" fmla="val 18"/>
                <a:gd name="f59" fmla="val 1187"/>
                <a:gd name="f60" fmla="val 7"/>
                <a:gd name="f61" fmla="val 1142"/>
                <a:gd name="f62" fmla="*/ f0 1 4254"/>
                <a:gd name="f63" fmla="*/ f1 1 2763"/>
                <a:gd name="f64" fmla="+- f4 0 f2"/>
                <a:gd name="f65" fmla="+- f3 0 f2"/>
                <a:gd name="f66" fmla="*/ f65 1 4254"/>
                <a:gd name="f67" fmla="*/ f64 1 2763"/>
                <a:gd name="f68" fmla="*/ f2 1 f66"/>
                <a:gd name="f69" fmla="*/ f3 1 f66"/>
                <a:gd name="f70" fmla="*/ f2 1 f67"/>
                <a:gd name="f71" fmla="*/ f4 1 f67"/>
                <a:gd name="f72" fmla="*/ f68 f62 1"/>
                <a:gd name="f73" fmla="*/ f69 f62 1"/>
                <a:gd name="f74" fmla="*/ f71 f63 1"/>
                <a:gd name="f75" fmla="*/ f70 f63 1"/>
              </a:gdLst>
              <a:ahLst/>
              <a:cxnLst>
                <a:cxn ang="3cd4">
                  <a:pos x="hc" y="t"/>
                </a:cxn>
                <a:cxn ang="0">
                  <a:pos x="r" y="vc"/>
                </a:cxn>
                <a:cxn ang="cd4">
                  <a:pos x="hc" y="b"/>
                </a:cxn>
                <a:cxn ang="cd2">
                  <a:pos x="l" y="vc"/>
                </a:cxn>
              </a:cxnLst>
              <a:rect l="f72" t="f75" r="f73" b="f74"/>
              <a:pathLst>
                <a:path w="4254" h="2763">
                  <a:moveTo>
                    <a:pt x="f5" y="f2"/>
                  </a:moveTo>
                  <a:cubicBezTo>
                    <a:pt x="f6" y="f2"/>
                    <a:pt x="f7" y="f8"/>
                    <a:pt x="f9" y="f10"/>
                  </a:cubicBezTo>
                  <a:lnTo>
                    <a:pt x="f11" y="f12"/>
                  </a:lnTo>
                  <a:cubicBezTo>
                    <a:pt x="f13" y="f14"/>
                    <a:pt x="f13" y="f15"/>
                    <a:pt x="f11" y="f16"/>
                  </a:cubicBezTo>
                  <a:cubicBezTo>
                    <a:pt x="f17" y="f18"/>
                    <a:pt x="f19" y="f20"/>
                    <a:pt x="f21" y="f20"/>
                  </a:cubicBezTo>
                  <a:cubicBezTo>
                    <a:pt x="f22" y="f20"/>
                    <a:pt x="f23" y="f18"/>
                    <a:pt x="f24" y="f16"/>
                  </a:cubicBezTo>
                  <a:lnTo>
                    <a:pt x="f25" y="f15"/>
                  </a:lnTo>
                  <a:lnTo>
                    <a:pt x="f25" y="f26"/>
                  </a:lnTo>
                  <a:cubicBezTo>
                    <a:pt x="f25" y="f27"/>
                    <a:pt x="f28" y="f29"/>
                    <a:pt x="f30" y="f29"/>
                  </a:cubicBezTo>
                  <a:lnTo>
                    <a:pt x="f31" y="f29"/>
                  </a:lnTo>
                  <a:cubicBezTo>
                    <a:pt x="f32" y="f33"/>
                    <a:pt x="f34" y="f4"/>
                    <a:pt x="f35" y="f4"/>
                  </a:cubicBezTo>
                  <a:cubicBezTo>
                    <a:pt x="f36" y="f4"/>
                    <a:pt x="f3" y="f37"/>
                    <a:pt x="f3" y="f38"/>
                  </a:cubicBezTo>
                  <a:cubicBezTo>
                    <a:pt x="f3" y="f39"/>
                    <a:pt x="f40" y="f41"/>
                    <a:pt x="f42" y="f41"/>
                  </a:cubicBezTo>
                  <a:lnTo>
                    <a:pt x="f43" y="f41"/>
                  </a:lnTo>
                  <a:cubicBezTo>
                    <a:pt x="f44" y="f41"/>
                    <a:pt x="f45" y="f46"/>
                    <a:pt x="f45" y="f26"/>
                  </a:cubicBezTo>
                  <a:lnTo>
                    <a:pt x="f45" y="f15"/>
                  </a:lnTo>
                  <a:lnTo>
                    <a:pt x="f47" y="f16"/>
                  </a:lnTo>
                  <a:cubicBezTo>
                    <a:pt x="f44" y="f18"/>
                    <a:pt x="f30" y="f20"/>
                    <a:pt x="f48" y="f20"/>
                  </a:cubicBezTo>
                  <a:cubicBezTo>
                    <a:pt x="f49" y="f20"/>
                    <a:pt x="f50" y="f18"/>
                    <a:pt x="f51" y="f16"/>
                  </a:cubicBezTo>
                  <a:cubicBezTo>
                    <a:pt x="f52" y="f15"/>
                    <a:pt x="f52" y="f14"/>
                    <a:pt x="f51" y="f12"/>
                  </a:cubicBezTo>
                  <a:lnTo>
                    <a:pt x="f53" y="f10"/>
                  </a:lnTo>
                  <a:cubicBezTo>
                    <a:pt x="f54" y="f55"/>
                    <a:pt x="f56" y="f55"/>
                    <a:pt x="f57" y="f58"/>
                  </a:cubicBezTo>
                  <a:cubicBezTo>
                    <a:pt x="f59" y="f60"/>
                    <a:pt x="f61" y="f2"/>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31" name="Google Shape;10447;p74">
              <a:extLst>
                <a:ext uri="{FF2B5EF4-FFF2-40B4-BE49-F238E27FC236}">
                  <a16:creationId xmlns:a16="http://schemas.microsoft.com/office/drawing/2014/main" id="{9F9953A8-51D8-412F-A09B-35C3195FC4E6}"/>
                </a:ext>
              </a:extLst>
            </p:cNvPr>
            <p:cNvSpPr/>
            <p:nvPr/>
          </p:nvSpPr>
          <p:spPr>
            <a:xfrm>
              <a:off x="11652967" y="4690140"/>
              <a:ext cx="165661" cy="170307"/>
            </a:xfrm>
            <a:custGeom>
              <a:avLst/>
              <a:gdLst>
                <a:gd name="f0" fmla="val w"/>
                <a:gd name="f1" fmla="val h"/>
                <a:gd name="f2" fmla="val 0"/>
                <a:gd name="f3" fmla="val 3561"/>
                <a:gd name="f4" fmla="val 3435"/>
                <a:gd name="f5" fmla="val 1796"/>
                <a:gd name="f6" fmla="val 788"/>
                <a:gd name="f7" fmla="val 1733"/>
                <a:gd name="f8" fmla="val 2647"/>
                <a:gd name="f9" fmla="val 3434"/>
                <a:gd name="f10" fmla="val 2741"/>
                <a:gd name="f11" fmla="val 2773"/>
                <a:gd name="f12" fmla="*/ f0 1 3561"/>
                <a:gd name="f13" fmla="*/ f1 1 3435"/>
                <a:gd name="f14" fmla="+- f4 0 f2"/>
                <a:gd name="f15" fmla="+- f3 0 f2"/>
                <a:gd name="f16" fmla="*/ f15 1 3561"/>
                <a:gd name="f17" fmla="*/ f14 1 3435"/>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3561" h="3435">
                  <a:moveTo>
                    <a:pt x="f5" y="f2"/>
                  </a:moveTo>
                  <a:cubicBezTo>
                    <a:pt x="f6" y="f2"/>
                    <a:pt x="f2" y="f6"/>
                    <a:pt x="f2" y="f7"/>
                  </a:cubicBezTo>
                  <a:cubicBezTo>
                    <a:pt x="f2" y="f8"/>
                    <a:pt x="f6" y="f9"/>
                    <a:pt x="f5" y="f9"/>
                  </a:cubicBezTo>
                  <a:cubicBezTo>
                    <a:pt x="f10" y="f9"/>
                    <a:pt x="f3" y="f8"/>
                    <a:pt x="f3" y="f7"/>
                  </a:cubicBezTo>
                  <a:cubicBezTo>
                    <a:pt x="f3" y="f6"/>
                    <a:pt x="f11" y="f2"/>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32" name="Google Shape;10448;p74">
              <a:extLst>
                <a:ext uri="{FF2B5EF4-FFF2-40B4-BE49-F238E27FC236}">
                  <a16:creationId xmlns:a16="http://schemas.microsoft.com/office/drawing/2014/main" id="{2757E97F-1519-44E3-A25F-E3514534DD39}"/>
                </a:ext>
              </a:extLst>
            </p:cNvPr>
            <p:cNvSpPr/>
            <p:nvPr/>
          </p:nvSpPr>
          <p:spPr>
            <a:xfrm>
              <a:off x="11314401" y="4618296"/>
              <a:ext cx="258007" cy="174970"/>
            </a:xfrm>
            <a:custGeom>
              <a:avLst/>
              <a:gdLst>
                <a:gd name="f0" fmla="val w"/>
                <a:gd name="f1" fmla="val h"/>
                <a:gd name="f2" fmla="val 0"/>
                <a:gd name="f3" fmla="val 5546"/>
                <a:gd name="f4" fmla="val 3529"/>
                <a:gd name="f5" fmla="val 1072"/>
                <a:gd name="f6" fmla="val 442"/>
                <a:gd name="f7" fmla="val 536"/>
                <a:gd name="f8" fmla="val 32"/>
                <a:gd name="f9" fmla="val 1292"/>
                <a:gd name="f10" fmla="val 2143"/>
                <a:gd name="f11" fmla="val 3182"/>
                <a:gd name="f12" fmla="val 1"/>
                <a:gd name="f13" fmla="val 3371"/>
                <a:gd name="f14" fmla="val 158"/>
                <a:gd name="f15" fmla="val 347"/>
                <a:gd name="f16" fmla="val 5199"/>
                <a:gd name="f17" fmla="val 5388"/>
                <a:gd name="f18" fmla="val 5168"/>
                <a:gd name="f19" fmla="val 4538"/>
                <a:gd name="f20" fmla="val 4096"/>
                <a:gd name="f21" fmla="val 473"/>
                <a:gd name="f22" fmla="val 3466"/>
                <a:gd name="f23" fmla="val 756"/>
                <a:gd name="f24" fmla="val 2805"/>
                <a:gd name="f25" fmla="val 1513"/>
                <a:gd name="f26" fmla="val 504"/>
                <a:gd name="f27" fmla="*/ f0 1 5546"/>
                <a:gd name="f28" fmla="*/ f1 1 3529"/>
                <a:gd name="f29" fmla="+- f4 0 f2"/>
                <a:gd name="f30" fmla="+- f3 0 f2"/>
                <a:gd name="f31" fmla="*/ f30 1 5546"/>
                <a:gd name="f32" fmla="*/ f29 1 3529"/>
                <a:gd name="f33" fmla="*/ f2 1 f31"/>
                <a:gd name="f34" fmla="*/ f3 1 f31"/>
                <a:gd name="f35" fmla="*/ f2 1 f32"/>
                <a:gd name="f36" fmla="*/ f4 1 f32"/>
                <a:gd name="f37" fmla="*/ f33 f27 1"/>
                <a:gd name="f38" fmla="*/ f34 f27 1"/>
                <a:gd name="f39" fmla="*/ f36 f28 1"/>
                <a:gd name="f40" fmla="*/ f35 f28 1"/>
              </a:gdLst>
              <a:ahLst/>
              <a:cxnLst>
                <a:cxn ang="3cd4">
                  <a:pos x="hc" y="t"/>
                </a:cxn>
                <a:cxn ang="0">
                  <a:pos x="r" y="vc"/>
                </a:cxn>
                <a:cxn ang="cd4">
                  <a:pos x="hc" y="b"/>
                </a:cxn>
                <a:cxn ang="cd2">
                  <a:pos x="l" y="vc"/>
                </a:cxn>
              </a:cxnLst>
              <a:rect l="f37" t="f40" r="f38" b="f39"/>
              <a:pathLst>
                <a:path w="5546" h="3529">
                  <a:moveTo>
                    <a:pt x="f5" y="f2"/>
                  </a:moveTo>
                  <a:cubicBezTo>
                    <a:pt x="f6" y="f7"/>
                    <a:pt x="f8" y="f9"/>
                    <a:pt x="f8" y="f10"/>
                  </a:cubicBezTo>
                  <a:lnTo>
                    <a:pt x="f8" y="f11"/>
                  </a:lnTo>
                  <a:cubicBezTo>
                    <a:pt x="f12" y="f13"/>
                    <a:pt x="f14" y="f4"/>
                    <a:pt x="f15" y="f4"/>
                  </a:cubicBezTo>
                  <a:lnTo>
                    <a:pt x="f16" y="f4"/>
                  </a:lnTo>
                  <a:cubicBezTo>
                    <a:pt x="f17" y="f4"/>
                    <a:pt x="f3" y="f13"/>
                    <a:pt x="f3" y="f11"/>
                  </a:cubicBezTo>
                  <a:lnTo>
                    <a:pt x="f3" y="f10"/>
                  </a:lnTo>
                  <a:cubicBezTo>
                    <a:pt x="f3" y="f9"/>
                    <a:pt x="f18" y="f7"/>
                    <a:pt x="f19" y="f2"/>
                  </a:cubicBezTo>
                  <a:cubicBezTo>
                    <a:pt x="f20" y="f21"/>
                    <a:pt x="f22" y="f23"/>
                    <a:pt x="f24" y="f23"/>
                  </a:cubicBezTo>
                  <a:cubicBezTo>
                    <a:pt x="f10" y="f23"/>
                    <a:pt x="f25" y="f26"/>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33" name="Google Shape;10449;p74">
              <a:extLst>
                <a:ext uri="{FF2B5EF4-FFF2-40B4-BE49-F238E27FC236}">
                  <a16:creationId xmlns:a16="http://schemas.microsoft.com/office/drawing/2014/main" id="{69A0243F-8461-41E6-B22D-B539AB0CF14E}"/>
                </a:ext>
              </a:extLst>
            </p:cNvPr>
            <p:cNvSpPr/>
            <p:nvPr/>
          </p:nvSpPr>
          <p:spPr>
            <a:xfrm>
              <a:off x="11604595" y="4858819"/>
              <a:ext cx="260933" cy="178152"/>
            </a:xfrm>
            <a:custGeom>
              <a:avLst/>
              <a:gdLst>
                <a:gd name="f0" fmla="val w"/>
                <a:gd name="f1" fmla="val h"/>
                <a:gd name="f2" fmla="val 0"/>
                <a:gd name="f3" fmla="val 5609"/>
                <a:gd name="f4" fmla="val 3593"/>
                <a:gd name="f5" fmla="val 1009"/>
                <a:gd name="f6" fmla="val 1"/>
                <a:gd name="f7" fmla="val 379"/>
                <a:gd name="f8" fmla="val 537"/>
                <a:gd name="f9" fmla="val 1261"/>
                <a:gd name="f10" fmla="val 2143"/>
                <a:gd name="f11" fmla="val 3246"/>
                <a:gd name="f12" fmla="val 3435"/>
                <a:gd name="f13" fmla="val 158"/>
                <a:gd name="f14" fmla="val 3592"/>
                <a:gd name="f15" fmla="val 347"/>
                <a:gd name="f16" fmla="val 5262"/>
                <a:gd name="f17" fmla="val 5451"/>
                <a:gd name="f18" fmla="val 5577"/>
                <a:gd name="f19" fmla="val 5199"/>
                <a:gd name="f20" fmla="val 4569"/>
                <a:gd name="f21" fmla="val 4128"/>
                <a:gd name="f22" fmla="val 474"/>
                <a:gd name="f23" fmla="val 3498"/>
                <a:gd name="f24" fmla="val 757"/>
                <a:gd name="f25" fmla="val 2773"/>
                <a:gd name="f26" fmla="val 2080"/>
                <a:gd name="f27" fmla="val 1450"/>
                <a:gd name="f28" fmla="*/ f0 1 5609"/>
                <a:gd name="f29" fmla="*/ f1 1 3593"/>
                <a:gd name="f30" fmla="+- f4 0 f2"/>
                <a:gd name="f31" fmla="+- f3 0 f2"/>
                <a:gd name="f32" fmla="*/ f31 1 5609"/>
                <a:gd name="f33" fmla="*/ f30 1 3593"/>
                <a:gd name="f34" fmla="*/ f2 1 f32"/>
                <a:gd name="f35" fmla="*/ f3 1 f32"/>
                <a:gd name="f36" fmla="*/ f2 1 f33"/>
                <a:gd name="f37" fmla="*/ f4 1 f33"/>
                <a:gd name="f38" fmla="*/ f34 f28 1"/>
                <a:gd name="f39" fmla="*/ f35 f28 1"/>
                <a:gd name="f40" fmla="*/ f37 f29 1"/>
                <a:gd name="f41" fmla="*/ f36 f29 1"/>
              </a:gdLst>
              <a:ahLst/>
              <a:cxnLst>
                <a:cxn ang="3cd4">
                  <a:pos x="hc" y="t"/>
                </a:cxn>
                <a:cxn ang="0">
                  <a:pos x="r" y="vc"/>
                </a:cxn>
                <a:cxn ang="cd4">
                  <a:pos x="hc" y="b"/>
                </a:cxn>
                <a:cxn ang="cd2">
                  <a:pos x="l" y="vc"/>
                </a:cxn>
              </a:cxnLst>
              <a:rect l="f38" t="f41" r="f39" b="f40"/>
              <a:pathLst>
                <a:path w="5609" h="3593">
                  <a:moveTo>
                    <a:pt x="f5" y="f6"/>
                  </a:moveTo>
                  <a:cubicBezTo>
                    <a:pt x="f7" y="f8"/>
                    <a:pt x="f6" y="f9"/>
                    <a:pt x="f6" y="f10"/>
                  </a:cubicBezTo>
                  <a:lnTo>
                    <a:pt x="f6" y="f11"/>
                  </a:lnTo>
                  <a:cubicBezTo>
                    <a:pt x="f6" y="f12"/>
                    <a:pt x="f13" y="f14"/>
                    <a:pt x="f15" y="f14"/>
                  </a:cubicBezTo>
                  <a:lnTo>
                    <a:pt x="f16" y="f14"/>
                  </a:lnTo>
                  <a:cubicBezTo>
                    <a:pt x="f17" y="f14"/>
                    <a:pt x="f3" y="f12"/>
                    <a:pt x="f3" y="f11"/>
                  </a:cubicBezTo>
                  <a:lnTo>
                    <a:pt x="f3" y="f10"/>
                  </a:lnTo>
                  <a:cubicBezTo>
                    <a:pt x="f18" y="f9"/>
                    <a:pt x="f19" y="f8"/>
                    <a:pt x="f20" y="f6"/>
                  </a:cubicBezTo>
                  <a:cubicBezTo>
                    <a:pt x="f21" y="f22"/>
                    <a:pt x="f23" y="f24"/>
                    <a:pt x="f25" y="f24"/>
                  </a:cubicBezTo>
                  <a:cubicBezTo>
                    <a:pt x="f26" y="f24"/>
                    <a:pt x="f27" y="f22"/>
                    <a:pt x="f5"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grpSp>
      <p:grpSp>
        <p:nvGrpSpPr>
          <p:cNvPr id="134" name="Google Shape;10468;p74">
            <a:extLst>
              <a:ext uri="{FF2B5EF4-FFF2-40B4-BE49-F238E27FC236}">
                <a16:creationId xmlns:a16="http://schemas.microsoft.com/office/drawing/2014/main" id="{E765E181-9C3F-4C63-9AC1-76B830FDA0FB}"/>
              </a:ext>
            </a:extLst>
          </p:cNvPr>
          <p:cNvGrpSpPr/>
          <p:nvPr/>
        </p:nvGrpSpPr>
        <p:grpSpPr>
          <a:xfrm>
            <a:off x="3228524" y="3285679"/>
            <a:ext cx="360519" cy="383204"/>
            <a:chOff x="6024688" y="4673827"/>
            <a:chExt cx="482868" cy="513252"/>
          </a:xfrm>
          <a:solidFill>
            <a:srgbClr val="BA1A18"/>
          </a:solidFill>
        </p:grpSpPr>
        <p:sp>
          <p:nvSpPr>
            <p:cNvPr id="135" name="Google Shape;10469;p74">
              <a:extLst>
                <a:ext uri="{FF2B5EF4-FFF2-40B4-BE49-F238E27FC236}">
                  <a16:creationId xmlns:a16="http://schemas.microsoft.com/office/drawing/2014/main" id="{D265C72E-CCC4-445A-ADFC-73C75AC196D0}"/>
                </a:ext>
              </a:extLst>
            </p:cNvPr>
            <p:cNvSpPr/>
            <p:nvPr/>
          </p:nvSpPr>
          <p:spPr>
            <a:xfrm>
              <a:off x="6308985" y="4975451"/>
              <a:ext cx="198571" cy="211628"/>
            </a:xfrm>
            <a:custGeom>
              <a:avLst/>
              <a:gdLst>
                <a:gd name="f0" fmla="val w"/>
                <a:gd name="f1" fmla="val h"/>
                <a:gd name="f2" fmla="val 0"/>
                <a:gd name="f3" fmla="val 4885"/>
                <a:gd name="f4" fmla="val 2395"/>
                <a:gd name="f5" fmla="val 1324"/>
                <a:gd name="f6" fmla="val 2616"/>
                <a:gd name="f7" fmla="val 2773"/>
                <a:gd name="f8" fmla="val 1482"/>
                <a:gd name="f9" fmla="val 1702"/>
                <a:gd name="f10" fmla="val 2049"/>
                <a:gd name="f11" fmla="val 3120"/>
                <a:gd name="f12" fmla="val 3309"/>
                <a:gd name="f13" fmla="val 3466"/>
                <a:gd name="f14" fmla="val 2206"/>
                <a:gd name="f15" fmla="val 2584"/>
                <a:gd name="f16" fmla="val 2742"/>
                <a:gd name="f17" fmla="val 2458"/>
                <a:gd name="f18" fmla="val 1"/>
                <a:gd name="f19" fmla="val 1104"/>
                <a:gd name="f20" fmla="val 1103"/>
                <a:gd name="f21" fmla="val 2427"/>
                <a:gd name="f22" fmla="val 3781"/>
                <a:gd name="f23" fmla="val 4884"/>
                <a:gd name="f24" fmla="val 3782"/>
                <a:gd name="f25" fmla="val 4853"/>
                <a:gd name="f26" fmla="val 1072"/>
                <a:gd name="f27" fmla="*/ f0 1 4885"/>
                <a:gd name="f28" fmla="*/ f1 1 4885"/>
                <a:gd name="f29" fmla="+- f3 0 f2"/>
                <a:gd name="f30" fmla="*/ f29 1 4885"/>
                <a:gd name="f31" fmla="*/ f2 1 f30"/>
                <a:gd name="f32" fmla="*/ f3 1 f30"/>
                <a:gd name="f33" fmla="*/ f31 f27 1"/>
                <a:gd name="f34" fmla="*/ f32 f27 1"/>
                <a:gd name="f35" fmla="*/ f32 f28 1"/>
                <a:gd name="f36" fmla="*/ f31 f28 1"/>
              </a:gdLst>
              <a:ahLst/>
              <a:cxnLst>
                <a:cxn ang="3cd4">
                  <a:pos x="hc" y="t"/>
                </a:cxn>
                <a:cxn ang="0">
                  <a:pos x="r" y="vc"/>
                </a:cxn>
                <a:cxn ang="cd4">
                  <a:pos x="hc" y="b"/>
                </a:cxn>
                <a:cxn ang="cd2">
                  <a:pos x="l" y="vc"/>
                </a:cxn>
              </a:cxnLst>
              <a:rect l="f33" t="f36" r="f34" b="f35"/>
              <a:pathLst>
                <a:path w="4885" h="4885">
                  <a:moveTo>
                    <a:pt x="f4" y="f5"/>
                  </a:moveTo>
                  <a:cubicBezTo>
                    <a:pt x="f6" y="f5"/>
                    <a:pt x="f7" y="f8"/>
                    <a:pt x="f7" y="f9"/>
                  </a:cubicBezTo>
                  <a:lnTo>
                    <a:pt x="f7" y="f10"/>
                  </a:lnTo>
                  <a:lnTo>
                    <a:pt x="f11" y="f10"/>
                  </a:lnTo>
                  <a:cubicBezTo>
                    <a:pt x="f12" y="f10"/>
                    <a:pt x="f13" y="f14"/>
                    <a:pt x="f13" y="f4"/>
                  </a:cubicBezTo>
                  <a:cubicBezTo>
                    <a:pt x="f13" y="f15"/>
                    <a:pt x="f12" y="f16"/>
                    <a:pt x="f11" y="f16"/>
                  </a:cubicBezTo>
                  <a:lnTo>
                    <a:pt x="f4" y="f16"/>
                  </a:lnTo>
                  <a:cubicBezTo>
                    <a:pt x="f14" y="f16"/>
                    <a:pt x="f10" y="f15"/>
                    <a:pt x="f10" y="f4"/>
                  </a:cubicBezTo>
                  <a:lnTo>
                    <a:pt x="f10" y="f9"/>
                  </a:lnTo>
                  <a:cubicBezTo>
                    <a:pt x="f10" y="f8"/>
                    <a:pt x="f14" y="f5"/>
                    <a:pt x="f4" y="f5"/>
                  </a:cubicBezTo>
                  <a:close/>
                  <a:moveTo>
                    <a:pt x="f17" y="f18"/>
                  </a:moveTo>
                  <a:cubicBezTo>
                    <a:pt x="f19" y="f18"/>
                    <a:pt x="f18" y="f20"/>
                    <a:pt x="f18" y="f21"/>
                  </a:cubicBezTo>
                  <a:cubicBezTo>
                    <a:pt x="f18" y="f22"/>
                    <a:pt x="f19" y="f23"/>
                    <a:pt x="f17" y="f23"/>
                  </a:cubicBezTo>
                  <a:cubicBezTo>
                    <a:pt x="f24" y="f23"/>
                    <a:pt x="f23" y="f22"/>
                    <a:pt x="f23" y="f21"/>
                  </a:cubicBezTo>
                  <a:cubicBezTo>
                    <a:pt x="f25" y="f26"/>
                    <a:pt x="f24" y="f18"/>
                    <a:pt x="f17" y="f18"/>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36" name="Google Shape;10470;p74">
              <a:extLst>
                <a:ext uri="{FF2B5EF4-FFF2-40B4-BE49-F238E27FC236}">
                  <a16:creationId xmlns:a16="http://schemas.microsoft.com/office/drawing/2014/main" id="{5EC55C40-A959-4818-AB4A-0E7ADA7B1D67}"/>
                </a:ext>
              </a:extLst>
            </p:cNvPr>
            <p:cNvSpPr/>
            <p:nvPr/>
          </p:nvSpPr>
          <p:spPr>
            <a:xfrm>
              <a:off x="6025996" y="4825325"/>
              <a:ext cx="423924" cy="300316"/>
            </a:xfrm>
            <a:custGeom>
              <a:avLst/>
              <a:gdLst>
                <a:gd name="f0" fmla="val w"/>
                <a:gd name="f1" fmla="val h"/>
                <a:gd name="f2" fmla="val 0"/>
                <a:gd name="f3" fmla="val 10429"/>
                <a:gd name="f4" fmla="val 6932"/>
                <a:gd name="f5" fmla="val 2426"/>
                <a:gd name="f6" fmla="val 662"/>
                <a:gd name="f7" fmla="val 2647"/>
                <a:gd name="f8" fmla="val 2804"/>
                <a:gd name="f9" fmla="val 819"/>
                <a:gd name="f10" fmla="val 1008"/>
                <a:gd name="f11" fmla="val 1197"/>
                <a:gd name="f12" fmla="val 1355"/>
                <a:gd name="f13" fmla="val 1733"/>
                <a:gd name="f14" fmla="val 1544"/>
                <a:gd name="f15" fmla="val 1387"/>
                <a:gd name="f16" fmla="val 4537"/>
                <a:gd name="f17" fmla="val 4726"/>
                <a:gd name="f18" fmla="val 4884"/>
                <a:gd name="f19" fmla="val 4695"/>
                <a:gd name="f20" fmla="val 3812"/>
                <a:gd name="f21" fmla="val 3623"/>
                <a:gd name="f22" fmla="val 3466"/>
                <a:gd name="f23" fmla="val 6648"/>
                <a:gd name="f24" fmla="val 6837"/>
                <a:gd name="f25" fmla="val 6994"/>
                <a:gd name="f26" fmla="val 5955"/>
                <a:gd name="f27" fmla="val 5734"/>
                <a:gd name="f28" fmla="val 5577"/>
                <a:gd name="f29" fmla="val 8727"/>
                <a:gd name="f30" fmla="val 8948"/>
                <a:gd name="f31" fmla="val 9105"/>
                <a:gd name="f32" fmla="val 8034"/>
                <a:gd name="f33" fmla="val 7845"/>
                <a:gd name="f34" fmla="val 7688"/>
                <a:gd name="f35" fmla="val 2080"/>
                <a:gd name="f36" fmla="val 2237"/>
                <a:gd name="f37" fmla="val 2773"/>
                <a:gd name="f38" fmla="val 2206"/>
                <a:gd name="f39" fmla="val 4001"/>
                <a:gd name="f40" fmla="val 4159"/>
                <a:gd name="f41" fmla="val 4852"/>
                <a:gd name="f42" fmla="val 5010"/>
                <a:gd name="f43" fmla="val 5199"/>
                <a:gd name="f44" fmla="val 5388"/>
                <a:gd name="f45" fmla="val 5545"/>
                <a:gd name="f46" fmla="val 5892"/>
                <a:gd name="f47" fmla="val 6459"/>
                <a:gd name="f48" fmla="val 473"/>
                <a:gd name="f49" fmla="val 6931"/>
                <a:gd name="f50" fmla="val 1071"/>
                <a:gd name="f51" fmla="val 6490"/>
                <a:gd name="f52" fmla="val 6364"/>
                <a:gd name="f53" fmla="val 6616"/>
                <a:gd name="f54" fmla="val 6301"/>
                <a:gd name="f55" fmla="val 6270"/>
                <a:gd name="f56" fmla="val 5797"/>
                <a:gd name="f57" fmla="val 6333"/>
                <a:gd name="f58" fmla="val 5671"/>
                <a:gd name="f59" fmla="val 8066"/>
                <a:gd name="f60" fmla="val 2741"/>
                <a:gd name="f61" fmla="val 9420"/>
                <a:gd name="f62" fmla="val 9767"/>
                <a:gd name="f63" fmla="val 10113"/>
                <a:gd name="f64" fmla="val 2836"/>
                <a:gd name="f65" fmla="val 10428"/>
                <a:gd name="f66" fmla="val 2962"/>
                <a:gd name="f67" fmla="*/ f0 1 10429"/>
                <a:gd name="f68" fmla="*/ f1 1 6932"/>
                <a:gd name="f69" fmla="+- f4 0 f2"/>
                <a:gd name="f70" fmla="+- f3 0 f2"/>
                <a:gd name="f71" fmla="*/ f70 1 10429"/>
                <a:gd name="f72" fmla="*/ f69 1 6932"/>
                <a:gd name="f73" fmla="*/ f2 1 f71"/>
                <a:gd name="f74" fmla="*/ f3 1 f71"/>
                <a:gd name="f75" fmla="*/ f2 1 f72"/>
                <a:gd name="f76" fmla="*/ f4 1 f72"/>
                <a:gd name="f77" fmla="*/ f73 f67 1"/>
                <a:gd name="f78" fmla="*/ f74 f67 1"/>
                <a:gd name="f79" fmla="*/ f76 f68 1"/>
                <a:gd name="f80" fmla="*/ f75 f68 1"/>
              </a:gdLst>
              <a:ahLst/>
              <a:cxnLst>
                <a:cxn ang="3cd4">
                  <a:pos x="hc" y="t"/>
                </a:cxn>
                <a:cxn ang="0">
                  <a:pos x="r" y="vc"/>
                </a:cxn>
                <a:cxn ang="cd4">
                  <a:pos x="hc" y="b"/>
                </a:cxn>
                <a:cxn ang="cd2">
                  <a:pos x="l" y="vc"/>
                </a:cxn>
              </a:cxnLst>
              <a:rect l="f77" t="f80" r="f78" b="f79"/>
              <a:pathLst>
                <a:path w="10429" h="6932">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6"/>
                  </a:moveTo>
                  <a:cubicBezTo>
                    <a:pt x="f17" y="f6"/>
                    <a:pt x="f18" y="f9"/>
                    <a:pt x="f18" y="f10"/>
                  </a:cubicBezTo>
                  <a:cubicBezTo>
                    <a:pt x="f18" y="f11"/>
                    <a:pt x="f19" y="f12"/>
                    <a:pt x="f16" y="f12"/>
                  </a:cubicBezTo>
                  <a:lnTo>
                    <a:pt x="f20" y="f12"/>
                  </a:lnTo>
                  <a:cubicBezTo>
                    <a:pt x="f21" y="f12"/>
                    <a:pt x="f22" y="f11"/>
                    <a:pt x="f22" y="f10"/>
                  </a:cubicBezTo>
                  <a:cubicBezTo>
                    <a:pt x="f22" y="f9"/>
                    <a:pt x="f21" y="f6"/>
                    <a:pt x="f20" y="f6"/>
                  </a:cubicBezTo>
                  <a:close/>
                  <a:moveTo>
                    <a:pt x="f23" y="f6"/>
                  </a:moveTo>
                  <a:cubicBezTo>
                    <a:pt x="f24" y="f6"/>
                    <a:pt x="f25" y="f9"/>
                    <a:pt x="f25" y="f10"/>
                  </a:cubicBezTo>
                  <a:cubicBezTo>
                    <a:pt x="f25" y="f11"/>
                    <a:pt x="f24" y="f12"/>
                    <a:pt x="f23" y="f12"/>
                  </a:cubicBezTo>
                  <a:lnTo>
                    <a:pt x="f26" y="f12"/>
                  </a:lnTo>
                  <a:cubicBezTo>
                    <a:pt x="f27" y="f12"/>
                    <a:pt x="f28" y="f11"/>
                    <a:pt x="f28" y="f10"/>
                  </a:cubicBezTo>
                  <a:cubicBezTo>
                    <a:pt x="f28" y="f9"/>
                    <a:pt x="f27" y="f6"/>
                    <a:pt x="f26" y="f6"/>
                  </a:cubicBezTo>
                  <a:close/>
                  <a:moveTo>
                    <a:pt x="f29" y="f6"/>
                  </a:moveTo>
                  <a:cubicBezTo>
                    <a:pt x="f30" y="f6"/>
                    <a:pt x="f31" y="f9"/>
                    <a:pt x="f31" y="f10"/>
                  </a:cubicBezTo>
                  <a:cubicBezTo>
                    <a:pt x="f31" y="f11"/>
                    <a:pt x="f30" y="f12"/>
                    <a:pt x="f29" y="f12"/>
                  </a:cubicBezTo>
                  <a:lnTo>
                    <a:pt x="f32" y="f12"/>
                  </a:lnTo>
                  <a:cubicBezTo>
                    <a:pt x="f33" y="f12"/>
                    <a:pt x="f34" y="f11"/>
                    <a:pt x="f34" y="f10"/>
                  </a:cubicBezTo>
                  <a:cubicBezTo>
                    <a:pt x="f34" y="f9"/>
                    <a:pt x="f33" y="f6"/>
                    <a:pt x="f32" y="f6"/>
                  </a:cubicBezTo>
                  <a:close/>
                  <a:moveTo>
                    <a:pt x="f5" y="f35"/>
                  </a:moveTo>
                  <a:cubicBezTo>
                    <a:pt x="f7" y="f35"/>
                    <a:pt x="f8" y="f36"/>
                    <a:pt x="f8" y="f5"/>
                  </a:cubicBezTo>
                  <a:cubicBezTo>
                    <a:pt x="f8" y="f7"/>
                    <a:pt x="f7" y="f37"/>
                    <a:pt x="f5" y="f37"/>
                  </a:cubicBezTo>
                  <a:lnTo>
                    <a:pt x="f13" y="f37"/>
                  </a:lnTo>
                  <a:cubicBezTo>
                    <a:pt x="f14" y="f37"/>
                    <a:pt x="f15" y="f7"/>
                    <a:pt x="f15" y="f5"/>
                  </a:cubicBezTo>
                  <a:cubicBezTo>
                    <a:pt x="f15" y="f38"/>
                    <a:pt x="f14" y="f35"/>
                    <a:pt x="f13" y="f35"/>
                  </a:cubicBezTo>
                  <a:close/>
                  <a:moveTo>
                    <a:pt x="f16" y="f35"/>
                  </a:moveTo>
                  <a:cubicBezTo>
                    <a:pt x="f17" y="f35"/>
                    <a:pt x="f18" y="f36"/>
                    <a:pt x="f18" y="f5"/>
                  </a:cubicBezTo>
                  <a:cubicBezTo>
                    <a:pt x="f18" y="f7"/>
                    <a:pt x="f19" y="f37"/>
                    <a:pt x="f16" y="f37"/>
                  </a:cubicBezTo>
                  <a:lnTo>
                    <a:pt x="f20" y="f37"/>
                  </a:lnTo>
                  <a:cubicBezTo>
                    <a:pt x="f21" y="f37"/>
                    <a:pt x="f22" y="f7"/>
                    <a:pt x="f22" y="f5"/>
                  </a:cubicBezTo>
                  <a:cubicBezTo>
                    <a:pt x="f22" y="f38"/>
                    <a:pt x="f21" y="f35"/>
                    <a:pt x="f20" y="f35"/>
                  </a:cubicBezTo>
                  <a:close/>
                  <a:moveTo>
                    <a:pt x="f23" y="f35"/>
                  </a:moveTo>
                  <a:cubicBezTo>
                    <a:pt x="f24" y="f35"/>
                    <a:pt x="f25" y="f36"/>
                    <a:pt x="f25" y="f5"/>
                  </a:cubicBezTo>
                  <a:cubicBezTo>
                    <a:pt x="f25" y="f7"/>
                    <a:pt x="f24" y="f37"/>
                    <a:pt x="f23" y="f37"/>
                  </a:cubicBezTo>
                  <a:lnTo>
                    <a:pt x="f26" y="f37"/>
                  </a:lnTo>
                  <a:cubicBezTo>
                    <a:pt x="f27" y="f37"/>
                    <a:pt x="f28" y="f7"/>
                    <a:pt x="f28" y="f5"/>
                  </a:cubicBezTo>
                  <a:cubicBezTo>
                    <a:pt x="f28" y="f38"/>
                    <a:pt x="f27" y="f35"/>
                    <a:pt x="f26" y="f35"/>
                  </a:cubicBezTo>
                  <a:close/>
                  <a:moveTo>
                    <a:pt x="f29" y="f35"/>
                  </a:moveTo>
                  <a:cubicBezTo>
                    <a:pt x="f30" y="f35"/>
                    <a:pt x="f31" y="f36"/>
                    <a:pt x="f31" y="f5"/>
                  </a:cubicBezTo>
                  <a:cubicBezTo>
                    <a:pt x="f31" y="f7"/>
                    <a:pt x="f30" y="f37"/>
                    <a:pt x="f29" y="f37"/>
                  </a:cubicBezTo>
                  <a:lnTo>
                    <a:pt x="f32" y="f37"/>
                  </a:lnTo>
                  <a:cubicBezTo>
                    <a:pt x="f33" y="f37"/>
                    <a:pt x="f34" y="f7"/>
                    <a:pt x="f34" y="f5"/>
                  </a:cubicBezTo>
                  <a:cubicBezTo>
                    <a:pt x="f34" y="f38"/>
                    <a:pt x="f33" y="f35"/>
                    <a:pt x="f32" y="f35"/>
                  </a:cubicBezTo>
                  <a:close/>
                  <a:moveTo>
                    <a:pt x="f5" y="f22"/>
                  </a:moveTo>
                  <a:cubicBezTo>
                    <a:pt x="f7" y="f22"/>
                    <a:pt x="f8" y="f21"/>
                    <a:pt x="f8" y="f20"/>
                  </a:cubicBezTo>
                  <a:cubicBezTo>
                    <a:pt x="f8" y="f39"/>
                    <a:pt x="f7" y="f40"/>
                    <a:pt x="f5" y="f40"/>
                  </a:cubicBezTo>
                  <a:lnTo>
                    <a:pt x="f13" y="f40"/>
                  </a:lnTo>
                  <a:cubicBezTo>
                    <a:pt x="f14" y="f40"/>
                    <a:pt x="f15" y="f39"/>
                    <a:pt x="f15" y="f20"/>
                  </a:cubicBezTo>
                  <a:cubicBezTo>
                    <a:pt x="f15" y="f21"/>
                    <a:pt x="f14" y="f22"/>
                    <a:pt x="f13" y="f22"/>
                  </a:cubicBezTo>
                  <a:close/>
                  <a:moveTo>
                    <a:pt x="f16" y="f22"/>
                  </a:moveTo>
                  <a:cubicBezTo>
                    <a:pt x="f17" y="f22"/>
                    <a:pt x="f18" y="f21"/>
                    <a:pt x="f18" y="f20"/>
                  </a:cubicBezTo>
                  <a:cubicBezTo>
                    <a:pt x="f18" y="f39"/>
                    <a:pt x="f19" y="f40"/>
                    <a:pt x="f16" y="f40"/>
                  </a:cubicBezTo>
                  <a:lnTo>
                    <a:pt x="f20" y="f40"/>
                  </a:lnTo>
                  <a:cubicBezTo>
                    <a:pt x="f21" y="f40"/>
                    <a:pt x="f22" y="f39"/>
                    <a:pt x="f22" y="f20"/>
                  </a:cubicBezTo>
                  <a:cubicBezTo>
                    <a:pt x="f22" y="f21"/>
                    <a:pt x="f21" y="f22"/>
                    <a:pt x="f20" y="f22"/>
                  </a:cubicBezTo>
                  <a:close/>
                  <a:moveTo>
                    <a:pt x="f23" y="f22"/>
                  </a:moveTo>
                  <a:cubicBezTo>
                    <a:pt x="f24" y="f22"/>
                    <a:pt x="f25" y="f21"/>
                    <a:pt x="f25" y="f20"/>
                  </a:cubicBezTo>
                  <a:cubicBezTo>
                    <a:pt x="f25" y="f39"/>
                    <a:pt x="f24" y="f40"/>
                    <a:pt x="f23" y="f40"/>
                  </a:cubicBezTo>
                  <a:lnTo>
                    <a:pt x="f26" y="f40"/>
                  </a:lnTo>
                  <a:cubicBezTo>
                    <a:pt x="f27" y="f40"/>
                    <a:pt x="f28" y="f39"/>
                    <a:pt x="f28" y="f20"/>
                  </a:cubicBezTo>
                  <a:cubicBezTo>
                    <a:pt x="f28" y="f21"/>
                    <a:pt x="f27" y="f22"/>
                    <a:pt x="f26" y="f22"/>
                  </a:cubicBezTo>
                  <a:close/>
                  <a:moveTo>
                    <a:pt x="f5" y="f41"/>
                  </a:moveTo>
                  <a:cubicBezTo>
                    <a:pt x="f7" y="f41"/>
                    <a:pt x="f8" y="f42"/>
                    <a:pt x="f8" y="f43"/>
                  </a:cubicBezTo>
                  <a:cubicBezTo>
                    <a:pt x="f8" y="f44"/>
                    <a:pt x="f7" y="f45"/>
                    <a:pt x="f5" y="f45"/>
                  </a:cubicBezTo>
                  <a:lnTo>
                    <a:pt x="f13" y="f45"/>
                  </a:lnTo>
                  <a:cubicBezTo>
                    <a:pt x="f14" y="f45"/>
                    <a:pt x="f15" y="f44"/>
                    <a:pt x="f15" y="f43"/>
                  </a:cubicBezTo>
                  <a:cubicBezTo>
                    <a:pt x="f15" y="f42"/>
                    <a:pt x="f14" y="f41"/>
                    <a:pt x="f13" y="f41"/>
                  </a:cubicBezTo>
                  <a:close/>
                  <a:moveTo>
                    <a:pt x="f16" y="f41"/>
                  </a:moveTo>
                  <a:cubicBezTo>
                    <a:pt x="f17" y="f41"/>
                    <a:pt x="f18" y="f42"/>
                    <a:pt x="f18" y="f43"/>
                  </a:cubicBezTo>
                  <a:cubicBezTo>
                    <a:pt x="f18" y="f44"/>
                    <a:pt x="f19" y="f45"/>
                    <a:pt x="f16" y="f45"/>
                  </a:cubicBezTo>
                  <a:lnTo>
                    <a:pt x="f20" y="f45"/>
                  </a:lnTo>
                  <a:cubicBezTo>
                    <a:pt x="f21" y="f45"/>
                    <a:pt x="f22" y="f44"/>
                    <a:pt x="f22" y="f43"/>
                  </a:cubicBezTo>
                  <a:cubicBezTo>
                    <a:pt x="f22" y="f42"/>
                    <a:pt x="f21" y="f41"/>
                    <a:pt x="f20" y="f41"/>
                  </a:cubicBezTo>
                  <a:close/>
                  <a:moveTo>
                    <a:pt x="f2" y="f2"/>
                  </a:moveTo>
                  <a:lnTo>
                    <a:pt x="f2" y="f46"/>
                  </a:lnTo>
                  <a:cubicBezTo>
                    <a:pt x="f2" y="f47"/>
                    <a:pt x="f48" y="f49"/>
                    <a:pt x="f50" y="f49"/>
                  </a:cubicBezTo>
                  <a:lnTo>
                    <a:pt x="f51" y="f49"/>
                  </a:lnTo>
                  <a:cubicBezTo>
                    <a:pt x="f52" y="f53"/>
                    <a:pt x="f54" y="f55"/>
                    <a:pt x="f54" y="f46"/>
                  </a:cubicBezTo>
                  <a:cubicBezTo>
                    <a:pt x="f54" y="f56"/>
                    <a:pt x="f57" y="f58"/>
                    <a:pt x="f57" y="f45"/>
                  </a:cubicBezTo>
                  <a:lnTo>
                    <a:pt x="f26" y="f45"/>
                  </a:lnTo>
                  <a:cubicBezTo>
                    <a:pt x="f27" y="f45"/>
                    <a:pt x="f28" y="f44"/>
                    <a:pt x="f28" y="f43"/>
                  </a:cubicBezTo>
                  <a:cubicBezTo>
                    <a:pt x="f28" y="f42"/>
                    <a:pt x="f27" y="f41"/>
                    <a:pt x="f26" y="f41"/>
                  </a:cubicBezTo>
                  <a:lnTo>
                    <a:pt x="f51" y="f41"/>
                  </a:lnTo>
                  <a:cubicBezTo>
                    <a:pt x="f49" y="f21"/>
                    <a:pt x="f59" y="f60"/>
                    <a:pt x="f61" y="f60"/>
                  </a:cubicBezTo>
                  <a:cubicBezTo>
                    <a:pt x="f62" y="f60"/>
                    <a:pt x="f63" y="f64"/>
                    <a:pt x="f65" y="f66"/>
                  </a:cubicBezTo>
                  <a:lnTo>
                    <a:pt x="f65" y="f2"/>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37" name="Google Shape;10471;p74">
              <a:extLst>
                <a:ext uri="{FF2B5EF4-FFF2-40B4-BE49-F238E27FC236}">
                  <a16:creationId xmlns:a16="http://schemas.microsoft.com/office/drawing/2014/main" id="{B1144631-456F-4988-AE72-871FB30FCCB3}"/>
                </a:ext>
              </a:extLst>
            </p:cNvPr>
            <p:cNvSpPr/>
            <p:nvPr/>
          </p:nvSpPr>
          <p:spPr>
            <a:xfrm>
              <a:off x="6024688" y="4673827"/>
              <a:ext cx="425232" cy="122858"/>
            </a:xfrm>
            <a:custGeom>
              <a:avLst/>
              <a:gdLst>
                <a:gd name="f0" fmla="val w"/>
                <a:gd name="f1" fmla="val h"/>
                <a:gd name="f2" fmla="val 0"/>
                <a:gd name="f3" fmla="val 10461"/>
                <a:gd name="f4" fmla="val 2836"/>
                <a:gd name="f5" fmla="val 1734"/>
                <a:gd name="f6" fmla="val 1513"/>
                <a:gd name="f7" fmla="val 1356"/>
                <a:gd name="f8" fmla="val 158"/>
                <a:gd name="f9" fmla="val 347"/>
                <a:gd name="f10" fmla="val 693"/>
                <a:gd name="f11" fmla="val 1009"/>
                <a:gd name="f12" fmla="val 410"/>
                <a:gd name="f13" fmla="val 1"/>
                <a:gd name="f14" fmla="val 1166"/>
                <a:gd name="f15" fmla="val 1733"/>
                <a:gd name="f16" fmla="val 10429"/>
                <a:gd name="f17" fmla="val 10460"/>
                <a:gd name="f18" fmla="val 1134"/>
                <a:gd name="f19" fmla="val 9988"/>
                <a:gd name="f20" fmla="val 9421"/>
                <a:gd name="f21" fmla="val 9074"/>
                <a:gd name="f22" fmla="val 8917"/>
                <a:gd name="f23" fmla="val 8728"/>
                <a:gd name="f24" fmla="val 8539"/>
                <a:gd name="f25" fmla="val 8381"/>
                <a:gd name="f26" fmla="val 6995"/>
                <a:gd name="f27" fmla="val 6837"/>
                <a:gd name="f28" fmla="val 6648"/>
                <a:gd name="f29" fmla="val 6459"/>
                <a:gd name="f30" fmla="val 6302"/>
                <a:gd name="f31" fmla="val 4159"/>
                <a:gd name="f32" fmla="val 4002"/>
                <a:gd name="f33" fmla="val 3813"/>
                <a:gd name="f34" fmla="val 3624"/>
                <a:gd name="f35" fmla="val 3466"/>
                <a:gd name="f36" fmla="val 2080"/>
                <a:gd name="f37" fmla="val 1923"/>
                <a:gd name="f38" fmla="*/ f0 1 10461"/>
                <a:gd name="f39" fmla="*/ f1 1 2836"/>
                <a:gd name="f40" fmla="+- f4 0 f2"/>
                <a:gd name="f41" fmla="+- f3 0 f2"/>
                <a:gd name="f42" fmla="*/ f41 1 10461"/>
                <a:gd name="f43" fmla="*/ f40 1 2836"/>
                <a:gd name="f44" fmla="*/ f2 1 f42"/>
                <a:gd name="f45" fmla="*/ f3 1 f42"/>
                <a:gd name="f46" fmla="*/ f2 1 f43"/>
                <a:gd name="f47" fmla="*/ f4 1 f43"/>
                <a:gd name="f48" fmla="*/ f44 f38 1"/>
                <a:gd name="f49" fmla="*/ f45 f38 1"/>
                <a:gd name="f50" fmla="*/ f47 f39 1"/>
                <a:gd name="f51" fmla="*/ f46 f39 1"/>
              </a:gdLst>
              <a:ahLst/>
              <a:cxnLst>
                <a:cxn ang="3cd4">
                  <a:pos x="hc" y="t"/>
                </a:cxn>
                <a:cxn ang="0">
                  <a:pos x="r" y="vc"/>
                </a:cxn>
                <a:cxn ang="cd4">
                  <a:pos x="hc" y="b"/>
                </a:cxn>
                <a:cxn ang="cd2">
                  <a:pos x="l" y="vc"/>
                </a:cxn>
              </a:cxnLst>
              <a:rect l="f48" t="f51" r="f49" b="f50"/>
              <a:pathLst>
                <a:path w="10461" h="2836">
                  <a:moveTo>
                    <a:pt x="f5" y="f2"/>
                  </a:moveTo>
                  <a:cubicBezTo>
                    <a:pt x="f6" y="f2"/>
                    <a:pt x="f7" y="f8"/>
                    <a:pt x="f7" y="f9"/>
                  </a:cubicBezTo>
                  <a:lnTo>
                    <a:pt x="f7" y="f10"/>
                  </a:lnTo>
                  <a:lnTo>
                    <a:pt x="f11" y="f10"/>
                  </a:lnTo>
                  <a:cubicBezTo>
                    <a:pt x="f12" y="f10"/>
                    <a:pt x="f13" y="f14"/>
                    <a:pt x="f13" y="f15"/>
                  </a:cubicBezTo>
                  <a:lnTo>
                    <a:pt x="f13" y="f4"/>
                  </a:lnTo>
                  <a:lnTo>
                    <a:pt x="f16" y="f4"/>
                  </a:lnTo>
                  <a:lnTo>
                    <a:pt x="f16" y="f15"/>
                  </a:lnTo>
                  <a:lnTo>
                    <a:pt x="f17" y="f15"/>
                  </a:lnTo>
                  <a:cubicBezTo>
                    <a:pt x="f17" y="f18"/>
                    <a:pt x="f19" y="f10"/>
                    <a:pt x="f20" y="f10"/>
                  </a:cubicBezTo>
                  <a:lnTo>
                    <a:pt x="f21" y="f10"/>
                  </a:lnTo>
                  <a:lnTo>
                    <a:pt x="f21" y="f9"/>
                  </a:lnTo>
                  <a:cubicBezTo>
                    <a:pt x="f21" y="f8"/>
                    <a:pt x="f22" y="f2"/>
                    <a:pt x="f23" y="f2"/>
                  </a:cubicBezTo>
                  <a:cubicBezTo>
                    <a:pt x="f24" y="f2"/>
                    <a:pt x="f25" y="f8"/>
                    <a:pt x="f25" y="f9"/>
                  </a:cubicBezTo>
                  <a:lnTo>
                    <a:pt x="f25" y="f10"/>
                  </a:lnTo>
                  <a:lnTo>
                    <a:pt x="f26" y="f10"/>
                  </a:lnTo>
                  <a:lnTo>
                    <a:pt x="f26" y="f9"/>
                  </a:lnTo>
                  <a:cubicBezTo>
                    <a:pt x="f26" y="f8"/>
                    <a:pt x="f27" y="f2"/>
                    <a:pt x="f28" y="f2"/>
                  </a:cubicBezTo>
                  <a:cubicBezTo>
                    <a:pt x="f29" y="f2"/>
                    <a:pt x="f30" y="f8"/>
                    <a:pt x="f30" y="f9"/>
                  </a:cubicBezTo>
                  <a:lnTo>
                    <a:pt x="f30" y="f10"/>
                  </a:lnTo>
                  <a:lnTo>
                    <a:pt x="f31" y="f10"/>
                  </a:lnTo>
                  <a:lnTo>
                    <a:pt x="f31" y="f9"/>
                  </a:lnTo>
                  <a:cubicBezTo>
                    <a:pt x="f31" y="f8"/>
                    <a:pt x="f32" y="f2"/>
                    <a:pt x="f33" y="f2"/>
                  </a:cubicBezTo>
                  <a:cubicBezTo>
                    <a:pt x="f34" y="f2"/>
                    <a:pt x="f35" y="f8"/>
                    <a:pt x="f35" y="f9"/>
                  </a:cubicBezTo>
                  <a:lnTo>
                    <a:pt x="f35" y="f10"/>
                  </a:lnTo>
                  <a:lnTo>
                    <a:pt x="f36" y="f10"/>
                  </a:lnTo>
                  <a:lnTo>
                    <a:pt x="f36" y="f9"/>
                  </a:lnTo>
                  <a:cubicBezTo>
                    <a:pt x="f36" y="f8"/>
                    <a:pt x="f37" y="f2"/>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grpSp>
      <p:grpSp>
        <p:nvGrpSpPr>
          <p:cNvPr id="138" name="Google Shape;10483;p74">
            <a:extLst>
              <a:ext uri="{FF2B5EF4-FFF2-40B4-BE49-F238E27FC236}">
                <a16:creationId xmlns:a16="http://schemas.microsoft.com/office/drawing/2014/main" id="{1EE4B7BB-DC30-4642-8AF1-8620B96EF317}"/>
              </a:ext>
            </a:extLst>
          </p:cNvPr>
          <p:cNvGrpSpPr/>
          <p:nvPr/>
        </p:nvGrpSpPr>
        <p:grpSpPr>
          <a:xfrm>
            <a:off x="6556454" y="3186036"/>
            <a:ext cx="338513" cy="358750"/>
            <a:chOff x="10482014" y="4540370"/>
            <a:chExt cx="453395" cy="480498"/>
          </a:xfrm>
          <a:solidFill>
            <a:srgbClr val="BA1A18"/>
          </a:solidFill>
        </p:grpSpPr>
        <p:sp>
          <p:nvSpPr>
            <p:cNvPr id="139" name="Google Shape;10484;p74">
              <a:extLst>
                <a:ext uri="{FF2B5EF4-FFF2-40B4-BE49-F238E27FC236}">
                  <a16:creationId xmlns:a16="http://schemas.microsoft.com/office/drawing/2014/main" id="{532E621F-9ADD-4E55-8084-4D68815DF9B9}"/>
                </a:ext>
              </a:extLst>
            </p:cNvPr>
            <p:cNvSpPr/>
            <p:nvPr/>
          </p:nvSpPr>
          <p:spPr>
            <a:xfrm>
              <a:off x="10736875" y="4810621"/>
              <a:ext cx="198534" cy="210247"/>
            </a:xfrm>
            <a:custGeom>
              <a:avLst/>
              <a:gdLst>
                <a:gd name="f0" fmla="val w"/>
                <a:gd name="f1" fmla="val h"/>
                <a:gd name="f2" fmla="val 0"/>
                <a:gd name="f3" fmla="val 4884"/>
                <a:gd name="f4" fmla="val 4853"/>
                <a:gd name="f5" fmla="val 2426"/>
                <a:gd name="f6" fmla="val 662"/>
                <a:gd name="f7" fmla="val 2646"/>
                <a:gd name="f8" fmla="val 2804"/>
                <a:gd name="f9" fmla="val 819"/>
                <a:gd name="f10" fmla="val 1008"/>
                <a:gd name="f11" fmla="val 1197"/>
                <a:gd name="f12" fmla="val 1355"/>
                <a:gd name="f13" fmla="val 2237"/>
                <a:gd name="f14" fmla="val 2079"/>
                <a:gd name="f15" fmla="val 1670"/>
                <a:gd name="f16" fmla="val 1828"/>
                <a:gd name="f17" fmla="val 2048"/>
                <a:gd name="f18" fmla="val 3781"/>
                <a:gd name="f19" fmla="val 3970"/>
                <a:gd name="f20" fmla="val 4127"/>
                <a:gd name="f21" fmla="val 1103"/>
                <a:gd name="f22" fmla="val 3749"/>
                <a:gd name="f23" fmla="val 4852"/>
                <a:gd name="f24" fmla="val 4883"/>
                <a:gd name="f25" fmla="val 1040"/>
                <a:gd name="f26" fmla="*/ f0 1 4884"/>
                <a:gd name="f27" fmla="*/ f1 1 4853"/>
                <a:gd name="f28" fmla="+- f4 0 f2"/>
                <a:gd name="f29" fmla="+- f3 0 f2"/>
                <a:gd name="f30" fmla="*/ f29 1 4884"/>
                <a:gd name="f31" fmla="*/ f28 1 4853"/>
                <a:gd name="f32" fmla="*/ f2 1 f30"/>
                <a:gd name="f33" fmla="*/ f3 1 f30"/>
                <a:gd name="f34" fmla="*/ f2 1 f31"/>
                <a:gd name="f35" fmla="*/ f4 1 f31"/>
                <a:gd name="f36" fmla="*/ f32 f26 1"/>
                <a:gd name="f37" fmla="*/ f33 f26 1"/>
                <a:gd name="f38" fmla="*/ f35 f27 1"/>
                <a:gd name="f39" fmla="*/ f34 f27 1"/>
              </a:gdLst>
              <a:ahLst/>
              <a:cxnLst>
                <a:cxn ang="3cd4">
                  <a:pos x="hc" y="t"/>
                </a:cxn>
                <a:cxn ang="0">
                  <a:pos x="r" y="vc"/>
                </a:cxn>
                <a:cxn ang="cd4">
                  <a:pos x="hc" y="b"/>
                </a:cxn>
                <a:cxn ang="cd2">
                  <a:pos x="l" y="vc"/>
                </a:cxn>
              </a:cxnLst>
              <a:rect l="f36" t="f39" r="f37" b="f38"/>
              <a:pathLst>
                <a:path w="4884" h="4853">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5" y="f15"/>
                  </a:moveTo>
                  <a:cubicBezTo>
                    <a:pt x="f7" y="f15"/>
                    <a:pt x="f8" y="f16"/>
                    <a:pt x="f8" y="f17"/>
                  </a:cubicBezTo>
                  <a:lnTo>
                    <a:pt x="f8" y="f18"/>
                  </a:lnTo>
                  <a:cubicBezTo>
                    <a:pt x="f8" y="f19"/>
                    <a:pt x="f7" y="f20"/>
                    <a:pt x="f5" y="f20"/>
                  </a:cubicBezTo>
                  <a:cubicBezTo>
                    <a:pt x="f13" y="f20"/>
                    <a:pt x="f14" y="f19"/>
                    <a:pt x="f14" y="f18"/>
                  </a:cubicBezTo>
                  <a:lnTo>
                    <a:pt x="f14" y="f17"/>
                  </a:lnTo>
                  <a:cubicBezTo>
                    <a:pt x="f14" y="f16"/>
                    <a:pt x="f13" y="f15"/>
                    <a:pt x="f5" y="f15"/>
                  </a:cubicBezTo>
                  <a:close/>
                  <a:moveTo>
                    <a:pt x="f5" y="f2"/>
                  </a:moveTo>
                  <a:cubicBezTo>
                    <a:pt x="f21" y="f2"/>
                    <a:pt x="f2" y="f21"/>
                    <a:pt x="f2" y="f5"/>
                  </a:cubicBezTo>
                  <a:cubicBezTo>
                    <a:pt x="f2" y="f22"/>
                    <a:pt x="f21" y="f23"/>
                    <a:pt x="f5" y="f23"/>
                  </a:cubicBezTo>
                  <a:cubicBezTo>
                    <a:pt x="f18" y="f23"/>
                    <a:pt x="f24" y="f22"/>
                    <a:pt x="f24" y="f5"/>
                  </a:cubicBezTo>
                  <a:cubicBezTo>
                    <a:pt x="f24" y="f25"/>
                    <a:pt x="f18" y="f2"/>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40" name="Google Shape;10485;p74">
              <a:extLst>
                <a:ext uri="{FF2B5EF4-FFF2-40B4-BE49-F238E27FC236}">
                  <a16:creationId xmlns:a16="http://schemas.microsoft.com/office/drawing/2014/main" id="{54717730-ACC2-4379-91E3-A108662BFF8E}"/>
                </a:ext>
              </a:extLst>
            </p:cNvPr>
            <p:cNvSpPr/>
            <p:nvPr/>
          </p:nvSpPr>
          <p:spPr>
            <a:xfrm>
              <a:off x="10482014" y="4644091"/>
              <a:ext cx="57680" cy="375388"/>
            </a:xfrm>
            <a:custGeom>
              <a:avLst/>
              <a:gdLst>
                <a:gd name="f0" fmla="val w"/>
                <a:gd name="f1" fmla="val h"/>
                <a:gd name="f2" fmla="val 0"/>
                <a:gd name="f3" fmla="val 1419"/>
                <a:gd name="f4" fmla="val 8665"/>
                <a:gd name="f5" fmla="val 32"/>
                <a:gd name="f6" fmla="val 1"/>
                <a:gd name="f7" fmla="val 7310"/>
                <a:gd name="f8" fmla="val 8034"/>
                <a:gd name="f9" fmla="val 631"/>
                <a:gd name="f10" fmla="val 1418"/>
                <a:gd name="f11" fmla="val 347"/>
                <a:gd name="f12" fmla="val 1072"/>
                <a:gd name="f13" fmla="val 662"/>
                <a:gd name="f14" fmla="val 316"/>
                <a:gd name="f15" fmla="val 253"/>
                <a:gd name="f16" fmla="*/ f0 1 1419"/>
                <a:gd name="f17" fmla="*/ f1 1 8665"/>
                <a:gd name="f18" fmla="+- f4 0 f2"/>
                <a:gd name="f19" fmla="+- f3 0 f2"/>
                <a:gd name="f20" fmla="*/ f19 1 1419"/>
                <a:gd name="f21" fmla="*/ f18 1 8665"/>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1419" h="8665">
                  <a:moveTo>
                    <a:pt x="f5" y="f6"/>
                  </a:moveTo>
                  <a:lnTo>
                    <a:pt x="f5" y="f7"/>
                  </a:lnTo>
                  <a:cubicBezTo>
                    <a:pt x="f6" y="f8"/>
                    <a:pt x="f9" y="f4"/>
                    <a:pt x="f10" y="f4"/>
                  </a:cubicBezTo>
                  <a:lnTo>
                    <a:pt x="f10" y="f11"/>
                  </a:lnTo>
                  <a:lnTo>
                    <a:pt x="f12" y="f11"/>
                  </a:lnTo>
                  <a:cubicBezTo>
                    <a:pt x="f13" y="f11"/>
                    <a:pt x="f14" y="f15"/>
                    <a:pt x="f5"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41" name="Google Shape;10486;p74">
              <a:extLst>
                <a:ext uri="{FF2B5EF4-FFF2-40B4-BE49-F238E27FC236}">
                  <a16:creationId xmlns:a16="http://schemas.microsoft.com/office/drawing/2014/main" id="{FBC0CC4C-D7B3-479C-A147-198C596F0F52}"/>
                </a:ext>
              </a:extLst>
            </p:cNvPr>
            <p:cNvSpPr/>
            <p:nvPr/>
          </p:nvSpPr>
          <p:spPr>
            <a:xfrm>
              <a:off x="10566513" y="4659124"/>
              <a:ext cx="284378" cy="360355"/>
            </a:xfrm>
            <a:custGeom>
              <a:avLst/>
              <a:gdLst>
                <a:gd name="f0" fmla="val w"/>
                <a:gd name="f1" fmla="val h"/>
                <a:gd name="f2" fmla="val 0"/>
                <a:gd name="f3" fmla="val 6996"/>
                <a:gd name="f4" fmla="val 8318"/>
                <a:gd name="f5" fmla="val 5262"/>
                <a:gd name="f6" fmla="val 693"/>
                <a:gd name="f7" fmla="val 5451"/>
                <a:gd name="f8" fmla="val 5609"/>
                <a:gd name="f9" fmla="val 851"/>
                <a:gd name="f10" fmla="val 1040"/>
                <a:gd name="f11" fmla="val 1229"/>
                <a:gd name="f12" fmla="val 1386"/>
                <a:gd name="f13" fmla="val 1072"/>
                <a:gd name="f14" fmla="val 883"/>
                <a:gd name="f15" fmla="val 726"/>
                <a:gd name="f16" fmla="val 2080"/>
                <a:gd name="f17" fmla="val 2237"/>
                <a:gd name="f18" fmla="val 2426"/>
                <a:gd name="f19" fmla="val 2615"/>
                <a:gd name="f20" fmla="val 2773"/>
                <a:gd name="f21" fmla="val 1"/>
                <a:gd name="f22" fmla="val 4695"/>
                <a:gd name="f23" fmla="val 4002"/>
                <a:gd name="f24" fmla="val 7750"/>
                <a:gd name="f25" fmla="val 3498"/>
                <a:gd name="f26" fmla="val 6868"/>
                <a:gd name="f27" fmla="val 5892"/>
                <a:gd name="f28" fmla="val 5766"/>
                <a:gd name="f29" fmla="val 3561"/>
                <a:gd name="f30" fmla="val 5640"/>
                <a:gd name="f31" fmla="val 5545"/>
                <a:gd name="f32" fmla="val 5388"/>
                <a:gd name="f33" fmla="val 5167"/>
                <a:gd name="f34" fmla="val 3812"/>
                <a:gd name="f35" fmla="val 3592"/>
                <a:gd name="f36" fmla="val 3434"/>
                <a:gd name="f37" fmla="val 5199"/>
                <a:gd name="f38" fmla="val 3056"/>
                <a:gd name="f39" fmla="val 5861"/>
                <a:gd name="f40" fmla="val 6617"/>
                <a:gd name="f41" fmla="val 6743"/>
                <a:gd name="f42" fmla="val 6869"/>
                <a:gd name="f43" fmla="val 2804"/>
                <a:gd name="f44" fmla="val 6995"/>
                <a:gd name="f45" fmla="*/ f0 1 6996"/>
                <a:gd name="f46" fmla="*/ f1 1 8318"/>
                <a:gd name="f47" fmla="+- f4 0 f2"/>
                <a:gd name="f48" fmla="+- f3 0 f2"/>
                <a:gd name="f49" fmla="*/ f48 1 6996"/>
                <a:gd name="f50" fmla="*/ f47 1 8318"/>
                <a:gd name="f51" fmla="*/ f2 1 f49"/>
                <a:gd name="f52" fmla="*/ f3 1 f49"/>
                <a:gd name="f53" fmla="*/ f2 1 f50"/>
                <a:gd name="f54" fmla="*/ f4 1 f50"/>
                <a:gd name="f55" fmla="*/ f51 f45 1"/>
                <a:gd name="f56" fmla="*/ f52 f45 1"/>
                <a:gd name="f57" fmla="*/ f54 f46 1"/>
                <a:gd name="f58" fmla="*/ f53 f46 1"/>
              </a:gdLst>
              <a:ahLst/>
              <a:cxnLst>
                <a:cxn ang="3cd4">
                  <a:pos x="hc" y="t"/>
                </a:cxn>
                <a:cxn ang="0">
                  <a:pos x="r" y="vc"/>
                </a:cxn>
                <a:cxn ang="cd4">
                  <a:pos x="hc" y="b"/>
                </a:cxn>
                <a:cxn ang="cd2">
                  <a:pos x="l" y="vc"/>
                </a:cxn>
              </a:cxnLst>
              <a:rect l="f55" t="f58" r="f56" b="f57"/>
              <a:pathLst>
                <a:path w="6996" h="8318">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5" y="f16"/>
                  </a:moveTo>
                  <a:cubicBezTo>
                    <a:pt x="f7" y="f16"/>
                    <a:pt x="f8" y="f17"/>
                    <a:pt x="f8" y="f18"/>
                  </a:cubicBezTo>
                  <a:cubicBezTo>
                    <a:pt x="f8" y="f19"/>
                    <a:pt x="f7" y="f20"/>
                    <a:pt x="f5" y="f20"/>
                  </a:cubicBezTo>
                  <a:lnTo>
                    <a:pt x="f13" y="f20"/>
                  </a:lnTo>
                  <a:cubicBezTo>
                    <a:pt x="f14" y="f20"/>
                    <a:pt x="f15" y="f19"/>
                    <a:pt x="f15" y="f18"/>
                  </a:cubicBezTo>
                  <a:cubicBezTo>
                    <a:pt x="f15" y="f17"/>
                    <a:pt x="f14" y="f16"/>
                    <a:pt x="f13" y="f16"/>
                  </a:cubicBezTo>
                  <a:close/>
                  <a:moveTo>
                    <a:pt x="f21" y="f2"/>
                  </a:moveTo>
                  <a:lnTo>
                    <a:pt x="f21" y="f4"/>
                  </a:lnTo>
                  <a:lnTo>
                    <a:pt x="f22" y="f4"/>
                  </a:lnTo>
                  <a:cubicBezTo>
                    <a:pt x="f23" y="f24"/>
                    <a:pt x="f25" y="f26"/>
                    <a:pt x="f25" y="f27"/>
                  </a:cubicBezTo>
                  <a:cubicBezTo>
                    <a:pt x="f25" y="f28"/>
                    <a:pt x="f29" y="f30"/>
                    <a:pt x="f29" y="f31"/>
                  </a:cubicBezTo>
                  <a:lnTo>
                    <a:pt x="f13" y="f31"/>
                  </a:lnTo>
                  <a:cubicBezTo>
                    <a:pt x="f14" y="f31"/>
                    <a:pt x="f15" y="f32"/>
                    <a:pt x="f15" y="f33"/>
                  </a:cubicBezTo>
                  <a:lnTo>
                    <a:pt x="f15" y="f34"/>
                  </a:lnTo>
                  <a:cubicBezTo>
                    <a:pt x="f15" y="f35"/>
                    <a:pt x="f14" y="f36"/>
                    <a:pt x="f13" y="f36"/>
                  </a:cubicBezTo>
                  <a:lnTo>
                    <a:pt x="f22" y="f36"/>
                  </a:lnTo>
                  <a:cubicBezTo>
                    <a:pt x="f37" y="f38"/>
                    <a:pt x="f39" y="f20"/>
                    <a:pt x="f40" y="f20"/>
                  </a:cubicBezTo>
                  <a:cubicBezTo>
                    <a:pt x="f41" y="f20"/>
                    <a:pt x="f42" y="f43"/>
                    <a:pt x="f44" y="f43"/>
                  </a:cubicBezTo>
                  <a:lnTo>
                    <a:pt x="f44" y="f2"/>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42" name="Google Shape;10487;p74">
              <a:extLst>
                <a:ext uri="{FF2B5EF4-FFF2-40B4-BE49-F238E27FC236}">
                  <a16:creationId xmlns:a16="http://schemas.microsoft.com/office/drawing/2014/main" id="{48C994F6-0063-44D8-A35B-905D344E0521}"/>
                </a:ext>
              </a:extLst>
            </p:cNvPr>
            <p:cNvSpPr/>
            <p:nvPr/>
          </p:nvSpPr>
          <p:spPr>
            <a:xfrm>
              <a:off x="10624157" y="4839260"/>
              <a:ext cx="107643" cy="30065"/>
            </a:xfrm>
            <a:custGeom>
              <a:avLst/>
              <a:gdLst>
                <a:gd name="f0" fmla="val w"/>
                <a:gd name="f1" fmla="val h"/>
                <a:gd name="f2" fmla="val 0"/>
                <a:gd name="f3" fmla="val 2648"/>
                <a:gd name="f4" fmla="val 694"/>
                <a:gd name="f5" fmla="val 1"/>
                <a:gd name="f6" fmla="val 2301"/>
                <a:gd name="f7" fmla="val 2364"/>
                <a:gd name="f8" fmla="val 473"/>
                <a:gd name="f9" fmla="val 2490"/>
                <a:gd name="f10" fmla="val 221"/>
                <a:gd name="f11" fmla="val 2647"/>
                <a:gd name="f12" fmla="*/ f0 1 2648"/>
                <a:gd name="f13" fmla="*/ f1 1 694"/>
                <a:gd name="f14" fmla="+- f4 0 f2"/>
                <a:gd name="f15" fmla="+- f3 0 f2"/>
                <a:gd name="f16" fmla="*/ f15 1 2648"/>
                <a:gd name="f17" fmla="*/ f14 1 694"/>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2648" h="694">
                  <a:moveTo>
                    <a:pt x="f5" y="f5"/>
                  </a:moveTo>
                  <a:lnTo>
                    <a:pt x="f5" y="f4"/>
                  </a:lnTo>
                  <a:lnTo>
                    <a:pt x="f6" y="f4"/>
                  </a:lnTo>
                  <a:cubicBezTo>
                    <a:pt x="f7" y="f8"/>
                    <a:pt x="f9" y="f10"/>
                    <a:pt x="f11" y="f5"/>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43" name="Google Shape;10488;p74">
              <a:extLst>
                <a:ext uri="{FF2B5EF4-FFF2-40B4-BE49-F238E27FC236}">
                  <a16:creationId xmlns:a16="http://schemas.microsoft.com/office/drawing/2014/main" id="{96EA35B7-0D61-4295-BF66-612D80FA79FC}"/>
                </a:ext>
              </a:extLst>
            </p:cNvPr>
            <p:cNvSpPr/>
            <p:nvPr/>
          </p:nvSpPr>
          <p:spPr>
            <a:xfrm>
              <a:off x="10482014" y="4540370"/>
              <a:ext cx="367588" cy="88769"/>
            </a:xfrm>
            <a:custGeom>
              <a:avLst/>
              <a:gdLst>
                <a:gd name="f0" fmla="val w"/>
                <a:gd name="f1" fmla="val h"/>
                <a:gd name="f2" fmla="val 0"/>
                <a:gd name="f3" fmla="val 9043"/>
                <a:gd name="f4" fmla="val 2049"/>
                <a:gd name="f5" fmla="val 1072"/>
                <a:gd name="f6" fmla="val 473"/>
                <a:gd name="f7" fmla="val 32"/>
                <a:gd name="f8" fmla="val 1040"/>
                <a:gd name="f9" fmla="val 1"/>
                <a:gd name="f10" fmla="val 1576"/>
                <a:gd name="f11" fmla="val 2048"/>
                <a:gd name="f12" fmla="val 8475"/>
                <a:gd name="f13" fmla="val 8034"/>
                <a:gd name="f14" fmla="val 441"/>
                <a:gd name="f15" fmla="val 8507"/>
                <a:gd name="f16" fmla="*/ f0 1 9043"/>
                <a:gd name="f17" fmla="*/ f1 1 2049"/>
                <a:gd name="f18" fmla="+- f4 0 f2"/>
                <a:gd name="f19" fmla="+- f3 0 f2"/>
                <a:gd name="f20" fmla="*/ f19 1 9043"/>
                <a:gd name="f21" fmla="*/ f18 1 2049"/>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9043" h="2049">
                  <a:moveTo>
                    <a:pt x="f5" y="f2"/>
                  </a:moveTo>
                  <a:cubicBezTo>
                    <a:pt x="f6" y="f2"/>
                    <a:pt x="f7" y="f6"/>
                    <a:pt x="f7" y="f8"/>
                  </a:cubicBezTo>
                  <a:cubicBezTo>
                    <a:pt x="f9" y="f10"/>
                    <a:pt x="f6" y="f11"/>
                    <a:pt x="f5" y="f11"/>
                  </a:cubicBezTo>
                  <a:lnTo>
                    <a:pt x="f3" y="f11"/>
                  </a:lnTo>
                  <a:cubicBezTo>
                    <a:pt x="f12" y="f11"/>
                    <a:pt x="f13" y="f10"/>
                    <a:pt x="f13" y="f8"/>
                  </a:cubicBezTo>
                  <a:cubicBezTo>
                    <a:pt x="f13" y="f14"/>
                    <a:pt x="f15" y="f2"/>
                    <a:pt x="f3"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grpSp>
      <p:grpSp>
        <p:nvGrpSpPr>
          <p:cNvPr id="144" name="Google Shape;10497;p74">
            <a:extLst>
              <a:ext uri="{FF2B5EF4-FFF2-40B4-BE49-F238E27FC236}">
                <a16:creationId xmlns:a16="http://schemas.microsoft.com/office/drawing/2014/main" id="{1579FCA5-72F2-4344-AB47-FE5A13E04608}"/>
              </a:ext>
            </a:extLst>
          </p:cNvPr>
          <p:cNvGrpSpPr/>
          <p:nvPr/>
        </p:nvGrpSpPr>
        <p:grpSpPr>
          <a:xfrm>
            <a:off x="6475891" y="1741876"/>
            <a:ext cx="470666" cy="500282"/>
            <a:chOff x="10374114" y="2606104"/>
            <a:chExt cx="630396" cy="670062"/>
          </a:xfrm>
          <a:solidFill>
            <a:srgbClr val="BA1A18"/>
          </a:solidFill>
        </p:grpSpPr>
        <p:sp>
          <p:nvSpPr>
            <p:cNvPr id="145" name="Google Shape;10498;p74">
              <a:extLst>
                <a:ext uri="{FF2B5EF4-FFF2-40B4-BE49-F238E27FC236}">
                  <a16:creationId xmlns:a16="http://schemas.microsoft.com/office/drawing/2014/main" id="{17793E65-5E62-48DD-AB24-773EE8608B06}"/>
                </a:ext>
              </a:extLst>
            </p:cNvPr>
            <p:cNvSpPr/>
            <p:nvPr/>
          </p:nvSpPr>
          <p:spPr>
            <a:xfrm>
              <a:off x="10594823" y="2606104"/>
              <a:ext cx="183940" cy="196038"/>
            </a:xfrm>
            <a:custGeom>
              <a:avLst/>
              <a:gdLst>
                <a:gd name="f0" fmla="val w"/>
                <a:gd name="f1" fmla="val h"/>
                <a:gd name="f2" fmla="val 0"/>
                <a:gd name="f3" fmla="val 3466"/>
                <a:gd name="f4" fmla="val 1733"/>
                <a:gd name="f5" fmla="val 788"/>
                <a:gd name="f6" fmla="val 2678"/>
                <a:gd name="f7" fmla="*/ f0 1 3466"/>
                <a:gd name="f8" fmla="*/ f1 1 3466"/>
                <a:gd name="f9" fmla="+- f3 0 f2"/>
                <a:gd name="f10" fmla="*/ f9 1 3466"/>
                <a:gd name="f11" fmla="*/ f2 1 f10"/>
                <a:gd name="f12" fmla="*/ f3 1 f10"/>
                <a:gd name="f13" fmla="*/ f11 f7 1"/>
                <a:gd name="f14" fmla="*/ f12 f7 1"/>
                <a:gd name="f15" fmla="*/ f12 f8 1"/>
                <a:gd name="f16" fmla="*/ f11 f8 1"/>
              </a:gdLst>
              <a:ahLst/>
              <a:cxnLst>
                <a:cxn ang="3cd4">
                  <a:pos x="hc" y="t"/>
                </a:cxn>
                <a:cxn ang="0">
                  <a:pos x="r" y="vc"/>
                </a:cxn>
                <a:cxn ang="cd4">
                  <a:pos x="hc" y="b"/>
                </a:cxn>
                <a:cxn ang="cd2">
                  <a:pos x="l" y="vc"/>
                </a:cxn>
              </a:cxnLst>
              <a:rect l="f13" t="f16" r="f14" b="f15"/>
              <a:pathLst>
                <a:path w="3466" h="3466">
                  <a:moveTo>
                    <a:pt x="f4" y="f2"/>
                  </a:moveTo>
                  <a:cubicBezTo>
                    <a:pt x="f5" y="f2"/>
                    <a:pt x="f2" y="f5"/>
                    <a:pt x="f2" y="f4"/>
                  </a:cubicBezTo>
                  <a:cubicBezTo>
                    <a:pt x="f2" y="f6"/>
                    <a:pt x="f5" y="f3"/>
                    <a:pt x="f4" y="f3"/>
                  </a:cubicBezTo>
                  <a:cubicBezTo>
                    <a:pt x="f6" y="f3"/>
                    <a:pt x="f3" y="f6"/>
                    <a:pt x="f3" y="f4"/>
                  </a:cubicBezTo>
                  <a:cubicBezTo>
                    <a:pt x="f3" y="f5"/>
                    <a:pt x="f6" y="f2"/>
                    <a:pt x="f4"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46" name="Google Shape;10499;p74">
              <a:extLst>
                <a:ext uri="{FF2B5EF4-FFF2-40B4-BE49-F238E27FC236}">
                  <a16:creationId xmlns:a16="http://schemas.microsoft.com/office/drawing/2014/main" id="{B1ECA0E1-0D7D-48E0-A3ED-97AB82526E0A}"/>
                </a:ext>
              </a:extLst>
            </p:cNvPr>
            <p:cNvSpPr/>
            <p:nvPr/>
          </p:nvSpPr>
          <p:spPr>
            <a:xfrm>
              <a:off x="10374114" y="2998116"/>
              <a:ext cx="630396" cy="278050"/>
            </a:xfrm>
            <a:custGeom>
              <a:avLst/>
              <a:gdLst>
                <a:gd name="f0" fmla="val w"/>
                <a:gd name="f1" fmla="val h"/>
                <a:gd name="f2" fmla="val 0"/>
                <a:gd name="f3" fmla="val 11879"/>
                <a:gd name="f4" fmla="val 4916"/>
                <a:gd name="f5" fmla="val 694"/>
                <a:gd name="f6" fmla="val 316"/>
                <a:gd name="f7" fmla="val 1"/>
                <a:gd name="f8" fmla="val 315"/>
                <a:gd name="f9" fmla="val 693"/>
                <a:gd name="f10" fmla="val 1103"/>
                <a:gd name="f11" fmla="val 1418"/>
                <a:gd name="f12" fmla="val 4569"/>
                <a:gd name="f13" fmla="val 4758"/>
                <a:gd name="f14" fmla="val 851"/>
                <a:gd name="f15" fmla="val 4915"/>
                <a:gd name="f16" fmla="val 1040"/>
                <a:gd name="f17" fmla="val 10807"/>
                <a:gd name="f18" fmla="val 11028"/>
                <a:gd name="f19" fmla="val 11185"/>
                <a:gd name="f20" fmla="val 11563"/>
                <a:gd name="f21" fmla="val 11878"/>
                <a:gd name="f22" fmla="val 11815"/>
                <a:gd name="f23" fmla="val 11500"/>
                <a:gd name="f24" fmla="val 11122"/>
                <a:gd name="f25" fmla="*/ f0 1 11879"/>
                <a:gd name="f26" fmla="*/ f1 1 4916"/>
                <a:gd name="f27" fmla="+- f4 0 f2"/>
                <a:gd name="f28" fmla="+- f3 0 f2"/>
                <a:gd name="f29" fmla="*/ f28 1 11879"/>
                <a:gd name="f30" fmla="*/ f27 1 4916"/>
                <a:gd name="f31" fmla="*/ f2 1 f29"/>
                <a:gd name="f32" fmla="*/ f3 1 f29"/>
                <a:gd name="f33" fmla="*/ f2 1 f30"/>
                <a:gd name="f34" fmla="*/ f4 1 f30"/>
                <a:gd name="f35" fmla="*/ f31 f25 1"/>
                <a:gd name="f36" fmla="*/ f32 f25 1"/>
                <a:gd name="f37" fmla="*/ f34 f26 1"/>
                <a:gd name="f38" fmla="*/ f33 f26 1"/>
              </a:gdLst>
              <a:ahLst/>
              <a:cxnLst>
                <a:cxn ang="3cd4">
                  <a:pos x="hc" y="t"/>
                </a:cxn>
                <a:cxn ang="0">
                  <a:pos x="r" y="vc"/>
                </a:cxn>
                <a:cxn ang="cd4">
                  <a:pos x="hc" y="b"/>
                </a:cxn>
                <a:cxn ang="cd2">
                  <a:pos x="l" y="vc"/>
                </a:cxn>
              </a:cxnLst>
              <a:rect l="f35" t="f38" r="f36" b="f37"/>
              <a:pathLst>
                <a:path w="11879" h="4916">
                  <a:moveTo>
                    <a:pt x="f5" y="f2"/>
                  </a:moveTo>
                  <a:cubicBezTo>
                    <a:pt x="f6" y="f2"/>
                    <a:pt x="f7" y="f8"/>
                    <a:pt x="f7" y="f9"/>
                  </a:cubicBezTo>
                  <a:cubicBezTo>
                    <a:pt x="f7" y="f10"/>
                    <a:pt x="f6" y="f11"/>
                    <a:pt x="f5" y="f11"/>
                  </a:cubicBezTo>
                  <a:lnTo>
                    <a:pt x="f5" y="f12"/>
                  </a:lnTo>
                  <a:cubicBezTo>
                    <a:pt x="f5" y="f13"/>
                    <a:pt x="f14" y="f15"/>
                    <a:pt x="f16" y="f15"/>
                  </a:cubicBezTo>
                  <a:lnTo>
                    <a:pt x="f17" y="f15"/>
                  </a:lnTo>
                  <a:cubicBezTo>
                    <a:pt x="f18" y="f15"/>
                    <a:pt x="f19" y="f13"/>
                    <a:pt x="f19" y="f12"/>
                  </a:cubicBezTo>
                  <a:lnTo>
                    <a:pt x="f19" y="f11"/>
                  </a:lnTo>
                  <a:cubicBezTo>
                    <a:pt x="f20" y="f11"/>
                    <a:pt x="f21" y="f10"/>
                    <a:pt x="f21" y="f9"/>
                  </a:cubicBezTo>
                  <a:cubicBezTo>
                    <a:pt x="f22" y="f8"/>
                    <a:pt x="f23" y="f2"/>
                    <a:pt x="f24"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47" name="Google Shape;10500;p74">
              <a:extLst>
                <a:ext uri="{FF2B5EF4-FFF2-40B4-BE49-F238E27FC236}">
                  <a16:creationId xmlns:a16="http://schemas.microsoft.com/office/drawing/2014/main" id="{1F224833-8C58-4129-A488-C55DC05D89BD}"/>
                </a:ext>
              </a:extLst>
            </p:cNvPr>
            <p:cNvSpPr/>
            <p:nvPr/>
          </p:nvSpPr>
          <p:spPr>
            <a:xfrm>
              <a:off x="10803818" y="2686315"/>
              <a:ext cx="158886" cy="274429"/>
            </a:xfrm>
            <a:custGeom>
              <a:avLst/>
              <a:gdLst>
                <a:gd name="f0" fmla="val w"/>
                <a:gd name="f1" fmla="val h"/>
                <a:gd name="f2" fmla="val 0"/>
                <a:gd name="f3" fmla="val 2994"/>
                <a:gd name="f4" fmla="val 4852"/>
                <a:gd name="f5" fmla="val 190"/>
                <a:gd name="f6" fmla="val 126"/>
                <a:gd name="f7" fmla="val 253"/>
                <a:gd name="f8" fmla="val 221"/>
                <a:gd name="f9" fmla="val 347"/>
                <a:gd name="f10" fmla="val 693"/>
                <a:gd name="f11" fmla="val 158"/>
                <a:gd name="f12" fmla="val 1071"/>
                <a:gd name="f13" fmla="val 1"/>
                <a:gd name="f14" fmla="val 1386"/>
                <a:gd name="f15" fmla="val 977"/>
                <a:gd name="f16" fmla="val 2079"/>
                <a:gd name="f17" fmla="val 1607"/>
                <a:gd name="f18" fmla="val 3182"/>
                <a:gd name="f19" fmla="val 4474"/>
                <a:gd name="f20" fmla="val 2489"/>
                <a:gd name="f21" fmla="val 756"/>
                <a:gd name="f22" fmla="val 2363"/>
                <a:gd name="f23" fmla="val 315"/>
                <a:gd name="f24" fmla="val 1922"/>
                <a:gd name="f25" fmla="val 1450"/>
                <a:gd name="f26" fmla="*/ f0 1 2994"/>
                <a:gd name="f27" fmla="*/ f1 1 4852"/>
                <a:gd name="f28" fmla="+- f4 0 f2"/>
                <a:gd name="f29" fmla="+- f3 0 f2"/>
                <a:gd name="f30" fmla="*/ f29 1 2994"/>
                <a:gd name="f31" fmla="*/ f28 1 4852"/>
                <a:gd name="f32" fmla="*/ f2 1 f30"/>
                <a:gd name="f33" fmla="*/ f3 1 f30"/>
                <a:gd name="f34" fmla="*/ f2 1 f31"/>
                <a:gd name="f35" fmla="*/ f4 1 f31"/>
                <a:gd name="f36" fmla="*/ f32 f26 1"/>
                <a:gd name="f37" fmla="*/ f33 f26 1"/>
                <a:gd name="f38" fmla="*/ f35 f27 1"/>
                <a:gd name="f39" fmla="*/ f34 f27 1"/>
              </a:gdLst>
              <a:ahLst/>
              <a:cxnLst>
                <a:cxn ang="3cd4">
                  <a:pos x="hc" y="t"/>
                </a:cxn>
                <a:cxn ang="0">
                  <a:pos x="r" y="vc"/>
                </a:cxn>
                <a:cxn ang="cd4">
                  <a:pos x="hc" y="b"/>
                </a:cxn>
                <a:cxn ang="cd2">
                  <a:pos x="l" y="vc"/>
                </a:cxn>
              </a:cxnLst>
              <a:rect l="f36" t="f39" r="f37" b="f38"/>
              <a:pathLst>
                <a:path w="2994" h="4852">
                  <a:moveTo>
                    <a:pt x="f5" y="f2"/>
                  </a:moveTo>
                  <a:cubicBezTo>
                    <a:pt x="f5" y="f6"/>
                    <a:pt x="f7" y="f8"/>
                    <a:pt x="f7" y="f9"/>
                  </a:cubicBezTo>
                  <a:cubicBezTo>
                    <a:pt x="f7" y="f10"/>
                    <a:pt x="f11" y="f12"/>
                    <a:pt x="f13" y="f14"/>
                  </a:cubicBezTo>
                  <a:cubicBezTo>
                    <a:pt x="f15" y="f16"/>
                    <a:pt x="f17" y="f18"/>
                    <a:pt x="f17" y="f19"/>
                  </a:cubicBezTo>
                  <a:lnTo>
                    <a:pt x="f17" y="f4"/>
                  </a:lnTo>
                  <a:lnTo>
                    <a:pt x="f3" y="f4"/>
                  </a:lnTo>
                  <a:lnTo>
                    <a:pt x="f20" y="f21"/>
                  </a:lnTo>
                  <a:cubicBezTo>
                    <a:pt x="f22" y="f23"/>
                    <a:pt x="f24" y="f2"/>
                    <a:pt x="f2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48" name="Google Shape;10501;p74">
              <a:extLst>
                <a:ext uri="{FF2B5EF4-FFF2-40B4-BE49-F238E27FC236}">
                  <a16:creationId xmlns:a16="http://schemas.microsoft.com/office/drawing/2014/main" id="{D068859E-01D4-4749-BAEB-53A633D0E8B9}"/>
                </a:ext>
              </a:extLst>
            </p:cNvPr>
            <p:cNvSpPr/>
            <p:nvPr/>
          </p:nvSpPr>
          <p:spPr>
            <a:xfrm>
              <a:off x="10410901" y="2686315"/>
              <a:ext cx="158886" cy="274429"/>
            </a:xfrm>
            <a:custGeom>
              <a:avLst/>
              <a:gdLst>
                <a:gd name="f0" fmla="val w"/>
                <a:gd name="f1" fmla="val h"/>
                <a:gd name="f2" fmla="val 0"/>
                <a:gd name="f3" fmla="val 2994"/>
                <a:gd name="f4" fmla="val 4852"/>
                <a:gd name="f5" fmla="val 1545"/>
                <a:gd name="f6" fmla="val 1072"/>
                <a:gd name="f7" fmla="val 663"/>
                <a:gd name="f8" fmla="val 315"/>
                <a:gd name="f9" fmla="val 505"/>
                <a:gd name="f10" fmla="val 788"/>
                <a:gd name="f11" fmla="val 1"/>
                <a:gd name="f12" fmla="val 1356"/>
                <a:gd name="f13" fmla="val 4474"/>
                <a:gd name="f14" fmla="val 1387"/>
                <a:gd name="f15" fmla="val 3182"/>
                <a:gd name="f16" fmla="val 2017"/>
                <a:gd name="f17" fmla="val 2048"/>
                <a:gd name="f18" fmla="val 1386"/>
                <a:gd name="f19" fmla="val 2836"/>
                <a:gd name="f20" fmla="val 1071"/>
                <a:gd name="f21" fmla="val 2773"/>
                <a:gd name="f22" fmla="val 693"/>
                <a:gd name="f23" fmla="val 347"/>
                <a:gd name="f24" fmla="val 221"/>
                <a:gd name="f25" fmla="val 95"/>
                <a:gd name="f26" fmla="val 2805"/>
                <a:gd name="f27" fmla="*/ f0 1 2994"/>
                <a:gd name="f28" fmla="*/ f1 1 4852"/>
                <a:gd name="f29" fmla="+- f4 0 f2"/>
                <a:gd name="f30" fmla="+- f3 0 f2"/>
                <a:gd name="f31" fmla="*/ f30 1 2994"/>
                <a:gd name="f32" fmla="*/ f29 1 4852"/>
                <a:gd name="f33" fmla="*/ f2 1 f31"/>
                <a:gd name="f34" fmla="*/ f3 1 f31"/>
                <a:gd name="f35" fmla="*/ f2 1 f32"/>
                <a:gd name="f36" fmla="*/ f4 1 f32"/>
                <a:gd name="f37" fmla="*/ f33 f27 1"/>
                <a:gd name="f38" fmla="*/ f34 f27 1"/>
                <a:gd name="f39" fmla="*/ f36 f28 1"/>
                <a:gd name="f40" fmla="*/ f35 f28 1"/>
              </a:gdLst>
              <a:ahLst/>
              <a:cxnLst>
                <a:cxn ang="3cd4">
                  <a:pos x="hc" y="t"/>
                </a:cxn>
                <a:cxn ang="0">
                  <a:pos x="r" y="vc"/>
                </a:cxn>
                <a:cxn ang="cd4">
                  <a:pos x="hc" y="b"/>
                </a:cxn>
                <a:cxn ang="cd2">
                  <a:pos x="l" y="vc"/>
                </a:cxn>
              </a:cxnLst>
              <a:rect l="f37" t="f40" r="f38" b="f39"/>
              <a:pathLst>
                <a:path w="2994" h="4852">
                  <a:moveTo>
                    <a:pt x="f5" y="f2"/>
                  </a:moveTo>
                  <a:cubicBezTo>
                    <a:pt x="f6" y="f2"/>
                    <a:pt x="f7" y="f8"/>
                    <a:pt x="f9" y="f10"/>
                  </a:cubicBezTo>
                  <a:lnTo>
                    <a:pt x="f11" y="f4"/>
                  </a:lnTo>
                  <a:lnTo>
                    <a:pt x="f12" y="f4"/>
                  </a:lnTo>
                  <a:lnTo>
                    <a:pt x="f12" y="f13"/>
                  </a:lnTo>
                  <a:lnTo>
                    <a:pt x="f14" y="f13"/>
                  </a:lnTo>
                  <a:cubicBezTo>
                    <a:pt x="f14" y="f15"/>
                    <a:pt x="f16" y="f17"/>
                    <a:pt x="f3" y="f18"/>
                  </a:cubicBezTo>
                  <a:cubicBezTo>
                    <a:pt x="f19" y="f20"/>
                    <a:pt x="f21" y="f22"/>
                    <a:pt x="f21" y="f23"/>
                  </a:cubicBezTo>
                  <a:cubicBezTo>
                    <a:pt x="f21" y="f24"/>
                    <a:pt x="f21" y="f25"/>
                    <a:pt x="f26"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49" name="Google Shape;10502;p74">
              <a:extLst>
                <a:ext uri="{FF2B5EF4-FFF2-40B4-BE49-F238E27FC236}">
                  <a16:creationId xmlns:a16="http://schemas.microsoft.com/office/drawing/2014/main" id="{1D7384E4-09F7-442C-8A20-B65E02ED05B3}"/>
                </a:ext>
              </a:extLst>
            </p:cNvPr>
            <p:cNvSpPr/>
            <p:nvPr/>
          </p:nvSpPr>
          <p:spPr>
            <a:xfrm>
              <a:off x="10701826" y="2794955"/>
              <a:ext cx="150555" cy="160458"/>
            </a:xfrm>
            <a:custGeom>
              <a:avLst/>
              <a:gdLst>
                <a:gd name="f0" fmla="val w"/>
                <a:gd name="f1" fmla="val h"/>
                <a:gd name="f2" fmla="val 0"/>
                <a:gd name="f3" fmla="val 2837"/>
                <a:gd name="f4" fmla="val 1482"/>
                <a:gd name="f5" fmla="val 1"/>
                <a:gd name="f6" fmla="val 1450"/>
                <a:gd name="f7" fmla="val 32"/>
                <a:gd name="f8" fmla="val 1418"/>
                <a:gd name="f9" fmla="val 64"/>
                <a:gd name="f10" fmla="val 1324"/>
                <a:gd name="f11" fmla="val 127"/>
                <a:gd name="f12" fmla="val 190"/>
                <a:gd name="f13" fmla="val 1292"/>
                <a:gd name="f14" fmla="val 253"/>
                <a:gd name="f15" fmla="val 1261"/>
                <a:gd name="f16" fmla="val 284"/>
                <a:gd name="f17" fmla="val 1923"/>
                <a:gd name="f18" fmla="val 2836"/>
                <a:gd name="f19" fmla="val 2742"/>
                <a:gd name="f20" fmla="val 2553"/>
                <a:gd name="f21" fmla="val 1513"/>
                <a:gd name="f22" fmla="val 2332"/>
                <a:gd name="f23" fmla="val 599"/>
                <a:gd name="f24" fmla="*/ f0 1 2837"/>
                <a:gd name="f25" fmla="*/ f1 1 2837"/>
                <a:gd name="f26" fmla="+- f3 0 f2"/>
                <a:gd name="f27" fmla="*/ f26 1 2837"/>
                <a:gd name="f28" fmla="*/ f2 1 f27"/>
                <a:gd name="f29" fmla="*/ f3 1 f27"/>
                <a:gd name="f30" fmla="*/ f28 f24 1"/>
                <a:gd name="f31" fmla="*/ f29 f24 1"/>
                <a:gd name="f32" fmla="*/ f29 f25 1"/>
                <a:gd name="f33" fmla="*/ f28 f25 1"/>
              </a:gdLst>
              <a:ahLst/>
              <a:cxnLst>
                <a:cxn ang="3cd4">
                  <a:pos x="hc" y="t"/>
                </a:cxn>
                <a:cxn ang="0">
                  <a:pos x="r" y="vc"/>
                </a:cxn>
                <a:cxn ang="cd4">
                  <a:pos x="hc" y="b"/>
                </a:cxn>
                <a:cxn ang="cd2">
                  <a:pos x="l" y="vc"/>
                </a:cxn>
              </a:cxnLst>
              <a:rect l="f30" t="f33" r="f31" b="f32"/>
              <a:pathLst>
                <a:path w="2837" h="2837">
                  <a:moveTo>
                    <a:pt x="f4" y="f5"/>
                  </a:moveTo>
                  <a:cubicBezTo>
                    <a:pt x="f6" y="f7"/>
                    <a:pt x="f8" y="f9"/>
                    <a:pt x="f10" y="f11"/>
                  </a:cubicBezTo>
                  <a:cubicBezTo>
                    <a:pt x="f10" y="f12"/>
                    <a:pt x="f13" y="f14"/>
                    <a:pt x="f15" y="f16"/>
                  </a:cubicBezTo>
                  <a:lnTo>
                    <a:pt x="f5" y="f17"/>
                  </a:lnTo>
                  <a:lnTo>
                    <a:pt x="f5" y="f18"/>
                  </a:lnTo>
                  <a:lnTo>
                    <a:pt x="f19" y="f18"/>
                  </a:lnTo>
                  <a:lnTo>
                    <a:pt x="f19" y="f20"/>
                  </a:lnTo>
                  <a:lnTo>
                    <a:pt x="f18" y="f20"/>
                  </a:lnTo>
                  <a:cubicBezTo>
                    <a:pt x="f18" y="f21"/>
                    <a:pt x="f22" y="f23"/>
                    <a:pt x="f4" y="f5"/>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50" name="Google Shape;10503;p74">
              <a:extLst>
                <a:ext uri="{FF2B5EF4-FFF2-40B4-BE49-F238E27FC236}">
                  <a16:creationId xmlns:a16="http://schemas.microsoft.com/office/drawing/2014/main" id="{B34749F5-5465-47B0-A6CC-628F340F6D1E}"/>
                </a:ext>
              </a:extLst>
            </p:cNvPr>
            <p:cNvSpPr/>
            <p:nvPr/>
          </p:nvSpPr>
          <p:spPr>
            <a:xfrm>
              <a:off x="10517931" y="2796774"/>
              <a:ext cx="150501" cy="165771"/>
            </a:xfrm>
            <a:custGeom>
              <a:avLst/>
              <a:gdLst>
                <a:gd name="f0" fmla="val w"/>
                <a:gd name="f1" fmla="val h"/>
                <a:gd name="f2" fmla="val 0"/>
                <a:gd name="f3" fmla="val 2836"/>
                <a:gd name="f4" fmla="val 2931"/>
                <a:gd name="f5" fmla="val 1323"/>
                <a:gd name="f6" fmla="val 536"/>
                <a:gd name="f7" fmla="val 567"/>
                <a:gd name="f8" fmla="val 1513"/>
                <a:gd name="f9" fmla="val 2584"/>
                <a:gd name="f10" fmla="val 2930"/>
                <a:gd name="f11" fmla="val 2741"/>
                <a:gd name="f12" fmla="val 1922"/>
                <a:gd name="f13" fmla="val 1575"/>
                <a:gd name="f14" fmla="val 284"/>
                <a:gd name="f15" fmla="val 1512"/>
                <a:gd name="f16" fmla="val 252"/>
                <a:gd name="f17" fmla="val 158"/>
                <a:gd name="f18" fmla="val 1481"/>
                <a:gd name="f19" fmla="val 126"/>
                <a:gd name="f20" fmla="val 1449"/>
                <a:gd name="f21" fmla="val 95"/>
                <a:gd name="f22" fmla="val 1355"/>
                <a:gd name="f23" fmla="val 63"/>
                <a:gd name="f24" fmla="*/ f0 1 2836"/>
                <a:gd name="f25" fmla="*/ f1 1 2931"/>
                <a:gd name="f26" fmla="+- f4 0 f2"/>
                <a:gd name="f27" fmla="+- f3 0 f2"/>
                <a:gd name="f28" fmla="*/ f27 1 2836"/>
                <a:gd name="f29" fmla="*/ f26 1 2931"/>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36" h="2931">
                  <a:moveTo>
                    <a:pt x="f5" y="f2"/>
                  </a:moveTo>
                  <a:cubicBezTo>
                    <a:pt x="f6" y="f7"/>
                    <a:pt x="f2" y="f8"/>
                    <a:pt x="f2" y="f9"/>
                  </a:cubicBezTo>
                  <a:lnTo>
                    <a:pt x="f2" y="f10"/>
                  </a:lnTo>
                  <a:lnTo>
                    <a:pt x="f11" y="f10"/>
                  </a:lnTo>
                  <a:lnTo>
                    <a:pt x="f11" y="f12"/>
                  </a:lnTo>
                  <a:lnTo>
                    <a:pt x="f3" y="f12"/>
                  </a:lnTo>
                  <a:lnTo>
                    <a:pt x="f13" y="f14"/>
                  </a:lnTo>
                  <a:cubicBezTo>
                    <a:pt x="f15" y="f16"/>
                    <a:pt x="f15" y="f17"/>
                    <a:pt x="f18" y="f19"/>
                  </a:cubicBezTo>
                  <a:cubicBezTo>
                    <a:pt x="f20" y="f21"/>
                    <a:pt x="f22" y="f23"/>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grpSp>
      <p:grpSp>
        <p:nvGrpSpPr>
          <p:cNvPr id="151" name="Google Shape;10234;p74">
            <a:extLst>
              <a:ext uri="{FF2B5EF4-FFF2-40B4-BE49-F238E27FC236}">
                <a16:creationId xmlns:a16="http://schemas.microsoft.com/office/drawing/2014/main" id="{41E4B435-36FA-4A2C-9F9D-E95FA84D1FBD}"/>
              </a:ext>
            </a:extLst>
          </p:cNvPr>
          <p:cNvGrpSpPr/>
          <p:nvPr/>
        </p:nvGrpSpPr>
        <p:grpSpPr>
          <a:xfrm>
            <a:off x="2500244" y="1777876"/>
            <a:ext cx="468174" cy="500288"/>
            <a:chOff x="5049252" y="2654320"/>
            <a:chExt cx="627058" cy="670071"/>
          </a:xfrm>
          <a:solidFill>
            <a:srgbClr val="BA1A18"/>
          </a:solidFill>
        </p:grpSpPr>
        <p:sp>
          <p:nvSpPr>
            <p:cNvPr id="152" name="Google Shape;10235;p74">
              <a:extLst>
                <a:ext uri="{FF2B5EF4-FFF2-40B4-BE49-F238E27FC236}">
                  <a16:creationId xmlns:a16="http://schemas.microsoft.com/office/drawing/2014/main" id="{91F5AE7A-446A-4FB6-AA0D-A5179F86798A}"/>
                </a:ext>
              </a:extLst>
            </p:cNvPr>
            <p:cNvSpPr/>
            <p:nvPr/>
          </p:nvSpPr>
          <p:spPr>
            <a:xfrm>
              <a:off x="5325163" y="3007141"/>
              <a:ext cx="75245" cy="80256"/>
            </a:xfrm>
            <a:custGeom>
              <a:avLst/>
              <a:gdLst>
                <a:gd name="f0" fmla="val w"/>
                <a:gd name="f1" fmla="val h"/>
                <a:gd name="f2" fmla="val 0"/>
                <a:gd name="f3" fmla="val 1418"/>
                <a:gd name="f4" fmla="val 1419"/>
                <a:gd name="f5" fmla="val 725"/>
                <a:gd name="f6" fmla="val 1"/>
                <a:gd name="f7" fmla="val 315"/>
                <a:gd name="f8" fmla="val 316"/>
                <a:gd name="f9" fmla="val 694"/>
                <a:gd name="f10" fmla="val 63"/>
                <a:gd name="f11" fmla="val 1103"/>
                <a:gd name="f12" fmla="*/ f0 1 1418"/>
                <a:gd name="f13" fmla="*/ f1 1 1419"/>
                <a:gd name="f14" fmla="+- f4 0 f2"/>
                <a:gd name="f15" fmla="+- f3 0 f2"/>
                <a:gd name="f16" fmla="*/ f15 1 1418"/>
                <a:gd name="f17" fmla="*/ f14 1 1419"/>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1418" h="1419">
                  <a:moveTo>
                    <a:pt x="f5" y="f6"/>
                  </a:moveTo>
                  <a:cubicBezTo>
                    <a:pt x="f7" y="f6"/>
                    <a:pt x="f2" y="f8"/>
                    <a:pt x="f2" y="f9"/>
                  </a:cubicBezTo>
                  <a:cubicBezTo>
                    <a:pt x="f10" y="f11"/>
                    <a:pt x="f7" y="f3"/>
                    <a:pt x="f5" y="f3"/>
                  </a:cubicBezTo>
                  <a:cubicBezTo>
                    <a:pt x="f11" y="f3"/>
                    <a:pt x="f3" y="f11"/>
                    <a:pt x="f3" y="f9"/>
                  </a:cubicBezTo>
                  <a:cubicBezTo>
                    <a:pt x="f3" y="f8"/>
                    <a:pt x="f11" y="f6"/>
                    <a:pt x="f5"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53" name="Google Shape;10236;p74">
              <a:extLst>
                <a:ext uri="{FF2B5EF4-FFF2-40B4-BE49-F238E27FC236}">
                  <a16:creationId xmlns:a16="http://schemas.microsoft.com/office/drawing/2014/main" id="{3FDD7C42-F869-4E07-BD0F-B64DC734A647}"/>
                </a:ext>
              </a:extLst>
            </p:cNvPr>
            <p:cNvSpPr/>
            <p:nvPr/>
          </p:nvSpPr>
          <p:spPr>
            <a:xfrm>
              <a:off x="5290032" y="3126543"/>
              <a:ext cx="148855" cy="78446"/>
            </a:xfrm>
            <a:custGeom>
              <a:avLst/>
              <a:gdLst>
                <a:gd name="f0" fmla="val w"/>
                <a:gd name="f1" fmla="val h"/>
                <a:gd name="f2" fmla="val 0"/>
                <a:gd name="f3" fmla="val 2805"/>
                <a:gd name="f4" fmla="val 1387"/>
                <a:gd name="f5" fmla="val 631"/>
                <a:gd name="f6" fmla="val 1"/>
                <a:gd name="f7" fmla="val 630"/>
                <a:gd name="f8" fmla="val 2174"/>
                <a:gd name="f9" fmla="*/ f0 1 2805"/>
                <a:gd name="f10" fmla="*/ f1 1 1387"/>
                <a:gd name="f11" fmla="+- f4 0 f2"/>
                <a:gd name="f12" fmla="+- f3 0 f2"/>
                <a:gd name="f13" fmla="*/ f12 1 2805"/>
                <a:gd name="f14" fmla="*/ f11 1 1387"/>
                <a:gd name="f15" fmla="*/ f2 1 f13"/>
                <a:gd name="f16" fmla="*/ f3 1 f13"/>
                <a:gd name="f17" fmla="*/ f2 1 f14"/>
                <a:gd name="f18" fmla="*/ f4 1 f14"/>
                <a:gd name="f19" fmla="*/ f15 f9 1"/>
                <a:gd name="f20" fmla="*/ f16 f9 1"/>
                <a:gd name="f21" fmla="*/ f18 f10 1"/>
                <a:gd name="f22" fmla="*/ f17 f10 1"/>
              </a:gdLst>
              <a:ahLst/>
              <a:cxnLst>
                <a:cxn ang="3cd4">
                  <a:pos x="hc" y="t"/>
                </a:cxn>
                <a:cxn ang="0">
                  <a:pos x="r" y="vc"/>
                </a:cxn>
                <a:cxn ang="cd4">
                  <a:pos x="hc" y="b"/>
                </a:cxn>
                <a:cxn ang="cd2">
                  <a:pos x="l" y="vc"/>
                </a:cxn>
              </a:cxnLst>
              <a:rect l="f19" t="f22" r="f20" b="f21"/>
              <a:pathLst>
                <a:path w="2805" h="1387">
                  <a:moveTo>
                    <a:pt x="f4" y="f2"/>
                  </a:moveTo>
                  <a:cubicBezTo>
                    <a:pt x="f5" y="f2"/>
                    <a:pt x="f6" y="f7"/>
                    <a:pt x="f6" y="f4"/>
                  </a:cubicBezTo>
                  <a:lnTo>
                    <a:pt x="f3" y="f4"/>
                  </a:lnTo>
                  <a:cubicBezTo>
                    <a:pt x="f3" y="f7"/>
                    <a:pt x="f8" y="f2"/>
                    <a:pt x="f4"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54" name="Google Shape;10237;p74">
              <a:extLst>
                <a:ext uri="{FF2B5EF4-FFF2-40B4-BE49-F238E27FC236}">
                  <a16:creationId xmlns:a16="http://schemas.microsoft.com/office/drawing/2014/main" id="{B9A1E1D7-1526-4EFF-BFB7-337446AA64EF}"/>
                </a:ext>
              </a:extLst>
            </p:cNvPr>
            <p:cNvSpPr/>
            <p:nvPr/>
          </p:nvSpPr>
          <p:spPr>
            <a:xfrm>
              <a:off x="5198071" y="2930505"/>
              <a:ext cx="332795" cy="393886"/>
            </a:xfrm>
            <a:custGeom>
              <a:avLst/>
              <a:gdLst>
                <a:gd name="f0" fmla="val w"/>
                <a:gd name="f1" fmla="val h"/>
                <a:gd name="f2" fmla="val 0"/>
                <a:gd name="f3" fmla="val 6271"/>
                <a:gd name="f4" fmla="val 6964"/>
                <a:gd name="f5" fmla="val 3088"/>
                <a:gd name="f6" fmla="val 725"/>
                <a:gd name="f7" fmla="val 3813"/>
                <a:gd name="f8" fmla="val 4506"/>
                <a:gd name="f9" fmla="val 1356"/>
                <a:gd name="f10" fmla="val 2080"/>
                <a:gd name="f11" fmla="val 2458"/>
                <a:gd name="f12" fmla="val 4348"/>
                <a:gd name="f13" fmla="val 2805"/>
                <a:gd name="f14" fmla="val 4096"/>
                <a:gd name="f15" fmla="val 3025"/>
                <a:gd name="f16" fmla="val 4727"/>
                <a:gd name="f17" fmla="val 3372"/>
                <a:gd name="f18" fmla="val 5168"/>
                <a:gd name="f19" fmla="val 4065"/>
                <a:gd name="f20" fmla="val 4853"/>
                <a:gd name="f21" fmla="val 5199"/>
                <a:gd name="f22" fmla="val 5388"/>
                <a:gd name="f23" fmla="val 5010"/>
                <a:gd name="f24" fmla="val 5546"/>
                <a:gd name="f25" fmla="val 4821"/>
                <a:gd name="f26" fmla="val 1293"/>
                <a:gd name="f27" fmla="val 1103"/>
                <a:gd name="f28" fmla="val 946"/>
                <a:gd name="f29" fmla="val 1040"/>
                <a:gd name="f30" fmla="val 1450"/>
                <a:gd name="f31" fmla="val 3403"/>
                <a:gd name="f32" fmla="val 1860"/>
                <a:gd name="f33" fmla="val 1702"/>
                <a:gd name="f34" fmla="val 2332"/>
                <a:gd name="f35" fmla="val 1"/>
                <a:gd name="f36" fmla="val 6617"/>
                <a:gd name="f37" fmla="val 6806"/>
                <a:gd name="f38" fmla="val 158"/>
                <a:gd name="f39" fmla="val 6963"/>
                <a:gd name="f40" fmla="val 347"/>
                <a:gd name="f41" fmla="val 5924"/>
                <a:gd name="f42" fmla="val 6113"/>
                <a:gd name="f43" fmla="val 6270"/>
                <a:gd name="f44" fmla="*/ f0 1 6271"/>
                <a:gd name="f45" fmla="*/ f1 1 6964"/>
                <a:gd name="f46" fmla="+- f4 0 f2"/>
                <a:gd name="f47" fmla="+- f3 0 f2"/>
                <a:gd name="f48" fmla="*/ f47 1 6271"/>
                <a:gd name="f49" fmla="*/ f46 1 6964"/>
                <a:gd name="f50" fmla="*/ f2 1 f48"/>
                <a:gd name="f51" fmla="*/ f3 1 f48"/>
                <a:gd name="f52" fmla="*/ f2 1 f49"/>
                <a:gd name="f53" fmla="*/ f4 1 f49"/>
                <a:gd name="f54" fmla="*/ f50 f44 1"/>
                <a:gd name="f55" fmla="*/ f51 f44 1"/>
                <a:gd name="f56" fmla="*/ f53 f45 1"/>
                <a:gd name="f57" fmla="*/ f52 f45 1"/>
              </a:gdLst>
              <a:ahLst/>
              <a:cxnLst>
                <a:cxn ang="3cd4">
                  <a:pos x="hc" y="t"/>
                </a:cxn>
                <a:cxn ang="0">
                  <a:pos x="r" y="vc"/>
                </a:cxn>
                <a:cxn ang="cd4">
                  <a:pos x="hc" y="b"/>
                </a:cxn>
                <a:cxn ang="cd2">
                  <a:pos x="l" y="vc"/>
                </a:cxn>
              </a:cxnLst>
              <a:rect l="f54" t="f57" r="f55" b="f56"/>
              <a:pathLst>
                <a:path w="6271" h="6964">
                  <a:moveTo>
                    <a:pt x="f5" y="f6"/>
                  </a:moveTo>
                  <a:cubicBezTo>
                    <a:pt x="f7" y="f6"/>
                    <a:pt x="f8" y="f9"/>
                    <a:pt x="f8" y="f10"/>
                  </a:cubicBezTo>
                  <a:cubicBezTo>
                    <a:pt x="f8" y="f11"/>
                    <a:pt x="f12" y="f13"/>
                    <a:pt x="f14" y="f15"/>
                  </a:cubicBezTo>
                  <a:cubicBezTo>
                    <a:pt x="f16" y="f17"/>
                    <a:pt x="f18" y="f19"/>
                    <a:pt x="f18" y="f20"/>
                  </a:cubicBezTo>
                  <a:lnTo>
                    <a:pt x="f18" y="f21"/>
                  </a:lnTo>
                  <a:cubicBezTo>
                    <a:pt x="f18" y="f22"/>
                    <a:pt x="f23" y="f24"/>
                    <a:pt x="f25" y="f24"/>
                  </a:cubicBezTo>
                  <a:lnTo>
                    <a:pt x="f26" y="f24"/>
                  </a:lnTo>
                  <a:cubicBezTo>
                    <a:pt x="f27" y="f24"/>
                    <a:pt x="f28" y="f22"/>
                    <a:pt x="f28" y="f21"/>
                  </a:cubicBezTo>
                  <a:lnTo>
                    <a:pt x="f28" y="f20"/>
                  </a:lnTo>
                  <a:lnTo>
                    <a:pt x="f29" y="f20"/>
                  </a:lnTo>
                  <a:cubicBezTo>
                    <a:pt x="f29" y="f19"/>
                    <a:pt x="f30" y="f31"/>
                    <a:pt x="f10" y="f15"/>
                  </a:cubicBezTo>
                  <a:cubicBezTo>
                    <a:pt x="f32" y="f13"/>
                    <a:pt x="f33" y="f11"/>
                    <a:pt x="f33" y="f10"/>
                  </a:cubicBezTo>
                  <a:cubicBezTo>
                    <a:pt x="f33" y="f9"/>
                    <a:pt x="f34" y="f6"/>
                    <a:pt x="f5" y="f6"/>
                  </a:cubicBezTo>
                  <a:close/>
                  <a:moveTo>
                    <a:pt x="f35" y="f35"/>
                  </a:moveTo>
                  <a:lnTo>
                    <a:pt x="f35" y="f36"/>
                  </a:lnTo>
                  <a:cubicBezTo>
                    <a:pt x="f35" y="f37"/>
                    <a:pt x="f38" y="f39"/>
                    <a:pt x="f40" y="f39"/>
                  </a:cubicBezTo>
                  <a:lnTo>
                    <a:pt x="f41" y="f39"/>
                  </a:lnTo>
                  <a:cubicBezTo>
                    <a:pt x="f42" y="f39"/>
                    <a:pt x="f43" y="f37"/>
                    <a:pt x="f43" y="f36"/>
                  </a:cubicBezTo>
                  <a:lnTo>
                    <a:pt x="f43" y="f35"/>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55" name="Google Shape;10238;p74">
              <a:extLst>
                <a:ext uri="{FF2B5EF4-FFF2-40B4-BE49-F238E27FC236}">
                  <a16:creationId xmlns:a16="http://schemas.microsoft.com/office/drawing/2014/main" id="{7B981CD8-C0EA-48E9-844F-1701A1029EEF}"/>
                </a:ext>
              </a:extLst>
            </p:cNvPr>
            <p:cNvSpPr/>
            <p:nvPr/>
          </p:nvSpPr>
          <p:spPr>
            <a:xfrm>
              <a:off x="5161285" y="2654320"/>
              <a:ext cx="406350" cy="80256"/>
            </a:xfrm>
            <a:custGeom>
              <a:avLst/>
              <a:gdLst>
                <a:gd name="f0" fmla="val w"/>
                <a:gd name="f1" fmla="val h"/>
                <a:gd name="f2" fmla="val 0"/>
                <a:gd name="f3" fmla="val 7657"/>
                <a:gd name="f4" fmla="val 1419"/>
                <a:gd name="f5" fmla="val 347"/>
                <a:gd name="f6" fmla="val 1"/>
                <a:gd name="f7" fmla="val 158"/>
                <a:gd name="f8" fmla="val 1418"/>
                <a:gd name="f9" fmla="val 7625"/>
                <a:gd name="f10" fmla="val 7656"/>
                <a:gd name="f11" fmla="val 7499"/>
                <a:gd name="f12" fmla="val 7310"/>
                <a:gd name="f13" fmla="*/ f0 1 7657"/>
                <a:gd name="f14" fmla="*/ f1 1 1419"/>
                <a:gd name="f15" fmla="+- f4 0 f2"/>
                <a:gd name="f16" fmla="+- f3 0 f2"/>
                <a:gd name="f17" fmla="*/ f16 1 7657"/>
                <a:gd name="f18" fmla="*/ f15 1 1419"/>
                <a:gd name="f19" fmla="*/ f2 1 f17"/>
                <a:gd name="f20" fmla="*/ f3 1 f17"/>
                <a:gd name="f21" fmla="*/ f2 1 f18"/>
                <a:gd name="f22" fmla="*/ f4 1 f18"/>
                <a:gd name="f23" fmla="*/ f19 f13 1"/>
                <a:gd name="f24" fmla="*/ f20 f13 1"/>
                <a:gd name="f25" fmla="*/ f22 f14 1"/>
                <a:gd name="f26" fmla="*/ f21 f14 1"/>
              </a:gdLst>
              <a:ahLst/>
              <a:cxnLst>
                <a:cxn ang="3cd4">
                  <a:pos x="hc" y="t"/>
                </a:cxn>
                <a:cxn ang="0">
                  <a:pos x="r" y="vc"/>
                </a:cxn>
                <a:cxn ang="cd4">
                  <a:pos x="hc" y="b"/>
                </a:cxn>
                <a:cxn ang="cd2">
                  <a:pos x="l" y="vc"/>
                </a:cxn>
              </a:cxnLst>
              <a:rect l="f23" t="f26" r="f24" b="f25"/>
              <a:pathLst>
                <a:path w="7657" h="1419">
                  <a:moveTo>
                    <a:pt x="f5" y="f6"/>
                  </a:moveTo>
                  <a:cubicBezTo>
                    <a:pt x="f7" y="f6"/>
                    <a:pt x="f6" y="f7"/>
                    <a:pt x="f6" y="f5"/>
                  </a:cubicBezTo>
                  <a:lnTo>
                    <a:pt x="f6" y="f8"/>
                  </a:lnTo>
                  <a:lnTo>
                    <a:pt x="f9" y="f8"/>
                  </a:lnTo>
                  <a:lnTo>
                    <a:pt x="f9" y="f5"/>
                  </a:lnTo>
                  <a:lnTo>
                    <a:pt x="f10" y="f5"/>
                  </a:lnTo>
                  <a:cubicBezTo>
                    <a:pt x="f10" y="f7"/>
                    <a:pt x="f11" y="f6"/>
                    <a:pt x="f12"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56" name="Google Shape;10239;p74">
              <a:extLst>
                <a:ext uri="{FF2B5EF4-FFF2-40B4-BE49-F238E27FC236}">
                  <a16:creationId xmlns:a16="http://schemas.microsoft.com/office/drawing/2014/main" id="{7B377568-6346-4051-A5CD-2CC2F2F10CC4}"/>
                </a:ext>
              </a:extLst>
            </p:cNvPr>
            <p:cNvSpPr/>
            <p:nvPr/>
          </p:nvSpPr>
          <p:spPr>
            <a:xfrm>
              <a:off x="5049252" y="2775469"/>
              <a:ext cx="627058" cy="311929"/>
            </a:xfrm>
            <a:custGeom>
              <a:avLst/>
              <a:gdLst>
                <a:gd name="f0" fmla="val w"/>
                <a:gd name="f1" fmla="val h"/>
                <a:gd name="f2" fmla="val 0"/>
                <a:gd name="f3" fmla="val 11816"/>
                <a:gd name="f4" fmla="val 5515"/>
                <a:gd name="f5" fmla="val 10082"/>
                <a:gd name="f6" fmla="val 662"/>
                <a:gd name="f7" fmla="val 10303"/>
                <a:gd name="f8" fmla="val 10461"/>
                <a:gd name="f9" fmla="val 820"/>
                <a:gd name="f10" fmla="val 1009"/>
                <a:gd name="f11" fmla="val 1198"/>
                <a:gd name="f12" fmla="val 1356"/>
                <a:gd name="f13" fmla="val 9893"/>
                <a:gd name="f14" fmla="val 9736"/>
                <a:gd name="f15" fmla="val 9767"/>
                <a:gd name="f16" fmla="val 1041"/>
                <a:gd name="f17" fmla="val 1"/>
                <a:gd name="f18" fmla="val 442"/>
                <a:gd name="f19" fmla="val 4475"/>
                <a:gd name="f20" fmla="val 5073"/>
                <a:gd name="f21" fmla="val 473"/>
                <a:gd name="f22" fmla="val 5514"/>
                <a:gd name="f23" fmla="val 2112"/>
                <a:gd name="f24" fmla="val 2395"/>
                <a:gd name="f25" fmla="val 2206"/>
                <a:gd name="f26" fmla="val 2269"/>
                <a:gd name="f27" fmla="val 2049"/>
                <a:gd name="f28" fmla="val 2458"/>
                <a:gd name="f29" fmla="val 9421"/>
                <a:gd name="f30" fmla="val 9610"/>
                <a:gd name="f31" fmla="val 10807"/>
                <a:gd name="f32" fmla="val 11406"/>
                <a:gd name="f33" fmla="val 11815"/>
                <a:gd name="f34" fmla="val 5042"/>
                <a:gd name="f35" fmla="val 410"/>
                <a:gd name="f36" fmla="val 11343"/>
                <a:gd name="f37" fmla="*/ f0 1 11816"/>
                <a:gd name="f38" fmla="*/ f1 1 5515"/>
                <a:gd name="f39" fmla="+- f4 0 f2"/>
                <a:gd name="f40" fmla="+- f3 0 f2"/>
                <a:gd name="f41" fmla="*/ f40 1 11816"/>
                <a:gd name="f42" fmla="*/ f39 1 5515"/>
                <a:gd name="f43" fmla="*/ f2 1 f41"/>
                <a:gd name="f44" fmla="*/ f3 1 f41"/>
                <a:gd name="f45" fmla="*/ f2 1 f42"/>
                <a:gd name="f46" fmla="*/ f4 1 f42"/>
                <a:gd name="f47" fmla="*/ f43 f37 1"/>
                <a:gd name="f48" fmla="*/ f44 f37 1"/>
                <a:gd name="f49" fmla="*/ f46 f38 1"/>
                <a:gd name="f50" fmla="*/ f45 f38 1"/>
              </a:gdLst>
              <a:ahLst/>
              <a:cxnLst>
                <a:cxn ang="3cd4">
                  <a:pos x="hc" y="t"/>
                </a:cxn>
                <a:cxn ang="0">
                  <a:pos x="r" y="vc"/>
                </a:cxn>
                <a:cxn ang="cd4">
                  <a:pos x="hc" y="b"/>
                </a:cxn>
                <a:cxn ang="cd2">
                  <a:pos x="l" y="vc"/>
                </a:cxn>
              </a:cxnLst>
              <a:rect l="f47" t="f50" r="f48" b="f49"/>
              <a:pathLst>
                <a:path w="11816" h="5515">
                  <a:moveTo>
                    <a:pt x="f5" y="f6"/>
                  </a:moveTo>
                  <a:cubicBezTo>
                    <a:pt x="f7" y="f6"/>
                    <a:pt x="f8" y="f9"/>
                    <a:pt x="f8" y="f10"/>
                  </a:cubicBezTo>
                  <a:cubicBezTo>
                    <a:pt x="f8" y="f11"/>
                    <a:pt x="f7" y="f12"/>
                    <a:pt x="f5" y="f12"/>
                  </a:cubicBezTo>
                  <a:cubicBezTo>
                    <a:pt x="f13" y="f12"/>
                    <a:pt x="f14" y="f11"/>
                    <a:pt x="f14" y="f10"/>
                  </a:cubicBezTo>
                  <a:cubicBezTo>
                    <a:pt x="f15" y="f9"/>
                    <a:pt x="f13" y="f6"/>
                    <a:pt x="f5" y="f6"/>
                  </a:cubicBezTo>
                  <a:close/>
                  <a:moveTo>
                    <a:pt x="f16" y="f17"/>
                  </a:moveTo>
                  <a:cubicBezTo>
                    <a:pt x="f18" y="f17"/>
                    <a:pt x="f17" y="f18"/>
                    <a:pt x="f17" y="f10"/>
                  </a:cubicBezTo>
                  <a:lnTo>
                    <a:pt x="f17" y="f19"/>
                  </a:lnTo>
                  <a:cubicBezTo>
                    <a:pt x="f17" y="f20"/>
                    <a:pt x="f21" y="f22"/>
                    <a:pt x="f16" y="f22"/>
                  </a:cubicBezTo>
                  <a:lnTo>
                    <a:pt x="f23" y="f22"/>
                  </a:lnTo>
                  <a:lnTo>
                    <a:pt x="f23" y="f24"/>
                  </a:lnTo>
                  <a:cubicBezTo>
                    <a:pt x="f23" y="f25"/>
                    <a:pt x="f26" y="f27"/>
                    <a:pt x="f28" y="f27"/>
                  </a:cubicBezTo>
                  <a:lnTo>
                    <a:pt x="f29" y="f27"/>
                  </a:lnTo>
                  <a:cubicBezTo>
                    <a:pt x="f30" y="f27"/>
                    <a:pt x="f15" y="f25"/>
                    <a:pt x="f15" y="f24"/>
                  </a:cubicBezTo>
                  <a:lnTo>
                    <a:pt x="f15" y="f22"/>
                  </a:lnTo>
                  <a:lnTo>
                    <a:pt x="f31" y="f22"/>
                  </a:lnTo>
                  <a:cubicBezTo>
                    <a:pt x="f32" y="f22"/>
                    <a:pt x="f33" y="f34"/>
                    <a:pt x="f33" y="f19"/>
                  </a:cubicBezTo>
                  <a:lnTo>
                    <a:pt x="f33" y="f10"/>
                  </a:lnTo>
                  <a:cubicBezTo>
                    <a:pt x="f33" y="f35"/>
                    <a:pt x="f36" y="f17"/>
                    <a:pt x="f31" y="f17"/>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grpSp>
      <p:grpSp>
        <p:nvGrpSpPr>
          <p:cNvPr id="157" name="Google Shape;10251;p74">
            <a:extLst>
              <a:ext uri="{FF2B5EF4-FFF2-40B4-BE49-F238E27FC236}">
                <a16:creationId xmlns:a16="http://schemas.microsoft.com/office/drawing/2014/main" id="{C6756E0A-0AAD-4D5A-95CA-ABDB5D393735}"/>
              </a:ext>
            </a:extLst>
          </p:cNvPr>
          <p:cNvGrpSpPr/>
          <p:nvPr/>
        </p:nvGrpSpPr>
        <p:grpSpPr>
          <a:xfrm>
            <a:off x="5823645" y="1782028"/>
            <a:ext cx="303389" cy="500276"/>
            <a:chOff x="9500515" y="2659879"/>
            <a:chExt cx="406350" cy="670054"/>
          </a:xfrm>
          <a:solidFill>
            <a:srgbClr val="BA1A18"/>
          </a:solidFill>
        </p:grpSpPr>
        <p:sp>
          <p:nvSpPr>
            <p:cNvPr id="158" name="Google Shape;10252;p74">
              <a:extLst>
                <a:ext uri="{FF2B5EF4-FFF2-40B4-BE49-F238E27FC236}">
                  <a16:creationId xmlns:a16="http://schemas.microsoft.com/office/drawing/2014/main" id="{B4E1B53F-63C4-45EA-8851-69F2D20474BE}"/>
                </a:ext>
              </a:extLst>
            </p:cNvPr>
            <p:cNvSpPr/>
            <p:nvPr/>
          </p:nvSpPr>
          <p:spPr>
            <a:xfrm>
              <a:off x="9722924" y="3021579"/>
              <a:ext cx="145462" cy="190716"/>
            </a:xfrm>
            <a:custGeom>
              <a:avLst/>
              <a:gdLst>
                <a:gd name="f0" fmla="val w"/>
                <a:gd name="f1" fmla="val h"/>
                <a:gd name="f2" fmla="val 0"/>
                <a:gd name="f3" fmla="val 2741"/>
                <a:gd name="f4" fmla="val 3372"/>
                <a:gd name="f5" fmla="val 1670"/>
                <a:gd name="f6" fmla="val 1"/>
                <a:gd name="f7" fmla="val 1166"/>
                <a:gd name="f8" fmla="val 316"/>
                <a:gd name="f9" fmla="val 599"/>
                <a:gd name="f10" fmla="val 505"/>
                <a:gd name="f11" fmla="val 568"/>
                <a:gd name="f12" fmla="val 1482"/>
                <a:gd name="f13" fmla="val 1890"/>
                <a:gd name="f14" fmla="val 3340"/>
                <a:gd name="f15" fmla="val 2301"/>
                <a:gd name="f16" fmla="val 1356"/>
                <a:gd name="f17" fmla="val 2300"/>
                <a:gd name="f18" fmla="val 536"/>
                <a:gd name="f19" fmla="*/ f0 1 2741"/>
                <a:gd name="f20" fmla="*/ f1 1 3372"/>
                <a:gd name="f21" fmla="+- f4 0 f2"/>
                <a:gd name="f22" fmla="+- f3 0 f2"/>
                <a:gd name="f23" fmla="*/ f22 1 2741"/>
                <a:gd name="f24" fmla="*/ f21 1 3372"/>
                <a:gd name="f25" fmla="*/ f2 1 f23"/>
                <a:gd name="f26" fmla="*/ f3 1 f23"/>
                <a:gd name="f27" fmla="*/ f2 1 f24"/>
                <a:gd name="f28" fmla="*/ f4 1 f24"/>
                <a:gd name="f29" fmla="*/ f25 f19 1"/>
                <a:gd name="f30" fmla="*/ f26 f19 1"/>
                <a:gd name="f31" fmla="*/ f28 f20 1"/>
                <a:gd name="f32" fmla="*/ f27 f20 1"/>
              </a:gdLst>
              <a:ahLst/>
              <a:cxnLst>
                <a:cxn ang="3cd4">
                  <a:pos x="hc" y="t"/>
                </a:cxn>
                <a:cxn ang="0">
                  <a:pos x="r" y="vc"/>
                </a:cxn>
                <a:cxn ang="cd4">
                  <a:pos x="hc" y="b"/>
                </a:cxn>
                <a:cxn ang="cd2">
                  <a:pos x="l" y="vc"/>
                </a:cxn>
              </a:cxnLst>
              <a:rect l="f29" t="f32" r="f30" b="f31"/>
              <a:pathLst>
                <a:path w="2741" h="3372">
                  <a:moveTo>
                    <a:pt x="f5" y="f6"/>
                  </a:moveTo>
                  <a:cubicBezTo>
                    <a:pt x="f7" y="f8"/>
                    <a:pt x="f9" y="f10"/>
                    <a:pt x="f2" y="f11"/>
                  </a:cubicBezTo>
                  <a:lnTo>
                    <a:pt x="f2" y="f12"/>
                  </a:lnTo>
                  <a:lnTo>
                    <a:pt x="f13" y="f4"/>
                  </a:lnTo>
                  <a:lnTo>
                    <a:pt x="f3" y="f4"/>
                  </a:lnTo>
                  <a:lnTo>
                    <a:pt x="f3" y="f14"/>
                  </a:lnTo>
                  <a:lnTo>
                    <a:pt x="f3" y="f15"/>
                  </a:lnTo>
                  <a:cubicBezTo>
                    <a:pt x="f3" y="f16"/>
                    <a:pt x="f17" y="f18"/>
                    <a:pt x="f5"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59" name="Google Shape;10253;p74">
              <a:extLst>
                <a:ext uri="{FF2B5EF4-FFF2-40B4-BE49-F238E27FC236}">
                  <a16:creationId xmlns:a16="http://schemas.microsoft.com/office/drawing/2014/main" id="{51D6E7DD-E0BC-4481-BDA2-7236C2AA1F27}"/>
                </a:ext>
              </a:extLst>
            </p:cNvPr>
            <p:cNvSpPr/>
            <p:nvPr/>
          </p:nvSpPr>
          <p:spPr>
            <a:xfrm>
              <a:off x="9635947" y="3140973"/>
              <a:ext cx="132139" cy="69567"/>
            </a:xfrm>
            <a:custGeom>
              <a:avLst/>
              <a:gdLst>
                <a:gd name="f0" fmla="val w"/>
                <a:gd name="f1" fmla="val h"/>
                <a:gd name="f2" fmla="val 0"/>
                <a:gd name="f3" fmla="val 2490"/>
                <a:gd name="f4" fmla="val 1230"/>
                <a:gd name="f5" fmla="val 1229"/>
                <a:gd name="f6" fmla="val 1"/>
                <a:gd name="f7" fmla="*/ f0 1 2490"/>
                <a:gd name="f8" fmla="*/ f1 1 1230"/>
                <a:gd name="f9" fmla="+- f4 0 f2"/>
                <a:gd name="f10" fmla="+- f3 0 f2"/>
                <a:gd name="f11" fmla="*/ f10 1 2490"/>
                <a:gd name="f12" fmla="*/ f9 1 1230"/>
                <a:gd name="f13" fmla="*/ f2 1 f11"/>
                <a:gd name="f14" fmla="*/ f3 1 f11"/>
                <a:gd name="f15" fmla="*/ f2 1 f12"/>
                <a:gd name="f16" fmla="*/ f4 1 f12"/>
                <a:gd name="f17" fmla="*/ f13 f7 1"/>
                <a:gd name="f18" fmla="*/ f14 f7 1"/>
                <a:gd name="f19" fmla="*/ f16 f8 1"/>
                <a:gd name="f20" fmla="*/ f15 f8 1"/>
              </a:gdLst>
              <a:ahLst/>
              <a:cxnLst>
                <a:cxn ang="3cd4">
                  <a:pos x="hc" y="t"/>
                </a:cxn>
                <a:cxn ang="0">
                  <a:pos x="r" y="vc"/>
                </a:cxn>
                <a:cxn ang="cd4">
                  <a:pos x="hc" y="b"/>
                </a:cxn>
                <a:cxn ang="cd2">
                  <a:pos x="l" y="vc"/>
                </a:cxn>
              </a:cxnLst>
              <a:rect l="f17" t="f20" r="f18" b="f19"/>
              <a:pathLst>
                <a:path w="2490" h="1230">
                  <a:moveTo>
                    <a:pt x="f5" y="f6"/>
                  </a:moveTo>
                  <a:lnTo>
                    <a:pt x="f6" y="f5"/>
                  </a:lnTo>
                  <a:lnTo>
                    <a:pt x="f3" y="f5"/>
                  </a:lnTo>
                  <a:lnTo>
                    <a:pt x="f5" y="f6"/>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60" name="Google Shape;10254;p74">
              <a:extLst>
                <a:ext uri="{FF2B5EF4-FFF2-40B4-BE49-F238E27FC236}">
                  <a16:creationId xmlns:a16="http://schemas.microsoft.com/office/drawing/2014/main" id="{80910FD0-F9D7-447B-BD2A-68574940EF55}"/>
                </a:ext>
              </a:extLst>
            </p:cNvPr>
            <p:cNvSpPr/>
            <p:nvPr/>
          </p:nvSpPr>
          <p:spPr>
            <a:xfrm>
              <a:off x="9537292" y="3018022"/>
              <a:ext cx="147209" cy="192526"/>
            </a:xfrm>
            <a:custGeom>
              <a:avLst/>
              <a:gdLst>
                <a:gd name="f0" fmla="val w"/>
                <a:gd name="f1" fmla="val h"/>
                <a:gd name="f2" fmla="val 0"/>
                <a:gd name="f3" fmla="val 2774"/>
                <a:gd name="f4" fmla="val 3404"/>
                <a:gd name="f5" fmla="val 1072"/>
                <a:gd name="f6" fmla="val 1"/>
                <a:gd name="f7" fmla="val 411"/>
                <a:gd name="f8" fmla="val 599"/>
                <a:gd name="f9" fmla="val 1419"/>
                <a:gd name="f10" fmla="val 2332"/>
                <a:gd name="f11" fmla="val 3403"/>
                <a:gd name="f12" fmla="val 883"/>
                <a:gd name="f13" fmla="val 2773"/>
                <a:gd name="f14" fmla="val 1513"/>
                <a:gd name="f15" fmla="val 2143"/>
                <a:gd name="f16" fmla="val 568"/>
                <a:gd name="f17" fmla="val 1576"/>
                <a:gd name="f18" fmla="val 316"/>
                <a:gd name="f19" fmla="*/ f0 1 2774"/>
                <a:gd name="f20" fmla="*/ f1 1 3404"/>
                <a:gd name="f21" fmla="+- f4 0 f2"/>
                <a:gd name="f22" fmla="+- f3 0 f2"/>
                <a:gd name="f23" fmla="*/ f22 1 2774"/>
                <a:gd name="f24" fmla="*/ f21 1 3404"/>
                <a:gd name="f25" fmla="*/ f2 1 f23"/>
                <a:gd name="f26" fmla="*/ f3 1 f23"/>
                <a:gd name="f27" fmla="*/ f2 1 f24"/>
                <a:gd name="f28" fmla="*/ f4 1 f24"/>
                <a:gd name="f29" fmla="*/ f25 f19 1"/>
                <a:gd name="f30" fmla="*/ f26 f19 1"/>
                <a:gd name="f31" fmla="*/ f28 f20 1"/>
                <a:gd name="f32" fmla="*/ f27 f20 1"/>
              </a:gdLst>
              <a:ahLst/>
              <a:cxnLst>
                <a:cxn ang="3cd4">
                  <a:pos x="hc" y="t"/>
                </a:cxn>
                <a:cxn ang="0">
                  <a:pos x="r" y="vc"/>
                </a:cxn>
                <a:cxn ang="cd4">
                  <a:pos x="hc" y="b"/>
                </a:cxn>
                <a:cxn ang="cd2">
                  <a:pos x="l" y="vc"/>
                </a:cxn>
              </a:cxnLst>
              <a:rect l="f29" t="f32" r="f30" b="f31"/>
              <a:pathLst>
                <a:path w="2774" h="3404">
                  <a:moveTo>
                    <a:pt x="f5" y="f6"/>
                  </a:moveTo>
                  <a:cubicBezTo>
                    <a:pt x="f7" y="f8"/>
                    <a:pt x="f6" y="f9"/>
                    <a:pt x="f6" y="f10"/>
                  </a:cubicBezTo>
                  <a:lnTo>
                    <a:pt x="f6" y="f11"/>
                  </a:lnTo>
                  <a:lnTo>
                    <a:pt x="f12" y="f11"/>
                  </a:lnTo>
                  <a:lnTo>
                    <a:pt x="f13" y="f14"/>
                  </a:lnTo>
                  <a:lnTo>
                    <a:pt x="f13" y="f8"/>
                  </a:lnTo>
                  <a:cubicBezTo>
                    <a:pt x="f15" y="f16"/>
                    <a:pt x="f17" y="f18"/>
                    <a:pt x="f5"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61" name="Google Shape;10255;p74">
              <a:extLst>
                <a:ext uri="{FF2B5EF4-FFF2-40B4-BE49-F238E27FC236}">
                  <a16:creationId xmlns:a16="http://schemas.microsoft.com/office/drawing/2014/main" id="{41C0FE6C-B5E4-4CA8-9F74-B075A2A45882}"/>
                </a:ext>
              </a:extLst>
            </p:cNvPr>
            <p:cNvSpPr/>
            <p:nvPr/>
          </p:nvSpPr>
          <p:spPr>
            <a:xfrm>
              <a:off x="9500515" y="3249677"/>
              <a:ext cx="406350" cy="80256"/>
            </a:xfrm>
            <a:custGeom>
              <a:avLst/>
              <a:gdLst>
                <a:gd name="f0" fmla="val w"/>
                <a:gd name="f1" fmla="val h"/>
                <a:gd name="f2" fmla="val 0"/>
                <a:gd name="f3" fmla="val 7657"/>
                <a:gd name="f4" fmla="val 1419"/>
                <a:gd name="f5" fmla="val 725"/>
                <a:gd name="f6" fmla="val 1"/>
                <a:gd name="f7" fmla="val 316"/>
                <a:gd name="f8" fmla="val 1103"/>
                <a:gd name="f9" fmla="val 1418"/>
                <a:gd name="f10" fmla="val 6932"/>
                <a:gd name="f11" fmla="val 7341"/>
                <a:gd name="f12" fmla="val 7594"/>
                <a:gd name="f13" fmla="val 7278"/>
                <a:gd name="f14" fmla="*/ f0 1 7657"/>
                <a:gd name="f15" fmla="*/ f1 1 1419"/>
                <a:gd name="f16" fmla="+- f4 0 f2"/>
                <a:gd name="f17" fmla="+- f3 0 f2"/>
                <a:gd name="f18" fmla="*/ f17 1 7657"/>
                <a:gd name="f19" fmla="*/ f16 1 1419"/>
                <a:gd name="f20" fmla="*/ f2 1 f18"/>
                <a:gd name="f21" fmla="*/ f3 1 f18"/>
                <a:gd name="f22" fmla="*/ f2 1 f19"/>
                <a:gd name="f23" fmla="*/ f4 1 f19"/>
                <a:gd name="f24" fmla="*/ f20 f14 1"/>
                <a:gd name="f25" fmla="*/ f21 f14 1"/>
                <a:gd name="f26" fmla="*/ f23 f15 1"/>
                <a:gd name="f27" fmla="*/ f22 f15 1"/>
              </a:gdLst>
              <a:ahLst/>
              <a:cxnLst>
                <a:cxn ang="3cd4">
                  <a:pos x="hc" y="t"/>
                </a:cxn>
                <a:cxn ang="0">
                  <a:pos x="r" y="vc"/>
                </a:cxn>
                <a:cxn ang="cd4">
                  <a:pos x="hc" y="b"/>
                </a:cxn>
                <a:cxn ang="cd2">
                  <a:pos x="l" y="vc"/>
                </a:cxn>
              </a:cxnLst>
              <a:rect l="f24" t="f27" r="f25" b="f26"/>
              <a:pathLst>
                <a:path w="7657" h="1419">
                  <a:moveTo>
                    <a:pt x="f5" y="f6"/>
                  </a:moveTo>
                  <a:cubicBezTo>
                    <a:pt x="f7" y="f6"/>
                    <a:pt x="f6" y="f7"/>
                    <a:pt x="f6" y="f5"/>
                  </a:cubicBezTo>
                  <a:cubicBezTo>
                    <a:pt x="f6" y="f8"/>
                    <a:pt x="f7" y="f9"/>
                    <a:pt x="f5" y="f9"/>
                  </a:cubicBezTo>
                  <a:lnTo>
                    <a:pt x="f10" y="f9"/>
                  </a:lnTo>
                  <a:cubicBezTo>
                    <a:pt x="f11" y="f9"/>
                    <a:pt x="f3" y="f8"/>
                    <a:pt x="f3" y="f5"/>
                  </a:cubicBezTo>
                  <a:cubicBezTo>
                    <a:pt x="f12" y="f7"/>
                    <a:pt x="f13" y="f6"/>
                    <a:pt x="f10"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62" name="Google Shape;10256;p74">
              <a:extLst>
                <a:ext uri="{FF2B5EF4-FFF2-40B4-BE49-F238E27FC236}">
                  <a16:creationId xmlns:a16="http://schemas.microsoft.com/office/drawing/2014/main" id="{DC553E50-FAE4-42DC-8F3C-2CD2B8AC5477}"/>
                </a:ext>
              </a:extLst>
            </p:cNvPr>
            <p:cNvSpPr/>
            <p:nvPr/>
          </p:nvSpPr>
          <p:spPr>
            <a:xfrm>
              <a:off x="9500515" y="2659879"/>
              <a:ext cx="406350" cy="80256"/>
            </a:xfrm>
            <a:custGeom>
              <a:avLst/>
              <a:gdLst>
                <a:gd name="f0" fmla="val w"/>
                <a:gd name="f1" fmla="val h"/>
                <a:gd name="f2" fmla="val 0"/>
                <a:gd name="f3" fmla="val 7657"/>
                <a:gd name="f4" fmla="val 1419"/>
                <a:gd name="f5" fmla="val 725"/>
                <a:gd name="f6" fmla="val 316"/>
                <a:gd name="f7" fmla="val 1"/>
                <a:gd name="f8" fmla="val 315"/>
                <a:gd name="f9" fmla="val 1103"/>
                <a:gd name="f10" fmla="val 1418"/>
                <a:gd name="f11" fmla="val 6932"/>
                <a:gd name="f12" fmla="val 7341"/>
                <a:gd name="f13" fmla="val 7594"/>
                <a:gd name="f14" fmla="val 284"/>
                <a:gd name="f15" fmla="val 7278"/>
                <a:gd name="f16" fmla="*/ f0 1 7657"/>
                <a:gd name="f17" fmla="*/ f1 1 1419"/>
                <a:gd name="f18" fmla="+- f4 0 f2"/>
                <a:gd name="f19" fmla="+- f3 0 f2"/>
                <a:gd name="f20" fmla="*/ f19 1 7657"/>
                <a:gd name="f21" fmla="*/ f18 1 1419"/>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7657" h="1419">
                  <a:moveTo>
                    <a:pt x="f5" y="f2"/>
                  </a:moveTo>
                  <a:cubicBezTo>
                    <a:pt x="f6" y="f2"/>
                    <a:pt x="f7" y="f8"/>
                    <a:pt x="f7" y="f5"/>
                  </a:cubicBezTo>
                  <a:cubicBezTo>
                    <a:pt x="f7" y="f9"/>
                    <a:pt x="f6" y="f10"/>
                    <a:pt x="f5" y="f10"/>
                  </a:cubicBezTo>
                  <a:lnTo>
                    <a:pt x="f11" y="f10"/>
                  </a:lnTo>
                  <a:cubicBezTo>
                    <a:pt x="f12" y="f10"/>
                    <a:pt x="f3" y="f9"/>
                    <a:pt x="f3" y="f5"/>
                  </a:cubicBezTo>
                  <a:cubicBezTo>
                    <a:pt x="f13" y="f14"/>
                    <a:pt x="f15" y="f2"/>
                    <a:pt x="f11"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63" name="Google Shape;10257;p74">
              <a:extLst>
                <a:ext uri="{FF2B5EF4-FFF2-40B4-BE49-F238E27FC236}">
                  <a16:creationId xmlns:a16="http://schemas.microsoft.com/office/drawing/2014/main" id="{5A62F36B-329F-4EE9-8E57-BEB96CBFF066}"/>
                </a:ext>
              </a:extLst>
            </p:cNvPr>
            <p:cNvSpPr/>
            <p:nvPr/>
          </p:nvSpPr>
          <p:spPr>
            <a:xfrm>
              <a:off x="9538984" y="2775716"/>
              <a:ext cx="329394" cy="80650"/>
            </a:xfrm>
            <a:custGeom>
              <a:avLst/>
              <a:gdLst>
                <a:gd name="f0" fmla="val w"/>
                <a:gd name="f1" fmla="val h"/>
                <a:gd name="f2" fmla="val 0"/>
                <a:gd name="f3" fmla="val 6207"/>
                <a:gd name="f4" fmla="val 1426"/>
                <a:gd name="f5" fmla="val 441"/>
                <a:gd name="f6" fmla="val 568"/>
                <a:gd name="f7" fmla="val 788"/>
                <a:gd name="f8" fmla="val 1355"/>
                <a:gd name="f9" fmla="val 1213"/>
                <a:gd name="f10" fmla="val 2237"/>
                <a:gd name="f11" fmla="val 3112"/>
                <a:gd name="f12" fmla="val 3986"/>
                <a:gd name="f13" fmla="val 4852"/>
                <a:gd name="f14" fmla="val 5608"/>
                <a:gd name="f15" fmla="*/ f0 1 6207"/>
                <a:gd name="f16" fmla="*/ f1 1 1426"/>
                <a:gd name="f17" fmla="+- f4 0 f2"/>
                <a:gd name="f18" fmla="+- f3 0 f2"/>
                <a:gd name="f19" fmla="*/ f18 1 6207"/>
                <a:gd name="f20" fmla="*/ f17 1 1426"/>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6207" h="1426">
                  <a:moveTo>
                    <a:pt x="f2" y="f2"/>
                  </a:moveTo>
                  <a:lnTo>
                    <a:pt x="f2" y="f5"/>
                  </a:lnTo>
                  <a:lnTo>
                    <a:pt x="f6" y="f7"/>
                  </a:lnTo>
                  <a:cubicBezTo>
                    <a:pt x="f8" y="f9"/>
                    <a:pt x="f10" y="f4"/>
                    <a:pt x="f11" y="f4"/>
                  </a:cubicBezTo>
                  <a:cubicBezTo>
                    <a:pt x="f12" y="f4"/>
                    <a:pt x="f13" y="f9"/>
                    <a:pt x="f14" y="f7"/>
                  </a:cubicBezTo>
                  <a:lnTo>
                    <a:pt x="f3" y="f5"/>
                  </a:lnTo>
                  <a:lnTo>
                    <a:pt x="f3" y="f2"/>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64" name="Google Shape;10258;p74">
              <a:extLst>
                <a:ext uri="{FF2B5EF4-FFF2-40B4-BE49-F238E27FC236}">
                  <a16:creationId xmlns:a16="http://schemas.microsoft.com/office/drawing/2014/main" id="{0DBA77CD-1D47-447F-A983-A08FAC951BC1}"/>
                </a:ext>
              </a:extLst>
            </p:cNvPr>
            <p:cNvSpPr/>
            <p:nvPr/>
          </p:nvSpPr>
          <p:spPr>
            <a:xfrm>
              <a:off x="9535637" y="2846975"/>
              <a:ext cx="331095" cy="167527"/>
            </a:xfrm>
            <a:custGeom>
              <a:avLst/>
              <a:gdLst>
                <a:gd name="f0" fmla="val w"/>
                <a:gd name="f1" fmla="val h"/>
                <a:gd name="f2" fmla="val 0"/>
                <a:gd name="f3" fmla="val 6239"/>
                <a:gd name="f4" fmla="val 2962"/>
                <a:gd name="f5" fmla="val 126"/>
                <a:gd name="f6" fmla="val 1607"/>
                <a:gd name="f7" fmla="val 1481"/>
                <a:gd name="f8" fmla="val 3119"/>
                <a:gd name="f9" fmla="val 4758"/>
                <a:gd name="f10" fmla="val 6112"/>
                <a:gd name="f11" fmla="val 6238"/>
                <a:gd name="f12" fmla="val 5986"/>
                <a:gd name="f13" fmla="val 5136"/>
                <a:gd name="f14" fmla="val 631"/>
                <a:gd name="f15" fmla="val 4096"/>
                <a:gd name="f16" fmla="val 883"/>
                <a:gd name="f17" fmla="val 2143"/>
                <a:gd name="f18" fmla="val 1166"/>
                <a:gd name="f19" fmla="val 252"/>
                <a:gd name="f20" fmla="*/ f0 1 6239"/>
                <a:gd name="f21" fmla="*/ f1 1 2962"/>
                <a:gd name="f22" fmla="+- f4 0 f2"/>
                <a:gd name="f23" fmla="+- f3 0 f2"/>
                <a:gd name="f24" fmla="*/ f23 1 6239"/>
                <a:gd name="f25" fmla="*/ f22 1 2962"/>
                <a:gd name="f26" fmla="*/ f2 1 f24"/>
                <a:gd name="f27" fmla="*/ f3 1 f24"/>
                <a:gd name="f28" fmla="*/ f2 1 f25"/>
                <a:gd name="f29" fmla="*/ f4 1 f25"/>
                <a:gd name="f30" fmla="*/ f26 f20 1"/>
                <a:gd name="f31" fmla="*/ f27 f20 1"/>
                <a:gd name="f32" fmla="*/ f29 f21 1"/>
                <a:gd name="f33" fmla="*/ f28 f21 1"/>
              </a:gdLst>
              <a:ahLst/>
              <a:cxnLst>
                <a:cxn ang="3cd4">
                  <a:pos x="hc" y="t"/>
                </a:cxn>
                <a:cxn ang="0">
                  <a:pos x="r" y="vc"/>
                </a:cxn>
                <a:cxn ang="cd4">
                  <a:pos x="hc" y="b"/>
                </a:cxn>
                <a:cxn ang="cd2">
                  <a:pos x="l" y="vc"/>
                </a:cxn>
              </a:cxnLst>
              <a:rect l="f30" t="f33" r="f31" b="f32"/>
              <a:pathLst>
                <a:path w="6239" h="2962">
                  <a:moveTo>
                    <a:pt x="f2" y="f2"/>
                  </a:moveTo>
                  <a:cubicBezTo>
                    <a:pt x="f5" y="f6"/>
                    <a:pt x="f7" y="f4"/>
                    <a:pt x="f8" y="f4"/>
                  </a:cubicBezTo>
                  <a:cubicBezTo>
                    <a:pt x="f9" y="f4"/>
                    <a:pt x="f10" y="f6"/>
                    <a:pt x="f11" y="f2"/>
                  </a:cubicBezTo>
                  <a:lnTo>
                    <a:pt x="f11" y="f2"/>
                  </a:lnTo>
                  <a:lnTo>
                    <a:pt x="f12" y="f5"/>
                  </a:lnTo>
                  <a:cubicBezTo>
                    <a:pt x="f13" y="f14"/>
                    <a:pt x="f15" y="f16"/>
                    <a:pt x="f8" y="f16"/>
                  </a:cubicBezTo>
                  <a:cubicBezTo>
                    <a:pt x="f17" y="f16"/>
                    <a:pt x="f18" y="f14"/>
                    <a:pt x="f19" y="f5"/>
                  </a:cubicBezTo>
                  <a:lnTo>
                    <a:pt x="f2" y="f2"/>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grpSp>
      <p:grpSp>
        <p:nvGrpSpPr>
          <p:cNvPr id="165" name="Google Shape;10297;p74">
            <a:extLst>
              <a:ext uri="{FF2B5EF4-FFF2-40B4-BE49-F238E27FC236}">
                <a16:creationId xmlns:a16="http://schemas.microsoft.com/office/drawing/2014/main" id="{DDC72382-4BB7-4D1F-8B50-DB797B9D6B40}"/>
              </a:ext>
            </a:extLst>
          </p:cNvPr>
          <p:cNvGrpSpPr/>
          <p:nvPr/>
        </p:nvGrpSpPr>
        <p:grpSpPr>
          <a:xfrm>
            <a:off x="3223682" y="1768748"/>
            <a:ext cx="468141" cy="497619"/>
            <a:chOff x="6018205" y="2642094"/>
            <a:chExt cx="627013" cy="666496"/>
          </a:xfrm>
          <a:solidFill>
            <a:srgbClr val="BA1A18"/>
          </a:solidFill>
        </p:grpSpPr>
        <p:sp>
          <p:nvSpPr>
            <p:cNvPr id="166" name="Google Shape;10298;p74">
              <a:extLst>
                <a:ext uri="{FF2B5EF4-FFF2-40B4-BE49-F238E27FC236}">
                  <a16:creationId xmlns:a16="http://schemas.microsoft.com/office/drawing/2014/main" id="{039D9E24-FDB2-4082-B7E5-93F4F8D445CE}"/>
                </a:ext>
              </a:extLst>
            </p:cNvPr>
            <p:cNvSpPr/>
            <p:nvPr/>
          </p:nvSpPr>
          <p:spPr>
            <a:xfrm>
              <a:off x="6161958" y="2994916"/>
              <a:ext cx="75309" cy="80256"/>
            </a:xfrm>
            <a:custGeom>
              <a:avLst/>
              <a:gdLst>
                <a:gd name="f0" fmla="val w"/>
                <a:gd name="f1" fmla="val h"/>
                <a:gd name="f2" fmla="val 0"/>
                <a:gd name="f3" fmla="val 1419"/>
                <a:gd name="f4" fmla="val 725"/>
                <a:gd name="f5" fmla="val 1"/>
                <a:gd name="f6" fmla="val 316"/>
                <a:gd name="f7" fmla="val 694"/>
                <a:gd name="f8" fmla="val 64"/>
                <a:gd name="f9" fmla="val 1103"/>
                <a:gd name="f10" fmla="val 1418"/>
                <a:gd name="f11" fmla="*/ f0 1 1419"/>
                <a:gd name="f12" fmla="*/ f1 1 1419"/>
                <a:gd name="f13" fmla="+- f3 0 f2"/>
                <a:gd name="f14" fmla="*/ f13 1 1419"/>
                <a:gd name="f15" fmla="*/ f2 1 f14"/>
                <a:gd name="f16" fmla="*/ f3 1 f14"/>
                <a:gd name="f17" fmla="*/ f15 f11 1"/>
                <a:gd name="f18" fmla="*/ f16 f11 1"/>
                <a:gd name="f19" fmla="*/ f16 f12 1"/>
                <a:gd name="f20" fmla="*/ f15 f12 1"/>
              </a:gdLst>
              <a:ahLst/>
              <a:cxnLst>
                <a:cxn ang="3cd4">
                  <a:pos x="hc" y="t"/>
                </a:cxn>
                <a:cxn ang="0">
                  <a:pos x="r" y="vc"/>
                </a:cxn>
                <a:cxn ang="cd4">
                  <a:pos x="hc" y="b"/>
                </a:cxn>
                <a:cxn ang="cd2">
                  <a:pos x="l" y="vc"/>
                </a:cxn>
              </a:cxnLst>
              <a:rect l="f17" t="f20" r="f18" b="f19"/>
              <a:pathLst>
                <a:path w="1419" h="1419">
                  <a:moveTo>
                    <a:pt x="f4" y="f5"/>
                  </a:moveTo>
                  <a:cubicBezTo>
                    <a:pt x="f6" y="f5"/>
                    <a:pt x="f5" y="f6"/>
                    <a:pt x="f5" y="f7"/>
                  </a:cubicBezTo>
                  <a:cubicBezTo>
                    <a:pt x="f8" y="f9"/>
                    <a:pt x="f6" y="f10"/>
                    <a:pt x="f4" y="f10"/>
                  </a:cubicBezTo>
                  <a:cubicBezTo>
                    <a:pt x="f9" y="f10"/>
                    <a:pt x="f10" y="f9"/>
                    <a:pt x="f10" y="f7"/>
                  </a:cubicBezTo>
                  <a:cubicBezTo>
                    <a:pt x="f10" y="f6"/>
                    <a:pt x="f9" y="f5"/>
                    <a:pt x="f4" y="f5"/>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67" name="Google Shape;10299;p74">
              <a:extLst>
                <a:ext uri="{FF2B5EF4-FFF2-40B4-BE49-F238E27FC236}">
                  <a16:creationId xmlns:a16="http://schemas.microsoft.com/office/drawing/2014/main" id="{84CFD667-F888-4225-812C-8B8C45776FBC}"/>
                </a:ext>
              </a:extLst>
            </p:cNvPr>
            <p:cNvSpPr/>
            <p:nvPr/>
          </p:nvSpPr>
          <p:spPr>
            <a:xfrm>
              <a:off x="6126836" y="3114318"/>
              <a:ext cx="147209" cy="78446"/>
            </a:xfrm>
            <a:custGeom>
              <a:avLst/>
              <a:gdLst>
                <a:gd name="f0" fmla="val w"/>
                <a:gd name="f1" fmla="val h"/>
                <a:gd name="f2" fmla="val 0"/>
                <a:gd name="f3" fmla="val 2774"/>
                <a:gd name="f4" fmla="val 1387"/>
                <a:gd name="f5" fmla="val 631"/>
                <a:gd name="f6" fmla="val 1"/>
                <a:gd name="f7" fmla="val 630"/>
                <a:gd name="f8" fmla="val 2773"/>
                <a:gd name="f9" fmla="val 2175"/>
                <a:gd name="f10" fmla="*/ f0 1 2774"/>
                <a:gd name="f11" fmla="*/ f1 1 1387"/>
                <a:gd name="f12" fmla="+- f4 0 f2"/>
                <a:gd name="f13" fmla="+- f3 0 f2"/>
                <a:gd name="f14" fmla="*/ f13 1 2774"/>
                <a:gd name="f15" fmla="*/ f12 1 1387"/>
                <a:gd name="f16" fmla="*/ f2 1 f14"/>
                <a:gd name="f17" fmla="*/ f3 1 f14"/>
                <a:gd name="f18" fmla="*/ f2 1 f15"/>
                <a:gd name="f19" fmla="*/ f4 1 f15"/>
                <a:gd name="f20" fmla="*/ f16 f10 1"/>
                <a:gd name="f21" fmla="*/ f17 f10 1"/>
                <a:gd name="f22" fmla="*/ f19 f11 1"/>
                <a:gd name="f23" fmla="*/ f18 f11 1"/>
              </a:gdLst>
              <a:ahLst/>
              <a:cxnLst>
                <a:cxn ang="3cd4">
                  <a:pos x="hc" y="t"/>
                </a:cxn>
                <a:cxn ang="0">
                  <a:pos x="r" y="vc"/>
                </a:cxn>
                <a:cxn ang="cd4">
                  <a:pos x="hc" y="b"/>
                </a:cxn>
                <a:cxn ang="cd2">
                  <a:pos x="l" y="vc"/>
                </a:cxn>
              </a:cxnLst>
              <a:rect l="f20" t="f23" r="f21" b="f22"/>
              <a:pathLst>
                <a:path w="2774" h="1387">
                  <a:moveTo>
                    <a:pt x="f4" y="f2"/>
                  </a:moveTo>
                  <a:cubicBezTo>
                    <a:pt x="f5" y="f2"/>
                    <a:pt x="f6" y="f7"/>
                    <a:pt x="f6" y="f4"/>
                  </a:cubicBezTo>
                  <a:lnTo>
                    <a:pt x="f8" y="f4"/>
                  </a:lnTo>
                  <a:cubicBezTo>
                    <a:pt x="f8" y="f7"/>
                    <a:pt x="f9" y="f2"/>
                    <a:pt x="f4"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68" name="Google Shape;10300;p74">
              <a:extLst>
                <a:ext uri="{FF2B5EF4-FFF2-40B4-BE49-F238E27FC236}">
                  <a16:creationId xmlns:a16="http://schemas.microsoft.com/office/drawing/2014/main" id="{B74E201B-E5E3-43F2-94D1-15DAA5ED4D34}"/>
                </a:ext>
              </a:extLst>
            </p:cNvPr>
            <p:cNvSpPr/>
            <p:nvPr/>
          </p:nvSpPr>
          <p:spPr>
            <a:xfrm>
              <a:off x="6018205" y="2879079"/>
              <a:ext cx="627013" cy="429511"/>
            </a:xfrm>
            <a:custGeom>
              <a:avLst/>
              <a:gdLst>
                <a:gd name="f0" fmla="val w"/>
                <a:gd name="f1" fmla="val h"/>
                <a:gd name="f2" fmla="val 0"/>
                <a:gd name="f3" fmla="val 11815"/>
                <a:gd name="f4" fmla="val 7594"/>
                <a:gd name="f5" fmla="val 10050"/>
                <a:gd name="f6" fmla="val 2080"/>
                <a:gd name="f7" fmla="val 10239"/>
                <a:gd name="f8" fmla="val 10397"/>
                <a:gd name="f9" fmla="val 2238"/>
                <a:gd name="f10" fmla="val 2427"/>
                <a:gd name="f11" fmla="val 2616"/>
                <a:gd name="f12" fmla="val 2773"/>
                <a:gd name="f13" fmla="val 6553"/>
                <a:gd name="f14" fmla="val 6333"/>
                <a:gd name="f15" fmla="val 6175"/>
                <a:gd name="f16" fmla="val 3466"/>
                <a:gd name="f17" fmla="val 3624"/>
                <a:gd name="f18" fmla="val 3813"/>
                <a:gd name="f19" fmla="val 4002"/>
                <a:gd name="f20" fmla="val 4159"/>
                <a:gd name="f21" fmla="val 4821"/>
                <a:gd name="f22" fmla="val 4978"/>
                <a:gd name="f23" fmla="val 5199"/>
                <a:gd name="f24" fmla="val 5388"/>
                <a:gd name="f25" fmla="val 5546"/>
                <a:gd name="f26" fmla="val 3403"/>
                <a:gd name="f27" fmla="val 1418"/>
                <a:gd name="f28" fmla="val 4127"/>
                <a:gd name="f29" fmla="val 4757"/>
                <a:gd name="f30" fmla="val 2049"/>
                <a:gd name="f31" fmla="val 3151"/>
                <a:gd name="f32" fmla="val 4600"/>
                <a:gd name="f33" fmla="val 3498"/>
                <a:gd name="f34" fmla="val 4379"/>
                <a:gd name="f35" fmla="val 3718"/>
                <a:gd name="f36" fmla="val 5009"/>
                <a:gd name="f37" fmla="val 4065"/>
                <a:gd name="f38" fmla="val 5451"/>
                <a:gd name="f39" fmla="val 4758"/>
                <a:gd name="f40" fmla="val 5892"/>
                <a:gd name="f41" fmla="val 5514"/>
                <a:gd name="f42" fmla="val 6081"/>
                <a:gd name="f43" fmla="val 5356"/>
                <a:gd name="f44" fmla="val 6239"/>
                <a:gd name="f45" fmla="val 5167"/>
                <a:gd name="f46" fmla="val 1701"/>
                <a:gd name="f47" fmla="val 1512"/>
                <a:gd name="f48" fmla="val 1355"/>
                <a:gd name="f49" fmla="val 1764"/>
                <a:gd name="f50" fmla="val 4096"/>
                <a:gd name="f51" fmla="val 2395"/>
                <a:gd name="f52" fmla="val 2174"/>
                <a:gd name="f53" fmla="val 2016"/>
                <a:gd name="f54" fmla="val 2647"/>
                <a:gd name="f55" fmla="val 1040"/>
                <a:gd name="f56" fmla="val 1"/>
                <a:gd name="f57" fmla="val 441"/>
                <a:gd name="f58" fmla="val 473"/>
                <a:gd name="f59" fmla="val 1009"/>
                <a:gd name="f60" fmla="val 6554"/>
                <a:gd name="f61" fmla="val 7152"/>
                <a:gd name="f62" fmla="val 7593"/>
                <a:gd name="f63" fmla="val 10806"/>
                <a:gd name="f64" fmla="val 11373"/>
                <a:gd name="f65" fmla="val 7121"/>
                <a:gd name="f66" fmla="val 11783"/>
                <a:gd name="f67" fmla="val 11310"/>
                <a:gd name="f68" fmla="val 10743"/>
                <a:gd name="f69" fmla="val 347"/>
                <a:gd name="f70" fmla="val 946"/>
                <a:gd name="f71" fmla="val 7120"/>
                <a:gd name="f72" fmla="val 6585"/>
                <a:gd name="f73" fmla="val 5198"/>
                <a:gd name="f74" fmla="val 4190"/>
                <a:gd name="f75" fmla="val 883"/>
                <a:gd name="f76" fmla="*/ f0 1 11815"/>
                <a:gd name="f77" fmla="*/ f1 1 7594"/>
                <a:gd name="f78" fmla="+- f4 0 f2"/>
                <a:gd name="f79" fmla="+- f3 0 f2"/>
                <a:gd name="f80" fmla="*/ f79 1 11815"/>
                <a:gd name="f81" fmla="*/ f78 1 7594"/>
                <a:gd name="f82" fmla="*/ f2 1 f80"/>
                <a:gd name="f83" fmla="*/ f3 1 f80"/>
                <a:gd name="f84" fmla="*/ f2 1 f81"/>
                <a:gd name="f85" fmla="*/ f4 1 f81"/>
                <a:gd name="f86" fmla="*/ f82 f76 1"/>
                <a:gd name="f87" fmla="*/ f83 f76 1"/>
                <a:gd name="f88" fmla="*/ f85 f77 1"/>
                <a:gd name="f89" fmla="*/ f84 f77 1"/>
              </a:gdLst>
              <a:ahLst/>
              <a:cxnLst>
                <a:cxn ang="3cd4">
                  <a:pos x="hc" y="t"/>
                </a:cxn>
                <a:cxn ang="0">
                  <a:pos x="r" y="vc"/>
                </a:cxn>
                <a:cxn ang="cd4">
                  <a:pos x="hc" y="b"/>
                </a:cxn>
                <a:cxn ang="cd2">
                  <a:pos x="l" y="vc"/>
                </a:cxn>
              </a:cxnLst>
              <a:rect l="f86" t="f89" r="f87" b="f88"/>
              <a:pathLst>
                <a:path w="11815" h="7594">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5" y="f16"/>
                  </a:moveTo>
                  <a:cubicBezTo>
                    <a:pt x="f7" y="f16"/>
                    <a:pt x="f8" y="f17"/>
                    <a:pt x="f8" y="f18"/>
                  </a:cubicBezTo>
                  <a:cubicBezTo>
                    <a:pt x="f8" y="f19"/>
                    <a:pt x="f7" y="f20"/>
                    <a:pt x="f5" y="f20"/>
                  </a:cubicBezTo>
                  <a:lnTo>
                    <a:pt x="f13" y="f20"/>
                  </a:lnTo>
                  <a:cubicBezTo>
                    <a:pt x="f14" y="f20"/>
                    <a:pt x="f15" y="f19"/>
                    <a:pt x="f15" y="f18"/>
                  </a:cubicBezTo>
                  <a:cubicBezTo>
                    <a:pt x="f15" y="f17"/>
                    <a:pt x="f14" y="f16"/>
                    <a:pt x="f13" y="f16"/>
                  </a:cubicBezTo>
                  <a:close/>
                  <a:moveTo>
                    <a:pt x="f5" y="f21"/>
                  </a:moveTo>
                  <a:cubicBezTo>
                    <a:pt x="f7" y="f21"/>
                    <a:pt x="f8" y="f22"/>
                    <a:pt x="f8" y="f23"/>
                  </a:cubicBezTo>
                  <a:cubicBezTo>
                    <a:pt x="f8" y="f24"/>
                    <a:pt x="f7" y="f25"/>
                    <a:pt x="f5" y="f25"/>
                  </a:cubicBezTo>
                  <a:lnTo>
                    <a:pt x="f13" y="f25"/>
                  </a:lnTo>
                  <a:cubicBezTo>
                    <a:pt x="f14" y="f25"/>
                    <a:pt x="f15" y="f24"/>
                    <a:pt x="f15" y="f23"/>
                  </a:cubicBezTo>
                  <a:cubicBezTo>
                    <a:pt x="f15" y="f22"/>
                    <a:pt x="f14" y="f21"/>
                    <a:pt x="f13" y="f21"/>
                  </a:cubicBezTo>
                  <a:close/>
                  <a:moveTo>
                    <a:pt x="f26" y="f27"/>
                  </a:moveTo>
                  <a:cubicBezTo>
                    <a:pt x="f28" y="f27"/>
                    <a:pt x="f29" y="f30"/>
                    <a:pt x="f29" y="f12"/>
                  </a:cubicBezTo>
                  <a:cubicBezTo>
                    <a:pt x="f29" y="f31"/>
                    <a:pt x="f32" y="f33"/>
                    <a:pt x="f34" y="f35"/>
                  </a:cubicBezTo>
                  <a:cubicBezTo>
                    <a:pt x="f36" y="f37"/>
                    <a:pt x="f38" y="f39"/>
                    <a:pt x="f38" y="f25"/>
                  </a:cubicBezTo>
                  <a:lnTo>
                    <a:pt x="f38" y="f40"/>
                  </a:lnTo>
                  <a:lnTo>
                    <a:pt x="f41" y="f40"/>
                  </a:lnTo>
                  <a:cubicBezTo>
                    <a:pt x="f41" y="f42"/>
                    <a:pt x="f43" y="f44"/>
                    <a:pt x="f45" y="f44"/>
                  </a:cubicBezTo>
                  <a:lnTo>
                    <a:pt x="f46" y="f44"/>
                  </a:lnTo>
                  <a:cubicBezTo>
                    <a:pt x="f47" y="f44"/>
                    <a:pt x="f48" y="f42"/>
                    <a:pt x="f48" y="f40"/>
                  </a:cubicBezTo>
                  <a:lnTo>
                    <a:pt x="f48" y="f25"/>
                  </a:lnTo>
                  <a:cubicBezTo>
                    <a:pt x="f48" y="f39"/>
                    <a:pt x="f49" y="f50"/>
                    <a:pt x="f51" y="f35"/>
                  </a:cubicBezTo>
                  <a:cubicBezTo>
                    <a:pt x="f52" y="f33"/>
                    <a:pt x="f53" y="f31"/>
                    <a:pt x="f53" y="f12"/>
                  </a:cubicBezTo>
                  <a:cubicBezTo>
                    <a:pt x="f53" y="f30"/>
                    <a:pt x="f54" y="f27"/>
                    <a:pt x="f26" y="f27"/>
                  </a:cubicBezTo>
                  <a:close/>
                  <a:moveTo>
                    <a:pt x="f55" y="f56"/>
                  </a:moveTo>
                  <a:cubicBezTo>
                    <a:pt x="f57" y="f56"/>
                    <a:pt x="f2" y="f58"/>
                    <a:pt x="f2" y="f59"/>
                  </a:cubicBezTo>
                  <a:lnTo>
                    <a:pt x="f2" y="f60"/>
                  </a:lnTo>
                  <a:cubicBezTo>
                    <a:pt x="f2" y="f61"/>
                    <a:pt x="f58" y="f62"/>
                    <a:pt x="f55" y="f62"/>
                  </a:cubicBezTo>
                  <a:lnTo>
                    <a:pt x="f63" y="f62"/>
                  </a:lnTo>
                  <a:cubicBezTo>
                    <a:pt x="f64" y="f62"/>
                    <a:pt x="f3" y="f65"/>
                    <a:pt x="f3" y="f60"/>
                  </a:cubicBezTo>
                  <a:lnTo>
                    <a:pt x="f3" y="f59"/>
                  </a:lnTo>
                  <a:cubicBezTo>
                    <a:pt x="f66" y="f58"/>
                    <a:pt x="f67" y="f56"/>
                    <a:pt x="f68" y="f56"/>
                  </a:cubicBezTo>
                  <a:lnTo>
                    <a:pt x="f62" y="f56"/>
                  </a:lnTo>
                  <a:lnTo>
                    <a:pt x="f62" y="f69"/>
                  </a:lnTo>
                  <a:cubicBezTo>
                    <a:pt x="f62" y="f70"/>
                    <a:pt x="f71" y="f48"/>
                    <a:pt x="f72" y="f48"/>
                  </a:cubicBezTo>
                  <a:lnTo>
                    <a:pt x="f73" y="f48"/>
                  </a:lnTo>
                  <a:cubicBezTo>
                    <a:pt x="f32" y="f48"/>
                    <a:pt x="f74" y="f75"/>
                    <a:pt x="f74" y="f69"/>
                  </a:cubicBezTo>
                  <a:lnTo>
                    <a:pt x="f74" y="f56"/>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69" name="Google Shape;10301;p74">
              <a:extLst>
                <a:ext uri="{FF2B5EF4-FFF2-40B4-BE49-F238E27FC236}">
                  <a16:creationId xmlns:a16="http://schemas.microsoft.com/office/drawing/2014/main" id="{8AE8FE5E-1F14-436F-A542-3784647B26C3}"/>
                </a:ext>
              </a:extLst>
            </p:cNvPr>
            <p:cNvSpPr/>
            <p:nvPr/>
          </p:nvSpPr>
          <p:spPr>
            <a:xfrm>
              <a:off x="6200436" y="2759686"/>
              <a:ext cx="259186" cy="158657"/>
            </a:xfrm>
            <a:custGeom>
              <a:avLst/>
              <a:gdLst>
                <a:gd name="f0" fmla="val w"/>
                <a:gd name="f1" fmla="val h"/>
                <a:gd name="f2" fmla="val 0"/>
                <a:gd name="f3" fmla="val 4884"/>
                <a:gd name="f4" fmla="val 2805"/>
                <a:gd name="f5" fmla="val 693"/>
                <a:gd name="f6" fmla="val 1"/>
                <a:gd name="f7" fmla="val 315"/>
                <a:gd name="f8" fmla="val 316"/>
                <a:gd name="f9" fmla="val 725"/>
                <a:gd name="f10" fmla="val 1104"/>
                <a:gd name="f11" fmla="val 1419"/>
                <a:gd name="f12" fmla="val 1418"/>
                <a:gd name="f13" fmla="val 2458"/>
                <a:gd name="f14" fmla="val 1386"/>
                <a:gd name="f15" fmla="val 2647"/>
                <a:gd name="f16" fmla="val 1544"/>
                <a:gd name="f17" fmla="val 1733"/>
                <a:gd name="f18" fmla="val 3119"/>
                <a:gd name="f19" fmla="val 3308"/>
                <a:gd name="f20" fmla="val 3466"/>
                <a:gd name="f21" fmla="val 4159"/>
                <a:gd name="f22" fmla="val 4568"/>
                <a:gd name="f23" fmla="val 4883"/>
                <a:gd name="f24" fmla="*/ f0 1 4884"/>
                <a:gd name="f25" fmla="*/ f1 1 2805"/>
                <a:gd name="f26" fmla="+- f4 0 f2"/>
                <a:gd name="f27" fmla="+- f3 0 f2"/>
                <a:gd name="f28" fmla="*/ f27 1 4884"/>
                <a:gd name="f29" fmla="*/ f26 1 2805"/>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4884" h="2805">
                  <a:moveTo>
                    <a:pt x="f5" y="f6"/>
                  </a:moveTo>
                  <a:cubicBezTo>
                    <a:pt x="f7" y="f6"/>
                    <a:pt x="f2" y="f8"/>
                    <a:pt x="f2" y="f9"/>
                  </a:cubicBezTo>
                  <a:cubicBezTo>
                    <a:pt x="f2" y="f10"/>
                    <a:pt x="f7" y="f11"/>
                    <a:pt x="f5" y="f11"/>
                  </a:cubicBezTo>
                  <a:lnTo>
                    <a:pt x="f12" y="f11"/>
                  </a:lnTo>
                  <a:lnTo>
                    <a:pt x="f12" y="f13"/>
                  </a:lnTo>
                  <a:cubicBezTo>
                    <a:pt x="f14" y="f15"/>
                    <a:pt x="f16" y="f4"/>
                    <a:pt x="f17" y="f4"/>
                  </a:cubicBezTo>
                  <a:lnTo>
                    <a:pt x="f18" y="f4"/>
                  </a:lnTo>
                  <a:cubicBezTo>
                    <a:pt x="f19" y="f4"/>
                    <a:pt x="f20" y="f15"/>
                    <a:pt x="f20" y="f13"/>
                  </a:cubicBezTo>
                  <a:lnTo>
                    <a:pt x="f20" y="f11"/>
                  </a:lnTo>
                  <a:lnTo>
                    <a:pt x="f21" y="f11"/>
                  </a:lnTo>
                  <a:cubicBezTo>
                    <a:pt x="f22" y="f11"/>
                    <a:pt x="f23" y="f10"/>
                    <a:pt x="f23" y="f9"/>
                  </a:cubicBezTo>
                  <a:cubicBezTo>
                    <a:pt x="f23" y="f8"/>
                    <a:pt x="f22" y="f6"/>
                    <a:pt x="f21"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70" name="Google Shape;10302;p74">
              <a:extLst>
                <a:ext uri="{FF2B5EF4-FFF2-40B4-BE49-F238E27FC236}">
                  <a16:creationId xmlns:a16="http://schemas.microsoft.com/office/drawing/2014/main" id="{0090FA92-8FE5-49B2-AAFC-4FFD87B3BD69}"/>
                </a:ext>
              </a:extLst>
            </p:cNvPr>
            <p:cNvSpPr/>
            <p:nvPr/>
          </p:nvSpPr>
          <p:spPr>
            <a:xfrm>
              <a:off x="6237222" y="2642094"/>
              <a:ext cx="183940" cy="80256"/>
            </a:xfrm>
            <a:custGeom>
              <a:avLst/>
              <a:gdLst>
                <a:gd name="f0" fmla="val w"/>
                <a:gd name="f1" fmla="val h"/>
                <a:gd name="f2" fmla="val 0"/>
                <a:gd name="f3" fmla="val 3466"/>
                <a:gd name="f4" fmla="val 1419"/>
                <a:gd name="f5" fmla="val 378"/>
                <a:gd name="f6" fmla="val 1"/>
                <a:gd name="f7" fmla="val 158"/>
                <a:gd name="f8" fmla="val 347"/>
                <a:gd name="f9" fmla="val 1418"/>
                <a:gd name="f10" fmla="val 3308"/>
                <a:gd name="f11" fmla="val 3119"/>
                <a:gd name="f12" fmla="*/ f0 1 3466"/>
                <a:gd name="f13" fmla="*/ f1 1 1419"/>
                <a:gd name="f14" fmla="+- f4 0 f2"/>
                <a:gd name="f15" fmla="+- f3 0 f2"/>
                <a:gd name="f16" fmla="*/ f15 1 3466"/>
                <a:gd name="f17" fmla="*/ f14 1 1419"/>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3466" h="1419">
                  <a:moveTo>
                    <a:pt x="f5" y="f6"/>
                  </a:moveTo>
                  <a:cubicBezTo>
                    <a:pt x="f7" y="f6"/>
                    <a:pt x="f2" y="f7"/>
                    <a:pt x="f2" y="f8"/>
                  </a:cubicBezTo>
                  <a:lnTo>
                    <a:pt x="f2" y="f9"/>
                  </a:lnTo>
                  <a:lnTo>
                    <a:pt x="f3" y="f9"/>
                  </a:lnTo>
                  <a:lnTo>
                    <a:pt x="f3" y="f8"/>
                  </a:lnTo>
                  <a:cubicBezTo>
                    <a:pt x="f3" y="f7"/>
                    <a:pt x="f10" y="f6"/>
                    <a:pt x="f11"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grpSp>
      <p:grpSp>
        <p:nvGrpSpPr>
          <p:cNvPr id="171" name="Google Shape;10352;p74">
            <a:extLst>
              <a:ext uri="{FF2B5EF4-FFF2-40B4-BE49-F238E27FC236}">
                <a16:creationId xmlns:a16="http://schemas.microsoft.com/office/drawing/2014/main" id="{DE222DC2-E57F-4330-A904-407AF93F8F7D}"/>
              </a:ext>
            </a:extLst>
          </p:cNvPr>
          <p:cNvGrpSpPr/>
          <p:nvPr/>
        </p:nvGrpSpPr>
        <p:grpSpPr>
          <a:xfrm>
            <a:off x="3890309" y="1777187"/>
            <a:ext cx="469397" cy="502051"/>
            <a:chOff x="6911062" y="2653396"/>
            <a:chExt cx="628695" cy="672432"/>
          </a:xfrm>
          <a:solidFill>
            <a:srgbClr val="BA1A18"/>
          </a:solidFill>
        </p:grpSpPr>
        <p:sp>
          <p:nvSpPr>
            <p:cNvPr id="172" name="Google Shape;10353;p74">
              <a:extLst>
                <a:ext uri="{FF2B5EF4-FFF2-40B4-BE49-F238E27FC236}">
                  <a16:creationId xmlns:a16="http://schemas.microsoft.com/office/drawing/2014/main" id="{002D5A5A-E91A-401E-AC18-69F493CDE5CF}"/>
                </a:ext>
              </a:extLst>
            </p:cNvPr>
            <p:cNvSpPr/>
            <p:nvPr/>
          </p:nvSpPr>
          <p:spPr>
            <a:xfrm>
              <a:off x="7093293" y="2811085"/>
              <a:ext cx="259186" cy="224604"/>
            </a:xfrm>
            <a:custGeom>
              <a:avLst/>
              <a:gdLst>
                <a:gd name="f0" fmla="val w"/>
                <a:gd name="f1" fmla="val h"/>
                <a:gd name="f2" fmla="val 0"/>
                <a:gd name="f3" fmla="val 4884"/>
                <a:gd name="f4" fmla="val 3971"/>
                <a:gd name="f5" fmla="val 2426"/>
                <a:gd name="f6" fmla="val 1"/>
                <a:gd name="f7" fmla="val 1103"/>
                <a:gd name="f8" fmla="val 1104"/>
                <a:gd name="f9" fmla="val 2427"/>
                <a:gd name="f10" fmla="val 3025"/>
                <a:gd name="f11" fmla="val 190"/>
                <a:gd name="f12" fmla="val 3530"/>
                <a:gd name="f13" fmla="val 536"/>
                <a:gd name="f14" fmla="val 820"/>
                <a:gd name="f15" fmla="val 3624"/>
                <a:gd name="f16" fmla="val 3309"/>
                <a:gd name="f17" fmla="val 1481"/>
                <a:gd name="f18" fmla="val 3057"/>
                <a:gd name="f19" fmla="val 1261"/>
                <a:gd name="f20" fmla="val 2805"/>
                <a:gd name="f21" fmla="val 2458"/>
                <a:gd name="f22" fmla="val 2112"/>
                <a:gd name="f23" fmla="val 1356"/>
                <a:gd name="f24" fmla="val 1733"/>
                <a:gd name="f25" fmla="val 726"/>
                <a:gd name="f26" fmla="val 2489"/>
                <a:gd name="f27" fmla="val 3214"/>
                <a:gd name="f28" fmla="val 3844"/>
                <a:gd name="f29" fmla="val 3687"/>
                <a:gd name="f30" fmla="val 3466"/>
                <a:gd name="f31" fmla="val 3246"/>
                <a:gd name="f32" fmla="val 4128"/>
                <a:gd name="f33" fmla="val 3561"/>
                <a:gd name="f34" fmla="val 4317"/>
                <a:gd name="f35" fmla="val 4695"/>
                <a:gd name="f36" fmla="val 3781"/>
                <a:gd name="f37" fmla="*/ f0 1 4884"/>
                <a:gd name="f38" fmla="*/ f1 1 3971"/>
                <a:gd name="f39" fmla="+- f4 0 f2"/>
                <a:gd name="f40" fmla="+- f3 0 f2"/>
                <a:gd name="f41" fmla="*/ f40 1 4884"/>
                <a:gd name="f42" fmla="*/ f39 1 3971"/>
                <a:gd name="f43" fmla="*/ f2 1 f41"/>
                <a:gd name="f44" fmla="*/ f3 1 f41"/>
                <a:gd name="f45" fmla="*/ f2 1 f42"/>
                <a:gd name="f46" fmla="*/ f4 1 f42"/>
                <a:gd name="f47" fmla="*/ f43 f37 1"/>
                <a:gd name="f48" fmla="*/ f44 f37 1"/>
                <a:gd name="f49" fmla="*/ f46 f38 1"/>
                <a:gd name="f50" fmla="*/ f45 f38 1"/>
              </a:gdLst>
              <a:ahLst/>
              <a:cxnLst>
                <a:cxn ang="3cd4">
                  <a:pos x="hc" y="t"/>
                </a:cxn>
                <a:cxn ang="0">
                  <a:pos x="r" y="vc"/>
                </a:cxn>
                <a:cxn ang="cd4">
                  <a:pos x="hc" y="b"/>
                </a:cxn>
                <a:cxn ang="cd2">
                  <a:pos x="l" y="vc"/>
                </a:cxn>
              </a:cxnLst>
              <a:rect l="f47" t="f50" r="f48" b="f49"/>
              <a:pathLst>
                <a:path w="4884" h="3971">
                  <a:moveTo>
                    <a:pt x="f5" y="f6"/>
                  </a:moveTo>
                  <a:cubicBezTo>
                    <a:pt x="f7" y="f6"/>
                    <a:pt x="f2" y="f8"/>
                    <a:pt x="f2" y="f9"/>
                  </a:cubicBezTo>
                  <a:cubicBezTo>
                    <a:pt x="f2" y="f10"/>
                    <a:pt x="f11" y="f12"/>
                    <a:pt x="f13" y="f4"/>
                  </a:cubicBezTo>
                  <a:cubicBezTo>
                    <a:pt x="f14" y="f15"/>
                    <a:pt x="f7" y="f16"/>
                    <a:pt x="f17" y="f18"/>
                  </a:cubicBezTo>
                  <a:cubicBezTo>
                    <a:pt x="f19" y="f20"/>
                    <a:pt x="f7" y="f21"/>
                    <a:pt x="f7" y="f22"/>
                  </a:cubicBezTo>
                  <a:cubicBezTo>
                    <a:pt x="f7" y="f23"/>
                    <a:pt x="f24" y="f25"/>
                    <a:pt x="f26" y="f25"/>
                  </a:cubicBezTo>
                  <a:cubicBezTo>
                    <a:pt x="f27" y="f25"/>
                    <a:pt x="f28" y="f23"/>
                    <a:pt x="f28" y="f22"/>
                  </a:cubicBezTo>
                  <a:cubicBezTo>
                    <a:pt x="f28" y="f21"/>
                    <a:pt x="f29" y="f20"/>
                    <a:pt x="f30" y="f18"/>
                  </a:cubicBezTo>
                  <a:cubicBezTo>
                    <a:pt x="f28" y="f31"/>
                    <a:pt x="f32" y="f33"/>
                    <a:pt x="f34" y="f4"/>
                  </a:cubicBezTo>
                  <a:cubicBezTo>
                    <a:pt x="f35" y="f12"/>
                    <a:pt x="f3" y="f10"/>
                    <a:pt x="f3" y="f9"/>
                  </a:cubicBezTo>
                  <a:cubicBezTo>
                    <a:pt x="f3" y="f8"/>
                    <a:pt x="f36" y="f6"/>
                    <a:pt x="f5"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73" name="Google Shape;10354;p74">
              <a:extLst>
                <a:ext uri="{FF2B5EF4-FFF2-40B4-BE49-F238E27FC236}">
                  <a16:creationId xmlns:a16="http://schemas.microsoft.com/office/drawing/2014/main" id="{842D94F8-2C6D-43A0-BAA4-EF1628818C07}"/>
                </a:ext>
              </a:extLst>
            </p:cNvPr>
            <p:cNvSpPr/>
            <p:nvPr/>
          </p:nvSpPr>
          <p:spPr>
            <a:xfrm>
              <a:off x="7186900" y="2891287"/>
              <a:ext cx="75309" cy="80256"/>
            </a:xfrm>
            <a:custGeom>
              <a:avLst/>
              <a:gdLst>
                <a:gd name="f0" fmla="val w"/>
                <a:gd name="f1" fmla="val h"/>
                <a:gd name="f2" fmla="val 0"/>
                <a:gd name="f3" fmla="val 1419"/>
                <a:gd name="f4" fmla="val 725"/>
                <a:gd name="f5" fmla="val 1"/>
                <a:gd name="f6" fmla="val 316"/>
                <a:gd name="f7" fmla="val 694"/>
                <a:gd name="f8" fmla="val 1103"/>
                <a:gd name="f9" fmla="val 1418"/>
                <a:gd name="f10" fmla="*/ f0 1 1419"/>
                <a:gd name="f11" fmla="*/ f1 1 1419"/>
                <a:gd name="f12" fmla="+- f3 0 f2"/>
                <a:gd name="f13" fmla="*/ f12 1 1419"/>
                <a:gd name="f14" fmla="*/ f2 1 f13"/>
                <a:gd name="f15" fmla="*/ f3 1 f13"/>
                <a:gd name="f16" fmla="*/ f14 f10 1"/>
                <a:gd name="f17" fmla="*/ f15 f10 1"/>
                <a:gd name="f18" fmla="*/ f15 f11 1"/>
                <a:gd name="f19" fmla="*/ f14 f11 1"/>
              </a:gdLst>
              <a:ahLst/>
              <a:cxnLst>
                <a:cxn ang="3cd4">
                  <a:pos x="hc" y="t"/>
                </a:cxn>
                <a:cxn ang="0">
                  <a:pos x="r" y="vc"/>
                </a:cxn>
                <a:cxn ang="cd4">
                  <a:pos x="hc" y="b"/>
                </a:cxn>
                <a:cxn ang="cd2">
                  <a:pos x="l" y="vc"/>
                </a:cxn>
              </a:cxnLst>
              <a:rect l="f16" t="f19" r="f17" b="f18"/>
              <a:pathLst>
                <a:path w="1419" h="1419">
                  <a:moveTo>
                    <a:pt x="f4" y="f5"/>
                  </a:moveTo>
                  <a:cubicBezTo>
                    <a:pt x="f6" y="f5"/>
                    <a:pt x="f5" y="f6"/>
                    <a:pt x="f5" y="f7"/>
                  </a:cubicBezTo>
                  <a:cubicBezTo>
                    <a:pt x="f5" y="f8"/>
                    <a:pt x="f6" y="f9"/>
                    <a:pt x="f4" y="f9"/>
                  </a:cubicBezTo>
                  <a:cubicBezTo>
                    <a:pt x="f8" y="f9"/>
                    <a:pt x="f9" y="f8"/>
                    <a:pt x="f9" y="f7"/>
                  </a:cubicBezTo>
                  <a:cubicBezTo>
                    <a:pt x="f9" y="f6"/>
                    <a:pt x="f8" y="f5"/>
                    <a:pt x="f4" y="f5"/>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74" name="Google Shape;10355;p74">
              <a:extLst>
                <a:ext uri="{FF2B5EF4-FFF2-40B4-BE49-F238E27FC236}">
                  <a16:creationId xmlns:a16="http://schemas.microsoft.com/office/drawing/2014/main" id="{F02832B7-B285-4573-ACB1-CF45336839CF}"/>
                </a:ext>
              </a:extLst>
            </p:cNvPr>
            <p:cNvSpPr/>
            <p:nvPr/>
          </p:nvSpPr>
          <p:spPr>
            <a:xfrm>
              <a:off x="6949522" y="2653396"/>
              <a:ext cx="550112" cy="590766"/>
            </a:xfrm>
            <a:custGeom>
              <a:avLst/>
              <a:gdLst>
                <a:gd name="f0" fmla="val w"/>
                <a:gd name="f1" fmla="val h"/>
                <a:gd name="f2" fmla="val 0"/>
                <a:gd name="f3" fmla="val 10366"/>
                <a:gd name="f4" fmla="val 10445"/>
                <a:gd name="f5" fmla="val 5198"/>
                <a:gd name="f6" fmla="val 2159"/>
                <a:gd name="f7" fmla="val 6931"/>
                <a:gd name="f8" fmla="val 8286"/>
                <a:gd name="f9" fmla="val 3514"/>
                <a:gd name="f10" fmla="val 5246"/>
                <a:gd name="f11" fmla="val 6916"/>
                <a:gd name="f12" fmla="val 8365"/>
                <a:gd name="f13" fmla="val 3340"/>
                <a:gd name="f14" fmla="val 2079"/>
                <a:gd name="f15" fmla="val 6822"/>
                <a:gd name="f16" fmla="val 3497"/>
                <a:gd name="f17" fmla="val 5167"/>
                <a:gd name="f18" fmla="val 1"/>
                <a:gd name="f19" fmla="val 5088"/>
                <a:gd name="f20" fmla="val 5009"/>
                <a:gd name="f21" fmla="val 17"/>
                <a:gd name="f22" fmla="val 4946"/>
                <a:gd name="f23" fmla="val 48"/>
                <a:gd name="f24" fmla="val 4001"/>
                <a:gd name="f25" fmla="val 836"/>
                <a:gd name="f26" fmla="val 2773"/>
                <a:gd name="f27" fmla="val 678"/>
                <a:gd name="f28" fmla="val 2756"/>
                <a:gd name="f29" fmla="val 675"/>
                <a:gd name="f30" fmla="val 2739"/>
                <a:gd name="f31" fmla="val 673"/>
                <a:gd name="f32" fmla="val 2723"/>
                <a:gd name="f33" fmla="val 2583"/>
                <a:gd name="f34" fmla="val 2454"/>
                <a:gd name="f35" fmla="val 786"/>
                <a:gd name="f36" fmla="val 2426"/>
                <a:gd name="f37" fmla="val 899"/>
                <a:gd name="f38" fmla="val 1953"/>
                <a:gd name="f39" fmla="val 2033"/>
                <a:gd name="f40" fmla="val 819"/>
                <a:gd name="f41" fmla="val 2505"/>
                <a:gd name="f42" fmla="val 662"/>
                <a:gd name="f43" fmla="val 2568"/>
                <a:gd name="f44" fmla="val 567"/>
                <a:gd name="f45" fmla="val 2694"/>
                <a:gd name="f46" fmla="val 630"/>
                <a:gd name="f47" fmla="val 2852"/>
                <a:gd name="f48" fmla="val 788"/>
                <a:gd name="f49" fmla="val 4081"/>
                <a:gd name="f50" fmla="val 32"/>
                <a:gd name="f51" fmla="val 5026"/>
                <a:gd name="f52" fmla="val 5183"/>
                <a:gd name="f53" fmla="val 5341"/>
                <a:gd name="f54" fmla="val 63"/>
                <a:gd name="f55" fmla="val 5467"/>
                <a:gd name="f56" fmla="val 6381"/>
                <a:gd name="f57" fmla="val 7609"/>
                <a:gd name="f58" fmla="val 7767"/>
                <a:gd name="f59" fmla="val 725"/>
                <a:gd name="f60" fmla="val 7924"/>
                <a:gd name="f61" fmla="val 851"/>
                <a:gd name="f62" fmla="val 7956"/>
                <a:gd name="f63" fmla="val 1985"/>
                <a:gd name="f64" fmla="val 8428"/>
                <a:gd name="f65" fmla="val 2457"/>
                <a:gd name="f66" fmla="val 9594"/>
                <a:gd name="f67" fmla="val 2536"/>
                <a:gd name="f68" fmla="val 9725"/>
                <a:gd name="f69" fmla="val 2637"/>
                <a:gd name="f70" fmla="val 9791"/>
                <a:gd name="f71" fmla="val 2741"/>
                <a:gd name="f72" fmla="val 2762"/>
                <a:gd name="f73" fmla="val 2783"/>
                <a:gd name="f74" fmla="val 9788"/>
                <a:gd name="f75" fmla="val 2804"/>
                <a:gd name="f76" fmla="val 9783"/>
                <a:gd name="f77" fmla="val 4033"/>
                <a:gd name="f78" fmla="val 9626"/>
                <a:gd name="f79" fmla="val 4978"/>
                <a:gd name="f80" fmla="val 10382"/>
                <a:gd name="f81" fmla="val 5072"/>
                <a:gd name="f82" fmla="val 10413"/>
                <a:gd name="f83" fmla="val 5104"/>
                <a:gd name="f84" fmla="val 5261"/>
                <a:gd name="f85" fmla="val 5324"/>
                <a:gd name="f86" fmla="val 5387"/>
                <a:gd name="f87" fmla="val 6333"/>
                <a:gd name="f88" fmla="val 7530"/>
                <a:gd name="f89" fmla="val 7687"/>
                <a:gd name="f90" fmla="val 7876"/>
                <a:gd name="f91" fmla="val 9689"/>
                <a:gd name="f92" fmla="val 7908"/>
                <a:gd name="f93" fmla="val 8380"/>
                <a:gd name="f94" fmla="val 9515"/>
                <a:gd name="f95" fmla="val 9672"/>
                <a:gd name="f96" fmla="val 7893"/>
                <a:gd name="f97" fmla="val 9735"/>
                <a:gd name="f98" fmla="val 9704"/>
                <a:gd name="f99" fmla="val 9546"/>
                <a:gd name="f100" fmla="val 10302"/>
                <a:gd name="f101" fmla="val 10365"/>
                <a:gd name="f102" fmla="val 5120"/>
                <a:gd name="f103" fmla="val 9641"/>
                <a:gd name="f104" fmla="val 2537"/>
                <a:gd name="f105" fmla="val 7826"/>
                <a:gd name="f106" fmla="val 762"/>
                <a:gd name="f107" fmla="val 7719"/>
                <a:gd name="f108" fmla="val 672"/>
                <a:gd name="f109" fmla="val 7589"/>
                <a:gd name="f110" fmla="val 7570"/>
                <a:gd name="f111" fmla="val 7550"/>
                <a:gd name="f112" fmla="val 674"/>
                <a:gd name="f113" fmla="*/ f0 1 10366"/>
                <a:gd name="f114" fmla="*/ f1 1 10445"/>
                <a:gd name="f115" fmla="+- f4 0 f2"/>
                <a:gd name="f116" fmla="+- f3 0 f2"/>
                <a:gd name="f117" fmla="*/ f116 1 10366"/>
                <a:gd name="f118" fmla="*/ f115 1 10445"/>
                <a:gd name="f119" fmla="*/ f2 1 f117"/>
                <a:gd name="f120" fmla="*/ f3 1 f117"/>
                <a:gd name="f121" fmla="*/ f2 1 f118"/>
                <a:gd name="f122" fmla="*/ f4 1 f118"/>
                <a:gd name="f123" fmla="*/ f119 f113 1"/>
                <a:gd name="f124" fmla="*/ f120 f113 1"/>
                <a:gd name="f125" fmla="*/ f122 f114 1"/>
                <a:gd name="f126" fmla="*/ f121 f114 1"/>
              </a:gdLst>
              <a:ahLst/>
              <a:cxnLst>
                <a:cxn ang="3cd4">
                  <a:pos x="hc" y="t"/>
                </a:cxn>
                <a:cxn ang="0">
                  <a:pos x="r" y="vc"/>
                </a:cxn>
                <a:cxn ang="cd4">
                  <a:pos x="hc" y="b"/>
                </a:cxn>
                <a:cxn ang="cd2">
                  <a:pos x="l" y="vc"/>
                </a:cxn>
              </a:cxnLst>
              <a:rect l="f123" t="f126" r="f124" b="f125"/>
              <a:pathLst>
                <a:path w="10366" h="10445">
                  <a:moveTo>
                    <a:pt x="f5" y="f6"/>
                  </a:moveTo>
                  <a:cubicBezTo>
                    <a:pt x="f7" y="f6"/>
                    <a:pt x="f8" y="f9"/>
                    <a:pt x="f8" y="f10"/>
                  </a:cubicBezTo>
                  <a:cubicBezTo>
                    <a:pt x="f8" y="f11"/>
                    <a:pt x="f7" y="f12"/>
                    <a:pt x="f5" y="f12"/>
                  </a:cubicBezTo>
                  <a:cubicBezTo>
                    <a:pt x="f13" y="f12"/>
                    <a:pt x="f14" y="f15"/>
                    <a:pt x="f14" y="f10"/>
                  </a:cubicBezTo>
                  <a:cubicBezTo>
                    <a:pt x="f14" y="f9"/>
                    <a:pt x="f16" y="f6"/>
                    <a:pt x="f5" y="f6"/>
                  </a:cubicBezTo>
                  <a:close/>
                  <a:moveTo>
                    <a:pt x="f17" y="f18"/>
                  </a:moveTo>
                  <a:cubicBezTo>
                    <a:pt x="f19" y="f18"/>
                    <a:pt x="f20" y="f21"/>
                    <a:pt x="f22" y="f23"/>
                  </a:cubicBezTo>
                  <a:lnTo>
                    <a:pt x="f24" y="f25"/>
                  </a:lnTo>
                  <a:lnTo>
                    <a:pt x="f26" y="f27"/>
                  </a:lnTo>
                  <a:cubicBezTo>
                    <a:pt x="f28" y="f29"/>
                    <a:pt x="f30" y="f31"/>
                    <a:pt x="f32" y="f31"/>
                  </a:cubicBezTo>
                  <a:cubicBezTo>
                    <a:pt x="f33" y="f31"/>
                    <a:pt x="f34" y="f35"/>
                    <a:pt x="f36" y="f37"/>
                  </a:cubicBezTo>
                  <a:lnTo>
                    <a:pt x="f38" y="f39"/>
                  </a:lnTo>
                  <a:lnTo>
                    <a:pt x="f40" y="f41"/>
                  </a:lnTo>
                  <a:cubicBezTo>
                    <a:pt x="f42" y="f43"/>
                    <a:pt x="f44" y="f45"/>
                    <a:pt x="f46" y="f47"/>
                  </a:cubicBezTo>
                  <a:lnTo>
                    <a:pt x="f48" y="f49"/>
                  </a:lnTo>
                  <a:lnTo>
                    <a:pt x="f50" y="f51"/>
                  </a:lnTo>
                  <a:cubicBezTo>
                    <a:pt x="f2" y="f52"/>
                    <a:pt x="f2" y="f53"/>
                    <a:pt x="f54" y="f55"/>
                  </a:cubicBezTo>
                  <a:lnTo>
                    <a:pt x="f40" y="f56"/>
                  </a:lnTo>
                  <a:lnTo>
                    <a:pt x="f42" y="f57"/>
                  </a:lnTo>
                  <a:cubicBezTo>
                    <a:pt x="f46" y="f58"/>
                    <a:pt x="f59" y="f60"/>
                    <a:pt x="f61" y="f62"/>
                  </a:cubicBezTo>
                  <a:lnTo>
                    <a:pt x="f63" y="f64"/>
                  </a:lnTo>
                  <a:lnTo>
                    <a:pt x="f65" y="f66"/>
                  </a:lnTo>
                  <a:cubicBezTo>
                    <a:pt x="f67" y="f68"/>
                    <a:pt x="f69" y="f70"/>
                    <a:pt x="f71" y="f70"/>
                  </a:cubicBezTo>
                  <a:cubicBezTo>
                    <a:pt x="f72" y="f70"/>
                    <a:pt x="f73" y="f74"/>
                    <a:pt x="f75" y="f76"/>
                  </a:cubicBezTo>
                  <a:lnTo>
                    <a:pt x="f77" y="f78"/>
                  </a:lnTo>
                  <a:lnTo>
                    <a:pt x="f79" y="f80"/>
                  </a:lnTo>
                  <a:cubicBezTo>
                    <a:pt x="f81" y="f82"/>
                    <a:pt x="f83" y="f4"/>
                    <a:pt x="f17" y="f4"/>
                  </a:cubicBezTo>
                  <a:cubicBezTo>
                    <a:pt x="f84" y="f4"/>
                    <a:pt x="f85" y="f82"/>
                    <a:pt x="f86" y="f80"/>
                  </a:cubicBezTo>
                  <a:lnTo>
                    <a:pt x="f87" y="f78"/>
                  </a:lnTo>
                  <a:lnTo>
                    <a:pt x="f88" y="f76"/>
                  </a:lnTo>
                  <a:cubicBezTo>
                    <a:pt x="f89" y="f76"/>
                    <a:pt x="f90" y="f91"/>
                    <a:pt x="f92" y="f66"/>
                  </a:cubicBezTo>
                  <a:lnTo>
                    <a:pt x="f93" y="f64"/>
                  </a:lnTo>
                  <a:lnTo>
                    <a:pt x="f94" y="f62"/>
                  </a:lnTo>
                  <a:cubicBezTo>
                    <a:pt x="f95" y="f96"/>
                    <a:pt x="f97" y="f58"/>
                    <a:pt x="f98" y="f57"/>
                  </a:cubicBezTo>
                  <a:lnTo>
                    <a:pt x="f99" y="f56"/>
                  </a:lnTo>
                  <a:lnTo>
                    <a:pt x="f100" y="f55"/>
                  </a:lnTo>
                  <a:cubicBezTo>
                    <a:pt x="f101" y="f53"/>
                    <a:pt x="f101" y="f102"/>
                    <a:pt x="f100" y="f51"/>
                  </a:cubicBezTo>
                  <a:lnTo>
                    <a:pt x="f99" y="f49"/>
                  </a:lnTo>
                  <a:lnTo>
                    <a:pt x="f98" y="f47"/>
                  </a:lnTo>
                  <a:cubicBezTo>
                    <a:pt x="f97" y="f45"/>
                    <a:pt x="f103" y="f104"/>
                    <a:pt x="f94" y="f41"/>
                  </a:cubicBezTo>
                  <a:lnTo>
                    <a:pt x="f93" y="f39"/>
                  </a:lnTo>
                  <a:lnTo>
                    <a:pt x="f92" y="f37"/>
                  </a:lnTo>
                  <a:cubicBezTo>
                    <a:pt x="f105" y="f106"/>
                    <a:pt x="f107" y="f108"/>
                    <a:pt x="f109" y="f108"/>
                  </a:cubicBezTo>
                  <a:cubicBezTo>
                    <a:pt x="f110" y="f108"/>
                    <a:pt x="f111" y="f112"/>
                    <a:pt x="f88" y="f27"/>
                  </a:cubicBezTo>
                  <a:lnTo>
                    <a:pt x="f87" y="f25"/>
                  </a:lnTo>
                  <a:lnTo>
                    <a:pt x="f86" y="f23"/>
                  </a:lnTo>
                  <a:cubicBezTo>
                    <a:pt x="f85" y="f21"/>
                    <a:pt x="f10" y="f18"/>
                    <a:pt x="f17" y="f18"/>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75" name="Google Shape;10356;p74">
              <a:extLst>
                <a:ext uri="{FF2B5EF4-FFF2-40B4-BE49-F238E27FC236}">
                  <a16:creationId xmlns:a16="http://schemas.microsoft.com/office/drawing/2014/main" id="{2E2BFB55-7C4D-424F-8178-6742F45591FC}"/>
                </a:ext>
              </a:extLst>
            </p:cNvPr>
            <p:cNvSpPr/>
            <p:nvPr/>
          </p:nvSpPr>
          <p:spPr>
            <a:xfrm>
              <a:off x="7153470" y="3008933"/>
              <a:ext cx="142170" cy="78446"/>
            </a:xfrm>
            <a:custGeom>
              <a:avLst/>
              <a:gdLst>
                <a:gd name="f0" fmla="val w"/>
                <a:gd name="f1" fmla="val h"/>
                <a:gd name="f2" fmla="val 0"/>
                <a:gd name="f3" fmla="val 2679"/>
                <a:gd name="f4" fmla="val 1387"/>
                <a:gd name="f5" fmla="val 1355"/>
                <a:gd name="f6" fmla="val 725"/>
                <a:gd name="f7" fmla="val 190"/>
                <a:gd name="f8" fmla="val 441"/>
                <a:gd name="f9" fmla="val 1"/>
                <a:gd name="f10" fmla="val 977"/>
                <a:gd name="f11" fmla="val 410"/>
                <a:gd name="f12" fmla="val 1229"/>
                <a:gd name="f13" fmla="val 820"/>
                <a:gd name="f14" fmla="val 1386"/>
                <a:gd name="f15" fmla="val 1859"/>
                <a:gd name="f16" fmla="val 2301"/>
                <a:gd name="f17" fmla="val 2521"/>
                <a:gd name="f18" fmla="val 1985"/>
                <a:gd name="f19" fmla="*/ f0 1 2679"/>
                <a:gd name="f20" fmla="*/ f1 1 1387"/>
                <a:gd name="f21" fmla="+- f4 0 f2"/>
                <a:gd name="f22" fmla="+- f3 0 f2"/>
                <a:gd name="f23" fmla="*/ f22 1 2679"/>
                <a:gd name="f24" fmla="*/ f21 1 1387"/>
                <a:gd name="f25" fmla="*/ f2 1 f23"/>
                <a:gd name="f26" fmla="*/ f3 1 f23"/>
                <a:gd name="f27" fmla="*/ f2 1 f24"/>
                <a:gd name="f28" fmla="*/ f4 1 f24"/>
                <a:gd name="f29" fmla="*/ f25 f19 1"/>
                <a:gd name="f30" fmla="*/ f26 f19 1"/>
                <a:gd name="f31" fmla="*/ f28 f20 1"/>
                <a:gd name="f32" fmla="*/ f27 f20 1"/>
              </a:gdLst>
              <a:ahLst/>
              <a:cxnLst>
                <a:cxn ang="3cd4">
                  <a:pos x="hc" y="t"/>
                </a:cxn>
                <a:cxn ang="0">
                  <a:pos x="r" y="vc"/>
                </a:cxn>
                <a:cxn ang="cd4">
                  <a:pos x="hc" y="b"/>
                </a:cxn>
                <a:cxn ang="cd2">
                  <a:pos x="l" y="vc"/>
                </a:cxn>
              </a:cxnLst>
              <a:rect l="f29" t="f32" r="f30" b="f31"/>
              <a:pathLst>
                <a:path w="2679" h="1387">
                  <a:moveTo>
                    <a:pt x="f5" y="f2"/>
                  </a:moveTo>
                  <a:cubicBezTo>
                    <a:pt x="f6" y="f2"/>
                    <a:pt x="f7" y="f8"/>
                    <a:pt x="f9" y="f10"/>
                  </a:cubicBezTo>
                  <a:cubicBezTo>
                    <a:pt x="f11" y="f12"/>
                    <a:pt x="f13" y="f14"/>
                    <a:pt x="f5" y="f14"/>
                  </a:cubicBezTo>
                  <a:cubicBezTo>
                    <a:pt x="f15" y="f14"/>
                    <a:pt x="f16" y="f12"/>
                    <a:pt x="f3" y="f10"/>
                  </a:cubicBezTo>
                  <a:cubicBezTo>
                    <a:pt x="f17" y="f11"/>
                    <a:pt x="f18" y="f2"/>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76" name="Google Shape;10357;p74">
              <a:extLst>
                <a:ext uri="{FF2B5EF4-FFF2-40B4-BE49-F238E27FC236}">
                  <a16:creationId xmlns:a16="http://schemas.microsoft.com/office/drawing/2014/main" id="{F64023F5-F0F4-4251-9C66-2724D86F5A5A}"/>
                </a:ext>
              </a:extLst>
            </p:cNvPr>
            <p:cNvSpPr/>
            <p:nvPr/>
          </p:nvSpPr>
          <p:spPr>
            <a:xfrm>
              <a:off x="7337410" y="3124715"/>
              <a:ext cx="202347" cy="196769"/>
            </a:xfrm>
            <a:custGeom>
              <a:avLst/>
              <a:gdLst>
                <a:gd name="f0" fmla="val w"/>
                <a:gd name="f1" fmla="val h"/>
                <a:gd name="f2" fmla="val 0"/>
                <a:gd name="f3" fmla="val 3813"/>
                <a:gd name="f4" fmla="val 3479"/>
                <a:gd name="f5" fmla="val 2867"/>
                <a:gd name="f6" fmla="val 1"/>
                <a:gd name="f7" fmla="val 2741"/>
                <a:gd name="f8" fmla="val 127"/>
                <a:gd name="f9" fmla="val 2647"/>
                <a:gd name="f10" fmla="val 221"/>
                <a:gd name="f11" fmla="val 2489"/>
                <a:gd name="f12" fmla="val 284"/>
                <a:gd name="f13" fmla="val 1607"/>
                <a:gd name="f14" fmla="val 631"/>
                <a:gd name="f15" fmla="val 1260"/>
                <a:gd name="f16" fmla="val 1482"/>
                <a:gd name="f17" fmla="val 1103"/>
                <a:gd name="f18" fmla="val 1891"/>
                <a:gd name="f19" fmla="val 693"/>
                <a:gd name="f20" fmla="val 2112"/>
                <a:gd name="f21" fmla="val 158"/>
                <a:gd name="f22" fmla="val 2080"/>
                <a:gd name="f23" fmla="val 1166"/>
                <a:gd name="f24" fmla="val 3372"/>
                <a:gd name="f25" fmla="val 1237"/>
                <a:gd name="f26" fmla="val 3443"/>
                <a:gd name="f27" fmla="val 1343"/>
                <a:gd name="f28" fmla="val 3478"/>
                <a:gd name="f29" fmla="val 1445"/>
                <a:gd name="f30" fmla="val 1479"/>
                <a:gd name="f31" fmla="val 1512"/>
                <a:gd name="f32" fmla="val 3474"/>
                <a:gd name="f33" fmla="val 1544"/>
                <a:gd name="f34" fmla="val 3466"/>
                <a:gd name="f35" fmla="val 1638"/>
                <a:gd name="f36" fmla="val 3403"/>
                <a:gd name="f37" fmla="val 1764"/>
                <a:gd name="f38" fmla="val 3340"/>
                <a:gd name="f39" fmla="val 3183"/>
                <a:gd name="f40" fmla="val 1639"/>
                <a:gd name="f41" fmla="val 3497"/>
                <a:gd name="f42" fmla="val 1324"/>
                <a:gd name="f43" fmla="val 3532"/>
                <a:gd name="f44" fmla="val 1338"/>
                <a:gd name="f45" fmla="val 3563"/>
                <a:gd name="f46" fmla="val 1344"/>
                <a:gd name="f47" fmla="val 3592"/>
                <a:gd name="f48" fmla="val 3693"/>
                <a:gd name="f49" fmla="val 3756"/>
                <a:gd name="f50" fmla="val 1265"/>
                <a:gd name="f51" fmla="val 3781"/>
                <a:gd name="f52" fmla="val 1167"/>
                <a:gd name="f53" fmla="val 3812"/>
                <a:gd name="f54" fmla="val 1072"/>
                <a:gd name="f55" fmla="val 946"/>
                <a:gd name="f56" fmla="val 3686"/>
                <a:gd name="f57" fmla="val 820"/>
                <a:gd name="f58" fmla="*/ f0 1 3813"/>
                <a:gd name="f59" fmla="*/ f1 1 3479"/>
                <a:gd name="f60" fmla="+- f4 0 f2"/>
                <a:gd name="f61" fmla="+- f3 0 f2"/>
                <a:gd name="f62" fmla="*/ f61 1 3813"/>
                <a:gd name="f63" fmla="*/ f60 1 3479"/>
                <a:gd name="f64" fmla="*/ f2 1 f62"/>
                <a:gd name="f65" fmla="*/ f3 1 f62"/>
                <a:gd name="f66" fmla="*/ f2 1 f63"/>
                <a:gd name="f67" fmla="*/ f4 1 f63"/>
                <a:gd name="f68" fmla="*/ f64 f58 1"/>
                <a:gd name="f69" fmla="*/ f65 f58 1"/>
                <a:gd name="f70" fmla="*/ f67 f59 1"/>
                <a:gd name="f71" fmla="*/ f66 f59 1"/>
              </a:gdLst>
              <a:ahLst/>
              <a:cxnLst>
                <a:cxn ang="3cd4">
                  <a:pos x="hc" y="t"/>
                </a:cxn>
                <a:cxn ang="0">
                  <a:pos x="r" y="vc"/>
                </a:cxn>
                <a:cxn ang="cd4">
                  <a:pos x="hc" y="b"/>
                </a:cxn>
                <a:cxn ang="cd2">
                  <a:pos x="l" y="vc"/>
                </a:cxn>
              </a:cxnLst>
              <a:rect l="f68" t="f71" r="f69" b="f70"/>
              <a:pathLst>
                <a:path w="3813" h="3479">
                  <a:moveTo>
                    <a:pt x="f5" y="f6"/>
                  </a:moveTo>
                  <a:cubicBezTo>
                    <a:pt x="f7" y="f8"/>
                    <a:pt x="f9" y="f10"/>
                    <a:pt x="f11" y="f12"/>
                  </a:cubicBezTo>
                  <a:lnTo>
                    <a:pt x="f13" y="f14"/>
                  </a:lnTo>
                  <a:lnTo>
                    <a:pt x="f15" y="f16"/>
                  </a:lnTo>
                  <a:cubicBezTo>
                    <a:pt x="f17" y="f18"/>
                    <a:pt x="f19" y="f20"/>
                    <a:pt x="f12" y="f20"/>
                  </a:cubicBezTo>
                  <a:lnTo>
                    <a:pt x="f21" y="f20"/>
                  </a:lnTo>
                  <a:lnTo>
                    <a:pt x="f2" y="f22"/>
                  </a:lnTo>
                  <a:lnTo>
                    <a:pt x="f23" y="f24"/>
                  </a:lnTo>
                  <a:cubicBezTo>
                    <a:pt x="f25" y="f26"/>
                    <a:pt x="f27" y="f28"/>
                    <a:pt x="f29" y="f28"/>
                  </a:cubicBezTo>
                  <a:cubicBezTo>
                    <a:pt x="f30" y="f28"/>
                    <a:pt x="f31" y="f32"/>
                    <a:pt x="f33" y="f34"/>
                  </a:cubicBezTo>
                  <a:cubicBezTo>
                    <a:pt x="f35" y="f36"/>
                    <a:pt x="f37" y="f38"/>
                    <a:pt x="f37" y="f39"/>
                  </a:cubicBezTo>
                  <a:lnTo>
                    <a:pt x="f22" y="f40"/>
                  </a:lnTo>
                  <a:lnTo>
                    <a:pt x="f41" y="f42"/>
                  </a:lnTo>
                  <a:cubicBezTo>
                    <a:pt x="f43" y="f44"/>
                    <a:pt x="f45" y="f46"/>
                    <a:pt x="f47" y="f46"/>
                  </a:cubicBezTo>
                  <a:cubicBezTo>
                    <a:pt x="f48" y="f46"/>
                    <a:pt x="f49" y="f50"/>
                    <a:pt x="f51" y="f52"/>
                  </a:cubicBezTo>
                  <a:cubicBezTo>
                    <a:pt x="f53" y="f54"/>
                    <a:pt x="f51" y="f55"/>
                    <a:pt x="f56" y="f57"/>
                  </a:cubicBezTo>
                  <a:lnTo>
                    <a:pt x="f5" y="f6"/>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77" name="Google Shape;10358;p74">
              <a:extLst>
                <a:ext uri="{FF2B5EF4-FFF2-40B4-BE49-F238E27FC236}">
                  <a16:creationId xmlns:a16="http://schemas.microsoft.com/office/drawing/2014/main" id="{BC9EA188-BAA1-4C68-BCF1-EE76D92129F3}"/>
                </a:ext>
              </a:extLst>
            </p:cNvPr>
            <p:cNvSpPr/>
            <p:nvPr/>
          </p:nvSpPr>
          <p:spPr>
            <a:xfrm>
              <a:off x="6911062" y="3128272"/>
              <a:ext cx="202347" cy="197556"/>
            </a:xfrm>
            <a:custGeom>
              <a:avLst/>
              <a:gdLst>
                <a:gd name="f0" fmla="val w"/>
                <a:gd name="f1" fmla="val h"/>
                <a:gd name="f2" fmla="val 0"/>
                <a:gd name="f3" fmla="val 3813"/>
                <a:gd name="f4" fmla="val 3493"/>
                <a:gd name="f5" fmla="val 946"/>
                <a:gd name="f6" fmla="val 1"/>
                <a:gd name="f7" fmla="val 126"/>
                <a:gd name="f8" fmla="val 851"/>
                <a:gd name="f9" fmla="val 1009"/>
                <a:gd name="f10" fmla="val 32"/>
                <a:gd name="f11" fmla="val 1104"/>
                <a:gd name="f12" fmla="val 95"/>
                <a:gd name="f13" fmla="val 1230"/>
                <a:gd name="f14" fmla="val 158"/>
                <a:gd name="f15" fmla="val 1324"/>
                <a:gd name="f16" fmla="val 315"/>
                <a:gd name="f17" fmla="val 1356"/>
                <a:gd name="f18" fmla="val 1733"/>
                <a:gd name="f19" fmla="val 1671"/>
                <a:gd name="f20" fmla="val 2048"/>
                <a:gd name="f21" fmla="val 3214"/>
                <a:gd name="f22" fmla="val 2080"/>
                <a:gd name="f23" fmla="val 3309"/>
                <a:gd name="f24" fmla="val 2174"/>
                <a:gd name="f25" fmla="val 3435"/>
                <a:gd name="f26" fmla="val 2300"/>
                <a:gd name="f27" fmla="val 3466"/>
                <a:gd name="f28" fmla="val 2328"/>
                <a:gd name="f29" fmla="val 3485"/>
                <a:gd name="f30" fmla="val 2361"/>
                <a:gd name="f31" fmla="val 3492"/>
                <a:gd name="f32" fmla="val 2396"/>
                <a:gd name="f33" fmla="val 2482"/>
                <a:gd name="f34" fmla="val 2580"/>
                <a:gd name="f35" fmla="val 3448"/>
                <a:gd name="f36" fmla="val 2647"/>
                <a:gd name="f37" fmla="val 3403"/>
                <a:gd name="f38" fmla="val 2112"/>
                <a:gd name="f39" fmla="val 3624"/>
                <a:gd name="f40" fmla="val 2143"/>
                <a:gd name="f41" fmla="val 3561"/>
                <a:gd name="f42" fmla="val 3119"/>
                <a:gd name="f43" fmla="val 2773"/>
                <a:gd name="f44" fmla="val 1891"/>
                <a:gd name="f45" fmla="val 2552"/>
                <a:gd name="f46" fmla="val 1513"/>
                <a:gd name="f47" fmla="val 2206"/>
                <a:gd name="f48" fmla="val 631"/>
                <a:gd name="f49" fmla="val 1355"/>
                <a:gd name="f50" fmla="val 284"/>
                <a:gd name="f51" fmla="val 1198"/>
                <a:gd name="f52" fmla="val 221"/>
                <a:gd name="f53" fmla="val 1072"/>
                <a:gd name="f54" fmla="val 127"/>
                <a:gd name="f55" fmla="*/ f0 1 3813"/>
                <a:gd name="f56" fmla="*/ f1 1 3493"/>
                <a:gd name="f57" fmla="+- f4 0 f2"/>
                <a:gd name="f58" fmla="+- f3 0 f2"/>
                <a:gd name="f59" fmla="*/ f58 1 3813"/>
                <a:gd name="f60" fmla="*/ f57 1 349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3813" h="3493">
                  <a:moveTo>
                    <a:pt x="f5" y="f6"/>
                  </a:moveTo>
                  <a:lnTo>
                    <a:pt x="f7" y="f8"/>
                  </a:lnTo>
                  <a:cubicBezTo>
                    <a:pt x="f2" y="f8"/>
                    <a:pt x="f2" y="f9"/>
                    <a:pt x="f10" y="f11"/>
                  </a:cubicBezTo>
                  <a:cubicBezTo>
                    <a:pt x="f12" y="f13"/>
                    <a:pt x="f14" y="f15"/>
                    <a:pt x="f16" y="f17"/>
                  </a:cubicBezTo>
                  <a:lnTo>
                    <a:pt x="f18" y="f19"/>
                  </a:lnTo>
                  <a:lnTo>
                    <a:pt x="f20" y="f21"/>
                  </a:lnTo>
                  <a:cubicBezTo>
                    <a:pt x="f22" y="f23"/>
                    <a:pt x="f24" y="f25"/>
                    <a:pt x="f26" y="f27"/>
                  </a:cubicBezTo>
                  <a:cubicBezTo>
                    <a:pt x="f28" y="f29"/>
                    <a:pt x="f30" y="f31"/>
                    <a:pt x="f32" y="f31"/>
                  </a:cubicBezTo>
                  <a:cubicBezTo>
                    <a:pt x="f33" y="f31"/>
                    <a:pt x="f34" y="f35"/>
                    <a:pt x="f36" y="f37"/>
                  </a:cubicBezTo>
                  <a:lnTo>
                    <a:pt x="f3" y="f38"/>
                  </a:lnTo>
                  <a:lnTo>
                    <a:pt x="f3" y="f38"/>
                  </a:lnTo>
                  <a:lnTo>
                    <a:pt x="f39" y="f40"/>
                  </a:lnTo>
                  <a:lnTo>
                    <a:pt x="f41" y="f40"/>
                  </a:lnTo>
                  <a:cubicBezTo>
                    <a:pt x="f42" y="f40"/>
                    <a:pt x="f43" y="f44"/>
                    <a:pt x="f45" y="f46"/>
                  </a:cubicBezTo>
                  <a:lnTo>
                    <a:pt x="f47" y="f48"/>
                  </a:lnTo>
                  <a:lnTo>
                    <a:pt x="f49" y="f50"/>
                  </a:lnTo>
                  <a:cubicBezTo>
                    <a:pt x="f51" y="f52"/>
                    <a:pt x="f53" y="f54"/>
                    <a:pt x="f5"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grpSp>
      <p:grpSp>
        <p:nvGrpSpPr>
          <p:cNvPr id="178" name="Google Shape;10390;p74">
            <a:extLst>
              <a:ext uri="{FF2B5EF4-FFF2-40B4-BE49-F238E27FC236}">
                <a16:creationId xmlns:a16="http://schemas.microsoft.com/office/drawing/2014/main" id="{A001760C-4EAB-4731-A5E1-E5CD1BDA863F}"/>
              </a:ext>
            </a:extLst>
          </p:cNvPr>
          <p:cNvGrpSpPr/>
          <p:nvPr/>
        </p:nvGrpSpPr>
        <p:grpSpPr>
          <a:xfrm>
            <a:off x="1845153" y="1788779"/>
            <a:ext cx="469397" cy="500289"/>
            <a:chOff x="4171840" y="2668923"/>
            <a:chExt cx="628695" cy="670072"/>
          </a:xfrm>
          <a:solidFill>
            <a:srgbClr val="BA1A18"/>
          </a:solidFill>
        </p:grpSpPr>
        <p:sp>
          <p:nvSpPr>
            <p:cNvPr id="179" name="Google Shape;10391;p74">
              <a:extLst>
                <a:ext uri="{FF2B5EF4-FFF2-40B4-BE49-F238E27FC236}">
                  <a16:creationId xmlns:a16="http://schemas.microsoft.com/office/drawing/2014/main" id="{4EA1154E-D4BD-4BC4-95F5-27B81450539E}"/>
                </a:ext>
              </a:extLst>
            </p:cNvPr>
            <p:cNvSpPr/>
            <p:nvPr/>
          </p:nvSpPr>
          <p:spPr>
            <a:xfrm>
              <a:off x="4410910" y="2923729"/>
              <a:ext cx="147218" cy="155082"/>
            </a:xfrm>
            <a:custGeom>
              <a:avLst/>
              <a:gdLst>
                <a:gd name="f0" fmla="val w"/>
                <a:gd name="f1" fmla="val h"/>
                <a:gd name="f2" fmla="val 0"/>
                <a:gd name="f3" fmla="val 2774"/>
                <a:gd name="f4" fmla="val 2742"/>
                <a:gd name="f5" fmla="val 1387"/>
                <a:gd name="f6" fmla="val 1"/>
                <a:gd name="f7" fmla="val 631"/>
                <a:gd name="f8" fmla="val 1355"/>
                <a:gd name="f9" fmla="val 2112"/>
                <a:gd name="f10" fmla="val 2143"/>
                <a:gd name="f11" fmla="val 2773"/>
                <a:gd name="f12" fmla="*/ f0 1 2774"/>
                <a:gd name="f13" fmla="*/ f1 1 2742"/>
                <a:gd name="f14" fmla="+- f4 0 f2"/>
                <a:gd name="f15" fmla="+- f3 0 f2"/>
                <a:gd name="f16" fmla="*/ f15 1 2774"/>
                <a:gd name="f17" fmla="*/ f14 1 2742"/>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2774" h="2742">
                  <a:moveTo>
                    <a:pt x="f5" y="f6"/>
                  </a:moveTo>
                  <a:cubicBezTo>
                    <a:pt x="f7" y="f6"/>
                    <a:pt x="f6" y="f7"/>
                    <a:pt x="f6" y="f8"/>
                  </a:cubicBezTo>
                  <a:cubicBezTo>
                    <a:pt x="f6" y="f9"/>
                    <a:pt x="f7" y="f4"/>
                    <a:pt x="f5" y="f4"/>
                  </a:cubicBezTo>
                  <a:cubicBezTo>
                    <a:pt x="f10" y="f4"/>
                    <a:pt x="f11" y="f9"/>
                    <a:pt x="f11" y="f8"/>
                  </a:cubicBezTo>
                  <a:cubicBezTo>
                    <a:pt x="f11" y="f7"/>
                    <a:pt x="f10" y="f6"/>
                    <a:pt x="f5"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80" name="Google Shape;10392;p74">
              <a:extLst>
                <a:ext uri="{FF2B5EF4-FFF2-40B4-BE49-F238E27FC236}">
                  <a16:creationId xmlns:a16="http://schemas.microsoft.com/office/drawing/2014/main" id="{5633DCDE-F7E7-4649-8E12-C3A1F60E1795}"/>
                </a:ext>
              </a:extLst>
            </p:cNvPr>
            <p:cNvSpPr/>
            <p:nvPr/>
          </p:nvSpPr>
          <p:spPr>
            <a:xfrm>
              <a:off x="4243739" y="2668923"/>
              <a:ext cx="183940" cy="196093"/>
            </a:xfrm>
            <a:custGeom>
              <a:avLst/>
              <a:gdLst>
                <a:gd name="f0" fmla="val w"/>
                <a:gd name="f1" fmla="val h"/>
                <a:gd name="f2" fmla="val 0"/>
                <a:gd name="f3" fmla="val 3466"/>
                <a:gd name="f4" fmla="val 3467"/>
                <a:gd name="f5" fmla="val 1733"/>
                <a:gd name="f6" fmla="val 1"/>
                <a:gd name="f7" fmla="val 788"/>
                <a:gd name="f8" fmla="val 2678"/>
                <a:gd name="f9" fmla="val 2741"/>
                <a:gd name="f10" fmla="*/ f0 1 3466"/>
                <a:gd name="f11" fmla="*/ f1 1 3467"/>
                <a:gd name="f12" fmla="+- f4 0 f2"/>
                <a:gd name="f13" fmla="+- f3 0 f2"/>
                <a:gd name="f14" fmla="*/ f13 1 3466"/>
                <a:gd name="f15" fmla="*/ f12 1 3467"/>
                <a:gd name="f16" fmla="*/ f2 1 f14"/>
                <a:gd name="f17" fmla="*/ f3 1 f14"/>
                <a:gd name="f18" fmla="*/ f2 1 f15"/>
                <a:gd name="f19" fmla="*/ f4 1 f15"/>
                <a:gd name="f20" fmla="*/ f16 f10 1"/>
                <a:gd name="f21" fmla="*/ f17 f10 1"/>
                <a:gd name="f22" fmla="*/ f19 f11 1"/>
                <a:gd name="f23" fmla="*/ f18 f11 1"/>
              </a:gdLst>
              <a:ahLst/>
              <a:cxnLst>
                <a:cxn ang="3cd4">
                  <a:pos x="hc" y="t"/>
                </a:cxn>
                <a:cxn ang="0">
                  <a:pos x="r" y="vc"/>
                </a:cxn>
                <a:cxn ang="cd4">
                  <a:pos x="hc" y="b"/>
                </a:cxn>
                <a:cxn ang="cd2">
                  <a:pos x="l" y="vc"/>
                </a:cxn>
              </a:cxnLst>
              <a:rect l="f20" t="f23" r="f21" b="f22"/>
              <a:pathLst>
                <a:path w="3466" h="3467">
                  <a:moveTo>
                    <a:pt x="f5" y="f6"/>
                  </a:moveTo>
                  <a:cubicBezTo>
                    <a:pt x="f7" y="f6"/>
                    <a:pt x="f2" y="f7"/>
                    <a:pt x="f2" y="f5"/>
                  </a:cubicBezTo>
                  <a:cubicBezTo>
                    <a:pt x="f2" y="f8"/>
                    <a:pt x="f7" y="f3"/>
                    <a:pt x="f5" y="f3"/>
                  </a:cubicBezTo>
                  <a:cubicBezTo>
                    <a:pt x="f9" y="f3"/>
                    <a:pt x="f3" y="f8"/>
                    <a:pt x="f3" y="f5"/>
                  </a:cubicBezTo>
                  <a:cubicBezTo>
                    <a:pt x="f3" y="f7"/>
                    <a:pt x="f8" y="f6"/>
                    <a:pt x="f5"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81" name="Google Shape;10393;p74">
              <a:extLst>
                <a:ext uri="{FF2B5EF4-FFF2-40B4-BE49-F238E27FC236}">
                  <a16:creationId xmlns:a16="http://schemas.microsoft.com/office/drawing/2014/main" id="{2BDDB16C-154B-41D0-B7DA-05143EF2CB0A}"/>
                </a:ext>
              </a:extLst>
            </p:cNvPr>
            <p:cNvSpPr/>
            <p:nvPr/>
          </p:nvSpPr>
          <p:spPr>
            <a:xfrm>
              <a:off x="4539657" y="2668923"/>
              <a:ext cx="183986" cy="196093"/>
            </a:xfrm>
            <a:custGeom>
              <a:avLst/>
              <a:gdLst>
                <a:gd name="f0" fmla="val w"/>
                <a:gd name="f1" fmla="val h"/>
                <a:gd name="f2" fmla="val 0"/>
                <a:gd name="f3" fmla="val 3467"/>
                <a:gd name="f4" fmla="val 1733"/>
                <a:gd name="f5" fmla="val 1"/>
                <a:gd name="f6" fmla="val 788"/>
                <a:gd name="f7" fmla="val 2678"/>
                <a:gd name="f8" fmla="val 3466"/>
                <a:gd name="f9" fmla="val 2679"/>
                <a:gd name="f10" fmla="*/ f0 1 3467"/>
                <a:gd name="f11" fmla="*/ f1 1 3467"/>
                <a:gd name="f12" fmla="+- f3 0 f2"/>
                <a:gd name="f13" fmla="*/ f12 1 3467"/>
                <a:gd name="f14" fmla="*/ f2 1 f13"/>
                <a:gd name="f15" fmla="*/ f3 1 f13"/>
                <a:gd name="f16" fmla="*/ f14 f10 1"/>
                <a:gd name="f17" fmla="*/ f15 f10 1"/>
                <a:gd name="f18" fmla="*/ f15 f11 1"/>
                <a:gd name="f19" fmla="*/ f14 f11 1"/>
              </a:gdLst>
              <a:ahLst/>
              <a:cxnLst>
                <a:cxn ang="3cd4">
                  <a:pos x="hc" y="t"/>
                </a:cxn>
                <a:cxn ang="0">
                  <a:pos x="r" y="vc"/>
                </a:cxn>
                <a:cxn ang="cd4">
                  <a:pos x="hc" y="b"/>
                </a:cxn>
                <a:cxn ang="cd2">
                  <a:pos x="l" y="vc"/>
                </a:cxn>
              </a:cxnLst>
              <a:rect l="f16" t="f19" r="f17" b="f18"/>
              <a:pathLst>
                <a:path w="3467" h="3467">
                  <a:moveTo>
                    <a:pt x="f4" y="f5"/>
                  </a:moveTo>
                  <a:cubicBezTo>
                    <a:pt x="f6" y="f5"/>
                    <a:pt x="f5" y="f6"/>
                    <a:pt x="f5" y="f4"/>
                  </a:cubicBezTo>
                  <a:cubicBezTo>
                    <a:pt x="f5" y="f7"/>
                    <a:pt x="f6" y="f8"/>
                    <a:pt x="f4" y="f8"/>
                  </a:cubicBezTo>
                  <a:cubicBezTo>
                    <a:pt x="f9" y="f8"/>
                    <a:pt x="f8" y="f7"/>
                    <a:pt x="f8" y="f4"/>
                  </a:cubicBezTo>
                  <a:cubicBezTo>
                    <a:pt x="f8" y="f6"/>
                    <a:pt x="f9" y="f5"/>
                    <a:pt x="f4" y="f5"/>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82" name="Google Shape;10394;p74">
              <a:extLst>
                <a:ext uri="{FF2B5EF4-FFF2-40B4-BE49-F238E27FC236}">
                  <a16:creationId xmlns:a16="http://schemas.microsoft.com/office/drawing/2014/main" id="{F2831956-B37E-4D2B-B400-DF52898A5663}"/>
                </a:ext>
              </a:extLst>
            </p:cNvPr>
            <p:cNvSpPr/>
            <p:nvPr/>
          </p:nvSpPr>
          <p:spPr>
            <a:xfrm>
              <a:off x="4437656" y="3109078"/>
              <a:ext cx="88669" cy="57067"/>
            </a:xfrm>
            <a:custGeom>
              <a:avLst/>
              <a:gdLst>
                <a:gd name="f0" fmla="val w"/>
                <a:gd name="f1" fmla="val h"/>
                <a:gd name="f2" fmla="val 0"/>
                <a:gd name="f3" fmla="val 1671"/>
                <a:gd name="f4" fmla="val 1009"/>
                <a:gd name="f5" fmla="val 1"/>
                <a:gd name="f6" fmla="val 851"/>
                <a:gd name="f7" fmla="val 1008"/>
                <a:gd name="f8" fmla="val 1450"/>
                <a:gd name="f9" fmla="val 126"/>
                <a:gd name="f10" fmla="val 1167"/>
                <a:gd name="f11" fmla="val 158"/>
                <a:gd name="f12" fmla="val 568"/>
                <a:gd name="f13" fmla="val 284"/>
                <a:gd name="f14" fmla="val 95"/>
                <a:gd name="f15" fmla="*/ f0 1 1671"/>
                <a:gd name="f16" fmla="*/ f1 1 1009"/>
                <a:gd name="f17" fmla="+- f4 0 f2"/>
                <a:gd name="f18" fmla="+- f3 0 f2"/>
                <a:gd name="f19" fmla="*/ f18 1 1671"/>
                <a:gd name="f20" fmla="*/ f17 1 1009"/>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1671" h="1009">
                  <a:moveTo>
                    <a:pt x="f5" y="f2"/>
                  </a:moveTo>
                  <a:lnTo>
                    <a:pt x="f6" y="f7"/>
                  </a:lnTo>
                  <a:lnTo>
                    <a:pt x="f3" y="f2"/>
                  </a:lnTo>
                  <a:lnTo>
                    <a:pt x="f3" y="f2"/>
                  </a:lnTo>
                  <a:cubicBezTo>
                    <a:pt x="f8" y="f9"/>
                    <a:pt x="f10" y="f11"/>
                    <a:pt x="f6" y="f11"/>
                  </a:cubicBezTo>
                  <a:cubicBezTo>
                    <a:pt x="f12" y="f11"/>
                    <a:pt x="f13" y="f14"/>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83" name="Google Shape;10395;p74">
              <a:extLst>
                <a:ext uri="{FF2B5EF4-FFF2-40B4-BE49-F238E27FC236}">
                  <a16:creationId xmlns:a16="http://schemas.microsoft.com/office/drawing/2014/main" id="{4343B818-71DB-4C7E-9536-128CBB7E5A94}"/>
                </a:ext>
              </a:extLst>
            </p:cNvPr>
            <p:cNvSpPr/>
            <p:nvPr/>
          </p:nvSpPr>
          <p:spPr>
            <a:xfrm>
              <a:off x="4318948" y="3096569"/>
              <a:ext cx="148855" cy="240606"/>
            </a:xfrm>
            <a:custGeom>
              <a:avLst/>
              <a:gdLst>
                <a:gd name="f0" fmla="val w"/>
                <a:gd name="f1" fmla="val h"/>
                <a:gd name="f2" fmla="val 0"/>
                <a:gd name="f3" fmla="val 2805"/>
                <a:gd name="f4" fmla="val 4254"/>
                <a:gd name="f5" fmla="val 1261"/>
                <a:gd name="f6" fmla="val 1"/>
                <a:gd name="f7" fmla="val 474"/>
                <a:gd name="f8" fmla="val 599"/>
                <a:gd name="f9" fmla="val 1513"/>
                <a:gd name="f10" fmla="val 2490"/>
                <a:gd name="f11" fmla="val 3907"/>
                <a:gd name="f12" fmla="val 4096"/>
                <a:gd name="f13" fmla="val 158"/>
                <a:gd name="f14" fmla="val 379"/>
                <a:gd name="f15" fmla="val 1891"/>
                <a:gd name="f16" fmla="*/ f0 1 2805"/>
                <a:gd name="f17" fmla="*/ f1 1 4254"/>
                <a:gd name="f18" fmla="+- f4 0 f2"/>
                <a:gd name="f19" fmla="+- f3 0 f2"/>
                <a:gd name="f20" fmla="*/ f19 1 2805"/>
                <a:gd name="f21" fmla="*/ f18 1 4254"/>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2805" h="4254">
                  <a:moveTo>
                    <a:pt x="f5" y="f6"/>
                  </a:moveTo>
                  <a:cubicBezTo>
                    <a:pt x="f7" y="f8"/>
                    <a:pt x="f6" y="f9"/>
                    <a:pt x="f6" y="f10"/>
                  </a:cubicBezTo>
                  <a:lnTo>
                    <a:pt x="f6" y="f11"/>
                  </a:lnTo>
                  <a:cubicBezTo>
                    <a:pt x="f6" y="f12"/>
                    <a:pt x="f13" y="f4"/>
                    <a:pt x="f14" y="f4"/>
                  </a:cubicBezTo>
                  <a:lnTo>
                    <a:pt x="f3" y="f4"/>
                  </a:lnTo>
                  <a:lnTo>
                    <a:pt x="f3" y="f15"/>
                  </a:lnTo>
                  <a:lnTo>
                    <a:pt x="f5" y="f6"/>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84" name="Google Shape;10396;p74">
              <a:extLst>
                <a:ext uri="{FF2B5EF4-FFF2-40B4-BE49-F238E27FC236}">
                  <a16:creationId xmlns:a16="http://schemas.microsoft.com/office/drawing/2014/main" id="{2F330174-B154-49E2-9DA8-73FC7CF45E8A}"/>
                </a:ext>
              </a:extLst>
            </p:cNvPr>
            <p:cNvSpPr/>
            <p:nvPr/>
          </p:nvSpPr>
          <p:spPr>
            <a:xfrm>
              <a:off x="4502871" y="3098389"/>
              <a:ext cx="148855" cy="240606"/>
            </a:xfrm>
            <a:custGeom>
              <a:avLst/>
              <a:gdLst>
                <a:gd name="f0" fmla="val w"/>
                <a:gd name="f1" fmla="val h"/>
                <a:gd name="f2" fmla="val 0"/>
                <a:gd name="f3" fmla="val 2805"/>
                <a:gd name="f4" fmla="val 4254"/>
                <a:gd name="f5" fmla="val 1544"/>
                <a:gd name="f6" fmla="val 1"/>
                <a:gd name="f7" fmla="val 1890"/>
                <a:gd name="f8" fmla="val 4253"/>
                <a:gd name="f9" fmla="val 2458"/>
                <a:gd name="f10" fmla="val 2647"/>
                <a:gd name="f11" fmla="val 2804"/>
                <a:gd name="f12" fmla="val 4096"/>
                <a:gd name="f13" fmla="val 3907"/>
                <a:gd name="f14" fmla="val 2489"/>
                <a:gd name="f15" fmla="val 2773"/>
                <a:gd name="f16" fmla="val 1481"/>
                <a:gd name="f17" fmla="val 2300"/>
                <a:gd name="f18" fmla="val 567"/>
                <a:gd name="f19" fmla="*/ f0 1 2805"/>
                <a:gd name="f20" fmla="*/ f1 1 4254"/>
                <a:gd name="f21" fmla="+- f4 0 f2"/>
                <a:gd name="f22" fmla="+- f3 0 f2"/>
                <a:gd name="f23" fmla="*/ f22 1 2805"/>
                <a:gd name="f24" fmla="*/ f21 1 4254"/>
                <a:gd name="f25" fmla="*/ f2 1 f23"/>
                <a:gd name="f26" fmla="*/ f3 1 f23"/>
                <a:gd name="f27" fmla="*/ f2 1 f24"/>
                <a:gd name="f28" fmla="*/ f4 1 f24"/>
                <a:gd name="f29" fmla="*/ f25 f19 1"/>
                <a:gd name="f30" fmla="*/ f26 f19 1"/>
                <a:gd name="f31" fmla="*/ f28 f20 1"/>
                <a:gd name="f32" fmla="*/ f27 f20 1"/>
              </a:gdLst>
              <a:ahLst/>
              <a:cxnLst>
                <a:cxn ang="3cd4">
                  <a:pos x="hc" y="t"/>
                </a:cxn>
                <a:cxn ang="0">
                  <a:pos x="r" y="vc"/>
                </a:cxn>
                <a:cxn ang="cd4">
                  <a:pos x="hc" y="b"/>
                </a:cxn>
                <a:cxn ang="cd2">
                  <a:pos x="l" y="vc"/>
                </a:cxn>
              </a:cxnLst>
              <a:rect l="f29" t="f32" r="f30" b="f31"/>
              <a:pathLst>
                <a:path w="2805" h="4254">
                  <a:moveTo>
                    <a:pt x="f5" y="f2"/>
                  </a:moveTo>
                  <a:lnTo>
                    <a:pt x="f6" y="f7"/>
                  </a:lnTo>
                  <a:lnTo>
                    <a:pt x="f6" y="f8"/>
                  </a:lnTo>
                  <a:lnTo>
                    <a:pt x="f9" y="f8"/>
                  </a:lnTo>
                  <a:cubicBezTo>
                    <a:pt x="f10" y="f8"/>
                    <a:pt x="f11" y="f12"/>
                    <a:pt x="f11" y="f13"/>
                  </a:cubicBezTo>
                  <a:lnTo>
                    <a:pt x="f11" y="f14"/>
                  </a:lnTo>
                  <a:cubicBezTo>
                    <a:pt x="f15" y="f16"/>
                    <a:pt x="f17" y="f18"/>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85" name="Google Shape;10397;p74">
              <a:extLst>
                <a:ext uri="{FF2B5EF4-FFF2-40B4-BE49-F238E27FC236}">
                  <a16:creationId xmlns:a16="http://schemas.microsoft.com/office/drawing/2014/main" id="{C75D6DBC-FEA7-4B92-BF9E-AF4204F7AF49}"/>
                </a:ext>
              </a:extLst>
            </p:cNvPr>
            <p:cNvSpPr/>
            <p:nvPr/>
          </p:nvSpPr>
          <p:spPr>
            <a:xfrm>
              <a:off x="4507918" y="2857838"/>
              <a:ext cx="292617" cy="245927"/>
            </a:xfrm>
            <a:custGeom>
              <a:avLst/>
              <a:gdLst>
                <a:gd name="f0" fmla="val w"/>
                <a:gd name="f1" fmla="val h"/>
                <a:gd name="f2" fmla="val 0"/>
                <a:gd name="f3" fmla="val 5514"/>
                <a:gd name="f4" fmla="val 4348"/>
                <a:gd name="f5" fmla="val 3686"/>
                <a:gd name="f6" fmla="val 1512"/>
                <a:gd name="f7" fmla="val 3907"/>
                <a:gd name="f8" fmla="val 4064"/>
                <a:gd name="f9" fmla="val 1670"/>
                <a:gd name="f10" fmla="val 1859"/>
                <a:gd name="f11" fmla="val 2048"/>
                <a:gd name="f12" fmla="val 2205"/>
                <a:gd name="f13" fmla="val 2993"/>
                <a:gd name="f14" fmla="val 2804"/>
                <a:gd name="f15" fmla="val 2646"/>
                <a:gd name="f16" fmla="val 4127"/>
                <a:gd name="f17" fmla="val 536"/>
                <a:gd name="f18" fmla="val 3056"/>
                <a:gd name="f19" fmla="val 851"/>
                <a:gd name="f20" fmla="val 2331"/>
                <a:gd name="f21" fmla="val 1607"/>
                <a:gd name="f22" fmla="val 977"/>
                <a:gd name="f23" fmla="val 504"/>
                <a:gd name="f24" fmla="val 63"/>
                <a:gd name="f25" fmla="val 347"/>
                <a:gd name="f26" fmla="val 221"/>
                <a:gd name="f27" fmla="val 158"/>
                <a:gd name="f28" fmla="val 378"/>
                <a:gd name="f29" fmla="val 567"/>
                <a:gd name="f30" fmla="val 945"/>
                <a:gd name="f31" fmla="val 756"/>
                <a:gd name="f32" fmla="val 1638"/>
                <a:gd name="f33" fmla="val 1575"/>
                <a:gd name="f34" fmla="val 2615"/>
                <a:gd name="f35" fmla="val 2930"/>
                <a:gd name="f36" fmla="val 3214"/>
                <a:gd name="f37" fmla="val 1449"/>
                <a:gd name="f38" fmla="val 3466"/>
                <a:gd name="f39" fmla="val 3718"/>
                <a:gd name="f40" fmla="val 4001"/>
                <a:gd name="f41" fmla="val 2520"/>
                <a:gd name="f42" fmla="val 5167"/>
                <a:gd name="f43" fmla="val 5356"/>
                <a:gd name="f44" fmla="val 5513"/>
                <a:gd name="f45" fmla="val 4190"/>
                <a:gd name="f46" fmla="val 5482"/>
                <a:gd name="f47" fmla="val 4915"/>
                <a:gd name="f48" fmla="*/ f0 1 5514"/>
                <a:gd name="f49" fmla="*/ f1 1 4348"/>
                <a:gd name="f50" fmla="+- f4 0 f2"/>
                <a:gd name="f51" fmla="+- f3 0 f2"/>
                <a:gd name="f52" fmla="*/ f51 1 5514"/>
                <a:gd name="f53" fmla="*/ f50 1 4348"/>
                <a:gd name="f54" fmla="*/ f2 1 f52"/>
                <a:gd name="f55" fmla="*/ f3 1 f52"/>
                <a:gd name="f56" fmla="*/ f2 1 f53"/>
                <a:gd name="f57" fmla="*/ f4 1 f53"/>
                <a:gd name="f58" fmla="*/ f54 f48 1"/>
                <a:gd name="f59" fmla="*/ f55 f48 1"/>
                <a:gd name="f60" fmla="*/ f57 f49 1"/>
                <a:gd name="f61" fmla="*/ f56 f49 1"/>
              </a:gdLst>
              <a:ahLst/>
              <a:cxnLst>
                <a:cxn ang="3cd4">
                  <a:pos x="hc" y="t"/>
                </a:cxn>
                <a:cxn ang="0">
                  <a:pos x="r" y="vc"/>
                </a:cxn>
                <a:cxn ang="cd4">
                  <a:pos x="hc" y="b"/>
                </a:cxn>
                <a:cxn ang="cd2">
                  <a:pos x="l" y="vc"/>
                </a:cxn>
              </a:cxnLst>
              <a:rect l="f58" t="f61" r="f59" b="f60"/>
              <a:pathLst>
                <a:path w="5514" h="4348">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2"/>
                  </a:moveTo>
                  <a:cubicBezTo>
                    <a:pt x="f5" y="f17"/>
                    <a:pt x="f18" y="f19"/>
                    <a:pt x="f20" y="f19"/>
                  </a:cubicBezTo>
                  <a:cubicBezTo>
                    <a:pt x="f21" y="f19"/>
                    <a:pt x="f22" y="f23"/>
                    <a:pt x="f17" y="f24"/>
                  </a:cubicBezTo>
                  <a:cubicBezTo>
                    <a:pt x="f25" y="f26"/>
                    <a:pt x="f27" y="f28"/>
                    <a:pt x="f2" y="f29"/>
                  </a:cubicBezTo>
                  <a:cubicBezTo>
                    <a:pt x="f30" y="f31"/>
                    <a:pt x="f32" y="f33"/>
                    <a:pt x="f32" y="f34"/>
                  </a:cubicBezTo>
                  <a:cubicBezTo>
                    <a:pt x="f32" y="f35"/>
                    <a:pt x="f33" y="f36"/>
                    <a:pt x="f37" y="f38"/>
                  </a:cubicBezTo>
                  <a:cubicBezTo>
                    <a:pt x="f10" y="f39"/>
                    <a:pt x="f12" y="f40"/>
                    <a:pt x="f41" y="f4"/>
                  </a:cubicBezTo>
                  <a:lnTo>
                    <a:pt x="f42" y="f4"/>
                  </a:lnTo>
                  <a:cubicBezTo>
                    <a:pt x="f43" y="f4"/>
                    <a:pt x="f44" y="f45"/>
                    <a:pt x="f44" y="f40"/>
                  </a:cubicBezTo>
                  <a:lnTo>
                    <a:pt x="f44" y="f34"/>
                  </a:lnTo>
                  <a:cubicBezTo>
                    <a:pt x="f46" y="f6"/>
                    <a:pt x="f47" y="f29"/>
                    <a:pt x="f16"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86" name="Google Shape;10398;p74">
              <a:extLst>
                <a:ext uri="{FF2B5EF4-FFF2-40B4-BE49-F238E27FC236}">
                  <a16:creationId xmlns:a16="http://schemas.microsoft.com/office/drawing/2014/main" id="{CB9C6ACB-A0A6-477E-A17F-25CDE9765516}"/>
                </a:ext>
              </a:extLst>
            </p:cNvPr>
            <p:cNvSpPr/>
            <p:nvPr/>
          </p:nvSpPr>
          <p:spPr>
            <a:xfrm>
              <a:off x="4171840" y="2856027"/>
              <a:ext cx="289279" cy="245973"/>
            </a:xfrm>
            <a:custGeom>
              <a:avLst/>
              <a:gdLst>
                <a:gd name="f0" fmla="val w"/>
                <a:gd name="f1" fmla="val h"/>
                <a:gd name="f2" fmla="val 0"/>
                <a:gd name="f3" fmla="val 5451"/>
                <a:gd name="f4" fmla="val 4349"/>
                <a:gd name="f5" fmla="val 2426"/>
                <a:gd name="f6" fmla="val 1544"/>
                <a:gd name="f7" fmla="val 2615"/>
                <a:gd name="f8" fmla="val 2773"/>
                <a:gd name="f9" fmla="val 1702"/>
                <a:gd name="f10" fmla="val 1891"/>
                <a:gd name="f11" fmla="val 2080"/>
                <a:gd name="f12" fmla="val 2237"/>
                <a:gd name="f13" fmla="val 1733"/>
                <a:gd name="f14" fmla="val 1513"/>
                <a:gd name="f15" fmla="val 1355"/>
                <a:gd name="f16" fmla="val 1324"/>
                <a:gd name="f17" fmla="val 1"/>
                <a:gd name="f18" fmla="val 536"/>
                <a:gd name="f19" fmla="val 568"/>
                <a:gd name="f20" fmla="val 2552"/>
                <a:gd name="f21" fmla="val 3939"/>
                <a:gd name="f22" fmla="val 4191"/>
                <a:gd name="f23" fmla="val 95"/>
                <a:gd name="f24" fmla="val 4348"/>
                <a:gd name="f25" fmla="val 316"/>
                <a:gd name="f26" fmla="val 2930"/>
                <a:gd name="f27" fmla="val 3214"/>
                <a:gd name="f28" fmla="val 3970"/>
                <a:gd name="f29" fmla="val 3561"/>
                <a:gd name="f30" fmla="val 3655"/>
                <a:gd name="f31" fmla="val 4002"/>
                <a:gd name="f32" fmla="val 3466"/>
                <a:gd name="f33" fmla="val 3876"/>
                <a:gd name="f34" fmla="val 3183"/>
                <a:gd name="f35" fmla="val 3813"/>
                <a:gd name="f36" fmla="val 1607"/>
                <a:gd name="f37" fmla="val 4506"/>
                <a:gd name="f38" fmla="val 757"/>
                <a:gd name="f39" fmla="val 5293"/>
                <a:gd name="f40" fmla="val 347"/>
                <a:gd name="f41" fmla="val 5104"/>
                <a:gd name="f42" fmla="val 190"/>
                <a:gd name="f43" fmla="val 4915"/>
                <a:gd name="f44" fmla="val 32"/>
                <a:gd name="f45" fmla="val 4474"/>
                <a:gd name="f46" fmla="val 505"/>
                <a:gd name="f47" fmla="val 3844"/>
                <a:gd name="f48" fmla="val 820"/>
                <a:gd name="f49" fmla="val 3151"/>
                <a:gd name="f50" fmla="val 1796"/>
                <a:gd name="f51" fmla="*/ f0 1 5451"/>
                <a:gd name="f52" fmla="*/ f1 1 4349"/>
                <a:gd name="f53" fmla="+- f4 0 f2"/>
                <a:gd name="f54" fmla="+- f3 0 f2"/>
                <a:gd name="f55" fmla="*/ f54 1 5451"/>
                <a:gd name="f56" fmla="*/ f53 1 4349"/>
                <a:gd name="f57" fmla="*/ f2 1 f55"/>
                <a:gd name="f58" fmla="*/ f3 1 f55"/>
                <a:gd name="f59" fmla="*/ f2 1 f56"/>
                <a:gd name="f60" fmla="*/ f4 1 f56"/>
                <a:gd name="f61" fmla="*/ f57 f51 1"/>
                <a:gd name="f62" fmla="*/ f58 f51 1"/>
                <a:gd name="f63" fmla="*/ f60 f52 1"/>
                <a:gd name="f64" fmla="*/ f59 f52 1"/>
              </a:gdLst>
              <a:ahLst/>
              <a:cxnLst>
                <a:cxn ang="3cd4">
                  <a:pos x="hc" y="t"/>
                </a:cxn>
                <a:cxn ang="0">
                  <a:pos x="r" y="vc"/>
                </a:cxn>
                <a:cxn ang="cd4">
                  <a:pos x="hc" y="b"/>
                </a:cxn>
                <a:cxn ang="cd2">
                  <a:pos x="l" y="vc"/>
                </a:cxn>
              </a:cxnLst>
              <a:rect l="f61" t="f64" r="f62" b="f63"/>
              <a:pathLst>
                <a:path w="5451" h="4349">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17"/>
                  </a:moveTo>
                  <a:cubicBezTo>
                    <a:pt x="f18" y="f19"/>
                    <a:pt x="f17" y="f14"/>
                    <a:pt x="f17" y="f20"/>
                  </a:cubicBezTo>
                  <a:lnTo>
                    <a:pt x="f17" y="f21"/>
                  </a:lnTo>
                  <a:cubicBezTo>
                    <a:pt x="f17" y="f22"/>
                    <a:pt x="f23" y="f24"/>
                    <a:pt x="f25" y="f24"/>
                  </a:cubicBezTo>
                  <a:lnTo>
                    <a:pt x="f26" y="f24"/>
                  </a:lnTo>
                  <a:cubicBezTo>
                    <a:pt x="f27" y="f28"/>
                    <a:pt x="f29" y="f30"/>
                    <a:pt x="f31" y="f32"/>
                  </a:cubicBezTo>
                  <a:cubicBezTo>
                    <a:pt x="f33" y="f34"/>
                    <a:pt x="f35" y="f26"/>
                    <a:pt x="f35" y="f7"/>
                  </a:cubicBezTo>
                  <a:cubicBezTo>
                    <a:pt x="f35" y="f36"/>
                    <a:pt x="f37" y="f38"/>
                    <a:pt x="f3" y="f19"/>
                  </a:cubicBezTo>
                  <a:cubicBezTo>
                    <a:pt x="f39" y="f40"/>
                    <a:pt x="f41" y="f42"/>
                    <a:pt x="f43" y="f44"/>
                  </a:cubicBezTo>
                  <a:cubicBezTo>
                    <a:pt x="f45" y="f46"/>
                    <a:pt x="f47" y="f48"/>
                    <a:pt x="f49" y="f48"/>
                  </a:cubicBezTo>
                  <a:cubicBezTo>
                    <a:pt x="f5" y="f48"/>
                    <a:pt x="f50" y="f46"/>
                    <a:pt x="f16" y="f17"/>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grpSp>
      <p:grpSp>
        <p:nvGrpSpPr>
          <p:cNvPr id="187" name="Google Shape;10412;p74">
            <a:extLst>
              <a:ext uri="{FF2B5EF4-FFF2-40B4-BE49-F238E27FC236}">
                <a16:creationId xmlns:a16="http://schemas.microsoft.com/office/drawing/2014/main" id="{76FEED01-A830-413C-B0BF-CAF5F67FAA3B}"/>
              </a:ext>
            </a:extLst>
          </p:cNvPr>
          <p:cNvGrpSpPr/>
          <p:nvPr/>
        </p:nvGrpSpPr>
        <p:grpSpPr>
          <a:xfrm>
            <a:off x="4598607" y="1777549"/>
            <a:ext cx="439453" cy="498206"/>
            <a:chOff x="7859734" y="2653881"/>
            <a:chExt cx="588589" cy="667283"/>
          </a:xfrm>
          <a:solidFill>
            <a:srgbClr val="BA1A18"/>
          </a:solidFill>
        </p:grpSpPr>
        <p:sp>
          <p:nvSpPr>
            <p:cNvPr id="188" name="Google Shape;10413;p74">
              <a:extLst>
                <a:ext uri="{FF2B5EF4-FFF2-40B4-BE49-F238E27FC236}">
                  <a16:creationId xmlns:a16="http://schemas.microsoft.com/office/drawing/2014/main" id="{228D7A9A-8ECC-4B5E-A462-1E3B1F0BA73F}"/>
                </a:ext>
              </a:extLst>
            </p:cNvPr>
            <p:cNvSpPr/>
            <p:nvPr/>
          </p:nvSpPr>
          <p:spPr>
            <a:xfrm>
              <a:off x="8152351" y="2653881"/>
              <a:ext cx="36832" cy="99825"/>
            </a:xfrm>
            <a:custGeom>
              <a:avLst/>
              <a:gdLst>
                <a:gd name="f0" fmla="val w"/>
                <a:gd name="f1" fmla="val h"/>
                <a:gd name="f2" fmla="val 0"/>
                <a:gd name="f3" fmla="val 694"/>
                <a:gd name="f4" fmla="val 1765"/>
                <a:gd name="f5" fmla="val 347"/>
                <a:gd name="f6" fmla="val 1"/>
                <a:gd name="f7" fmla="val 158"/>
                <a:gd name="f8" fmla="val 1418"/>
                <a:gd name="f9" fmla="val 1607"/>
                <a:gd name="f10" fmla="val 536"/>
                <a:gd name="f11" fmla="val 693"/>
                <a:gd name="f12" fmla="*/ f0 1 694"/>
                <a:gd name="f13" fmla="*/ f1 1 1765"/>
                <a:gd name="f14" fmla="+- f4 0 f2"/>
                <a:gd name="f15" fmla="+- f3 0 f2"/>
                <a:gd name="f16" fmla="*/ f15 1 694"/>
                <a:gd name="f17" fmla="*/ f14 1 1765"/>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694" h="1765">
                  <a:moveTo>
                    <a:pt x="f5" y="f6"/>
                  </a:moveTo>
                  <a:cubicBezTo>
                    <a:pt x="f7" y="f6"/>
                    <a:pt x="f2" y="f7"/>
                    <a:pt x="f2" y="f5"/>
                  </a:cubicBezTo>
                  <a:lnTo>
                    <a:pt x="f2" y="f8"/>
                  </a:lnTo>
                  <a:cubicBezTo>
                    <a:pt x="f2" y="f9"/>
                    <a:pt x="f7" y="f4"/>
                    <a:pt x="f5" y="f4"/>
                  </a:cubicBezTo>
                  <a:cubicBezTo>
                    <a:pt x="f10" y="f4"/>
                    <a:pt x="f11" y="f9"/>
                    <a:pt x="f11" y="f8"/>
                  </a:cubicBezTo>
                  <a:lnTo>
                    <a:pt x="f11" y="f5"/>
                  </a:lnTo>
                  <a:cubicBezTo>
                    <a:pt x="f11" y="f7"/>
                    <a:pt x="f10" y="f6"/>
                    <a:pt x="f5"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89" name="Google Shape;10414;p74">
              <a:extLst>
                <a:ext uri="{FF2B5EF4-FFF2-40B4-BE49-F238E27FC236}">
                  <a16:creationId xmlns:a16="http://schemas.microsoft.com/office/drawing/2014/main" id="{2BB064B1-DF9B-457C-B754-7AA345F94B00}"/>
                </a:ext>
              </a:extLst>
            </p:cNvPr>
            <p:cNvSpPr/>
            <p:nvPr/>
          </p:nvSpPr>
          <p:spPr>
            <a:xfrm>
              <a:off x="8264383" y="2696181"/>
              <a:ext cx="75245" cy="77147"/>
            </a:xfrm>
            <a:custGeom>
              <a:avLst/>
              <a:gdLst>
                <a:gd name="f0" fmla="val w"/>
                <a:gd name="f1" fmla="val h"/>
                <a:gd name="f2" fmla="val 0"/>
                <a:gd name="f3" fmla="val 1418"/>
                <a:gd name="f4" fmla="val 1364"/>
                <a:gd name="f5" fmla="val 1071"/>
                <a:gd name="f6" fmla="val 1"/>
                <a:gd name="f7" fmla="val 977"/>
                <a:gd name="f8" fmla="val 882"/>
                <a:gd name="f9" fmla="val 24"/>
                <a:gd name="f10" fmla="val 819"/>
                <a:gd name="f11" fmla="val 72"/>
                <a:gd name="f12" fmla="val 126"/>
                <a:gd name="f13" fmla="val 796"/>
                <a:gd name="f14" fmla="val 922"/>
                <a:gd name="f15" fmla="val 1143"/>
                <a:gd name="f16" fmla="val 1269"/>
                <a:gd name="f17" fmla="val 189"/>
                <a:gd name="f18" fmla="val 1332"/>
                <a:gd name="f19" fmla="val 268"/>
                <a:gd name="f20" fmla="val 1363"/>
                <a:gd name="f21" fmla="val 350"/>
                <a:gd name="f22" fmla="val 433"/>
                <a:gd name="f23" fmla="val 520"/>
                <a:gd name="f24" fmla="val 599"/>
                <a:gd name="f25" fmla="val 1323"/>
                <a:gd name="f26" fmla="val 544"/>
                <a:gd name="f27" fmla="val 418"/>
                <a:gd name="f28" fmla="val 198"/>
                <a:gd name="f29" fmla="val 1260"/>
                <a:gd name="f30" fmla="val 1166"/>
                <a:gd name="f31" fmla="*/ f0 1 1418"/>
                <a:gd name="f32" fmla="*/ f1 1 1364"/>
                <a:gd name="f33" fmla="+- f4 0 f2"/>
                <a:gd name="f34" fmla="+- f3 0 f2"/>
                <a:gd name="f35" fmla="*/ f34 1 1418"/>
                <a:gd name="f36" fmla="*/ f33 1 1364"/>
                <a:gd name="f37" fmla="*/ f2 1 f35"/>
                <a:gd name="f38" fmla="*/ f3 1 f35"/>
                <a:gd name="f39" fmla="*/ f2 1 f36"/>
                <a:gd name="f40" fmla="*/ f4 1 f36"/>
                <a:gd name="f41" fmla="*/ f37 f31 1"/>
                <a:gd name="f42" fmla="*/ f38 f31 1"/>
                <a:gd name="f43" fmla="*/ f40 f32 1"/>
                <a:gd name="f44" fmla="*/ f39 f32 1"/>
              </a:gdLst>
              <a:ahLst/>
              <a:cxnLst>
                <a:cxn ang="3cd4">
                  <a:pos x="hc" y="t"/>
                </a:cxn>
                <a:cxn ang="0">
                  <a:pos x="r" y="vc"/>
                </a:cxn>
                <a:cxn ang="cd4">
                  <a:pos x="hc" y="b"/>
                </a:cxn>
                <a:cxn ang="cd2">
                  <a:pos x="l" y="vc"/>
                </a:cxn>
              </a:cxnLst>
              <a:rect l="f41" t="f44" r="f42" b="f43"/>
              <a:pathLst>
                <a:path w="1418" h="1364">
                  <a:moveTo>
                    <a:pt x="f5" y="f6"/>
                  </a:moveTo>
                  <a:cubicBezTo>
                    <a:pt x="f7" y="f6"/>
                    <a:pt x="f8" y="f9"/>
                    <a:pt x="f10" y="f11"/>
                  </a:cubicBezTo>
                  <a:lnTo>
                    <a:pt x="f12" y="f13"/>
                  </a:lnTo>
                  <a:cubicBezTo>
                    <a:pt x="f2" y="f14"/>
                    <a:pt x="f2" y="f15"/>
                    <a:pt x="f12" y="f16"/>
                  </a:cubicBezTo>
                  <a:cubicBezTo>
                    <a:pt x="f17" y="f18"/>
                    <a:pt x="f19" y="f20"/>
                    <a:pt x="f21" y="f20"/>
                  </a:cubicBezTo>
                  <a:cubicBezTo>
                    <a:pt x="f22" y="f20"/>
                    <a:pt x="f23" y="f18"/>
                    <a:pt x="f24" y="f16"/>
                  </a:cubicBezTo>
                  <a:lnTo>
                    <a:pt x="f25" y="f26"/>
                  </a:lnTo>
                  <a:cubicBezTo>
                    <a:pt x="f3" y="f27"/>
                    <a:pt x="f3" y="f28"/>
                    <a:pt x="f25" y="f11"/>
                  </a:cubicBezTo>
                  <a:cubicBezTo>
                    <a:pt x="f29" y="f9"/>
                    <a:pt x="f30" y="f6"/>
                    <a:pt x="f5"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90" name="Google Shape;10415;p74">
              <a:extLst>
                <a:ext uri="{FF2B5EF4-FFF2-40B4-BE49-F238E27FC236}">
                  <a16:creationId xmlns:a16="http://schemas.microsoft.com/office/drawing/2014/main" id="{A3F06C28-9020-4367-B580-510067B4560A}"/>
                </a:ext>
              </a:extLst>
            </p:cNvPr>
            <p:cNvSpPr/>
            <p:nvPr/>
          </p:nvSpPr>
          <p:spPr>
            <a:xfrm>
              <a:off x="8373014" y="2930048"/>
              <a:ext cx="75309" cy="41056"/>
            </a:xfrm>
            <a:custGeom>
              <a:avLst/>
              <a:gdLst>
                <a:gd name="f0" fmla="val w"/>
                <a:gd name="f1" fmla="val h"/>
                <a:gd name="f2" fmla="val 0"/>
                <a:gd name="f3" fmla="val 1419"/>
                <a:gd name="f4" fmla="val 726"/>
                <a:gd name="f5" fmla="val 379"/>
                <a:gd name="f6" fmla="val 1"/>
                <a:gd name="f7" fmla="val 158"/>
                <a:gd name="f8" fmla="val 347"/>
                <a:gd name="f9" fmla="val 568"/>
                <a:gd name="f10" fmla="val 725"/>
                <a:gd name="f11" fmla="val 1072"/>
                <a:gd name="f12" fmla="val 1261"/>
                <a:gd name="f13" fmla="*/ f0 1 1419"/>
                <a:gd name="f14" fmla="*/ f1 1 726"/>
                <a:gd name="f15" fmla="+- f4 0 f2"/>
                <a:gd name="f16" fmla="+- f3 0 f2"/>
                <a:gd name="f17" fmla="*/ f16 1 1419"/>
                <a:gd name="f18" fmla="*/ f15 1 726"/>
                <a:gd name="f19" fmla="*/ f2 1 f17"/>
                <a:gd name="f20" fmla="*/ f3 1 f17"/>
                <a:gd name="f21" fmla="*/ f2 1 f18"/>
                <a:gd name="f22" fmla="*/ f4 1 f18"/>
                <a:gd name="f23" fmla="*/ f19 f13 1"/>
                <a:gd name="f24" fmla="*/ f20 f13 1"/>
                <a:gd name="f25" fmla="*/ f22 f14 1"/>
                <a:gd name="f26" fmla="*/ f21 f14 1"/>
              </a:gdLst>
              <a:ahLst/>
              <a:cxnLst>
                <a:cxn ang="3cd4">
                  <a:pos x="hc" y="t"/>
                </a:cxn>
                <a:cxn ang="0">
                  <a:pos x="r" y="vc"/>
                </a:cxn>
                <a:cxn ang="cd4">
                  <a:pos x="hc" y="b"/>
                </a:cxn>
                <a:cxn ang="cd2">
                  <a:pos x="l" y="vc"/>
                </a:cxn>
              </a:cxnLst>
              <a:rect l="f23" t="f26" r="f24" b="f25"/>
              <a:pathLst>
                <a:path w="1419" h="726">
                  <a:moveTo>
                    <a:pt x="f5" y="f6"/>
                  </a:moveTo>
                  <a:cubicBezTo>
                    <a:pt x="f7" y="f6"/>
                    <a:pt x="f6" y="f7"/>
                    <a:pt x="f6" y="f8"/>
                  </a:cubicBezTo>
                  <a:cubicBezTo>
                    <a:pt x="f6" y="f9"/>
                    <a:pt x="f7" y="f10"/>
                    <a:pt x="f5" y="f10"/>
                  </a:cubicBezTo>
                  <a:lnTo>
                    <a:pt x="f11" y="f10"/>
                  </a:lnTo>
                  <a:cubicBezTo>
                    <a:pt x="f12" y="f10"/>
                    <a:pt x="f3" y="f9"/>
                    <a:pt x="f3" y="f8"/>
                  </a:cubicBezTo>
                  <a:cubicBezTo>
                    <a:pt x="f3" y="f7"/>
                    <a:pt x="f12" y="f6"/>
                    <a:pt x="f11"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91" name="Google Shape;10416;p74">
              <a:extLst>
                <a:ext uri="{FF2B5EF4-FFF2-40B4-BE49-F238E27FC236}">
                  <a16:creationId xmlns:a16="http://schemas.microsoft.com/office/drawing/2014/main" id="{B36AED32-0044-43B3-B707-E2E31917C7E8}"/>
                </a:ext>
              </a:extLst>
            </p:cNvPr>
            <p:cNvSpPr/>
            <p:nvPr/>
          </p:nvSpPr>
          <p:spPr>
            <a:xfrm>
              <a:off x="7859734" y="2930048"/>
              <a:ext cx="75309" cy="39246"/>
            </a:xfrm>
            <a:custGeom>
              <a:avLst/>
              <a:gdLst>
                <a:gd name="f0" fmla="val w"/>
                <a:gd name="f1" fmla="val h"/>
                <a:gd name="f2" fmla="val 0"/>
                <a:gd name="f3" fmla="val 1419"/>
                <a:gd name="f4" fmla="val 694"/>
                <a:gd name="f5" fmla="val 347"/>
                <a:gd name="f6" fmla="val 1"/>
                <a:gd name="f7" fmla="val 158"/>
                <a:gd name="f8" fmla="val 568"/>
                <a:gd name="f9" fmla="val 1072"/>
                <a:gd name="f10" fmla="val 1261"/>
                <a:gd name="f11" fmla="*/ f0 1 1419"/>
                <a:gd name="f12" fmla="*/ f1 1 694"/>
                <a:gd name="f13" fmla="+- f4 0 f2"/>
                <a:gd name="f14" fmla="+- f3 0 f2"/>
                <a:gd name="f15" fmla="*/ f14 1 1419"/>
                <a:gd name="f16" fmla="*/ f13 1 694"/>
                <a:gd name="f17" fmla="*/ f2 1 f15"/>
                <a:gd name="f18" fmla="*/ f3 1 f15"/>
                <a:gd name="f19" fmla="*/ f2 1 f16"/>
                <a:gd name="f20" fmla="*/ f4 1 f16"/>
                <a:gd name="f21" fmla="*/ f17 f11 1"/>
                <a:gd name="f22" fmla="*/ f18 f11 1"/>
                <a:gd name="f23" fmla="*/ f20 f12 1"/>
                <a:gd name="f24" fmla="*/ f19 f12 1"/>
              </a:gdLst>
              <a:ahLst/>
              <a:cxnLst>
                <a:cxn ang="3cd4">
                  <a:pos x="hc" y="t"/>
                </a:cxn>
                <a:cxn ang="0">
                  <a:pos x="r" y="vc"/>
                </a:cxn>
                <a:cxn ang="cd4">
                  <a:pos x="hc" y="b"/>
                </a:cxn>
                <a:cxn ang="cd2">
                  <a:pos x="l" y="vc"/>
                </a:cxn>
              </a:cxnLst>
              <a:rect l="f21" t="f24" r="f22" b="f23"/>
              <a:pathLst>
                <a:path w="1419" h="694">
                  <a:moveTo>
                    <a:pt x="f5" y="f6"/>
                  </a:moveTo>
                  <a:cubicBezTo>
                    <a:pt x="f7" y="f6"/>
                    <a:pt x="f6" y="f7"/>
                    <a:pt x="f6" y="f5"/>
                  </a:cubicBezTo>
                  <a:cubicBezTo>
                    <a:pt x="f6" y="f8"/>
                    <a:pt x="f7" y="f4"/>
                    <a:pt x="f5" y="f4"/>
                  </a:cubicBezTo>
                  <a:lnTo>
                    <a:pt x="f9" y="f4"/>
                  </a:lnTo>
                  <a:cubicBezTo>
                    <a:pt x="f10" y="f4"/>
                    <a:pt x="f3" y="f8"/>
                    <a:pt x="f3" y="f5"/>
                  </a:cubicBezTo>
                  <a:cubicBezTo>
                    <a:pt x="f3" y="f7"/>
                    <a:pt x="f10" y="f6"/>
                    <a:pt x="f9"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92" name="Google Shape;10417;p74">
              <a:extLst>
                <a:ext uri="{FF2B5EF4-FFF2-40B4-BE49-F238E27FC236}">
                  <a16:creationId xmlns:a16="http://schemas.microsoft.com/office/drawing/2014/main" id="{6675105F-0968-4FB8-A476-EABBC244C0BB}"/>
                </a:ext>
              </a:extLst>
            </p:cNvPr>
            <p:cNvSpPr/>
            <p:nvPr/>
          </p:nvSpPr>
          <p:spPr>
            <a:xfrm>
              <a:off x="8005197" y="2696181"/>
              <a:ext cx="75309" cy="77147"/>
            </a:xfrm>
            <a:custGeom>
              <a:avLst/>
              <a:gdLst>
                <a:gd name="f0" fmla="val w"/>
                <a:gd name="f1" fmla="val h"/>
                <a:gd name="f2" fmla="val 0"/>
                <a:gd name="f3" fmla="val 1419"/>
                <a:gd name="f4" fmla="val 1364"/>
                <a:gd name="f5" fmla="val 363"/>
                <a:gd name="f6" fmla="val 1"/>
                <a:gd name="f7" fmla="val 276"/>
                <a:gd name="f8" fmla="val 190"/>
                <a:gd name="f9" fmla="val 24"/>
                <a:gd name="f10" fmla="val 127"/>
                <a:gd name="f11" fmla="val 72"/>
                <a:gd name="f12" fmla="val 198"/>
                <a:gd name="f13" fmla="val 450"/>
                <a:gd name="f14" fmla="val 544"/>
                <a:gd name="f15" fmla="val 820"/>
                <a:gd name="f16" fmla="val 1269"/>
                <a:gd name="f17" fmla="val 883"/>
                <a:gd name="f18" fmla="val 1332"/>
                <a:gd name="f19" fmla="val 977"/>
                <a:gd name="f20" fmla="val 1363"/>
                <a:gd name="f21" fmla="val 1072"/>
                <a:gd name="f22" fmla="val 1166"/>
                <a:gd name="f23" fmla="val 1261"/>
                <a:gd name="f24" fmla="val 1324"/>
                <a:gd name="f25" fmla="val 1418"/>
                <a:gd name="f26" fmla="val 1143"/>
                <a:gd name="f27" fmla="val 922"/>
                <a:gd name="f28" fmla="val 796"/>
                <a:gd name="f29" fmla="val 599"/>
                <a:gd name="f30" fmla="val 536"/>
                <a:gd name="f31" fmla="*/ f0 1 1419"/>
                <a:gd name="f32" fmla="*/ f1 1 1364"/>
                <a:gd name="f33" fmla="+- f4 0 f2"/>
                <a:gd name="f34" fmla="+- f3 0 f2"/>
                <a:gd name="f35" fmla="*/ f34 1 1419"/>
                <a:gd name="f36" fmla="*/ f33 1 1364"/>
                <a:gd name="f37" fmla="*/ f2 1 f35"/>
                <a:gd name="f38" fmla="*/ f3 1 f35"/>
                <a:gd name="f39" fmla="*/ f2 1 f36"/>
                <a:gd name="f40" fmla="*/ f4 1 f36"/>
                <a:gd name="f41" fmla="*/ f37 f31 1"/>
                <a:gd name="f42" fmla="*/ f38 f31 1"/>
                <a:gd name="f43" fmla="*/ f40 f32 1"/>
                <a:gd name="f44" fmla="*/ f39 f32 1"/>
              </a:gdLst>
              <a:ahLst/>
              <a:cxnLst>
                <a:cxn ang="3cd4">
                  <a:pos x="hc" y="t"/>
                </a:cxn>
                <a:cxn ang="0">
                  <a:pos x="r" y="vc"/>
                </a:cxn>
                <a:cxn ang="cd4">
                  <a:pos x="hc" y="b"/>
                </a:cxn>
                <a:cxn ang="cd2">
                  <a:pos x="l" y="vc"/>
                </a:cxn>
              </a:cxnLst>
              <a:rect l="f41" t="f44" r="f42" b="f43"/>
              <a:pathLst>
                <a:path w="1419" h="1364">
                  <a:moveTo>
                    <a:pt x="f5" y="f6"/>
                  </a:moveTo>
                  <a:cubicBezTo>
                    <a:pt x="f7" y="f6"/>
                    <a:pt x="f8" y="f9"/>
                    <a:pt x="f10" y="f11"/>
                  </a:cubicBezTo>
                  <a:cubicBezTo>
                    <a:pt x="f6" y="f12"/>
                    <a:pt x="f6" y="f13"/>
                    <a:pt x="f10" y="f14"/>
                  </a:cubicBezTo>
                  <a:lnTo>
                    <a:pt x="f15" y="f16"/>
                  </a:lnTo>
                  <a:cubicBezTo>
                    <a:pt x="f17" y="f18"/>
                    <a:pt x="f19" y="f20"/>
                    <a:pt x="f21" y="f20"/>
                  </a:cubicBezTo>
                  <a:cubicBezTo>
                    <a:pt x="f22" y="f20"/>
                    <a:pt x="f23" y="f18"/>
                    <a:pt x="f24" y="f16"/>
                  </a:cubicBezTo>
                  <a:cubicBezTo>
                    <a:pt x="f25" y="f26"/>
                    <a:pt x="f25" y="f27"/>
                    <a:pt x="f24" y="f28"/>
                  </a:cubicBezTo>
                  <a:lnTo>
                    <a:pt x="f29" y="f11"/>
                  </a:lnTo>
                  <a:cubicBezTo>
                    <a:pt x="f30" y="f9"/>
                    <a:pt x="f13" y="f6"/>
                    <a:pt x="f5"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93" name="Google Shape;10418;p74">
              <a:extLst>
                <a:ext uri="{FF2B5EF4-FFF2-40B4-BE49-F238E27FC236}">
                  <a16:creationId xmlns:a16="http://schemas.microsoft.com/office/drawing/2014/main" id="{DB6425BC-B326-4AA8-9D7E-03BEAB9D0BCE}"/>
                </a:ext>
              </a:extLst>
            </p:cNvPr>
            <p:cNvSpPr/>
            <p:nvPr/>
          </p:nvSpPr>
          <p:spPr>
            <a:xfrm>
              <a:off x="7893164" y="2772936"/>
              <a:ext cx="78647" cy="58768"/>
            </a:xfrm>
            <a:custGeom>
              <a:avLst/>
              <a:gdLst>
                <a:gd name="f0" fmla="val w"/>
                <a:gd name="f1" fmla="val h"/>
                <a:gd name="f2" fmla="val 0"/>
                <a:gd name="f3" fmla="val 1482"/>
                <a:gd name="f4" fmla="val 1039"/>
                <a:gd name="f5" fmla="val 396"/>
                <a:gd name="f6" fmla="val 267"/>
                <a:gd name="f7" fmla="val 132"/>
                <a:gd name="f8" fmla="val 81"/>
                <a:gd name="f9" fmla="val 64"/>
                <a:gd name="f10" fmla="val 195"/>
                <a:gd name="f11" fmla="val 1"/>
                <a:gd name="f12" fmla="val 353"/>
                <a:gd name="f13" fmla="val 573"/>
                <a:gd name="f14" fmla="val 221"/>
                <a:gd name="f15" fmla="val 668"/>
                <a:gd name="f16" fmla="val 946"/>
                <a:gd name="f17" fmla="val 1015"/>
                <a:gd name="f18" fmla="val 987"/>
                <a:gd name="f19" fmla="val 1031"/>
                <a:gd name="f20" fmla="val 1032"/>
                <a:gd name="f21" fmla="val 1077"/>
                <a:gd name="f22" fmla="val 1209"/>
                <a:gd name="f23" fmla="val 1349"/>
                <a:gd name="f24" fmla="val 974"/>
                <a:gd name="f25" fmla="val 1419"/>
                <a:gd name="f26" fmla="val 857"/>
                <a:gd name="f27" fmla="val 699"/>
                <a:gd name="f28" fmla="val 447"/>
                <a:gd name="f29" fmla="val 1261"/>
                <a:gd name="f30" fmla="val 384"/>
                <a:gd name="f31" fmla="val 536"/>
                <a:gd name="f32" fmla="val 38"/>
                <a:gd name="f33" fmla="val 493"/>
                <a:gd name="f34" fmla="val 12"/>
                <a:gd name="f35" fmla="val 445"/>
                <a:gd name="f36" fmla="*/ f0 1 1482"/>
                <a:gd name="f37" fmla="*/ f1 1 1039"/>
                <a:gd name="f38" fmla="+- f4 0 f2"/>
                <a:gd name="f39" fmla="+- f3 0 f2"/>
                <a:gd name="f40" fmla="*/ f39 1 1482"/>
                <a:gd name="f41" fmla="*/ f38 1 1039"/>
                <a:gd name="f42" fmla="*/ f2 1 f40"/>
                <a:gd name="f43" fmla="*/ f3 1 f40"/>
                <a:gd name="f44" fmla="*/ f2 1 f41"/>
                <a:gd name="f45" fmla="*/ f4 1 f41"/>
                <a:gd name="f46" fmla="*/ f42 f36 1"/>
                <a:gd name="f47" fmla="*/ f43 f36 1"/>
                <a:gd name="f48" fmla="*/ f45 f37 1"/>
                <a:gd name="f49" fmla="*/ f44 f37 1"/>
              </a:gdLst>
              <a:ahLst/>
              <a:cxnLst>
                <a:cxn ang="3cd4">
                  <a:pos x="hc" y="t"/>
                </a:cxn>
                <a:cxn ang="0">
                  <a:pos x="r" y="vc"/>
                </a:cxn>
                <a:cxn ang="cd4">
                  <a:pos x="hc" y="b"/>
                </a:cxn>
                <a:cxn ang="cd2">
                  <a:pos x="l" y="vc"/>
                </a:cxn>
              </a:cxnLst>
              <a:rect l="f46" t="f49" r="f47" b="f48"/>
              <a:pathLst>
                <a:path w="1482" h="1039">
                  <a:moveTo>
                    <a:pt x="f5" y="f2"/>
                  </a:moveTo>
                  <a:cubicBezTo>
                    <a:pt x="f6" y="f2"/>
                    <a:pt x="f7" y="f8"/>
                    <a:pt x="f9" y="f10"/>
                  </a:cubicBezTo>
                  <a:cubicBezTo>
                    <a:pt x="f11" y="f12"/>
                    <a:pt x="f9" y="f13"/>
                    <a:pt x="f14" y="f15"/>
                  </a:cubicBezTo>
                  <a:lnTo>
                    <a:pt x="f16" y="f17"/>
                  </a:lnTo>
                  <a:cubicBezTo>
                    <a:pt x="f18" y="f19"/>
                    <a:pt x="f20" y="f4"/>
                    <a:pt x="f21" y="f4"/>
                  </a:cubicBezTo>
                  <a:cubicBezTo>
                    <a:pt x="f22" y="f4"/>
                    <a:pt x="f23" y="f24"/>
                    <a:pt x="f25" y="f26"/>
                  </a:cubicBezTo>
                  <a:cubicBezTo>
                    <a:pt x="f3" y="f27"/>
                    <a:pt x="f25" y="f28"/>
                    <a:pt x="f29" y="f30"/>
                  </a:cubicBezTo>
                  <a:lnTo>
                    <a:pt x="f31" y="f32"/>
                  </a:lnTo>
                  <a:cubicBezTo>
                    <a:pt x="f33" y="f34"/>
                    <a:pt x="f35" y="f2"/>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94" name="Google Shape;10419;p74">
              <a:extLst>
                <a:ext uri="{FF2B5EF4-FFF2-40B4-BE49-F238E27FC236}">
                  <a16:creationId xmlns:a16="http://schemas.microsoft.com/office/drawing/2014/main" id="{2C54D950-F5BC-405C-9922-E2DEB6BD1094}"/>
                </a:ext>
              </a:extLst>
            </p:cNvPr>
            <p:cNvSpPr/>
            <p:nvPr/>
          </p:nvSpPr>
          <p:spPr>
            <a:xfrm>
              <a:off x="8334582" y="2773622"/>
              <a:ext cx="78592" cy="60633"/>
            </a:xfrm>
            <a:custGeom>
              <a:avLst/>
              <a:gdLst>
                <a:gd name="f0" fmla="val w"/>
                <a:gd name="f1" fmla="val h"/>
                <a:gd name="f2" fmla="val 0"/>
                <a:gd name="f3" fmla="val 1481"/>
                <a:gd name="f4" fmla="val 1072"/>
                <a:gd name="f5" fmla="val 1110"/>
                <a:gd name="f6" fmla="val 1049"/>
                <a:gd name="f7" fmla="val 983"/>
                <a:gd name="f8" fmla="val 18"/>
                <a:gd name="f9" fmla="val 914"/>
                <a:gd name="f10" fmla="val 57"/>
                <a:gd name="f11" fmla="val 221"/>
                <a:gd name="f12" fmla="val 404"/>
                <a:gd name="f13" fmla="val 63"/>
                <a:gd name="f14" fmla="val 498"/>
                <a:gd name="f15" fmla="val 687"/>
                <a:gd name="f16" fmla="val 877"/>
                <a:gd name="f17" fmla="val 132"/>
                <a:gd name="f18" fmla="val 991"/>
                <a:gd name="f19" fmla="val 250"/>
                <a:gd name="f20" fmla="val 382"/>
                <a:gd name="f21" fmla="val 432"/>
                <a:gd name="f22" fmla="val 484"/>
                <a:gd name="f23" fmla="val 1060"/>
                <a:gd name="f24" fmla="val 536"/>
                <a:gd name="f25" fmla="val 1034"/>
                <a:gd name="f26" fmla="val 1260"/>
                <a:gd name="f27" fmla="val 1418"/>
                <a:gd name="f28" fmla="val 593"/>
                <a:gd name="f29" fmla="val 215"/>
                <a:gd name="f30" fmla="val 1353"/>
                <a:gd name="f31" fmla="val 85"/>
                <a:gd name="f32" fmla="val 1244"/>
                <a:gd name="f33" fmla="*/ f0 1 1481"/>
                <a:gd name="f34" fmla="*/ f1 1 1072"/>
                <a:gd name="f35" fmla="+- f4 0 f2"/>
                <a:gd name="f36" fmla="+- f3 0 f2"/>
                <a:gd name="f37" fmla="*/ f36 1 1481"/>
                <a:gd name="f38" fmla="*/ f35 1 1072"/>
                <a:gd name="f39" fmla="*/ f2 1 f37"/>
                <a:gd name="f40" fmla="*/ f3 1 f37"/>
                <a:gd name="f41" fmla="*/ f2 1 f38"/>
                <a:gd name="f42" fmla="*/ f4 1 f38"/>
                <a:gd name="f43" fmla="*/ f39 f33 1"/>
                <a:gd name="f44" fmla="*/ f40 f33 1"/>
                <a:gd name="f45" fmla="*/ f42 f34 1"/>
                <a:gd name="f46" fmla="*/ f41 f34 1"/>
              </a:gdLst>
              <a:ahLst/>
              <a:cxnLst>
                <a:cxn ang="3cd4">
                  <a:pos x="hc" y="t"/>
                </a:cxn>
                <a:cxn ang="0">
                  <a:pos x="r" y="vc"/>
                </a:cxn>
                <a:cxn ang="cd4">
                  <a:pos x="hc" y="b"/>
                </a:cxn>
                <a:cxn ang="cd2">
                  <a:pos x="l" y="vc"/>
                </a:cxn>
              </a:cxnLst>
              <a:rect l="f43" t="f46" r="f44" b="f45"/>
              <a:pathLst>
                <a:path w="1481" h="1072">
                  <a:moveTo>
                    <a:pt x="f5" y="f2"/>
                  </a:moveTo>
                  <a:cubicBezTo>
                    <a:pt x="f6" y="f2"/>
                    <a:pt x="f7" y="f8"/>
                    <a:pt x="f9" y="f10"/>
                  </a:cubicBezTo>
                  <a:lnTo>
                    <a:pt x="f11" y="f12"/>
                  </a:lnTo>
                  <a:cubicBezTo>
                    <a:pt x="f13" y="f14"/>
                    <a:pt x="f2" y="f15"/>
                    <a:pt x="f13" y="f16"/>
                  </a:cubicBezTo>
                  <a:cubicBezTo>
                    <a:pt x="f17" y="f18"/>
                    <a:pt x="f19" y="f4"/>
                    <a:pt x="f20" y="f4"/>
                  </a:cubicBezTo>
                  <a:cubicBezTo>
                    <a:pt x="f21" y="f4"/>
                    <a:pt x="f22" y="f23"/>
                    <a:pt x="f24" y="f25"/>
                  </a:cubicBezTo>
                  <a:lnTo>
                    <a:pt x="f26" y="f15"/>
                  </a:lnTo>
                  <a:cubicBezTo>
                    <a:pt x="f27" y="f28"/>
                    <a:pt x="f3" y="f12"/>
                    <a:pt x="f27" y="f29"/>
                  </a:cubicBezTo>
                  <a:cubicBezTo>
                    <a:pt x="f30" y="f31"/>
                    <a:pt x="f32" y="f2"/>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95" name="Google Shape;10420;p74">
              <a:extLst>
                <a:ext uri="{FF2B5EF4-FFF2-40B4-BE49-F238E27FC236}">
                  <a16:creationId xmlns:a16="http://schemas.microsoft.com/office/drawing/2014/main" id="{15F1A1C2-AE94-47F7-87B5-88D904D73A3E}"/>
                </a:ext>
              </a:extLst>
            </p:cNvPr>
            <p:cNvSpPr/>
            <p:nvPr/>
          </p:nvSpPr>
          <p:spPr>
            <a:xfrm>
              <a:off x="7960080" y="2769708"/>
              <a:ext cx="376211" cy="551456"/>
            </a:xfrm>
            <a:custGeom>
              <a:avLst/>
              <a:gdLst>
                <a:gd name="f0" fmla="val w"/>
                <a:gd name="f1" fmla="val h"/>
                <a:gd name="f2" fmla="val 0"/>
                <a:gd name="f3" fmla="val 7089"/>
                <a:gd name="f4" fmla="val 9750"/>
                <a:gd name="f5" fmla="val 3529"/>
                <a:gd name="f6" fmla="val 3151"/>
                <a:gd name="f7" fmla="val 2836"/>
                <a:gd name="f8" fmla="val 315"/>
                <a:gd name="f9" fmla="val 725"/>
                <a:gd name="f10" fmla="val 1418"/>
                <a:gd name="f11" fmla="val 1040"/>
                <a:gd name="f12" fmla="val 2520"/>
                <a:gd name="f13" fmla="val 2111"/>
                <a:gd name="f14" fmla="val 1733"/>
                <a:gd name="f15" fmla="val 2143"/>
                <a:gd name="f16" fmla="val 1544"/>
                <a:gd name="f17" fmla="val 1638"/>
                <a:gd name="f18" fmla="val 2080"/>
                <a:gd name="f19" fmla="val 1764"/>
                <a:gd name="f20" fmla="val 3497"/>
                <a:gd name="f21" fmla="val 4253"/>
                <a:gd name="f22" fmla="val 4883"/>
                <a:gd name="f23" fmla="val 2710"/>
                <a:gd name="f24" fmla="val 3466"/>
                <a:gd name="f25" fmla="val 4096"/>
                <a:gd name="f26" fmla="val 4474"/>
                <a:gd name="f27" fmla="val 4600"/>
                <a:gd name="f28" fmla="val 3907"/>
                <a:gd name="f29" fmla="val 4758"/>
                <a:gd name="f30" fmla="val 4064"/>
                <a:gd name="f31" fmla="val 5073"/>
                <a:gd name="f32" fmla="val 4159"/>
                <a:gd name="f33" fmla="val 5482"/>
                <a:gd name="f34" fmla="val 5860"/>
                <a:gd name="f35" fmla="val 6081"/>
                <a:gd name="f36" fmla="val 4001"/>
                <a:gd name="f37" fmla="val 6238"/>
                <a:gd name="f38" fmla="val 3812"/>
                <a:gd name="f39" fmla="val 3623"/>
                <a:gd name="f40" fmla="val 4915"/>
                <a:gd name="f41" fmla="val 2678"/>
                <a:gd name="f42" fmla="val 4128"/>
                <a:gd name="f43" fmla="val 3844"/>
                <a:gd name="f44" fmla="val 3434"/>
                <a:gd name="f45" fmla="val 3025"/>
                <a:gd name="f46" fmla="val 788"/>
                <a:gd name="f47" fmla="val 4443"/>
                <a:gd name="f48" fmla="val 5167"/>
                <a:gd name="f49" fmla="val 6112"/>
                <a:gd name="f50" fmla="val 536"/>
                <a:gd name="f51" fmla="val 6963"/>
                <a:gd name="f52" fmla="val 1386"/>
                <a:gd name="f53" fmla="val 7372"/>
                <a:gd name="f54" fmla="val 8318"/>
                <a:gd name="f55" fmla="val 977"/>
                <a:gd name="f56" fmla="val 662"/>
                <a:gd name="f57" fmla="val 8633"/>
                <a:gd name="f58" fmla="val 9011"/>
                <a:gd name="f59" fmla="val 9389"/>
                <a:gd name="f60" fmla="val 9578"/>
                <a:gd name="f61" fmla="val 819"/>
                <a:gd name="f62" fmla="val 9735"/>
                <a:gd name="f63" fmla="val 1008"/>
                <a:gd name="f64" fmla="val 5923"/>
                <a:gd name="f65" fmla="val 9745"/>
                <a:gd name="f66" fmla="val 5979"/>
                <a:gd name="f67" fmla="val 9749"/>
                <a:gd name="f68" fmla="val 6029"/>
                <a:gd name="f69" fmla="val 6305"/>
                <a:gd name="f70" fmla="val 6396"/>
                <a:gd name="f71" fmla="val 9612"/>
                <a:gd name="f72" fmla="val 9452"/>
                <a:gd name="f73" fmla="val 9105"/>
                <a:gd name="f74" fmla="val 8696"/>
                <a:gd name="f75" fmla="val 8381"/>
                <a:gd name="f76" fmla="val 5702"/>
                <a:gd name="f77" fmla="val 7436"/>
                <a:gd name="f78" fmla="val 6522"/>
                <a:gd name="f79" fmla="val 7057"/>
                <a:gd name="f80" fmla="val 6175"/>
                <a:gd name="f81" fmla="val 5230"/>
                <a:gd name="f82" fmla="val 6774"/>
                <a:gd name="f83" fmla="val 6364"/>
                <a:gd name="f84" fmla="val 5986"/>
                <a:gd name="f85" fmla="val 5671"/>
                <a:gd name="f86" fmla="val 5356"/>
                <a:gd name="f87" fmla="val 4946"/>
                <a:gd name="f88" fmla="val 4568"/>
                <a:gd name="f89" fmla="val 3938"/>
                <a:gd name="f90" fmla="*/ f0 1 7089"/>
                <a:gd name="f91" fmla="*/ f1 1 9750"/>
                <a:gd name="f92" fmla="+- f4 0 f2"/>
                <a:gd name="f93" fmla="+- f3 0 f2"/>
                <a:gd name="f94" fmla="*/ f93 1 7089"/>
                <a:gd name="f95" fmla="*/ f92 1 9750"/>
                <a:gd name="f96" fmla="*/ f2 1 f94"/>
                <a:gd name="f97" fmla="*/ f3 1 f94"/>
                <a:gd name="f98" fmla="*/ f2 1 f95"/>
                <a:gd name="f99" fmla="*/ f4 1 f95"/>
                <a:gd name="f100" fmla="*/ f96 f90 1"/>
                <a:gd name="f101" fmla="*/ f97 f90 1"/>
                <a:gd name="f102" fmla="*/ f99 f91 1"/>
                <a:gd name="f103" fmla="*/ f98 f91 1"/>
              </a:gdLst>
              <a:ahLst/>
              <a:cxnLst>
                <a:cxn ang="3cd4">
                  <a:pos x="hc" y="t"/>
                </a:cxn>
                <a:cxn ang="0">
                  <a:pos x="r" y="vc"/>
                </a:cxn>
                <a:cxn ang="cd4">
                  <a:pos x="hc" y="b"/>
                </a:cxn>
                <a:cxn ang="cd2">
                  <a:pos x="l" y="vc"/>
                </a:cxn>
              </a:cxnLst>
              <a:rect l="f100" t="f103" r="f101" b="f102"/>
              <a:pathLst>
                <a:path w="7089" h="9750">
                  <a:moveTo>
                    <a:pt x="f5" y="f2"/>
                  </a:moveTo>
                  <a:cubicBezTo>
                    <a:pt x="f6" y="f2"/>
                    <a:pt x="f7" y="f8"/>
                    <a:pt x="f7" y="f9"/>
                  </a:cubicBezTo>
                  <a:lnTo>
                    <a:pt x="f7" y="f10"/>
                  </a:lnTo>
                  <a:cubicBezTo>
                    <a:pt x="f7" y="f11"/>
                    <a:pt x="f12" y="f9"/>
                    <a:pt x="f13" y="f9"/>
                  </a:cubicBezTo>
                  <a:cubicBezTo>
                    <a:pt x="f14" y="f9"/>
                    <a:pt x="f10" y="f11"/>
                    <a:pt x="f10" y="f10"/>
                  </a:cubicBezTo>
                  <a:lnTo>
                    <a:pt x="f10" y="f15"/>
                  </a:lnTo>
                  <a:cubicBezTo>
                    <a:pt x="f16" y="f15"/>
                    <a:pt x="f17" y="f18"/>
                    <a:pt x="f19" y="f18"/>
                  </a:cubicBezTo>
                  <a:lnTo>
                    <a:pt x="f20" y="f18"/>
                  </a:lnTo>
                  <a:cubicBezTo>
                    <a:pt x="f21" y="f18"/>
                    <a:pt x="f22" y="f23"/>
                    <a:pt x="f22" y="f24"/>
                  </a:cubicBezTo>
                  <a:cubicBezTo>
                    <a:pt x="f22" y="f25"/>
                    <a:pt x="f26" y="f27"/>
                    <a:pt x="f28" y="f29"/>
                  </a:cubicBezTo>
                  <a:cubicBezTo>
                    <a:pt x="f30" y="f31"/>
                    <a:pt x="f32" y="f33"/>
                    <a:pt x="f32" y="f34"/>
                  </a:cubicBezTo>
                  <a:cubicBezTo>
                    <a:pt x="f32" y="f35"/>
                    <a:pt x="f36" y="f37"/>
                    <a:pt x="f38" y="f37"/>
                  </a:cubicBezTo>
                  <a:cubicBezTo>
                    <a:pt x="f39" y="f37"/>
                    <a:pt x="f24" y="f35"/>
                    <a:pt x="f24" y="f34"/>
                  </a:cubicBezTo>
                  <a:cubicBezTo>
                    <a:pt x="f24" y="f40"/>
                    <a:pt x="f41" y="f42"/>
                    <a:pt x="f14" y="f42"/>
                  </a:cubicBezTo>
                  <a:lnTo>
                    <a:pt x="f24" y="f42"/>
                  </a:lnTo>
                  <a:cubicBezTo>
                    <a:pt x="f43" y="f42"/>
                    <a:pt x="f32" y="f38"/>
                    <a:pt x="f32" y="f44"/>
                  </a:cubicBezTo>
                  <a:cubicBezTo>
                    <a:pt x="f32" y="f45"/>
                    <a:pt x="f43" y="f23"/>
                    <a:pt x="f24" y="f23"/>
                  </a:cubicBezTo>
                  <a:lnTo>
                    <a:pt x="f14" y="f23"/>
                  </a:lnTo>
                  <a:cubicBezTo>
                    <a:pt x="f46" y="f23"/>
                    <a:pt x="f2" y="f20"/>
                    <a:pt x="f2" y="f47"/>
                  </a:cubicBezTo>
                  <a:lnTo>
                    <a:pt x="f2" y="f48"/>
                  </a:lnTo>
                  <a:cubicBezTo>
                    <a:pt x="f2" y="f49"/>
                    <a:pt x="f50" y="f51"/>
                    <a:pt x="f52" y="f53"/>
                  </a:cubicBezTo>
                  <a:lnTo>
                    <a:pt x="f52" y="f54"/>
                  </a:lnTo>
                  <a:cubicBezTo>
                    <a:pt x="f55" y="f54"/>
                    <a:pt x="f56" y="f57"/>
                    <a:pt x="f56" y="f58"/>
                  </a:cubicBezTo>
                  <a:lnTo>
                    <a:pt x="f56" y="f59"/>
                  </a:lnTo>
                  <a:cubicBezTo>
                    <a:pt x="f56" y="f60"/>
                    <a:pt x="f61" y="f62"/>
                    <a:pt x="f63" y="f62"/>
                  </a:cubicBezTo>
                  <a:lnTo>
                    <a:pt x="f34" y="f62"/>
                  </a:lnTo>
                  <a:cubicBezTo>
                    <a:pt x="f64" y="f65"/>
                    <a:pt x="f66" y="f67"/>
                    <a:pt x="f68" y="f67"/>
                  </a:cubicBezTo>
                  <a:cubicBezTo>
                    <a:pt x="f69" y="f67"/>
                    <a:pt x="f70" y="f71"/>
                    <a:pt x="f70" y="f72"/>
                  </a:cubicBezTo>
                  <a:lnTo>
                    <a:pt x="f70" y="f73"/>
                  </a:lnTo>
                  <a:cubicBezTo>
                    <a:pt x="f70" y="f74"/>
                    <a:pt x="f49" y="f75"/>
                    <a:pt x="f76" y="f75"/>
                  </a:cubicBezTo>
                  <a:lnTo>
                    <a:pt x="f76" y="f77"/>
                  </a:lnTo>
                  <a:cubicBezTo>
                    <a:pt x="f78" y="f79"/>
                    <a:pt x="f3" y="f80"/>
                    <a:pt x="f3" y="f81"/>
                  </a:cubicBezTo>
                  <a:lnTo>
                    <a:pt x="f3" y="f15"/>
                  </a:lnTo>
                  <a:cubicBezTo>
                    <a:pt x="f3" y="f14"/>
                    <a:pt x="f82" y="f10"/>
                    <a:pt x="f83" y="f10"/>
                  </a:cubicBezTo>
                  <a:cubicBezTo>
                    <a:pt x="f84" y="f10"/>
                    <a:pt x="f85" y="f14"/>
                    <a:pt x="f85" y="f15"/>
                  </a:cubicBezTo>
                  <a:lnTo>
                    <a:pt x="f85" y="f10"/>
                  </a:lnTo>
                  <a:cubicBezTo>
                    <a:pt x="f85" y="f11"/>
                    <a:pt x="f86" y="f9"/>
                    <a:pt x="f87" y="f9"/>
                  </a:cubicBezTo>
                  <a:cubicBezTo>
                    <a:pt x="f88" y="f9"/>
                    <a:pt x="f21" y="f11"/>
                    <a:pt x="f21" y="f10"/>
                  </a:cubicBezTo>
                  <a:lnTo>
                    <a:pt x="f21" y="f9"/>
                  </a:lnTo>
                  <a:cubicBezTo>
                    <a:pt x="f21" y="f8"/>
                    <a:pt x="f89" y="f2"/>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grpSp>
      <p:grpSp>
        <p:nvGrpSpPr>
          <p:cNvPr id="196" name="Google Shape;10478;p74">
            <a:extLst>
              <a:ext uri="{FF2B5EF4-FFF2-40B4-BE49-F238E27FC236}">
                <a16:creationId xmlns:a16="http://schemas.microsoft.com/office/drawing/2014/main" id="{052D78D2-4CD0-4AD0-AA3E-AFA2FB9E2EC3}"/>
              </a:ext>
            </a:extLst>
          </p:cNvPr>
          <p:cNvGrpSpPr/>
          <p:nvPr/>
        </p:nvGrpSpPr>
        <p:grpSpPr>
          <a:xfrm>
            <a:off x="5153142" y="1777383"/>
            <a:ext cx="476886" cy="498924"/>
            <a:chOff x="8602464" y="2653661"/>
            <a:chExt cx="638727" cy="668244"/>
          </a:xfrm>
          <a:solidFill>
            <a:srgbClr val="BA1A18"/>
          </a:solidFill>
        </p:grpSpPr>
        <p:sp>
          <p:nvSpPr>
            <p:cNvPr id="197" name="Google Shape;10479;p74">
              <a:extLst>
                <a:ext uri="{FF2B5EF4-FFF2-40B4-BE49-F238E27FC236}">
                  <a16:creationId xmlns:a16="http://schemas.microsoft.com/office/drawing/2014/main" id="{F07A0C96-399A-4D58-A364-7456503FEB1C}"/>
                </a:ext>
              </a:extLst>
            </p:cNvPr>
            <p:cNvSpPr/>
            <p:nvPr/>
          </p:nvSpPr>
          <p:spPr>
            <a:xfrm>
              <a:off x="8602464" y="2821134"/>
              <a:ext cx="290971" cy="331497"/>
            </a:xfrm>
            <a:custGeom>
              <a:avLst/>
              <a:gdLst>
                <a:gd name="f0" fmla="val w"/>
                <a:gd name="f1" fmla="val h"/>
                <a:gd name="f2" fmla="val 0"/>
                <a:gd name="f3" fmla="val 5483"/>
                <a:gd name="f4" fmla="val 5861"/>
                <a:gd name="f5" fmla="val 2584"/>
                <a:gd name="f6" fmla="val 1"/>
                <a:gd name="f7" fmla="val 410"/>
                <a:gd name="f8" fmla="val 2206"/>
                <a:gd name="f9" fmla="val 2615"/>
                <a:gd name="f10" fmla="val 3277"/>
                <a:gd name="f11" fmla="val 3655"/>
                <a:gd name="f12" fmla="val 5860"/>
                <a:gd name="f13" fmla="val 3781"/>
                <a:gd name="f14" fmla="val 4632"/>
                <a:gd name="f15" fmla="val 3844"/>
                <a:gd name="f16" fmla="val 4584"/>
                <a:gd name="f17" fmla="val 3939"/>
                <a:gd name="f18" fmla="val 4561"/>
                <a:gd name="f19" fmla="val 4029"/>
                <a:gd name="f20" fmla="val 4120"/>
                <a:gd name="f21" fmla="val 4206"/>
                <a:gd name="f22" fmla="val 4254"/>
                <a:gd name="f23" fmla="val 4726"/>
                <a:gd name="f24" fmla="val 5104"/>
                <a:gd name="f25" fmla="val 4789"/>
                <a:gd name="f26" fmla="val 5167"/>
                <a:gd name="f27" fmla="val 4884"/>
                <a:gd name="f28" fmla="val 5199"/>
                <a:gd name="f29" fmla="val 4974"/>
                <a:gd name="f30" fmla="val 5065"/>
                <a:gd name="f31" fmla="val 5152"/>
                <a:gd name="f32" fmla="val 5325"/>
                <a:gd name="f33" fmla="val 5010"/>
                <a:gd name="f34" fmla="val 4758"/>
                <a:gd name="f35" fmla="val 4159"/>
                <a:gd name="f36" fmla="val 4065"/>
                <a:gd name="f37" fmla="val 3813"/>
                <a:gd name="f38" fmla="val 3687"/>
                <a:gd name="f39" fmla="val 5482"/>
                <a:gd name="f40" fmla="val 2962"/>
                <a:gd name="f41" fmla="val 2489"/>
                <a:gd name="f42" fmla="val 2710"/>
                <a:gd name="f43" fmla="val 2915"/>
                <a:gd name="f44" fmla="val 4317"/>
                <a:gd name="f45" fmla="val 3017"/>
                <a:gd name="f46" fmla="val 4049"/>
                <a:gd name="f47" fmla="val 3513"/>
                <a:gd name="f48" fmla="val 3309"/>
                <a:gd name="f49" fmla="val 2930"/>
                <a:gd name="f50" fmla="val 2332"/>
                <a:gd name="f51" fmla="val 1670"/>
                <a:gd name="f52" fmla="val 1261"/>
                <a:gd name="f53" fmla="val 3561"/>
                <a:gd name="f54" fmla="val 1040"/>
                <a:gd name="f55" fmla="*/ f0 1 5483"/>
                <a:gd name="f56" fmla="*/ f1 1 5861"/>
                <a:gd name="f57" fmla="+- f4 0 f2"/>
                <a:gd name="f58" fmla="+- f3 0 f2"/>
                <a:gd name="f59" fmla="*/ f58 1 5483"/>
                <a:gd name="f60" fmla="*/ f57 1 5861"/>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5483" h="5861">
                  <a:moveTo>
                    <a:pt x="f5" y="f6"/>
                  </a:moveTo>
                  <a:lnTo>
                    <a:pt x="f7" y="f8"/>
                  </a:lnTo>
                  <a:cubicBezTo>
                    <a:pt x="f6" y="f9"/>
                    <a:pt x="f6" y="f10"/>
                    <a:pt x="f7" y="f11"/>
                  </a:cubicBezTo>
                  <a:lnTo>
                    <a:pt x="f5" y="f12"/>
                  </a:lnTo>
                  <a:lnTo>
                    <a:pt x="f13" y="f14"/>
                  </a:lnTo>
                  <a:cubicBezTo>
                    <a:pt x="f15" y="f16"/>
                    <a:pt x="f17" y="f18"/>
                    <a:pt x="f19" y="f18"/>
                  </a:cubicBezTo>
                  <a:cubicBezTo>
                    <a:pt x="f20" y="f18"/>
                    <a:pt x="f21" y="f16"/>
                    <a:pt x="f22" y="f14"/>
                  </a:cubicBezTo>
                  <a:lnTo>
                    <a:pt x="f23" y="f24"/>
                  </a:lnTo>
                  <a:cubicBezTo>
                    <a:pt x="f25" y="f26"/>
                    <a:pt x="f27" y="f28"/>
                    <a:pt x="f29" y="f28"/>
                  </a:cubicBezTo>
                  <a:cubicBezTo>
                    <a:pt x="f30" y="f28"/>
                    <a:pt x="f31" y="f26"/>
                    <a:pt x="f28" y="f24"/>
                  </a:cubicBezTo>
                  <a:cubicBezTo>
                    <a:pt x="f32" y="f33"/>
                    <a:pt x="f32" y="f34"/>
                    <a:pt x="f28" y="f14"/>
                  </a:cubicBezTo>
                  <a:lnTo>
                    <a:pt x="f23" y="f35"/>
                  </a:lnTo>
                  <a:cubicBezTo>
                    <a:pt x="f14" y="f36"/>
                    <a:pt x="f14" y="f37"/>
                    <a:pt x="f23" y="f38"/>
                  </a:cubicBezTo>
                  <a:lnTo>
                    <a:pt x="f39" y="f40"/>
                  </a:lnTo>
                  <a:lnTo>
                    <a:pt x="f33" y="f41"/>
                  </a:lnTo>
                  <a:lnTo>
                    <a:pt x="f25" y="f42"/>
                  </a:lnTo>
                  <a:cubicBezTo>
                    <a:pt x="f16" y="f43"/>
                    <a:pt x="f44" y="f45"/>
                    <a:pt x="f46" y="f45"/>
                  </a:cubicBezTo>
                  <a:cubicBezTo>
                    <a:pt x="f13" y="f45"/>
                    <a:pt x="f47" y="f43"/>
                    <a:pt x="f48" y="f42"/>
                  </a:cubicBezTo>
                  <a:cubicBezTo>
                    <a:pt x="f49" y="f50"/>
                    <a:pt x="f49" y="f51"/>
                    <a:pt x="f48" y="f52"/>
                  </a:cubicBezTo>
                  <a:lnTo>
                    <a:pt x="f53" y="f54"/>
                  </a:lnTo>
                  <a:lnTo>
                    <a:pt x="f5" y="f6"/>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98" name="Google Shape;10480;p74">
              <a:extLst>
                <a:ext uri="{FF2B5EF4-FFF2-40B4-BE49-F238E27FC236}">
                  <a16:creationId xmlns:a16="http://schemas.microsoft.com/office/drawing/2014/main" id="{076D9919-D560-4823-80D5-95FA08CEC7F8}"/>
                </a:ext>
              </a:extLst>
            </p:cNvPr>
            <p:cNvSpPr/>
            <p:nvPr/>
          </p:nvSpPr>
          <p:spPr>
            <a:xfrm>
              <a:off x="8766343" y="2653661"/>
              <a:ext cx="309332" cy="302931"/>
            </a:xfrm>
            <a:custGeom>
              <a:avLst/>
              <a:gdLst>
                <a:gd name="f0" fmla="val w"/>
                <a:gd name="f1" fmla="val h"/>
                <a:gd name="f2" fmla="val 0"/>
                <a:gd name="f3" fmla="val 5829"/>
                <a:gd name="f4" fmla="val 5356"/>
                <a:gd name="f5" fmla="val 2926"/>
                <a:gd name="f6" fmla="val 2662"/>
                <a:gd name="f7" fmla="val 2394"/>
                <a:gd name="f8" fmla="val 95"/>
                <a:gd name="f9" fmla="val 2205"/>
                <a:gd name="f10" fmla="val 284"/>
                <a:gd name="f11" fmla="val 2457"/>
                <a:gd name="f12" fmla="val 1229"/>
                <a:gd name="f13" fmla="val 3686"/>
                <a:gd name="f14" fmla="val 1323"/>
                <a:gd name="f15" fmla="val 3781"/>
                <a:gd name="f16" fmla="val 4033"/>
                <a:gd name="f17" fmla="val 4127"/>
                <a:gd name="f18" fmla="val 725"/>
                <a:gd name="f19" fmla="val 4600"/>
                <a:gd name="f20" fmla="val 630"/>
                <a:gd name="f21" fmla="val 4726"/>
                <a:gd name="f22" fmla="val 4978"/>
                <a:gd name="f23" fmla="val 5072"/>
                <a:gd name="f24" fmla="val 788"/>
                <a:gd name="f25" fmla="val 5135"/>
                <a:gd name="f26" fmla="val 882"/>
                <a:gd name="f27" fmla="val 5167"/>
                <a:gd name="f28" fmla="val 977"/>
                <a:gd name="f29" fmla="val 1071"/>
                <a:gd name="f30" fmla="val 1166"/>
                <a:gd name="f31" fmla="val 1701"/>
                <a:gd name="f32" fmla="val 1749"/>
                <a:gd name="f33" fmla="val 4553"/>
                <a:gd name="f34" fmla="val 1835"/>
                <a:gd name="f35" fmla="val 4529"/>
                <a:gd name="f36" fmla="val 1926"/>
                <a:gd name="f37" fmla="val 2016"/>
                <a:gd name="f38" fmla="val 2111"/>
                <a:gd name="f39" fmla="val 2174"/>
                <a:gd name="f40" fmla="val 2898"/>
                <a:gd name="f41" fmla="val 3371"/>
                <a:gd name="f42" fmla="val 4883"/>
                <a:gd name="f43" fmla="val 3151"/>
                <a:gd name="f44" fmla="val 4663"/>
                <a:gd name="f45" fmla="val 2741"/>
                <a:gd name="f46" fmla="val 4253"/>
                <a:gd name="f47" fmla="val 3592"/>
                <a:gd name="f48" fmla="val 3214"/>
                <a:gd name="f49" fmla="val 3340"/>
                <a:gd name="f50" fmla="val 3009"/>
                <a:gd name="f51" fmla="val 3607"/>
                <a:gd name="f52" fmla="val 2906"/>
                <a:gd name="f53" fmla="val 3875"/>
                <a:gd name="f54" fmla="val 4143"/>
                <a:gd name="f55" fmla="val 4411"/>
                <a:gd name="f56" fmla="val 4852"/>
                <a:gd name="f57" fmla="val 3434"/>
                <a:gd name="f58" fmla="val 5828"/>
                <a:gd name="f59" fmla="val 3623"/>
                <a:gd name="f60" fmla="val 3450"/>
                <a:gd name="f61" fmla="val 3190"/>
                <a:gd name="f62" fmla="*/ f0 1 5829"/>
                <a:gd name="f63" fmla="*/ f1 1 5356"/>
                <a:gd name="f64" fmla="+- f4 0 f2"/>
                <a:gd name="f65" fmla="+- f3 0 f2"/>
                <a:gd name="f66" fmla="*/ f65 1 5829"/>
                <a:gd name="f67" fmla="*/ f64 1 5356"/>
                <a:gd name="f68" fmla="*/ f2 1 f66"/>
                <a:gd name="f69" fmla="*/ f3 1 f66"/>
                <a:gd name="f70" fmla="*/ f2 1 f67"/>
                <a:gd name="f71" fmla="*/ f4 1 f67"/>
                <a:gd name="f72" fmla="*/ f68 f62 1"/>
                <a:gd name="f73" fmla="*/ f69 f62 1"/>
                <a:gd name="f74" fmla="*/ f71 f63 1"/>
                <a:gd name="f75" fmla="*/ f70 f63 1"/>
              </a:gdLst>
              <a:ahLst/>
              <a:cxnLst>
                <a:cxn ang="3cd4">
                  <a:pos x="hc" y="t"/>
                </a:cxn>
                <a:cxn ang="0">
                  <a:pos x="r" y="vc"/>
                </a:cxn>
                <a:cxn ang="cd4">
                  <a:pos x="hc" y="b"/>
                </a:cxn>
                <a:cxn ang="cd2">
                  <a:pos x="l" y="vc"/>
                </a:cxn>
              </a:cxnLst>
              <a:rect l="f72" t="f75" r="f73" b="f74"/>
              <a:pathLst>
                <a:path w="5829" h="5356">
                  <a:moveTo>
                    <a:pt x="f5" y="f2"/>
                  </a:moveTo>
                  <a:cubicBezTo>
                    <a:pt x="f6" y="f2"/>
                    <a:pt x="f7" y="f8"/>
                    <a:pt x="f9" y="f10"/>
                  </a:cubicBezTo>
                  <a:lnTo>
                    <a:pt x="f2" y="f11"/>
                  </a:lnTo>
                  <a:lnTo>
                    <a:pt x="f12" y="f13"/>
                  </a:lnTo>
                  <a:cubicBezTo>
                    <a:pt x="f14" y="f15"/>
                    <a:pt x="f14" y="f16"/>
                    <a:pt x="f12" y="f17"/>
                  </a:cubicBezTo>
                  <a:lnTo>
                    <a:pt x="f18" y="f19"/>
                  </a:lnTo>
                  <a:cubicBezTo>
                    <a:pt x="f20" y="f21"/>
                    <a:pt x="f20" y="f22"/>
                    <a:pt x="f18" y="f23"/>
                  </a:cubicBezTo>
                  <a:cubicBezTo>
                    <a:pt x="f24" y="f25"/>
                    <a:pt x="f26" y="f27"/>
                    <a:pt x="f28" y="f27"/>
                  </a:cubicBezTo>
                  <a:cubicBezTo>
                    <a:pt x="f29" y="f27"/>
                    <a:pt x="f30" y="f25"/>
                    <a:pt x="f12" y="f23"/>
                  </a:cubicBezTo>
                  <a:lnTo>
                    <a:pt x="f31" y="f19"/>
                  </a:lnTo>
                  <a:cubicBezTo>
                    <a:pt x="f32" y="f33"/>
                    <a:pt x="f34" y="f35"/>
                    <a:pt x="f36" y="f35"/>
                  </a:cubicBezTo>
                  <a:cubicBezTo>
                    <a:pt x="f37" y="f35"/>
                    <a:pt x="f38" y="f33"/>
                    <a:pt x="f39" y="f19"/>
                  </a:cubicBezTo>
                  <a:lnTo>
                    <a:pt x="f40" y="f4"/>
                  </a:lnTo>
                  <a:lnTo>
                    <a:pt x="f41" y="f42"/>
                  </a:lnTo>
                  <a:lnTo>
                    <a:pt x="f43" y="f44"/>
                  </a:lnTo>
                  <a:cubicBezTo>
                    <a:pt x="f45" y="f46"/>
                    <a:pt x="f45" y="f47"/>
                    <a:pt x="f43" y="f48"/>
                  </a:cubicBezTo>
                  <a:cubicBezTo>
                    <a:pt x="f49" y="f50"/>
                    <a:pt x="f51" y="f52"/>
                    <a:pt x="f53" y="f52"/>
                  </a:cubicBezTo>
                  <a:cubicBezTo>
                    <a:pt x="f54" y="f52"/>
                    <a:pt x="f55" y="f50"/>
                    <a:pt x="f19" y="f48"/>
                  </a:cubicBezTo>
                  <a:lnTo>
                    <a:pt x="f56" y="f57"/>
                  </a:lnTo>
                  <a:lnTo>
                    <a:pt x="f58" y="f11"/>
                  </a:lnTo>
                  <a:lnTo>
                    <a:pt x="f59" y="f10"/>
                  </a:lnTo>
                  <a:cubicBezTo>
                    <a:pt x="f60" y="f8"/>
                    <a:pt x="f61" y="f2"/>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99" name="Google Shape;10481;p74">
              <a:extLst>
                <a:ext uri="{FF2B5EF4-FFF2-40B4-BE49-F238E27FC236}">
                  <a16:creationId xmlns:a16="http://schemas.microsoft.com/office/drawing/2014/main" id="{3C9D8D95-B936-46EB-92C4-AA0AFA3CD1AA}"/>
                </a:ext>
              </a:extLst>
            </p:cNvPr>
            <p:cNvSpPr/>
            <p:nvPr/>
          </p:nvSpPr>
          <p:spPr>
            <a:xfrm>
              <a:off x="8950220" y="2821134"/>
              <a:ext cx="290971" cy="329686"/>
            </a:xfrm>
            <a:custGeom>
              <a:avLst/>
              <a:gdLst>
                <a:gd name="f0" fmla="val w"/>
                <a:gd name="f1" fmla="val h"/>
                <a:gd name="f2" fmla="val 0"/>
                <a:gd name="f3" fmla="val 5483"/>
                <a:gd name="f4" fmla="val 5829"/>
                <a:gd name="f5" fmla="val 2899"/>
                <a:gd name="f6" fmla="val 1"/>
                <a:gd name="f7" fmla="val 1702"/>
                <a:gd name="f8" fmla="val 1229"/>
                <a:gd name="f9" fmla="val 1639"/>
                <a:gd name="f10" fmla="val 1292"/>
                <a:gd name="f11" fmla="val 1544"/>
                <a:gd name="f12" fmla="val 1324"/>
                <a:gd name="f13" fmla="val 1450"/>
                <a:gd name="f14" fmla="val 1355"/>
                <a:gd name="f15" fmla="val 1261"/>
                <a:gd name="f16" fmla="val 1198"/>
                <a:gd name="f17" fmla="val 725"/>
                <a:gd name="f18" fmla="val 757"/>
                <a:gd name="f19" fmla="val 678"/>
                <a:gd name="f20" fmla="val 694"/>
                <a:gd name="f21" fmla="val 591"/>
                <a:gd name="f22" fmla="val 662"/>
                <a:gd name="f23" fmla="val 501"/>
                <a:gd name="f24" fmla="val 410"/>
                <a:gd name="f25" fmla="val 316"/>
                <a:gd name="f26" fmla="val 253"/>
                <a:gd name="f27" fmla="val 158"/>
                <a:gd name="f28" fmla="val 883"/>
                <a:gd name="f29" fmla="val 1103"/>
                <a:gd name="f30" fmla="val 851"/>
                <a:gd name="f31" fmla="val 1828"/>
                <a:gd name="f32" fmla="val 2048"/>
                <a:gd name="f33" fmla="val 2174"/>
                <a:gd name="f34" fmla="val 473"/>
                <a:gd name="f35" fmla="val 3372"/>
                <a:gd name="f36" fmla="val 3151"/>
                <a:gd name="f37" fmla="val 898"/>
                <a:gd name="f38" fmla="val 2946"/>
                <a:gd name="f39" fmla="val 1166"/>
                <a:gd name="f40" fmla="val 2844"/>
                <a:gd name="f41" fmla="val 1434"/>
                <a:gd name="f42" fmla="val 1970"/>
                <a:gd name="f43" fmla="val 2552"/>
                <a:gd name="f44" fmla="val 3529"/>
                <a:gd name="f45" fmla="val 4222"/>
                <a:gd name="f46" fmla="val 4600"/>
                <a:gd name="f47" fmla="val 1922"/>
                <a:gd name="f48" fmla="val 4852"/>
                <a:gd name="f49" fmla="val 5073"/>
                <a:gd name="f50" fmla="val 3655"/>
                <a:gd name="f51" fmla="val 5482"/>
                <a:gd name="f52" fmla="val 3277"/>
                <a:gd name="f53" fmla="val 2615"/>
                <a:gd name="f54" fmla="val 2206"/>
                <a:gd name="f55" fmla="*/ f0 1 5483"/>
                <a:gd name="f56" fmla="*/ f1 1 5829"/>
                <a:gd name="f57" fmla="+- f4 0 f2"/>
                <a:gd name="f58" fmla="+- f3 0 f2"/>
                <a:gd name="f59" fmla="*/ f58 1 5483"/>
                <a:gd name="f60" fmla="*/ f57 1 5829"/>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5483" h="5829">
                  <a:moveTo>
                    <a:pt x="f5" y="f6"/>
                  </a:moveTo>
                  <a:lnTo>
                    <a:pt x="f7" y="f8"/>
                  </a:lnTo>
                  <a:cubicBezTo>
                    <a:pt x="f9" y="f10"/>
                    <a:pt x="f11" y="f12"/>
                    <a:pt x="f13" y="f12"/>
                  </a:cubicBezTo>
                  <a:cubicBezTo>
                    <a:pt x="f14" y="f12"/>
                    <a:pt x="f15" y="f10"/>
                    <a:pt x="f16" y="f8"/>
                  </a:cubicBezTo>
                  <a:lnTo>
                    <a:pt x="f17" y="f18"/>
                  </a:lnTo>
                  <a:cubicBezTo>
                    <a:pt x="f19" y="f20"/>
                    <a:pt x="f21" y="f22"/>
                    <a:pt x="f23" y="f22"/>
                  </a:cubicBezTo>
                  <a:cubicBezTo>
                    <a:pt x="f24" y="f22"/>
                    <a:pt x="f25" y="f20"/>
                    <a:pt x="f26" y="f18"/>
                  </a:cubicBezTo>
                  <a:cubicBezTo>
                    <a:pt x="f27" y="f28"/>
                    <a:pt x="f27" y="f29"/>
                    <a:pt x="f26" y="f8"/>
                  </a:cubicBezTo>
                  <a:lnTo>
                    <a:pt x="f17" y="f7"/>
                  </a:lnTo>
                  <a:cubicBezTo>
                    <a:pt x="f30" y="f31"/>
                    <a:pt x="f30" y="f32"/>
                    <a:pt x="f17" y="f33"/>
                  </a:cubicBezTo>
                  <a:lnTo>
                    <a:pt x="f6" y="f5"/>
                  </a:lnTo>
                  <a:lnTo>
                    <a:pt x="f34" y="f35"/>
                  </a:lnTo>
                  <a:lnTo>
                    <a:pt x="f20" y="f36"/>
                  </a:lnTo>
                  <a:cubicBezTo>
                    <a:pt x="f37" y="f38"/>
                    <a:pt x="f39" y="f40"/>
                    <a:pt x="f41" y="f40"/>
                  </a:cubicBezTo>
                  <a:cubicBezTo>
                    <a:pt x="f7" y="f40"/>
                    <a:pt x="f42" y="f38"/>
                    <a:pt x="f33" y="f36"/>
                  </a:cubicBezTo>
                  <a:cubicBezTo>
                    <a:pt x="f43" y="f44"/>
                    <a:pt x="f43" y="f45"/>
                    <a:pt x="f33" y="f46"/>
                  </a:cubicBezTo>
                  <a:lnTo>
                    <a:pt x="f47" y="f48"/>
                  </a:lnTo>
                  <a:lnTo>
                    <a:pt x="f5" y="f4"/>
                  </a:lnTo>
                  <a:lnTo>
                    <a:pt x="f49" y="f50"/>
                  </a:lnTo>
                  <a:cubicBezTo>
                    <a:pt x="f51" y="f52"/>
                    <a:pt x="f51" y="f53"/>
                    <a:pt x="f49" y="f54"/>
                  </a:cubicBezTo>
                  <a:lnTo>
                    <a:pt x="f5" y="f6"/>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200" name="Google Shape;10482;p74">
              <a:extLst>
                <a:ext uri="{FF2B5EF4-FFF2-40B4-BE49-F238E27FC236}">
                  <a16:creationId xmlns:a16="http://schemas.microsoft.com/office/drawing/2014/main" id="{5FD91D5A-D106-409D-AB9C-21E2964B07D8}"/>
                </a:ext>
              </a:extLst>
            </p:cNvPr>
            <p:cNvSpPr/>
            <p:nvPr/>
          </p:nvSpPr>
          <p:spPr>
            <a:xfrm>
              <a:off x="8766343" y="3017163"/>
              <a:ext cx="312679" cy="304742"/>
            </a:xfrm>
            <a:custGeom>
              <a:avLst/>
              <a:gdLst>
                <a:gd name="f0" fmla="val w"/>
                <a:gd name="f1" fmla="val h"/>
                <a:gd name="f2" fmla="val 0"/>
                <a:gd name="f3" fmla="val 5892"/>
                <a:gd name="f4" fmla="val 5388"/>
                <a:gd name="f5" fmla="val 2993"/>
                <a:gd name="f6" fmla="val 2520"/>
                <a:gd name="f7" fmla="val 473"/>
                <a:gd name="f8" fmla="val 2741"/>
                <a:gd name="f9" fmla="val 725"/>
                <a:gd name="f10" fmla="val 3151"/>
                <a:gd name="f11" fmla="val 1103"/>
                <a:gd name="f12" fmla="val 1764"/>
                <a:gd name="f13" fmla="val 2174"/>
                <a:gd name="f14" fmla="val 2505"/>
                <a:gd name="f15" fmla="val 2363"/>
                <a:gd name="f16" fmla="val 2221"/>
                <a:gd name="f17" fmla="val 2457"/>
                <a:gd name="f18" fmla="val 1949"/>
                <a:gd name="f19" fmla="val 1678"/>
                <a:gd name="f20" fmla="val 1418"/>
                <a:gd name="f21" fmla="val 1229"/>
                <a:gd name="f22" fmla="val 977"/>
                <a:gd name="f23" fmla="val 1922"/>
                <a:gd name="f24" fmla="val 2930"/>
                <a:gd name="f25" fmla="val 2205"/>
                <a:gd name="f26" fmla="val 5072"/>
                <a:gd name="f27" fmla="val 2394"/>
                <a:gd name="f28" fmla="val 5293"/>
                <a:gd name="f29" fmla="val 2678"/>
                <a:gd name="f30" fmla="val 5387"/>
                <a:gd name="f31" fmla="val 3214"/>
                <a:gd name="f32" fmla="val 3497"/>
                <a:gd name="f33" fmla="val 3686"/>
                <a:gd name="f34" fmla="val 5891"/>
                <a:gd name="f35" fmla="val 4663"/>
                <a:gd name="f36" fmla="val 1701"/>
                <a:gd name="f37" fmla="val 4568"/>
                <a:gd name="f38" fmla="val 1575"/>
                <a:gd name="f39" fmla="val 1355"/>
                <a:gd name="f40" fmla="val 5167"/>
                <a:gd name="f41" fmla="val 756"/>
                <a:gd name="f42" fmla="val 5261"/>
                <a:gd name="f43" fmla="val 630"/>
                <a:gd name="f44" fmla="val 410"/>
                <a:gd name="f45" fmla="val 284"/>
                <a:gd name="f46" fmla="val 5104"/>
                <a:gd name="f47" fmla="val 221"/>
                <a:gd name="f48" fmla="val 5009"/>
                <a:gd name="f49" fmla="val 189"/>
                <a:gd name="f50" fmla="val 4915"/>
                <a:gd name="f51" fmla="val 4820"/>
                <a:gd name="f52" fmla="val 4726"/>
                <a:gd name="f53" fmla="val 4190"/>
                <a:gd name="f54" fmla="val 4143"/>
                <a:gd name="f55" fmla="val 819"/>
                <a:gd name="f56" fmla="val 4056"/>
                <a:gd name="f57" fmla="val 851"/>
                <a:gd name="f58" fmla="val 3966"/>
                <a:gd name="f59" fmla="val 3875"/>
                <a:gd name="f60" fmla="val 3781"/>
                <a:gd name="f61" fmla="val 3718"/>
                <a:gd name="f62" fmla="*/ f0 1 5892"/>
                <a:gd name="f63" fmla="*/ f1 1 5388"/>
                <a:gd name="f64" fmla="+- f4 0 f2"/>
                <a:gd name="f65" fmla="+- f3 0 f2"/>
                <a:gd name="f66" fmla="*/ f65 1 5892"/>
                <a:gd name="f67" fmla="*/ f64 1 5388"/>
                <a:gd name="f68" fmla="*/ f2 1 f66"/>
                <a:gd name="f69" fmla="*/ f3 1 f66"/>
                <a:gd name="f70" fmla="*/ f2 1 f67"/>
                <a:gd name="f71" fmla="*/ f4 1 f67"/>
                <a:gd name="f72" fmla="*/ f68 f62 1"/>
                <a:gd name="f73" fmla="*/ f69 f62 1"/>
                <a:gd name="f74" fmla="*/ f71 f63 1"/>
                <a:gd name="f75" fmla="*/ f70 f63 1"/>
              </a:gdLst>
              <a:ahLst/>
              <a:cxnLst>
                <a:cxn ang="3cd4">
                  <a:pos x="hc" y="t"/>
                </a:cxn>
                <a:cxn ang="0">
                  <a:pos x="r" y="vc"/>
                </a:cxn>
                <a:cxn ang="cd4">
                  <a:pos x="hc" y="b"/>
                </a:cxn>
                <a:cxn ang="cd2">
                  <a:pos x="l" y="vc"/>
                </a:cxn>
              </a:cxnLst>
              <a:rect l="f72" t="f75" r="f73" b="f74"/>
              <a:pathLst>
                <a:path w="5892" h="5388">
                  <a:moveTo>
                    <a:pt x="f5" y="f2"/>
                  </a:moveTo>
                  <a:lnTo>
                    <a:pt x="f6" y="f7"/>
                  </a:lnTo>
                  <a:lnTo>
                    <a:pt x="f8" y="f9"/>
                  </a:lnTo>
                  <a:cubicBezTo>
                    <a:pt x="f10" y="f11"/>
                    <a:pt x="f10" y="f12"/>
                    <a:pt x="f8" y="f13"/>
                  </a:cubicBezTo>
                  <a:cubicBezTo>
                    <a:pt x="f14" y="f15"/>
                    <a:pt x="f16" y="f17"/>
                    <a:pt x="f18" y="f17"/>
                  </a:cubicBezTo>
                  <a:cubicBezTo>
                    <a:pt x="f19" y="f17"/>
                    <a:pt x="f20" y="f15"/>
                    <a:pt x="f21" y="f13"/>
                  </a:cubicBezTo>
                  <a:lnTo>
                    <a:pt x="f22" y="f23"/>
                  </a:lnTo>
                  <a:lnTo>
                    <a:pt x="f2" y="f24"/>
                  </a:lnTo>
                  <a:lnTo>
                    <a:pt x="f25" y="f26"/>
                  </a:lnTo>
                  <a:cubicBezTo>
                    <a:pt x="f27" y="f28"/>
                    <a:pt x="f29" y="f30"/>
                    <a:pt x="f24" y="f30"/>
                  </a:cubicBezTo>
                  <a:cubicBezTo>
                    <a:pt x="f31" y="f30"/>
                    <a:pt x="f32" y="f28"/>
                    <a:pt x="f33" y="f26"/>
                  </a:cubicBezTo>
                  <a:lnTo>
                    <a:pt x="f34" y="f24"/>
                  </a:lnTo>
                  <a:lnTo>
                    <a:pt x="f35" y="f36"/>
                  </a:lnTo>
                  <a:cubicBezTo>
                    <a:pt x="f37" y="f38"/>
                    <a:pt x="f37" y="f39"/>
                    <a:pt x="f35" y="f21"/>
                  </a:cubicBezTo>
                  <a:lnTo>
                    <a:pt x="f40" y="f41"/>
                  </a:lnTo>
                  <a:cubicBezTo>
                    <a:pt x="f42" y="f43"/>
                    <a:pt x="f42" y="f44"/>
                    <a:pt x="f40" y="f45"/>
                  </a:cubicBezTo>
                  <a:cubicBezTo>
                    <a:pt x="f46" y="f47"/>
                    <a:pt x="f48" y="f49"/>
                    <a:pt x="f50" y="f49"/>
                  </a:cubicBezTo>
                  <a:cubicBezTo>
                    <a:pt x="f51" y="f49"/>
                    <a:pt x="f52" y="f47"/>
                    <a:pt x="f35" y="f45"/>
                  </a:cubicBezTo>
                  <a:lnTo>
                    <a:pt x="f53" y="f41"/>
                  </a:lnTo>
                  <a:cubicBezTo>
                    <a:pt x="f54" y="f55"/>
                    <a:pt x="f56" y="f57"/>
                    <a:pt x="f58" y="f57"/>
                  </a:cubicBezTo>
                  <a:cubicBezTo>
                    <a:pt x="f59" y="f57"/>
                    <a:pt x="f60" y="f55"/>
                    <a:pt x="f61" y="f41"/>
                  </a:cubicBezTo>
                  <a:lnTo>
                    <a:pt x="f5" y="f2"/>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grpSp>
      <p:grpSp>
        <p:nvGrpSpPr>
          <p:cNvPr id="201" name="Google Shape;10101;p74">
            <a:extLst>
              <a:ext uri="{FF2B5EF4-FFF2-40B4-BE49-F238E27FC236}">
                <a16:creationId xmlns:a16="http://schemas.microsoft.com/office/drawing/2014/main" id="{90192C48-B06F-4C81-94AD-07916D298A69}"/>
              </a:ext>
            </a:extLst>
          </p:cNvPr>
          <p:cNvGrpSpPr/>
          <p:nvPr/>
        </p:nvGrpSpPr>
        <p:grpSpPr>
          <a:xfrm>
            <a:off x="7230341" y="3943838"/>
            <a:ext cx="326443" cy="322689"/>
            <a:chOff x="11384600" y="5555345"/>
            <a:chExt cx="437228" cy="432200"/>
          </a:xfrm>
          <a:solidFill>
            <a:srgbClr val="BA1A18"/>
          </a:solidFill>
        </p:grpSpPr>
        <p:sp>
          <p:nvSpPr>
            <p:cNvPr id="202" name="Google Shape;10102;p74">
              <a:extLst>
                <a:ext uri="{FF2B5EF4-FFF2-40B4-BE49-F238E27FC236}">
                  <a16:creationId xmlns:a16="http://schemas.microsoft.com/office/drawing/2014/main" id="{7C4E753A-B3A9-496F-8EBC-6B806E654EF4}"/>
                </a:ext>
              </a:extLst>
            </p:cNvPr>
            <p:cNvSpPr/>
            <p:nvPr/>
          </p:nvSpPr>
          <p:spPr>
            <a:xfrm>
              <a:off x="11525051" y="5670020"/>
              <a:ext cx="296777" cy="317525"/>
            </a:xfrm>
            <a:custGeom>
              <a:avLst/>
              <a:gdLst>
                <a:gd name="f0" fmla="val w"/>
                <a:gd name="f1" fmla="val h"/>
                <a:gd name="f2" fmla="val 0"/>
                <a:gd name="f3" fmla="val 8255"/>
                <a:gd name="f4" fmla="val 8287"/>
                <a:gd name="f5" fmla="val 4128"/>
                <a:gd name="f6" fmla="val 1229"/>
                <a:gd name="f7" fmla="val 4348"/>
                <a:gd name="f8" fmla="val 4506"/>
                <a:gd name="f9" fmla="val 1418"/>
                <a:gd name="f10" fmla="val 1670"/>
                <a:gd name="f11" fmla="val 1922"/>
                <a:gd name="f12" fmla="val 4978"/>
                <a:gd name="f13" fmla="val 2080"/>
                <a:gd name="f14" fmla="val 5356"/>
                <a:gd name="f15" fmla="val 2552"/>
                <a:gd name="f16" fmla="val 3119"/>
                <a:gd name="f17" fmla="val 3340"/>
                <a:gd name="f18" fmla="val 5136"/>
                <a:gd name="f19" fmla="val 3498"/>
                <a:gd name="f20" fmla="val 4947"/>
                <a:gd name="f21" fmla="val 4726"/>
                <a:gd name="f22" fmla="val 3308"/>
                <a:gd name="f23" fmla="val 2867"/>
                <a:gd name="f24" fmla="val 4317"/>
                <a:gd name="f25" fmla="val 2710"/>
                <a:gd name="f26" fmla="val 3939"/>
                <a:gd name="f27" fmla="val 3687"/>
                <a:gd name="f28" fmla="val 2930"/>
                <a:gd name="f29" fmla="val 3718"/>
                <a:gd name="f30" fmla="val 4033"/>
                <a:gd name="f31" fmla="val 3592"/>
                <a:gd name="f32" fmla="val 4411"/>
                <a:gd name="f33" fmla="val 3813"/>
                <a:gd name="f34" fmla="val 4821"/>
                <a:gd name="f35" fmla="val 5388"/>
                <a:gd name="f36" fmla="val 4537"/>
                <a:gd name="f37" fmla="val 5199"/>
                <a:gd name="f38" fmla="val 5766"/>
                <a:gd name="f39" fmla="val 5041"/>
                <a:gd name="f40" fmla="val 6175"/>
                <a:gd name="f41" fmla="val 4569"/>
                <a:gd name="f42" fmla="val 6396"/>
                <a:gd name="f43" fmla="val 6648"/>
                <a:gd name="f44" fmla="val 6900"/>
                <a:gd name="f45" fmla="val 7089"/>
                <a:gd name="f46" fmla="val 4159"/>
                <a:gd name="f47" fmla="val 3970"/>
                <a:gd name="f48" fmla="val 3245"/>
                <a:gd name="f49" fmla="val 6238"/>
                <a:gd name="f50" fmla="val 2899"/>
                <a:gd name="f51" fmla="val 3088"/>
                <a:gd name="f52" fmla="val 5010"/>
                <a:gd name="f53" fmla="val 5451"/>
                <a:gd name="f54" fmla="val 3876"/>
                <a:gd name="f55" fmla="val 5608"/>
                <a:gd name="f56" fmla="val 4191"/>
                <a:gd name="f57" fmla="val 3844"/>
                <a:gd name="f58" fmla="val 3403"/>
                <a:gd name="f59" fmla="val 3781"/>
                <a:gd name="f60" fmla="val 3214"/>
                <a:gd name="f61" fmla="val 2143"/>
                <a:gd name="f62" fmla="val 1828"/>
                <a:gd name="f63" fmla="val 1859"/>
                <a:gd name="f64" fmla="val 6427"/>
                <a:gd name="f65" fmla="val 8286"/>
                <a:gd name="f66" fmla="*/ f0 1 8255"/>
                <a:gd name="f67" fmla="*/ f1 1 8287"/>
                <a:gd name="f68" fmla="+- f4 0 f2"/>
                <a:gd name="f69" fmla="+- f3 0 f2"/>
                <a:gd name="f70" fmla="*/ f69 1 8255"/>
                <a:gd name="f71" fmla="*/ f68 1 8287"/>
                <a:gd name="f72" fmla="*/ f2 1 f70"/>
                <a:gd name="f73" fmla="*/ f3 1 f70"/>
                <a:gd name="f74" fmla="*/ f2 1 f71"/>
                <a:gd name="f75" fmla="*/ f4 1 f71"/>
                <a:gd name="f76" fmla="*/ f72 f66 1"/>
                <a:gd name="f77" fmla="*/ f73 f66 1"/>
                <a:gd name="f78" fmla="*/ f75 f67 1"/>
                <a:gd name="f79" fmla="*/ f74 f67 1"/>
              </a:gdLst>
              <a:ahLst/>
              <a:cxnLst>
                <a:cxn ang="3cd4">
                  <a:pos x="hc" y="t"/>
                </a:cxn>
                <a:cxn ang="0">
                  <a:pos x="r" y="vc"/>
                </a:cxn>
                <a:cxn ang="cd4">
                  <a:pos x="hc" y="b"/>
                </a:cxn>
                <a:cxn ang="cd2">
                  <a:pos x="l" y="vc"/>
                </a:cxn>
              </a:cxnLst>
              <a:rect l="f76" t="f79" r="f77" b="f78"/>
              <a:pathLst>
                <a:path w="8255" h="8287">
                  <a:moveTo>
                    <a:pt x="f5" y="f6"/>
                  </a:moveTo>
                  <a:cubicBezTo>
                    <a:pt x="f7" y="f6"/>
                    <a:pt x="f8" y="f9"/>
                    <a:pt x="f8" y="f10"/>
                  </a:cubicBezTo>
                  <a:lnTo>
                    <a:pt x="f8" y="f11"/>
                  </a:lnTo>
                  <a:cubicBezTo>
                    <a:pt x="f12" y="f13"/>
                    <a:pt x="f14" y="f15"/>
                    <a:pt x="f14" y="f16"/>
                  </a:cubicBezTo>
                  <a:cubicBezTo>
                    <a:pt x="f14" y="f17"/>
                    <a:pt x="f18" y="f19"/>
                    <a:pt x="f20" y="f19"/>
                  </a:cubicBezTo>
                  <a:cubicBezTo>
                    <a:pt x="f21" y="f19"/>
                    <a:pt x="f8" y="f22"/>
                    <a:pt x="f8" y="f16"/>
                  </a:cubicBezTo>
                  <a:cubicBezTo>
                    <a:pt x="f8" y="f23"/>
                    <a:pt x="f24" y="f25"/>
                    <a:pt x="f5" y="f25"/>
                  </a:cubicBezTo>
                  <a:cubicBezTo>
                    <a:pt x="f26" y="f25"/>
                    <a:pt x="f27" y="f28"/>
                    <a:pt x="f27" y="f16"/>
                  </a:cubicBezTo>
                  <a:cubicBezTo>
                    <a:pt x="f29" y="f17"/>
                    <a:pt x="f30" y="f31"/>
                    <a:pt x="f32" y="f33"/>
                  </a:cubicBezTo>
                  <a:cubicBezTo>
                    <a:pt x="f34" y="f5"/>
                    <a:pt x="f35" y="f36"/>
                    <a:pt x="f35" y="f37"/>
                  </a:cubicBezTo>
                  <a:cubicBezTo>
                    <a:pt x="f35" y="f38"/>
                    <a:pt x="f39" y="f40"/>
                    <a:pt x="f41" y="f42"/>
                  </a:cubicBezTo>
                  <a:lnTo>
                    <a:pt x="f41" y="f43"/>
                  </a:lnTo>
                  <a:cubicBezTo>
                    <a:pt x="f41" y="f44"/>
                    <a:pt x="f7" y="f45"/>
                    <a:pt x="f46" y="f45"/>
                  </a:cubicBezTo>
                  <a:cubicBezTo>
                    <a:pt x="f47" y="f45"/>
                    <a:pt x="f29" y="f44"/>
                    <a:pt x="f29" y="f43"/>
                  </a:cubicBezTo>
                  <a:lnTo>
                    <a:pt x="f29" y="f42"/>
                  </a:lnTo>
                  <a:cubicBezTo>
                    <a:pt x="f48" y="f49"/>
                    <a:pt x="f50" y="f38"/>
                    <a:pt x="f50" y="f37"/>
                  </a:cubicBezTo>
                  <a:cubicBezTo>
                    <a:pt x="f50" y="f12"/>
                    <a:pt x="f51" y="f34"/>
                    <a:pt x="f22" y="f34"/>
                  </a:cubicBezTo>
                  <a:cubicBezTo>
                    <a:pt x="f19" y="f34"/>
                    <a:pt x="f27" y="f52"/>
                    <a:pt x="f27" y="f37"/>
                  </a:cubicBezTo>
                  <a:cubicBezTo>
                    <a:pt x="f27" y="f53"/>
                    <a:pt x="f54" y="f55"/>
                    <a:pt x="f5" y="f55"/>
                  </a:cubicBezTo>
                  <a:cubicBezTo>
                    <a:pt x="f7" y="f55"/>
                    <a:pt x="f8" y="f35"/>
                    <a:pt x="f8" y="f37"/>
                  </a:cubicBezTo>
                  <a:cubicBezTo>
                    <a:pt x="f8" y="f12"/>
                    <a:pt x="f56" y="f21"/>
                    <a:pt x="f57" y="f8"/>
                  </a:cubicBezTo>
                  <a:cubicBezTo>
                    <a:pt x="f58" y="f56"/>
                    <a:pt x="f23" y="f59"/>
                    <a:pt x="f23" y="f16"/>
                  </a:cubicBezTo>
                  <a:cubicBezTo>
                    <a:pt x="f23" y="f15"/>
                    <a:pt x="f60" y="f61"/>
                    <a:pt x="f27" y="f11"/>
                  </a:cubicBezTo>
                  <a:lnTo>
                    <a:pt x="f27" y="f10"/>
                  </a:lnTo>
                  <a:cubicBezTo>
                    <a:pt x="f27" y="f9"/>
                    <a:pt x="f54" y="f6"/>
                    <a:pt x="f5" y="f6"/>
                  </a:cubicBezTo>
                  <a:close/>
                  <a:moveTo>
                    <a:pt x="f5" y="f2"/>
                  </a:moveTo>
                  <a:cubicBezTo>
                    <a:pt x="f62" y="f2"/>
                    <a:pt x="f2" y="f63"/>
                    <a:pt x="f2" y="f5"/>
                  </a:cubicBezTo>
                  <a:cubicBezTo>
                    <a:pt x="f2" y="f64"/>
                    <a:pt x="f62" y="f65"/>
                    <a:pt x="f5" y="f65"/>
                  </a:cubicBezTo>
                  <a:cubicBezTo>
                    <a:pt x="f42" y="f65"/>
                    <a:pt x="f3" y="f64"/>
                    <a:pt x="f3" y="f5"/>
                  </a:cubicBezTo>
                  <a:cubicBezTo>
                    <a:pt x="f3" y="f63"/>
                    <a:pt x="f42" y="f2"/>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203" name="Google Shape;10103;p74">
              <a:extLst>
                <a:ext uri="{FF2B5EF4-FFF2-40B4-BE49-F238E27FC236}">
                  <a16:creationId xmlns:a16="http://schemas.microsoft.com/office/drawing/2014/main" id="{5D8689A6-D72C-44EF-A373-29FADE7FD3E8}"/>
                </a:ext>
              </a:extLst>
            </p:cNvPr>
            <p:cNvSpPr/>
            <p:nvPr/>
          </p:nvSpPr>
          <p:spPr>
            <a:xfrm>
              <a:off x="11385743" y="5555345"/>
              <a:ext cx="229944" cy="114711"/>
            </a:xfrm>
            <a:custGeom>
              <a:avLst/>
              <a:gdLst>
                <a:gd name="f0" fmla="val w"/>
                <a:gd name="f1" fmla="val h"/>
                <a:gd name="f2" fmla="val 0"/>
                <a:gd name="f3" fmla="val 6396"/>
                <a:gd name="f4" fmla="val 2994"/>
                <a:gd name="f5" fmla="val 3214"/>
                <a:gd name="f6" fmla="val 1"/>
                <a:gd name="f7" fmla="val 1450"/>
                <a:gd name="f8" fmla="val 662"/>
                <a:gd name="f9" fmla="val 1513"/>
                <a:gd name="f10" fmla="val 2332"/>
                <a:gd name="f11" fmla="val 2993"/>
                <a:gd name="f12" fmla="val 4947"/>
                <a:gd name="f13" fmla="*/ f0 1 6396"/>
                <a:gd name="f14" fmla="*/ f1 1 2994"/>
                <a:gd name="f15" fmla="+- f4 0 f2"/>
                <a:gd name="f16" fmla="+- f3 0 f2"/>
                <a:gd name="f17" fmla="*/ f16 1 6396"/>
                <a:gd name="f18" fmla="*/ f15 1 2994"/>
                <a:gd name="f19" fmla="*/ f2 1 f17"/>
                <a:gd name="f20" fmla="*/ f3 1 f17"/>
                <a:gd name="f21" fmla="*/ f2 1 f18"/>
                <a:gd name="f22" fmla="*/ f4 1 f18"/>
                <a:gd name="f23" fmla="*/ f19 f13 1"/>
                <a:gd name="f24" fmla="*/ f20 f13 1"/>
                <a:gd name="f25" fmla="*/ f22 f14 1"/>
                <a:gd name="f26" fmla="*/ f21 f14 1"/>
              </a:gdLst>
              <a:ahLst/>
              <a:cxnLst>
                <a:cxn ang="3cd4">
                  <a:pos x="hc" y="t"/>
                </a:cxn>
                <a:cxn ang="0">
                  <a:pos x="r" y="vc"/>
                </a:cxn>
                <a:cxn ang="cd4">
                  <a:pos x="hc" y="b"/>
                </a:cxn>
                <a:cxn ang="cd2">
                  <a:pos x="l" y="vc"/>
                </a:cxn>
              </a:cxnLst>
              <a:rect l="f23" t="f26" r="f24" b="f25"/>
              <a:pathLst>
                <a:path w="6396" h="2994">
                  <a:moveTo>
                    <a:pt x="f5" y="f6"/>
                  </a:moveTo>
                  <a:cubicBezTo>
                    <a:pt x="f7" y="f6"/>
                    <a:pt x="f2" y="f8"/>
                    <a:pt x="f2" y="f9"/>
                  </a:cubicBezTo>
                  <a:cubicBezTo>
                    <a:pt x="f2" y="f10"/>
                    <a:pt x="f7" y="f11"/>
                    <a:pt x="f5" y="f11"/>
                  </a:cubicBezTo>
                  <a:cubicBezTo>
                    <a:pt x="f12" y="f11"/>
                    <a:pt x="f3" y="f10"/>
                    <a:pt x="f3" y="f9"/>
                  </a:cubicBezTo>
                  <a:cubicBezTo>
                    <a:pt x="f3" y="f8"/>
                    <a:pt x="f12" y="f6"/>
                    <a:pt x="f5"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204" name="Google Shape;10104;p74">
              <a:extLst>
                <a:ext uri="{FF2B5EF4-FFF2-40B4-BE49-F238E27FC236}">
                  <a16:creationId xmlns:a16="http://schemas.microsoft.com/office/drawing/2014/main" id="{D7C96CEF-ABBC-4C8B-AEDF-8A9CBF3D4DC1}"/>
                </a:ext>
              </a:extLst>
            </p:cNvPr>
            <p:cNvSpPr/>
            <p:nvPr/>
          </p:nvSpPr>
          <p:spPr>
            <a:xfrm>
              <a:off x="11385743" y="5674848"/>
              <a:ext cx="158584" cy="91769"/>
            </a:xfrm>
            <a:custGeom>
              <a:avLst/>
              <a:gdLst>
                <a:gd name="f0" fmla="val w"/>
                <a:gd name="f1" fmla="val h"/>
                <a:gd name="f2" fmla="val 0"/>
                <a:gd name="f3" fmla="val 4411"/>
                <a:gd name="f4" fmla="val 2395"/>
                <a:gd name="f5" fmla="val 1135"/>
                <a:gd name="f6" fmla="val 1450"/>
                <a:gd name="f7" fmla="val 347"/>
                <a:gd name="f8" fmla="val 1765"/>
                <a:gd name="f9" fmla="val 882"/>
                <a:gd name="f10" fmla="val 2017"/>
                <a:gd name="f11" fmla="val 1355"/>
                <a:gd name="f12" fmla="val 2237"/>
                <a:gd name="f13" fmla="val 2332"/>
                <a:gd name="f14" fmla="val 3151"/>
                <a:gd name="f15" fmla="val 3308"/>
                <a:gd name="f16" fmla="val 3560"/>
                <a:gd name="f17" fmla="val 1733"/>
                <a:gd name="f18" fmla="val 3907"/>
                <a:gd name="f19" fmla="val 631"/>
                <a:gd name="f20" fmla="val 4033"/>
                <a:gd name="f21" fmla="val 694"/>
                <a:gd name="f22" fmla="val 3623"/>
                <a:gd name="f23" fmla="val 757"/>
                <a:gd name="f24" fmla="val 3182"/>
                <a:gd name="f25" fmla="val 2363"/>
                <a:gd name="f26" fmla="val 1261"/>
                <a:gd name="f27" fmla="val 599"/>
                <a:gd name="f28" fmla="val 567"/>
                <a:gd name="f29" fmla="val 316"/>
                <a:gd name="f30" fmla="val 221"/>
                <a:gd name="f31" fmla="val 158"/>
                <a:gd name="f32" fmla="val 127"/>
                <a:gd name="f33" fmla="*/ f0 1 4411"/>
                <a:gd name="f34" fmla="*/ f1 1 2395"/>
                <a:gd name="f35" fmla="+- f4 0 f2"/>
                <a:gd name="f36" fmla="+- f3 0 f2"/>
                <a:gd name="f37" fmla="*/ f36 1 4411"/>
                <a:gd name="f38" fmla="*/ f35 1 2395"/>
                <a:gd name="f39" fmla="*/ f2 1 f37"/>
                <a:gd name="f40" fmla="*/ f3 1 f37"/>
                <a:gd name="f41" fmla="*/ f2 1 f38"/>
                <a:gd name="f42" fmla="*/ f4 1 f38"/>
                <a:gd name="f43" fmla="*/ f39 f33 1"/>
                <a:gd name="f44" fmla="*/ f40 f33 1"/>
                <a:gd name="f45" fmla="*/ f42 f34 1"/>
                <a:gd name="f46" fmla="*/ f41 f34 1"/>
              </a:gdLst>
              <a:ahLst/>
              <a:cxnLst>
                <a:cxn ang="3cd4">
                  <a:pos x="hc" y="t"/>
                </a:cxn>
                <a:cxn ang="0">
                  <a:pos x="r" y="vc"/>
                </a:cxn>
                <a:cxn ang="cd4">
                  <a:pos x="hc" y="b"/>
                </a:cxn>
                <a:cxn ang="cd2">
                  <a:pos x="l" y="vc"/>
                </a:cxn>
              </a:cxnLst>
              <a:rect l="f43" t="f46" r="f44" b="f45"/>
              <a:pathLst>
                <a:path w="4411" h="2395">
                  <a:moveTo>
                    <a:pt x="f2" y="f2"/>
                  </a:moveTo>
                  <a:lnTo>
                    <a:pt x="f2" y="f5"/>
                  </a:lnTo>
                  <a:cubicBezTo>
                    <a:pt x="f2" y="f6"/>
                    <a:pt x="f7" y="f8"/>
                    <a:pt x="f9" y="f10"/>
                  </a:cubicBezTo>
                  <a:cubicBezTo>
                    <a:pt x="f11" y="f12"/>
                    <a:pt x="f13" y="f4"/>
                    <a:pt x="f14" y="f4"/>
                  </a:cubicBezTo>
                  <a:lnTo>
                    <a:pt x="f15" y="f4"/>
                  </a:lnTo>
                  <a:cubicBezTo>
                    <a:pt x="f16" y="f17"/>
                    <a:pt x="f18" y="f5"/>
                    <a:pt x="f3" y="f19"/>
                  </a:cubicBezTo>
                  <a:lnTo>
                    <a:pt x="f3" y="f19"/>
                  </a:lnTo>
                  <a:cubicBezTo>
                    <a:pt x="f20" y="f21"/>
                    <a:pt x="f22" y="f23"/>
                    <a:pt x="f24" y="f23"/>
                  </a:cubicBezTo>
                  <a:cubicBezTo>
                    <a:pt x="f25" y="f23"/>
                    <a:pt x="f26" y="f27"/>
                    <a:pt x="f28" y="f29"/>
                  </a:cubicBezTo>
                  <a:cubicBezTo>
                    <a:pt x="f7" y="f30"/>
                    <a:pt x="f31" y="f32"/>
                    <a:pt x="f2"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205" name="Google Shape;10105;p74">
              <a:extLst>
                <a:ext uri="{FF2B5EF4-FFF2-40B4-BE49-F238E27FC236}">
                  <a16:creationId xmlns:a16="http://schemas.microsoft.com/office/drawing/2014/main" id="{5DF29FA2-9DA4-47BD-B698-EA7611D82404}"/>
                </a:ext>
              </a:extLst>
            </p:cNvPr>
            <p:cNvSpPr/>
            <p:nvPr/>
          </p:nvSpPr>
          <p:spPr>
            <a:xfrm>
              <a:off x="11385743" y="5863178"/>
              <a:ext cx="152933" cy="91769"/>
            </a:xfrm>
            <a:custGeom>
              <a:avLst/>
              <a:gdLst>
                <a:gd name="f0" fmla="val w"/>
                <a:gd name="f1" fmla="val h"/>
                <a:gd name="f2" fmla="val 0"/>
                <a:gd name="f3" fmla="val 4254"/>
                <a:gd name="f4" fmla="val 2395"/>
                <a:gd name="f5" fmla="val 1197"/>
                <a:gd name="f6" fmla="val 1701"/>
                <a:gd name="f7" fmla="val 1355"/>
                <a:gd name="f8" fmla="val 3182"/>
                <a:gd name="f9" fmla="val 3560"/>
                <a:gd name="f10" fmla="val 3907"/>
                <a:gd name="f11" fmla="val 2363"/>
                <a:gd name="f12" fmla="val 2332"/>
                <a:gd name="f13" fmla="val 3875"/>
                <a:gd name="f14" fmla="val 1859"/>
                <a:gd name="f15" fmla="val 3340"/>
                <a:gd name="f16" fmla="val 756"/>
                <a:gd name="f17" fmla="val 1261"/>
                <a:gd name="f18" fmla="val 599"/>
                <a:gd name="f19" fmla="val 567"/>
                <a:gd name="f20" fmla="val 315"/>
                <a:gd name="f21" fmla="val 347"/>
                <a:gd name="f22" fmla="val 252"/>
                <a:gd name="f23" fmla="val 158"/>
                <a:gd name="f24" fmla="val 126"/>
                <a:gd name="f25" fmla="*/ f0 1 4254"/>
                <a:gd name="f26" fmla="*/ f1 1 2395"/>
                <a:gd name="f27" fmla="+- f4 0 f2"/>
                <a:gd name="f28" fmla="+- f3 0 f2"/>
                <a:gd name="f29" fmla="*/ f28 1 4254"/>
                <a:gd name="f30" fmla="*/ f27 1 2395"/>
                <a:gd name="f31" fmla="*/ f2 1 f29"/>
                <a:gd name="f32" fmla="*/ f3 1 f29"/>
                <a:gd name="f33" fmla="*/ f2 1 f30"/>
                <a:gd name="f34" fmla="*/ f4 1 f30"/>
                <a:gd name="f35" fmla="*/ f31 f25 1"/>
                <a:gd name="f36" fmla="*/ f32 f25 1"/>
                <a:gd name="f37" fmla="*/ f34 f26 1"/>
                <a:gd name="f38" fmla="*/ f33 f26 1"/>
              </a:gdLst>
              <a:ahLst/>
              <a:cxnLst>
                <a:cxn ang="3cd4">
                  <a:pos x="hc" y="t"/>
                </a:cxn>
                <a:cxn ang="0">
                  <a:pos x="r" y="vc"/>
                </a:cxn>
                <a:cxn ang="cd4">
                  <a:pos x="hc" y="b"/>
                </a:cxn>
                <a:cxn ang="cd2">
                  <a:pos x="l" y="vc"/>
                </a:cxn>
              </a:cxnLst>
              <a:rect l="f35" t="f38" r="f36" b="f37"/>
              <a:pathLst>
                <a:path w="4254" h="2395">
                  <a:moveTo>
                    <a:pt x="f2" y="f2"/>
                  </a:moveTo>
                  <a:lnTo>
                    <a:pt x="f2" y="f5"/>
                  </a:lnTo>
                  <a:cubicBezTo>
                    <a:pt x="f2" y="f6"/>
                    <a:pt x="f7" y="f4"/>
                    <a:pt x="f8" y="f4"/>
                  </a:cubicBezTo>
                  <a:cubicBezTo>
                    <a:pt x="f9" y="f4"/>
                    <a:pt x="f10" y="f11"/>
                    <a:pt x="f3" y="f12"/>
                  </a:cubicBezTo>
                  <a:cubicBezTo>
                    <a:pt x="f13" y="f14"/>
                    <a:pt x="f9" y="f7"/>
                    <a:pt x="f15" y="f16"/>
                  </a:cubicBezTo>
                  <a:lnTo>
                    <a:pt x="f8" y="f16"/>
                  </a:lnTo>
                  <a:cubicBezTo>
                    <a:pt x="f11" y="f16"/>
                    <a:pt x="f17" y="f18"/>
                    <a:pt x="f19" y="f20"/>
                  </a:cubicBezTo>
                  <a:cubicBezTo>
                    <a:pt x="f21" y="f22"/>
                    <a:pt x="f23" y="f24"/>
                    <a:pt x="f2"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206" name="Google Shape;10106;p74">
              <a:extLst>
                <a:ext uri="{FF2B5EF4-FFF2-40B4-BE49-F238E27FC236}">
                  <a16:creationId xmlns:a16="http://schemas.microsoft.com/office/drawing/2014/main" id="{6C7B6B9E-06F8-4960-9281-6D67F69FCA5C}"/>
                </a:ext>
              </a:extLst>
            </p:cNvPr>
            <p:cNvSpPr/>
            <p:nvPr/>
          </p:nvSpPr>
          <p:spPr>
            <a:xfrm>
              <a:off x="11384600" y="5768995"/>
              <a:ext cx="112169" cy="92985"/>
            </a:xfrm>
            <a:custGeom>
              <a:avLst/>
              <a:gdLst>
                <a:gd name="f0" fmla="val w"/>
                <a:gd name="f1" fmla="val h"/>
                <a:gd name="f2" fmla="val 0"/>
                <a:gd name="f3" fmla="val 3120"/>
                <a:gd name="f4" fmla="val 2427"/>
                <a:gd name="f5" fmla="val 1"/>
                <a:gd name="f6" fmla="val 1167"/>
                <a:gd name="f7" fmla="val 32"/>
                <a:gd name="f8" fmla="val 1482"/>
                <a:gd name="f9" fmla="val 379"/>
                <a:gd name="f10" fmla="val 1797"/>
                <a:gd name="f11" fmla="val 914"/>
                <a:gd name="f12" fmla="val 2017"/>
                <a:gd name="f13" fmla="val 1387"/>
                <a:gd name="f14" fmla="val 2238"/>
                <a:gd name="f15" fmla="val 2332"/>
                <a:gd name="f16" fmla="val 2395"/>
                <a:gd name="f17" fmla="val 3057"/>
                <a:gd name="f18" fmla="val 2143"/>
                <a:gd name="f19" fmla="val 3025"/>
                <a:gd name="f20" fmla="val 1860"/>
                <a:gd name="f21" fmla="val 1608"/>
                <a:gd name="f22" fmla="val 1324"/>
                <a:gd name="f23" fmla="val 3088"/>
                <a:gd name="f24" fmla="val 1041"/>
                <a:gd name="f25" fmla="val 757"/>
                <a:gd name="f26" fmla="val 1230"/>
                <a:gd name="f27" fmla="val 599"/>
                <a:gd name="f28" fmla="val 536"/>
                <a:gd name="f29" fmla="val 316"/>
                <a:gd name="f30" fmla="val 347"/>
                <a:gd name="f31" fmla="val 253"/>
                <a:gd name="f32" fmla="val 158"/>
                <a:gd name="f33" fmla="val 127"/>
                <a:gd name="f34" fmla="*/ f0 1 3120"/>
                <a:gd name="f35" fmla="*/ f1 1 2427"/>
                <a:gd name="f36" fmla="+- f4 0 f2"/>
                <a:gd name="f37" fmla="+- f3 0 f2"/>
                <a:gd name="f38" fmla="*/ f37 1 3120"/>
                <a:gd name="f39" fmla="*/ f36 1 2427"/>
                <a:gd name="f40" fmla="*/ f2 1 f38"/>
                <a:gd name="f41" fmla="*/ f3 1 f38"/>
                <a:gd name="f42" fmla="*/ f2 1 f39"/>
                <a:gd name="f43" fmla="*/ f4 1 f39"/>
                <a:gd name="f44" fmla="*/ f40 f34 1"/>
                <a:gd name="f45" fmla="*/ f41 f34 1"/>
                <a:gd name="f46" fmla="*/ f43 f35 1"/>
                <a:gd name="f47" fmla="*/ f42 f35 1"/>
              </a:gdLst>
              <a:ahLst/>
              <a:cxnLst>
                <a:cxn ang="3cd4">
                  <a:pos x="hc" y="t"/>
                </a:cxn>
                <a:cxn ang="0">
                  <a:pos x="r" y="vc"/>
                </a:cxn>
                <a:cxn ang="cd4">
                  <a:pos x="hc" y="b"/>
                </a:cxn>
                <a:cxn ang="cd2">
                  <a:pos x="l" y="vc"/>
                </a:cxn>
              </a:cxnLst>
              <a:rect l="f44" t="f47" r="f45" b="f46"/>
              <a:pathLst>
                <a:path w="3120" h="2427">
                  <a:moveTo>
                    <a:pt x="f5" y="f5"/>
                  </a:moveTo>
                  <a:lnTo>
                    <a:pt x="f5" y="f6"/>
                  </a:lnTo>
                  <a:lnTo>
                    <a:pt x="f7" y="f6"/>
                  </a:lnTo>
                  <a:cubicBezTo>
                    <a:pt x="f7" y="f8"/>
                    <a:pt x="f9" y="f10"/>
                    <a:pt x="f11" y="f12"/>
                  </a:cubicBezTo>
                  <a:cubicBezTo>
                    <a:pt x="f13" y="f14"/>
                    <a:pt x="f15" y="f16"/>
                    <a:pt x="f3" y="f4"/>
                  </a:cubicBezTo>
                  <a:cubicBezTo>
                    <a:pt x="f17" y="f18"/>
                    <a:pt x="f19" y="f20"/>
                    <a:pt x="f19" y="f21"/>
                  </a:cubicBezTo>
                  <a:cubicBezTo>
                    <a:pt x="f19" y="f22"/>
                    <a:pt x="f23" y="f24"/>
                    <a:pt x="f3" y="f25"/>
                  </a:cubicBezTo>
                  <a:cubicBezTo>
                    <a:pt x="f15" y="f25"/>
                    <a:pt x="f26" y="f27"/>
                    <a:pt x="f28" y="f29"/>
                  </a:cubicBezTo>
                  <a:cubicBezTo>
                    <a:pt x="f30" y="f31"/>
                    <a:pt x="f32" y="f33"/>
                    <a:pt x="f5" y="f5"/>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grpSp>
      <p:grpSp>
        <p:nvGrpSpPr>
          <p:cNvPr id="207" name="Google Shape;10125;p74">
            <a:extLst>
              <a:ext uri="{FF2B5EF4-FFF2-40B4-BE49-F238E27FC236}">
                <a16:creationId xmlns:a16="http://schemas.microsoft.com/office/drawing/2014/main" id="{664BED60-8665-4D33-9EE5-103CB03CAD7D}"/>
              </a:ext>
            </a:extLst>
          </p:cNvPr>
          <p:cNvGrpSpPr/>
          <p:nvPr/>
        </p:nvGrpSpPr>
        <p:grpSpPr>
          <a:xfrm>
            <a:off x="6505209" y="1104328"/>
            <a:ext cx="443495" cy="473876"/>
            <a:chOff x="10413379" y="1752191"/>
            <a:chExt cx="594003" cy="634694"/>
          </a:xfrm>
          <a:solidFill>
            <a:srgbClr val="BA1A18"/>
          </a:solidFill>
        </p:grpSpPr>
        <p:sp>
          <p:nvSpPr>
            <p:cNvPr id="208" name="Google Shape;10126;p74">
              <a:extLst>
                <a:ext uri="{FF2B5EF4-FFF2-40B4-BE49-F238E27FC236}">
                  <a16:creationId xmlns:a16="http://schemas.microsoft.com/office/drawing/2014/main" id="{27B6F27C-B41F-44A1-BAF4-60205C443D66}"/>
                </a:ext>
              </a:extLst>
            </p:cNvPr>
            <p:cNvSpPr/>
            <p:nvPr/>
          </p:nvSpPr>
          <p:spPr>
            <a:xfrm>
              <a:off x="10534829" y="2097944"/>
              <a:ext cx="349620" cy="288941"/>
            </a:xfrm>
            <a:custGeom>
              <a:avLst/>
              <a:gdLst>
                <a:gd name="f0" fmla="val w"/>
                <a:gd name="f1" fmla="val h"/>
                <a:gd name="f2" fmla="val 0"/>
                <a:gd name="f3" fmla="val 7436"/>
                <a:gd name="f4" fmla="val 5766"/>
                <a:gd name="f5" fmla="val 410"/>
                <a:gd name="f6" fmla="val 158"/>
                <a:gd name="f7" fmla="val 1"/>
                <a:gd name="f8" fmla="val 189"/>
                <a:gd name="f9" fmla="val 662"/>
                <a:gd name="f10" fmla="val 190"/>
                <a:gd name="f11" fmla="val 820"/>
                <a:gd name="f12" fmla="val 883"/>
                <a:gd name="f13" fmla="val 1670"/>
                <a:gd name="f14" fmla="val 5419"/>
                <a:gd name="f15" fmla="val 1702"/>
                <a:gd name="f16" fmla="val 5608"/>
                <a:gd name="f17" fmla="val 1859"/>
                <a:gd name="f18" fmla="val 2048"/>
                <a:gd name="f19" fmla="val 5356"/>
                <a:gd name="f20" fmla="val 5545"/>
                <a:gd name="f21" fmla="val 6554"/>
                <a:gd name="f22" fmla="val 7026"/>
                <a:gd name="f23" fmla="val 7247"/>
                <a:gd name="f24" fmla="val 7404"/>
                <a:gd name="f25" fmla="val 630"/>
                <a:gd name="f26" fmla="*/ f0 1 7436"/>
                <a:gd name="f27" fmla="*/ f1 1 5766"/>
                <a:gd name="f28" fmla="+- f4 0 f2"/>
                <a:gd name="f29" fmla="+- f3 0 f2"/>
                <a:gd name="f30" fmla="*/ f29 1 7436"/>
                <a:gd name="f31" fmla="*/ f28 1 5766"/>
                <a:gd name="f32" fmla="*/ f2 1 f30"/>
                <a:gd name="f33" fmla="*/ f3 1 f30"/>
                <a:gd name="f34" fmla="*/ f2 1 f31"/>
                <a:gd name="f35" fmla="*/ f4 1 f31"/>
                <a:gd name="f36" fmla="*/ f32 f26 1"/>
                <a:gd name="f37" fmla="*/ f33 f26 1"/>
                <a:gd name="f38" fmla="*/ f35 f27 1"/>
                <a:gd name="f39" fmla="*/ f34 f27 1"/>
              </a:gdLst>
              <a:ahLst/>
              <a:cxnLst>
                <a:cxn ang="3cd4">
                  <a:pos x="hc" y="t"/>
                </a:cxn>
                <a:cxn ang="0">
                  <a:pos x="r" y="vc"/>
                </a:cxn>
                <a:cxn ang="cd4">
                  <a:pos x="hc" y="b"/>
                </a:cxn>
                <a:cxn ang="cd2">
                  <a:pos x="l" y="vc"/>
                </a:cxn>
              </a:cxnLst>
              <a:rect l="f36" t="f39" r="f37" b="f38"/>
              <a:pathLst>
                <a:path w="7436" h="5766">
                  <a:moveTo>
                    <a:pt x="f5" y="f2"/>
                  </a:moveTo>
                  <a:cubicBezTo>
                    <a:pt x="f6" y="f2"/>
                    <a:pt x="f7" y="f8"/>
                    <a:pt x="f7" y="f5"/>
                  </a:cubicBezTo>
                  <a:cubicBezTo>
                    <a:pt x="f7" y="f9"/>
                    <a:pt x="f10" y="f11"/>
                    <a:pt x="f5" y="f11"/>
                  </a:cubicBezTo>
                  <a:lnTo>
                    <a:pt x="f12" y="f11"/>
                  </a:lnTo>
                  <a:lnTo>
                    <a:pt x="f13" y="f14"/>
                  </a:lnTo>
                  <a:cubicBezTo>
                    <a:pt x="f15" y="f16"/>
                    <a:pt x="f17" y="f4"/>
                    <a:pt x="f18" y="f4"/>
                  </a:cubicBezTo>
                  <a:lnTo>
                    <a:pt x="f19" y="f4"/>
                  </a:lnTo>
                  <a:cubicBezTo>
                    <a:pt x="f20" y="f4"/>
                    <a:pt x="f4" y="f16"/>
                    <a:pt x="f4" y="f14"/>
                  </a:cubicBezTo>
                  <a:lnTo>
                    <a:pt x="f21" y="f11"/>
                  </a:lnTo>
                  <a:lnTo>
                    <a:pt x="f22" y="f11"/>
                  </a:lnTo>
                  <a:cubicBezTo>
                    <a:pt x="f23" y="f11"/>
                    <a:pt x="f24" y="f25"/>
                    <a:pt x="f24" y="f5"/>
                  </a:cubicBezTo>
                  <a:cubicBezTo>
                    <a:pt x="f3" y="f8"/>
                    <a:pt x="f23" y="f2"/>
                    <a:pt x="f22"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209" name="Google Shape;10127;p74">
              <a:extLst>
                <a:ext uri="{FF2B5EF4-FFF2-40B4-BE49-F238E27FC236}">
                  <a16:creationId xmlns:a16="http://schemas.microsoft.com/office/drawing/2014/main" id="{E8805129-B4E3-48F7-B654-671C6FC0FCDD}"/>
                </a:ext>
              </a:extLst>
            </p:cNvPr>
            <p:cNvSpPr/>
            <p:nvPr/>
          </p:nvSpPr>
          <p:spPr>
            <a:xfrm>
              <a:off x="10413379" y="1752191"/>
              <a:ext cx="594003" cy="306324"/>
            </a:xfrm>
            <a:custGeom>
              <a:avLst/>
              <a:gdLst>
                <a:gd name="f0" fmla="val w"/>
                <a:gd name="f1" fmla="val h"/>
                <a:gd name="f2" fmla="val 0"/>
                <a:gd name="f3" fmla="val 12634"/>
                <a:gd name="f4" fmla="val 6113"/>
                <a:gd name="f5" fmla="val 378"/>
                <a:gd name="f6" fmla="val 1"/>
                <a:gd name="f7" fmla="val 158"/>
                <a:gd name="f8" fmla="val 190"/>
                <a:gd name="f9" fmla="val 442"/>
                <a:gd name="f10" fmla="val 5672"/>
                <a:gd name="f11" fmla="val 5892"/>
                <a:gd name="f12" fmla="val 189"/>
                <a:gd name="f13" fmla="val 3088"/>
                <a:gd name="f14" fmla="val 3245"/>
                <a:gd name="f15" fmla="val 5514"/>
                <a:gd name="f16" fmla="val 3560"/>
                <a:gd name="f17" fmla="val 4947"/>
                <a:gd name="f18" fmla="val 4001"/>
                <a:gd name="f19" fmla="val 4569"/>
                <a:gd name="f20" fmla="val 3875"/>
                <a:gd name="f21" fmla="val 4285"/>
                <a:gd name="f22" fmla="val 3812"/>
                <a:gd name="f23" fmla="val 3970"/>
                <a:gd name="f24" fmla="val 3624"/>
                <a:gd name="f25" fmla="val 2238"/>
                <a:gd name="f26" fmla="val 4915"/>
                <a:gd name="f27" fmla="val 1135"/>
                <a:gd name="f28" fmla="val 6301"/>
                <a:gd name="f29" fmla="val 7656"/>
                <a:gd name="f30" fmla="val 8759"/>
                <a:gd name="f31" fmla="val 3939"/>
                <a:gd name="f32" fmla="val 8696"/>
                <a:gd name="f33" fmla="val 4254"/>
                <a:gd name="f34" fmla="val 8570"/>
                <a:gd name="f35" fmla="val 9011"/>
                <a:gd name="f36" fmla="val 5010"/>
                <a:gd name="f37" fmla="val 9326"/>
                <a:gd name="f38" fmla="val 9483"/>
                <a:gd name="f39" fmla="val 12193"/>
                <a:gd name="f40" fmla="val 12445"/>
                <a:gd name="f41" fmla="val 12602"/>
                <a:gd name="f42" fmla="val 12224"/>
                <a:gd name="f43" fmla="*/ f0 1 12634"/>
                <a:gd name="f44" fmla="*/ f1 1 6113"/>
                <a:gd name="f45" fmla="+- f4 0 f2"/>
                <a:gd name="f46" fmla="+- f3 0 f2"/>
                <a:gd name="f47" fmla="*/ f46 1 12634"/>
                <a:gd name="f48" fmla="*/ f45 1 6113"/>
                <a:gd name="f49" fmla="*/ f2 1 f47"/>
                <a:gd name="f50" fmla="*/ f3 1 f47"/>
                <a:gd name="f51" fmla="*/ f2 1 f48"/>
                <a:gd name="f52" fmla="*/ f4 1 f48"/>
                <a:gd name="f53" fmla="*/ f49 f43 1"/>
                <a:gd name="f54" fmla="*/ f50 f43 1"/>
                <a:gd name="f55" fmla="*/ f52 f44 1"/>
                <a:gd name="f56" fmla="*/ f51 f44 1"/>
              </a:gdLst>
              <a:ahLst/>
              <a:cxnLst>
                <a:cxn ang="3cd4">
                  <a:pos x="hc" y="t"/>
                </a:cxn>
                <a:cxn ang="0">
                  <a:pos x="r" y="vc"/>
                </a:cxn>
                <a:cxn ang="cd4">
                  <a:pos x="hc" y="b"/>
                </a:cxn>
                <a:cxn ang="cd2">
                  <a:pos x="l" y="vc"/>
                </a:cxn>
              </a:cxnLst>
              <a:rect l="f53" t="f56" r="f54" b="f55"/>
              <a:pathLst>
                <a:path w="12634" h="6113">
                  <a:moveTo>
                    <a:pt x="f5" y="f6"/>
                  </a:moveTo>
                  <a:cubicBezTo>
                    <a:pt x="f7" y="f6"/>
                    <a:pt x="f2" y="f8"/>
                    <a:pt x="f2" y="f9"/>
                  </a:cubicBezTo>
                  <a:lnTo>
                    <a:pt x="f2" y="f10"/>
                  </a:lnTo>
                  <a:cubicBezTo>
                    <a:pt x="f2" y="f11"/>
                    <a:pt x="f12" y="f4"/>
                    <a:pt x="f5" y="f4"/>
                  </a:cubicBezTo>
                  <a:lnTo>
                    <a:pt x="f13" y="f4"/>
                  </a:lnTo>
                  <a:cubicBezTo>
                    <a:pt x="f14" y="f15"/>
                    <a:pt x="f16" y="f17"/>
                    <a:pt x="f18" y="f19"/>
                  </a:cubicBezTo>
                  <a:cubicBezTo>
                    <a:pt x="f20" y="f21"/>
                    <a:pt x="f22" y="f23"/>
                    <a:pt x="f22" y="f24"/>
                  </a:cubicBezTo>
                  <a:cubicBezTo>
                    <a:pt x="f22" y="f25"/>
                    <a:pt x="f26" y="f27"/>
                    <a:pt x="f28" y="f27"/>
                  </a:cubicBezTo>
                  <a:cubicBezTo>
                    <a:pt x="f29" y="f27"/>
                    <a:pt x="f30" y="f25"/>
                    <a:pt x="f30" y="f24"/>
                  </a:cubicBezTo>
                  <a:cubicBezTo>
                    <a:pt x="f30" y="f31"/>
                    <a:pt x="f32" y="f33"/>
                    <a:pt x="f34" y="f19"/>
                  </a:cubicBezTo>
                  <a:cubicBezTo>
                    <a:pt x="f35" y="f36"/>
                    <a:pt x="f37" y="f15"/>
                    <a:pt x="f38" y="f4"/>
                  </a:cubicBezTo>
                  <a:lnTo>
                    <a:pt x="f39" y="f4"/>
                  </a:lnTo>
                  <a:cubicBezTo>
                    <a:pt x="f40" y="f4"/>
                    <a:pt x="f41" y="f11"/>
                    <a:pt x="f41" y="f10"/>
                  </a:cubicBezTo>
                  <a:lnTo>
                    <a:pt x="f41" y="f9"/>
                  </a:lnTo>
                  <a:cubicBezTo>
                    <a:pt x="f3" y="f8"/>
                    <a:pt x="f40" y="f6"/>
                    <a:pt x="f42"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210" name="Google Shape;10128;p74">
              <a:extLst>
                <a:ext uri="{FF2B5EF4-FFF2-40B4-BE49-F238E27FC236}">
                  <a16:creationId xmlns:a16="http://schemas.microsoft.com/office/drawing/2014/main" id="{A6CC24FE-942D-40EA-A0D1-A575C6D86B90}"/>
                </a:ext>
              </a:extLst>
            </p:cNvPr>
            <p:cNvSpPr/>
            <p:nvPr/>
          </p:nvSpPr>
          <p:spPr>
            <a:xfrm>
              <a:off x="10599989" y="1848496"/>
              <a:ext cx="220745" cy="206846"/>
            </a:xfrm>
            <a:custGeom>
              <a:avLst/>
              <a:gdLst>
                <a:gd name="f0" fmla="val w"/>
                <a:gd name="f1" fmla="val h"/>
                <a:gd name="f2" fmla="val 0"/>
                <a:gd name="f3" fmla="val 4695"/>
                <a:gd name="f4" fmla="val 4128"/>
                <a:gd name="f5" fmla="val 2364"/>
                <a:gd name="f6" fmla="val 1"/>
                <a:gd name="f7" fmla="val 1450"/>
                <a:gd name="f8" fmla="val 694"/>
                <a:gd name="f9" fmla="val 757"/>
                <a:gd name="f10" fmla="val 1670"/>
                <a:gd name="f11" fmla="val 2080"/>
                <a:gd name="f12" fmla="val 851"/>
                <a:gd name="f13" fmla="val 2489"/>
                <a:gd name="f14" fmla="val 1167"/>
                <a:gd name="f15" fmla="val 2805"/>
                <a:gd name="f16" fmla="val 599"/>
                <a:gd name="f17" fmla="val 3120"/>
                <a:gd name="f18" fmla="val 190"/>
                <a:gd name="f19" fmla="val 3592"/>
                <a:gd name="f20" fmla="val 4475"/>
                <a:gd name="f21" fmla="val 3561"/>
                <a:gd name="f22" fmla="val 4065"/>
                <a:gd name="f23" fmla="val 3088"/>
                <a:gd name="f24" fmla="val 3529"/>
                <a:gd name="f25" fmla="val 3813"/>
                <a:gd name="f26" fmla="val 4002"/>
                <a:gd name="f27" fmla="val 3277"/>
                <a:gd name="f28" fmla="*/ f0 1 4695"/>
                <a:gd name="f29" fmla="*/ f1 1 4128"/>
                <a:gd name="f30" fmla="+- f4 0 f2"/>
                <a:gd name="f31" fmla="+- f3 0 f2"/>
                <a:gd name="f32" fmla="*/ f31 1 4695"/>
                <a:gd name="f33" fmla="*/ f30 1 4128"/>
                <a:gd name="f34" fmla="*/ f2 1 f32"/>
                <a:gd name="f35" fmla="*/ f3 1 f32"/>
                <a:gd name="f36" fmla="*/ f2 1 f33"/>
                <a:gd name="f37" fmla="*/ f4 1 f33"/>
                <a:gd name="f38" fmla="*/ f34 f28 1"/>
                <a:gd name="f39" fmla="*/ f35 f28 1"/>
                <a:gd name="f40" fmla="*/ f37 f29 1"/>
                <a:gd name="f41" fmla="*/ f36 f29 1"/>
              </a:gdLst>
              <a:ahLst/>
              <a:cxnLst>
                <a:cxn ang="3cd4">
                  <a:pos x="hc" y="t"/>
                </a:cxn>
                <a:cxn ang="0">
                  <a:pos x="r" y="vc"/>
                </a:cxn>
                <a:cxn ang="cd4">
                  <a:pos x="hc" y="b"/>
                </a:cxn>
                <a:cxn ang="cd2">
                  <a:pos x="l" y="vc"/>
                </a:cxn>
              </a:cxnLst>
              <a:rect l="f38" t="f41" r="f39" b="f40"/>
              <a:pathLst>
                <a:path w="4695" h="4128">
                  <a:moveTo>
                    <a:pt x="f5" y="f6"/>
                  </a:moveTo>
                  <a:cubicBezTo>
                    <a:pt x="f7" y="f6"/>
                    <a:pt x="f8" y="f9"/>
                    <a:pt x="f8" y="f10"/>
                  </a:cubicBezTo>
                  <a:cubicBezTo>
                    <a:pt x="f8" y="f11"/>
                    <a:pt x="f12" y="f13"/>
                    <a:pt x="f14" y="f15"/>
                  </a:cubicBezTo>
                  <a:cubicBezTo>
                    <a:pt x="f16" y="f17"/>
                    <a:pt x="f18" y="f19"/>
                    <a:pt x="f6" y="f4"/>
                  </a:cubicBezTo>
                  <a:lnTo>
                    <a:pt x="f3" y="f4"/>
                  </a:lnTo>
                  <a:cubicBezTo>
                    <a:pt x="f20" y="f21"/>
                    <a:pt x="f22" y="f23"/>
                    <a:pt x="f24" y="f15"/>
                  </a:cubicBezTo>
                  <a:cubicBezTo>
                    <a:pt x="f25" y="f13"/>
                    <a:pt x="f26" y="f11"/>
                    <a:pt x="f26" y="f10"/>
                  </a:cubicBezTo>
                  <a:cubicBezTo>
                    <a:pt x="f26" y="f9"/>
                    <a:pt x="f27" y="f6"/>
                    <a:pt x="f5"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grpSp>
      <p:sp>
        <p:nvSpPr>
          <p:cNvPr id="212" name="Text Placeholder 1">
            <a:extLst>
              <a:ext uri="{FF2B5EF4-FFF2-40B4-BE49-F238E27FC236}">
                <a16:creationId xmlns:a16="http://schemas.microsoft.com/office/drawing/2014/main" id="{509EB142-84B4-4566-ABA1-969CBA761502}"/>
              </a:ext>
            </a:extLst>
          </p:cNvPr>
          <p:cNvSpPr txBox="1">
            <a:spLocks/>
          </p:cNvSpPr>
          <p:nvPr/>
        </p:nvSpPr>
        <p:spPr>
          <a:xfrm>
            <a:off x="300859" y="140205"/>
            <a:ext cx="8640776" cy="540737"/>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rtl="1">
              <a:buNone/>
            </a:pPr>
            <a:r>
              <a:rPr lang="fa-IR" sz="4050" dirty="0">
                <a:solidFill>
                  <a:schemeClr val="bg2">
                    <a:lumMod val="10000"/>
                  </a:schemeClr>
                </a:solidFill>
                <a:cs typeface="B Nazanin" panose="00000700000000000000" pitchFamily="2" charset="-78"/>
              </a:rPr>
              <a:t>مجموعه آیکون های کاملاً قابل ویرایش: </a:t>
            </a:r>
            <a:r>
              <a:rPr lang="en-US" sz="4050" dirty="0">
                <a:solidFill>
                  <a:schemeClr val="bg2">
                    <a:lumMod val="10000"/>
                  </a:schemeClr>
                </a:solidFill>
                <a:cs typeface="B Nazanin" panose="00000700000000000000" pitchFamily="2" charset="-78"/>
              </a:rPr>
              <a:t>B</a:t>
            </a:r>
          </a:p>
        </p:txBody>
      </p:sp>
    </p:spTree>
    <p:extLst>
      <p:ext uri="{BB962C8B-B14F-4D97-AF65-F5344CB8AC3E}">
        <p14:creationId xmlns:p14="http://schemas.microsoft.com/office/powerpoint/2010/main" val="108477873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sosceles Triangle 68">
            <a:extLst>
              <a:ext uri="{FF2B5EF4-FFF2-40B4-BE49-F238E27FC236}">
                <a16:creationId xmlns:a16="http://schemas.microsoft.com/office/drawing/2014/main" id="{B58960D7-5487-4392-8A0D-34FE8DD583F7}"/>
              </a:ext>
            </a:extLst>
          </p:cNvPr>
          <p:cNvSpPr/>
          <p:nvPr/>
        </p:nvSpPr>
        <p:spPr>
          <a:xfrm rot="10799991">
            <a:off x="4846404" y="3365928"/>
            <a:ext cx="186434" cy="580603"/>
          </a:xfrm>
          <a:custGeom>
            <a:avLst/>
            <a:gdLst>
              <a:gd name="f0" fmla="val w"/>
              <a:gd name="f1" fmla="val h"/>
              <a:gd name="f2" fmla="val 0"/>
              <a:gd name="f3" fmla="val 1040400"/>
              <a:gd name="f4" fmla="val 3240000"/>
              <a:gd name="f5" fmla="val 41345"/>
              <a:gd name="f6" fmla="val 940666"/>
              <a:gd name="f7" fmla="val 1242"/>
              <a:gd name="f8" fmla="val 653403"/>
              <a:gd name="f9" fmla="val 1057"/>
              <a:gd name="f10" fmla="val 652077"/>
              <a:gd name="f11" fmla="val 447"/>
              <a:gd name="f12" fmla="val 647712"/>
              <a:gd name="f13" fmla="val 4531"/>
              <a:gd name="f14" fmla="val 520200"/>
              <a:gd name="f15" fmla="val 659109"/>
              <a:gd name="f16" fmla="val 174478"/>
              <a:gd name="f17" fmla="val 101622"/>
              <a:gd name="f18" fmla="val 1372451"/>
              <a:gd name="f19" fmla="val 61820"/>
              <a:gd name="f20" fmla="val 1087335"/>
              <a:gd name="f21" fmla="val 728036"/>
              <a:gd name="f22" fmla="val 261055"/>
              <a:gd name="f23" fmla="val 870500"/>
              <a:gd name="f24" fmla="val 439998"/>
              <a:gd name="f25" fmla="val 860164"/>
              <a:gd name="f26" fmla="val 431664"/>
              <a:gd name="f27" fmla="val 161365"/>
              <a:gd name="f28" fmla="val 1800403"/>
              <a:gd name="f29" fmla="val 122098"/>
              <a:gd name="f30" fmla="val 1519120"/>
              <a:gd name="f31" fmla="val 930953"/>
              <a:gd name="f32" fmla="val 515931"/>
              <a:gd name="f33" fmla="val 1035869"/>
              <a:gd name="f34" fmla="val 1039954"/>
              <a:gd name="f35" fmla="val 1039345"/>
              <a:gd name="f36" fmla="val 652078"/>
              <a:gd name="f37" fmla="val 1039160"/>
              <a:gd name="f38" fmla="val 1029316"/>
              <a:gd name="f39" fmla="val 723920"/>
              <a:gd name="f40" fmla="val 217894"/>
              <a:gd name="f41" fmla="val 2205330"/>
              <a:gd name="f42" fmla="val 181840"/>
              <a:gd name="f43" fmla="val 1947070"/>
              <a:gd name="f44" fmla="val 1000266"/>
              <a:gd name="f45" fmla="val 932012"/>
              <a:gd name="f46" fmla="val 949113"/>
              <a:gd name="f47" fmla="val 1298429"/>
              <a:gd name="f48" fmla="val 330192"/>
              <a:gd name="f49" fmla="val 2564220"/>
              <a:gd name="f50" fmla="val 267995"/>
              <a:gd name="f51" fmla="val 237100"/>
              <a:gd name="f52" fmla="val 2342912"/>
              <a:gd name="f53" fmla="val 242309"/>
              <a:gd name="f54" fmla="val 2347112"/>
              <a:gd name="f55" fmla="val 920063"/>
              <a:gd name="f56" fmla="val 1506522"/>
              <a:gd name="f57" fmla="val 865005"/>
              <a:gd name="f58" fmla="val 1900914"/>
              <a:gd name="f59" fmla="val 772406"/>
              <a:gd name="f60" fmla="val 468924"/>
              <a:gd name="f61" fmla="val 835955"/>
              <a:gd name="f62" fmla="val 2109008"/>
              <a:gd name="f63" fmla="val 892044"/>
              <a:gd name="f64" fmla="val 148356"/>
              <a:gd name="f65" fmla="val 276144"/>
              <a:gd name="f66" fmla="val 2663936"/>
              <a:gd name="f67" fmla="val 764256"/>
              <a:gd name="f68" fmla="*/ f0 1 1040400"/>
              <a:gd name="f69" fmla="*/ f1 1 3240000"/>
              <a:gd name="f70" fmla="+- f4 0 f2"/>
              <a:gd name="f71" fmla="+- f3 0 f2"/>
              <a:gd name="f72" fmla="*/ f71 1 1040400"/>
              <a:gd name="f73" fmla="*/ f70 1 3240000"/>
              <a:gd name="f74" fmla="*/ f2 1 f72"/>
              <a:gd name="f75" fmla="*/ f3 1 f72"/>
              <a:gd name="f76" fmla="*/ f2 1 f73"/>
              <a:gd name="f77" fmla="*/ f4 1 f73"/>
              <a:gd name="f78" fmla="*/ f74 f68 1"/>
              <a:gd name="f79" fmla="*/ f75 f68 1"/>
              <a:gd name="f80" fmla="*/ f77 f69 1"/>
              <a:gd name="f81" fmla="*/ f76 f69 1"/>
            </a:gdLst>
            <a:ahLst/>
            <a:cxnLst>
              <a:cxn ang="3cd4">
                <a:pos x="hc" y="t"/>
              </a:cxn>
              <a:cxn ang="0">
                <a:pos x="r" y="vc"/>
              </a:cxn>
              <a:cxn ang="cd4">
                <a:pos x="hc" y="b"/>
              </a:cxn>
              <a:cxn ang="cd2">
                <a:pos x="l" y="vc"/>
              </a:cxn>
            </a:cxnLst>
            <a:rect l="f78" t="f81" r="f79" b="f80"/>
            <a:pathLst>
              <a:path w="1040400" h="3240000">
                <a:moveTo>
                  <a:pt x="f5" y="f6"/>
                </a:moveTo>
                <a:lnTo>
                  <a:pt x="f7" y="f8"/>
                </a:lnTo>
                <a:lnTo>
                  <a:pt x="f2" y="f8"/>
                </a:lnTo>
                <a:lnTo>
                  <a:pt x="f9" y="f10"/>
                </a:lnTo>
                <a:lnTo>
                  <a:pt x="f11" y="f12"/>
                </a:lnTo>
                <a:lnTo>
                  <a:pt x="f13" y="f12"/>
                </a:lnTo>
                <a:lnTo>
                  <a:pt x="f14" y="f2"/>
                </a:lnTo>
                <a:lnTo>
                  <a:pt x="f15" y="f16"/>
                </a:lnTo>
                <a:close/>
                <a:moveTo>
                  <a:pt x="f17" y="f18"/>
                </a:moveTo>
                <a:lnTo>
                  <a:pt x="f19" y="f20"/>
                </a:lnTo>
                <a:lnTo>
                  <a:pt x="f21" y="f22"/>
                </a:lnTo>
                <a:lnTo>
                  <a:pt x="f23" y="f24"/>
                </a:lnTo>
                <a:lnTo>
                  <a:pt x="f25" y="f26"/>
                </a:lnTo>
                <a:close/>
                <a:moveTo>
                  <a:pt x="f27" y="f28"/>
                </a:moveTo>
                <a:lnTo>
                  <a:pt x="f29" y="f30"/>
                </a:lnTo>
                <a:lnTo>
                  <a:pt x="f31" y="f32"/>
                </a:lnTo>
                <a:lnTo>
                  <a:pt x="f33" y="f12"/>
                </a:lnTo>
                <a:lnTo>
                  <a:pt x="f34" y="f12"/>
                </a:lnTo>
                <a:lnTo>
                  <a:pt x="f35" y="f36"/>
                </a:lnTo>
                <a:lnTo>
                  <a:pt x="f3" y="f8"/>
                </a:lnTo>
                <a:lnTo>
                  <a:pt x="f37" y="f8"/>
                </a:lnTo>
                <a:lnTo>
                  <a:pt x="f38" y="f39"/>
                </a:lnTo>
                <a:close/>
                <a:moveTo>
                  <a:pt x="f40" y="f41"/>
                </a:moveTo>
                <a:lnTo>
                  <a:pt x="f42" y="f43"/>
                </a:lnTo>
                <a:lnTo>
                  <a:pt x="f44" y="f45"/>
                </a:lnTo>
                <a:lnTo>
                  <a:pt x="f46" y="f47"/>
                </a:lnTo>
                <a:close/>
                <a:moveTo>
                  <a:pt x="f48" y="f49"/>
                </a:moveTo>
                <a:lnTo>
                  <a:pt x="f50" y="f49"/>
                </a:lnTo>
                <a:lnTo>
                  <a:pt x="f51" y="f52"/>
                </a:lnTo>
                <a:lnTo>
                  <a:pt x="f53" y="f54"/>
                </a:lnTo>
                <a:lnTo>
                  <a:pt x="f55" y="f56"/>
                </a:lnTo>
                <a:lnTo>
                  <a:pt x="f57" y="f58"/>
                </a:lnTo>
                <a:close/>
                <a:moveTo>
                  <a:pt x="f59" y="f49"/>
                </a:moveTo>
                <a:lnTo>
                  <a:pt x="f60" y="f49"/>
                </a:lnTo>
                <a:lnTo>
                  <a:pt x="f61" y="f62"/>
                </a:lnTo>
                <a:close/>
                <a:moveTo>
                  <a:pt x="f63" y="f4"/>
                </a:moveTo>
                <a:lnTo>
                  <a:pt x="f64" y="f4"/>
                </a:lnTo>
                <a:lnTo>
                  <a:pt x="f65" y="f66"/>
                </a:lnTo>
                <a:lnTo>
                  <a:pt x="f67" y="f66"/>
                </a:lnTo>
                <a:close/>
              </a:path>
            </a:pathLst>
          </a:custGeom>
          <a:solidFill>
            <a:srgbClr val="BA1A18"/>
          </a:solidFill>
          <a:ln cap="flat">
            <a:noFill/>
            <a:prstDash val="solid"/>
          </a:ln>
        </p:spPr>
        <p:txBody>
          <a:bodyPr vert="horz" wrap="square" lIns="68271" tIns="34136" rIns="68271" bIns="34136" anchor="ctr" anchorCtr="1" compatLnSpc="1">
            <a:noAutofit/>
          </a:bodyPr>
          <a:lstStyle/>
          <a:p>
            <a:pPr algn="ctr" defTabSz="910248" rtl="1">
              <a:defRPr sz="1800" b="0" i="0" u="none" strike="noStrike" kern="0" cap="none" spc="0" baseline="0">
                <a:solidFill>
                  <a:srgbClr val="000000"/>
                </a:solidFill>
                <a:uFillTx/>
              </a:defRPr>
            </a:pPr>
            <a:endParaRPr lang="en-US" sz="1046" dirty="0">
              <a:ea typeface="맑은 고딕" pitchFamily="34"/>
              <a:cs typeface="B Nazanin" panose="00000700000000000000" pitchFamily="2" charset="-78"/>
            </a:endParaRPr>
          </a:p>
        </p:txBody>
      </p:sp>
      <p:sp>
        <p:nvSpPr>
          <p:cNvPr id="3" name="Rectangle 9">
            <a:extLst>
              <a:ext uri="{FF2B5EF4-FFF2-40B4-BE49-F238E27FC236}">
                <a16:creationId xmlns:a16="http://schemas.microsoft.com/office/drawing/2014/main" id="{13ED424B-C8BC-4667-8468-C8359DB176A1}"/>
              </a:ext>
            </a:extLst>
          </p:cNvPr>
          <p:cNvSpPr/>
          <p:nvPr/>
        </p:nvSpPr>
        <p:spPr>
          <a:xfrm>
            <a:off x="5322499" y="3432953"/>
            <a:ext cx="447263" cy="446532"/>
          </a:xfrm>
          <a:custGeom>
            <a:avLst/>
            <a:gdLst>
              <a:gd name="f0" fmla="val w"/>
              <a:gd name="f1" fmla="val h"/>
              <a:gd name="f2" fmla="val 0"/>
              <a:gd name="f3" fmla="val 3228210"/>
              <a:gd name="f4" fmla="val 3222968"/>
              <a:gd name="f5" fmla="val 1619999"/>
              <a:gd name="f6" fmla="val 642446"/>
              <a:gd name="f7" fmla="val 2664115"/>
              <a:gd name="f8" fmla="val 1686562"/>
              <a:gd name="f9" fmla="val 2664116"/>
              <a:gd name="f10" fmla="val 2015013"/>
              <a:gd name="f11" fmla="val 2511495"/>
              <a:gd name="f12" fmla="val 2399422"/>
              <a:gd name="f13" fmla="val 1924159"/>
              <a:gd name="f14" fmla="val 2308568"/>
              <a:gd name="f15" fmla="val 1812086"/>
              <a:gd name="f16" fmla="val 1427912"/>
              <a:gd name="f17" fmla="val 1315839"/>
              <a:gd name="f18" fmla="val 1224985"/>
              <a:gd name="f19" fmla="val 575882"/>
              <a:gd name="f20" fmla="val 575884"/>
              <a:gd name="f21" fmla="val 509997"/>
              <a:gd name="f22" fmla="val 122689"/>
              <a:gd name="f23" fmla="val 942045"/>
              <a:gd name="f24" fmla="val 542556"/>
              <a:gd name="f25" fmla="val 974604"/>
              <a:gd name="f26" fmla="val 1620001"/>
              <a:gd name="f27" fmla="val 7099"/>
              <a:gd name="f28" fmla="val 1686560"/>
              <a:gd name="f29" fmla="val 2900441"/>
              <a:gd name="f30" fmla="val 349390"/>
              <a:gd name="f31" fmla="val 342291"/>
              <a:gd name="f32" fmla="val 330172"/>
              <a:gd name="f33" fmla="val 1679462"/>
              <a:gd name="f34" fmla="*/ f0 1 3228210"/>
              <a:gd name="f35" fmla="*/ f1 1 3222968"/>
              <a:gd name="f36" fmla="+- f4 0 f2"/>
              <a:gd name="f37" fmla="+- f3 0 f2"/>
              <a:gd name="f38" fmla="*/ f37 1 3228210"/>
              <a:gd name="f39" fmla="*/ f36 1 3222968"/>
              <a:gd name="f40" fmla="*/ f2 1 f38"/>
              <a:gd name="f41" fmla="*/ f3 1 f38"/>
              <a:gd name="f42" fmla="*/ f2 1 f39"/>
              <a:gd name="f43" fmla="*/ f4 1 f39"/>
              <a:gd name="f44" fmla="*/ f40 f34 1"/>
              <a:gd name="f45" fmla="*/ f41 f34 1"/>
              <a:gd name="f46" fmla="*/ f43 f35 1"/>
              <a:gd name="f47" fmla="*/ f42 f35 1"/>
            </a:gdLst>
            <a:ahLst/>
            <a:cxnLst>
              <a:cxn ang="3cd4">
                <a:pos x="hc" y="t"/>
              </a:cxn>
              <a:cxn ang="0">
                <a:pos x="r" y="vc"/>
              </a:cxn>
              <a:cxn ang="cd4">
                <a:pos x="hc" y="b"/>
              </a:cxn>
              <a:cxn ang="cd2">
                <a:pos x="l" y="vc"/>
              </a:cxn>
            </a:cxnLst>
            <a:rect l="f44" t="f47" r="f45" b="f46"/>
            <a:pathLst>
              <a:path w="3228210" h="3222968">
                <a:moveTo>
                  <a:pt x="f5" y="f6"/>
                </a:moveTo>
                <a:lnTo>
                  <a:pt x="f7" y="f8"/>
                </a:lnTo>
                <a:lnTo>
                  <a:pt x="f9" y="f8"/>
                </a:lnTo>
                <a:lnTo>
                  <a:pt x="f9" y="f4"/>
                </a:lnTo>
                <a:lnTo>
                  <a:pt x="f10" y="f4"/>
                </a:lnTo>
                <a:lnTo>
                  <a:pt x="f10" y="f11"/>
                </a:lnTo>
                <a:cubicBezTo>
                  <a:pt x="f10" y="f12"/>
                  <a:pt x="f13" y="f14"/>
                  <a:pt x="f15" y="f14"/>
                </a:cubicBezTo>
                <a:lnTo>
                  <a:pt x="f16" y="f14"/>
                </a:lnTo>
                <a:cubicBezTo>
                  <a:pt x="f17" y="f14"/>
                  <a:pt x="f18" y="f12"/>
                  <a:pt x="f18" y="f11"/>
                </a:cubicBezTo>
                <a:lnTo>
                  <a:pt x="f18" y="f4"/>
                </a:lnTo>
                <a:lnTo>
                  <a:pt x="f19" y="f4"/>
                </a:lnTo>
                <a:lnTo>
                  <a:pt x="f19" y="f8"/>
                </a:lnTo>
                <a:lnTo>
                  <a:pt x="f20" y="f8"/>
                </a:lnTo>
                <a:close/>
                <a:moveTo>
                  <a:pt x="f21" y="f22"/>
                </a:moveTo>
                <a:lnTo>
                  <a:pt x="f23" y="f22"/>
                </a:lnTo>
                <a:lnTo>
                  <a:pt x="f23" y="f24"/>
                </a:lnTo>
                <a:lnTo>
                  <a:pt x="f21" y="f25"/>
                </a:lnTo>
                <a:close/>
                <a:moveTo>
                  <a:pt x="f26" y="f27"/>
                </a:moveTo>
                <a:lnTo>
                  <a:pt x="f3" y="f28"/>
                </a:lnTo>
                <a:lnTo>
                  <a:pt x="f29" y="f28"/>
                </a:lnTo>
                <a:lnTo>
                  <a:pt x="f26" y="f30"/>
                </a:lnTo>
                <a:close/>
                <a:moveTo>
                  <a:pt x="f5" y="f2"/>
                </a:moveTo>
                <a:lnTo>
                  <a:pt x="f5" y="f31"/>
                </a:lnTo>
                <a:lnTo>
                  <a:pt x="f32" y="f33"/>
                </a:lnTo>
                <a:lnTo>
                  <a:pt x="f2" y="f33"/>
                </a:lnTo>
                <a:close/>
              </a:path>
            </a:pathLst>
          </a:custGeom>
          <a:solidFill>
            <a:srgbClr val="BA1A18"/>
          </a:solidFill>
          <a:ln cap="flat">
            <a:noFill/>
            <a:prstDash val="solid"/>
          </a:ln>
        </p:spPr>
        <p:txBody>
          <a:bodyPr vert="horz" wrap="square" lIns="68271" tIns="34136" rIns="68271" bIns="34136" anchor="ctr" anchorCtr="1" compatLnSpc="1">
            <a:noAutofit/>
          </a:bodyPr>
          <a:lstStyle/>
          <a:p>
            <a:pPr algn="ctr" defTabSz="910248" rtl="1">
              <a:defRPr sz="1800" b="0" i="0" u="none" strike="noStrike" kern="0" cap="none" spc="0" baseline="0">
                <a:solidFill>
                  <a:srgbClr val="000000"/>
                </a:solidFill>
                <a:uFillTx/>
              </a:defRPr>
            </a:pPr>
            <a:endParaRPr lang="en-US" sz="1046" dirty="0">
              <a:ea typeface="맑은 고딕" pitchFamily="34"/>
              <a:cs typeface="B Nazanin" panose="00000700000000000000" pitchFamily="2" charset="-78"/>
            </a:endParaRPr>
          </a:p>
        </p:txBody>
      </p:sp>
      <p:sp>
        <p:nvSpPr>
          <p:cNvPr id="4" name="Freeform 18">
            <a:extLst>
              <a:ext uri="{FF2B5EF4-FFF2-40B4-BE49-F238E27FC236}">
                <a16:creationId xmlns:a16="http://schemas.microsoft.com/office/drawing/2014/main" id="{AB30B394-082B-4CBB-B77A-2640BEE016DE}"/>
              </a:ext>
            </a:extLst>
          </p:cNvPr>
          <p:cNvSpPr/>
          <p:nvPr/>
        </p:nvSpPr>
        <p:spPr>
          <a:xfrm>
            <a:off x="6732723" y="3481930"/>
            <a:ext cx="431936" cy="348612"/>
          </a:xfrm>
          <a:custGeom>
            <a:avLst/>
            <a:gdLst>
              <a:gd name="f0" fmla="val w"/>
              <a:gd name="f1" fmla="val h"/>
              <a:gd name="f2" fmla="val 0"/>
              <a:gd name="f3" fmla="val 3307788"/>
              <a:gd name="f4" fmla="val 2669631"/>
              <a:gd name="f5" fmla="val 2793832"/>
              <a:gd name="f6" fmla="val 1478391"/>
              <a:gd name="f7" fmla="val 2772990"/>
              <a:gd name="f8" fmla="val 1635402"/>
              <a:gd name="f9" fmla="val 2717678"/>
              <a:gd name="f10" fmla="val 1784517"/>
              <a:gd name="f11" fmla="val 2633007"/>
              <a:gd name="f12" fmla="val 1915952"/>
              <a:gd name="f13" fmla="val 2695386"/>
              <a:gd name="f14" fmla="val 1951862"/>
              <a:gd name="f15" fmla="val 2772768"/>
              <a:gd name="f16" fmla="val 1955673"/>
              <a:gd name="f17" fmla="val 2841607"/>
              <a:gd name="f18" fmla="val 1924185"/>
              <a:gd name="f19" fmla="val 2943442"/>
              <a:gd name="f20" fmla="val 1877605"/>
              <a:gd name="f21" fmla="val 2999062"/>
              <a:gd name="f22" fmla="val 1766364"/>
              <a:gd name="f23" fmla="val 2975226"/>
              <a:gd name="f24" fmla="val 1656948"/>
              <a:gd name="f25" fmla="val 2955176"/>
              <a:gd name="f26" fmla="val 1564911"/>
              <a:gd name="f27" fmla="val 2883463"/>
              <a:gd name="f28" fmla="val 1495086"/>
              <a:gd name="f29" fmla="val 2807611"/>
              <a:gd name="f30" fmla="val 1247700"/>
              <a:gd name="f31" fmla="val 2807472"/>
              <a:gd name="f32" fmla="val 1256060"/>
              <a:gd name="f33" fmla="val 2994195"/>
              <a:gd name="f34" fmla="val 1281771"/>
              <a:gd name="f35" fmla="val 3148201"/>
              <a:gd name="f36" fmla="val 1421768"/>
              <a:gd name="f37" fmla="val 3189276"/>
              <a:gd name="f38" fmla="val 1610317"/>
              <a:gd name="f39" fmla="val 3235041"/>
              <a:gd name="f40" fmla="val 1820393"/>
              <a:gd name="f41" fmla="val 3128252"/>
              <a:gd name="f42" fmla="val 2033972"/>
              <a:gd name="f43" fmla="val 2932732"/>
              <a:gd name="f44" fmla="val 2123406"/>
              <a:gd name="f45" fmla="val 2789297"/>
              <a:gd name="f46" fmla="val 2189015"/>
              <a:gd name="f47" fmla="val 2626543"/>
              <a:gd name="f48" fmla="val 2174805"/>
              <a:gd name="f49" fmla="val 2499470"/>
              <a:gd name="f50" fmla="val 2094044"/>
              <a:gd name="f51" fmla="val 2427194"/>
              <a:gd name="f52" fmla="val 2172627"/>
              <a:gd name="f53" fmla="val 2343030"/>
              <a:gd name="f54" fmla="val 2241391"/>
              <a:gd name="f55" fmla="val 2248861"/>
              <a:gd name="f56" fmla="val 2297980"/>
              <a:gd name="f57" fmla="val 2178351"/>
              <a:gd name="f58" fmla="val 2340352"/>
              <a:gd name="f59" fmla="val 2104446"/>
              <a:gd name="f60" fmla="val 2374567"/>
              <a:gd name="f61" fmla="val 2027600"/>
              <a:gd name="f62" fmla="val 2398134"/>
              <a:gd name="f63" fmla="val 2397615"/>
              <a:gd name="f64" fmla="val 3265361"/>
              <a:gd name="f65" fmla="val 2549905"/>
              <a:gd name="f66" fmla="val 2537441"/>
              <a:gd name="f67" fmla="val 2669620"/>
              <a:gd name="f68" fmla="val 1653814"/>
              <a:gd name="f69" fmla="val 773102"/>
              <a:gd name="f70" fmla="val 2669642"/>
              <a:gd name="f71" fmla="val 46417"/>
              <a:gd name="f72" fmla="val 2550707"/>
              <a:gd name="f73" fmla="val 2398955"/>
              <a:gd name="f74" fmla="val 1280678"/>
              <a:gd name="f75" fmla="val 2398436"/>
              <a:gd name="f76" fmla="val 1203764"/>
              <a:gd name="f77" fmla="val 2374915"/>
              <a:gd name="f78" fmla="val 1129786"/>
              <a:gd name="f79" fmla="val 2340732"/>
              <a:gd name="f80" fmla="val 1059201"/>
              <a:gd name="f81" fmla="val 2298380"/>
              <a:gd name="f82" fmla="val 693039"/>
              <a:gd name="f83" fmla="val 2078675"/>
              <a:gd name="f84" fmla="val 477900"/>
              <a:gd name="f85" fmla="val 1674935"/>
              <a:gd name="f86" fmla="val 499745"/>
              <a:gd name="f87" fmla="val 1248476"/>
              <a:gd name="f88" fmla="val 1331611"/>
              <a:gd name="f89" fmla="val 201752"/>
              <a:gd name="f90" fmla="val 1206335"/>
              <a:gd name="f91" fmla="val 290902"/>
              <a:gd name="f92" fmla="val 1124761"/>
              <a:gd name="f93" fmla="val 308382"/>
              <a:gd name="f94" fmla="val 1132336"/>
              <a:gd name="f95" fmla="val 435988"/>
              <a:gd name="f96" fmla="val 1160888"/>
              <a:gd name="f97" fmla="val 640507"/>
              <a:gd name="f98" fmla="val 1527973"/>
              <a:gd name="f99" fmla="val 617783"/>
              <a:gd name="f100" fmla="val 1498839"/>
              <a:gd name="f101" fmla="val 840365"/>
              <a:gd name="f102" fmla="val 1455138"/>
              <a:gd name="f103" fmla="val 960979"/>
              <a:gd name="f104" fmla="val 1395705"/>
              <a:gd name="f105" fmla="val 987199"/>
              <a:gd name="f106" fmla="val 1213910"/>
              <a:gd name="f107" fmla="val 1052459"/>
              <a:gd name="f108" fmla="val 1331028"/>
              <a:gd name="f109" fmla="val 972050"/>
              <a:gd name="f110" fmla="val 1364241"/>
              <a:gd name="f111" fmla="val 921357"/>
              <a:gd name="f112" fmla="val 1360745"/>
              <a:gd name="f113" fmla="val 809484"/>
              <a:gd name="f114" fmla="val 1360746"/>
              <a:gd name="f115" fmla="val 646916"/>
              <a:gd name="f116" fmla="val 1111360"/>
              <a:gd name="f117" fmla="val 626523"/>
              <a:gd name="f118" fmla="val 1020462"/>
              <a:gd name="f119" fmla="val 495421"/>
              <a:gd name="f120" fmla="val 941218"/>
              <a:gd name="f121" fmla="val 374224"/>
              <a:gd name="f122" fmla="val 1061250"/>
              <a:gd name="f123" fmla="val 280996"/>
              <a:gd name="f124" fmla="val 2164365"/>
              <a:gd name="f125" fmla="val 80223"/>
              <a:gd name="f126" fmla="val 2021192"/>
              <a:gd name="f127" fmla="val 182108"/>
              <a:gd name="f128" fmla="val 1927964"/>
              <a:gd name="f129" fmla="val 202086"/>
              <a:gd name="f130" fmla="val 1936621"/>
              <a:gd name="f131" fmla="val 347922"/>
              <a:gd name="f132" fmla="val 1969252"/>
              <a:gd name="f133" fmla="val 581657"/>
              <a:gd name="f134" fmla="val 2388778"/>
              <a:gd name="f135" fmla="val 555687"/>
              <a:gd name="f136" fmla="val 2355482"/>
              <a:gd name="f137" fmla="val 810066"/>
              <a:gd name="f138" fmla="val 2305538"/>
              <a:gd name="f139" fmla="val 947910"/>
              <a:gd name="f140" fmla="val 2237615"/>
              <a:gd name="f141" fmla="val 977876"/>
              <a:gd name="f142" fmla="val 2029849"/>
              <a:gd name="f143" fmla="val 2163698"/>
              <a:gd name="f144" fmla="val 960563"/>
              <a:gd name="f145" fmla="val 2201656"/>
              <a:gd name="f146" fmla="val 902628"/>
              <a:gd name="f147" fmla="val 2197660"/>
              <a:gd name="f148" fmla="val 774773"/>
              <a:gd name="f149" fmla="val 2197661"/>
              <a:gd name="f150" fmla="val 588982"/>
              <a:gd name="f151" fmla="val 1912649"/>
              <a:gd name="f152" fmla="val 565676"/>
              <a:gd name="f153" fmla="val 1808765"/>
              <a:gd name="f154" fmla="val 415844"/>
              <a:gd name="f155" fmla="val 1718201"/>
              <a:gd name="f156" fmla="val 277334"/>
              <a:gd name="f157" fmla="val 1855380"/>
              <a:gd name="f158" fmla="val 170787"/>
              <a:gd name="f159" fmla="val 1754169"/>
              <a:gd name="f160" fmla="val 1583512"/>
              <a:gd name="f161" fmla="val 121444"/>
              <a:gd name="f162" fmla="val 1472387"/>
              <a:gd name="f163" fmla="val 145257"/>
              <a:gd name="f164" fmla="val 1482706"/>
              <a:gd name="f165" fmla="val 319088"/>
              <a:gd name="f166" fmla="val 1521601"/>
              <a:gd name="f167" fmla="val 597693"/>
              <a:gd name="f168" fmla="val 2021663"/>
              <a:gd name="f169" fmla="val 566738"/>
              <a:gd name="f170" fmla="val 1981975"/>
              <a:gd name="f171" fmla="val 869950"/>
              <a:gd name="f172" fmla="val 1922443"/>
              <a:gd name="f173" fmla="val 1034256"/>
              <a:gd name="f174" fmla="val 1841481"/>
              <a:gd name="f175" fmla="val 1069974"/>
              <a:gd name="f176" fmla="val 1593831"/>
              <a:gd name="f177" fmla="val 1158875"/>
              <a:gd name="f178" fmla="val 1753374"/>
              <a:gd name="f179" fmla="val 1049338"/>
              <a:gd name="f180" fmla="val 1798619"/>
              <a:gd name="f181" fmla="val 980281"/>
              <a:gd name="f182" fmla="val 1793856"/>
              <a:gd name="f183" fmla="val 827882"/>
              <a:gd name="f184" fmla="val 1793857"/>
              <a:gd name="f185" fmla="val 606424"/>
              <a:gd name="f186" fmla="val 1454132"/>
              <a:gd name="f187" fmla="val 578644"/>
              <a:gd name="f188" fmla="val 1330306"/>
              <a:gd name="f189" fmla="val 400050"/>
              <a:gd name="f190" fmla="val 1222356"/>
              <a:gd name="f191" fmla="val 234950"/>
              <a:gd name="f192" fmla="val 1385869"/>
              <a:gd name="f193" fmla="val 107950"/>
              <a:gd name="f194" fmla="*/ f0 1 3307788"/>
              <a:gd name="f195" fmla="*/ f1 1 2669631"/>
              <a:gd name="f196" fmla="+- f4 0 f2"/>
              <a:gd name="f197" fmla="+- f3 0 f2"/>
              <a:gd name="f198" fmla="*/ f197 1 3307788"/>
              <a:gd name="f199" fmla="*/ f196 1 2669631"/>
              <a:gd name="f200" fmla="*/ f2 1 f198"/>
              <a:gd name="f201" fmla="*/ f3 1 f198"/>
              <a:gd name="f202" fmla="*/ f2 1 f199"/>
              <a:gd name="f203" fmla="*/ f4 1 f199"/>
              <a:gd name="f204" fmla="*/ f200 f194 1"/>
              <a:gd name="f205" fmla="*/ f201 f194 1"/>
              <a:gd name="f206" fmla="*/ f203 f195 1"/>
              <a:gd name="f207" fmla="*/ f202 f195 1"/>
            </a:gdLst>
            <a:ahLst/>
            <a:cxnLst>
              <a:cxn ang="3cd4">
                <a:pos x="hc" y="t"/>
              </a:cxn>
              <a:cxn ang="0">
                <a:pos x="r" y="vc"/>
              </a:cxn>
              <a:cxn ang="cd4">
                <a:pos x="hc" y="b"/>
              </a:cxn>
              <a:cxn ang="cd2">
                <a:pos x="l" y="vc"/>
              </a:cxn>
            </a:cxnLst>
            <a:rect l="f204" t="f207" r="f205" b="f206"/>
            <a:pathLst>
              <a:path w="3307788" h="2669631">
                <a:moveTo>
                  <a:pt x="f5" y="f6"/>
                </a:moveTo>
                <a:cubicBezTo>
                  <a:pt x="f7" y="f8"/>
                  <a:pt x="f9" y="f10"/>
                  <a:pt x="f11" y="f12"/>
                </a:cubicBezTo>
                <a:cubicBezTo>
                  <a:pt x="f13" y="f14"/>
                  <a:pt x="f15" y="f16"/>
                  <a:pt x="f17" y="f18"/>
                </a:cubicBezTo>
                <a:cubicBezTo>
                  <a:pt x="f19" y="f20"/>
                  <a:pt x="f21" y="f22"/>
                  <a:pt x="f23" y="f24"/>
                </a:cubicBezTo>
                <a:cubicBezTo>
                  <a:pt x="f25" y="f26"/>
                  <a:pt x="f27" y="f28"/>
                  <a:pt x="f5" y="f6"/>
                </a:cubicBezTo>
                <a:close/>
                <a:moveTo>
                  <a:pt x="f29" y="f30"/>
                </a:moveTo>
                <a:lnTo>
                  <a:pt x="f31" y="f32"/>
                </a:lnTo>
                <a:cubicBezTo>
                  <a:pt x="f33" y="f34"/>
                  <a:pt x="f35" y="f36"/>
                  <a:pt x="f37" y="f38"/>
                </a:cubicBezTo>
                <a:cubicBezTo>
                  <a:pt x="f39" y="f40"/>
                  <a:pt x="f41" y="f42"/>
                  <a:pt x="f43" y="f44"/>
                </a:cubicBezTo>
                <a:cubicBezTo>
                  <a:pt x="f45" y="f46"/>
                  <a:pt x="f47" y="f48"/>
                  <a:pt x="f49" y="f50"/>
                </a:cubicBezTo>
                <a:cubicBezTo>
                  <a:pt x="f51" y="f52"/>
                  <a:pt x="f53" y="f54"/>
                  <a:pt x="f55" y="f56"/>
                </a:cubicBezTo>
                <a:cubicBezTo>
                  <a:pt x="f57" y="f58"/>
                  <a:pt x="f59" y="f60"/>
                  <a:pt x="f61" y="f62"/>
                </a:cubicBezTo>
                <a:lnTo>
                  <a:pt x="f3" y="f63"/>
                </a:lnTo>
                <a:cubicBezTo>
                  <a:pt x="f64" y="f65"/>
                  <a:pt x="f66" y="f67"/>
                  <a:pt x="f68" y="f4"/>
                </a:cubicBezTo>
                <a:cubicBezTo>
                  <a:pt x="f69" y="f70"/>
                  <a:pt x="f71" y="f72"/>
                  <a:pt x="f2" y="f73"/>
                </a:cubicBezTo>
                <a:lnTo>
                  <a:pt x="f74" y="f75"/>
                </a:lnTo>
                <a:cubicBezTo>
                  <a:pt x="f76" y="f77"/>
                  <a:pt x="f78" y="f79"/>
                  <a:pt x="f80" y="f81"/>
                </a:cubicBezTo>
                <a:cubicBezTo>
                  <a:pt x="f82" y="f83"/>
                  <a:pt x="f84" y="f85"/>
                  <a:pt x="f86" y="f87"/>
                </a:cubicBezTo>
                <a:close/>
                <a:moveTo>
                  <a:pt x="f88" y="f89"/>
                </a:moveTo>
                <a:cubicBezTo>
                  <a:pt x="f90" y="f91"/>
                  <a:pt x="f92" y="f93"/>
                  <a:pt x="f94" y="f95"/>
                </a:cubicBezTo>
                <a:cubicBezTo>
                  <a:pt x="f96" y="f97"/>
                  <a:pt x="f98" y="f99"/>
                  <a:pt x="f100" y="f101"/>
                </a:cubicBezTo>
                <a:cubicBezTo>
                  <a:pt x="f102" y="f103"/>
                  <a:pt x="f104" y="f105"/>
                  <a:pt x="f106" y="f107"/>
                </a:cubicBezTo>
                <a:cubicBezTo>
                  <a:pt x="f108" y="f109"/>
                  <a:pt x="f110" y="f111"/>
                  <a:pt x="f112" y="f113"/>
                </a:cubicBezTo>
                <a:cubicBezTo>
                  <a:pt x="f114" y="f115"/>
                  <a:pt x="f116" y="f117"/>
                  <a:pt x="f118" y="f119"/>
                </a:cubicBezTo>
                <a:cubicBezTo>
                  <a:pt x="f120" y="f121"/>
                  <a:pt x="f122" y="f123"/>
                  <a:pt x="f88" y="f89"/>
                </a:cubicBezTo>
                <a:close/>
                <a:moveTo>
                  <a:pt x="f124" y="f125"/>
                </a:moveTo>
                <a:cubicBezTo>
                  <a:pt x="f126" y="f127"/>
                  <a:pt x="f128" y="f129"/>
                  <a:pt x="f130" y="f131"/>
                </a:cubicBezTo>
                <a:cubicBezTo>
                  <a:pt x="f132" y="f133"/>
                  <a:pt x="f134" y="f135"/>
                  <a:pt x="f136" y="f137"/>
                </a:cubicBezTo>
                <a:cubicBezTo>
                  <a:pt x="f138" y="f139"/>
                  <a:pt x="f140" y="f141"/>
                  <a:pt x="f142" y="f107"/>
                </a:cubicBezTo>
                <a:cubicBezTo>
                  <a:pt x="f143" y="f144"/>
                  <a:pt x="f145" y="f146"/>
                  <a:pt x="f147" y="f148"/>
                </a:cubicBezTo>
                <a:cubicBezTo>
                  <a:pt x="f149" y="f150"/>
                  <a:pt x="f151" y="f152"/>
                  <a:pt x="f153" y="f154"/>
                </a:cubicBezTo>
                <a:cubicBezTo>
                  <a:pt x="f155" y="f156"/>
                  <a:pt x="f157" y="f158"/>
                  <a:pt x="f124" y="f125"/>
                </a:cubicBezTo>
                <a:close/>
                <a:moveTo>
                  <a:pt x="f159" y="f2"/>
                </a:moveTo>
                <a:cubicBezTo>
                  <a:pt x="f160" y="f161"/>
                  <a:pt x="f162" y="f163"/>
                  <a:pt x="f164" y="f165"/>
                </a:cubicBezTo>
                <a:cubicBezTo>
                  <a:pt x="f166" y="f167"/>
                  <a:pt x="f168" y="f169"/>
                  <a:pt x="f170" y="f171"/>
                </a:cubicBezTo>
                <a:cubicBezTo>
                  <a:pt x="f172" y="f173"/>
                  <a:pt x="f174" y="f175"/>
                  <a:pt x="f176" y="f177"/>
                </a:cubicBezTo>
                <a:cubicBezTo>
                  <a:pt x="f178" y="f179"/>
                  <a:pt x="f180" y="f181"/>
                  <a:pt x="f182" y="f183"/>
                </a:cubicBezTo>
                <a:cubicBezTo>
                  <a:pt x="f184" y="f185"/>
                  <a:pt x="f186" y="f187"/>
                  <a:pt x="f188" y="f189"/>
                </a:cubicBezTo>
                <a:cubicBezTo>
                  <a:pt x="f190" y="f191"/>
                  <a:pt x="f192" y="f193"/>
                  <a:pt x="f159" y="f2"/>
                </a:cubicBezTo>
                <a:close/>
              </a:path>
            </a:pathLst>
          </a:custGeom>
          <a:solidFill>
            <a:srgbClr val="BA1A18"/>
          </a:solidFill>
          <a:ln cap="flat">
            <a:noFill/>
            <a:prstDash val="solid"/>
          </a:ln>
        </p:spPr>
        <p:txBody>
          <a:bodyPr vert="horz" wrap="square" lIns="68271" tIns="34136" rIns="68271" bIns="34136" anchor="ctr" anchorCtr="1" compatLnSpc="1">
            <a:noAutofit/>
          </a:bodyPr>
          <a:lstStyle/>
          <a:p>
            <a:pPr algn="ctr" defTabSz="910248" rtl="1">
              <a:defRPr sz="1800" b="0" i="0" u="none" strike="noStrike" kern="0" cap="none" spc="0" baseline="0">
                <a:solidFill>
                  <a:srgbClr val="000000"/>
                </a:solidFill>
                <a:uFillTx/>
              </a:defRPr>
            </a:pPr>
            <a:endParaRPr lang="en-US" sz="1046" dirty="0">
              <a:ea typeface="맑은 고딕" pitchFamily="34"/>
              <a:cs typeface="B Nazanin" panose="00000700000000000000" pitchFamily="2" charset="-78"/>
            </a:endParaRPr>
          </a:p>
        </p:txBody>
      </p:sp>
      <p:sp>
        <p:nvSpPr>
          <p:cNvPr id="5" name="Rounded Rectangle 25">
            <a:extLst>
              <a:ext uri="{FF2B5EF4-FFF2-40B4-BE49-F238E27FC236}">
                <a16:creationId xmlns:a16="http://schemas.microsoft.com/office/drawing/2014/main" id="{78B85B4A-35B0-4B3C-AE6E-B2CFA5EA8321}"/>
              </a:ext>
            </a:extLst>
          </p:cNvPr>
          <p:cNvSpPr/>
          <p:nvPr/>
        </p:nvSpPr>
        <p:spPr>
          <a:xfrm>
            <a:off x="6776445" y="4378931"/>
            <a:ext cx="495845" cy="363385"/>
          </a:xfrm>
          <a:custGeom>
            <a:avLst/>
            <a:gdLst>
              <a:gd name="f0" fmla="val w"/>
              <a:gd name="f1" fmla="val h"/>
              <a:gd name="f2" fmla="val 0"/>
              <a:gd name="f3" fmla="val 3248842"/>
              <a:gd name="f4" fmla="val 2380886"/>
              <a:gd name="f5" fmla="val 1194785"/>
              <a:gd name="f6" fmla="val 1472263"/>
              <a:gd name="f7" fmla="val 1150014"/>
              <a:gd name="f8" fmla="val 1113720"/>
              <a:gd name="f9" fmla="val 1508557"/>
              <a:gd name="f10" fmla="val 1553328"/>
              <a:gd name="f11" fmla="val 1600880"/>
              <a:gd name="f12" fmla="val 1645651"/>
              <a:gd name="f13" fmla="val 1681945"/>
              <a:gd name="f14" fmla="val 2067186"/>
              <a:gd name="f15" fmla="val 2111957"/>
              <a:gd name="f16" fmla="val 2148251"/>
              <a:gd name="f17" fmla="val 2582402"/>
              <a:gd name="f18" fmla="val 986449"/>
              <a:gd name="f19" fmla="val 2477247"/>
              <a:gd name="f20" fmla="val 2392002"/>
              <a:gd name="f21" fmla="val 1071694"/>
              <a:gd name="f22" fmla="val 1176848"/>
              <a:gd name="f23" fmla="val 1282003"/>
              <a:gd name="f24" fmla="val 1367248"/>
              <a:gd name="f25" fmla="val 2687557"/>
              <a:gd name="f26" fmla="val 2772801"/>
              <a:gd name="f27" fmla="val 679570"/>
              <a:gd name="f28" fmla="val 574415"/>
              <a:gd name="f29" fmla="val 489171"/>
              <a:gd name="f30" fmla="val 784725"/>
              <a:gd name="f31" fmla="val 869970"/>
              <a:gd name="f32" fmla="val 867954"/>
              <a:gd name="f33" fmla="val 155801"/>
              <a:gd name="f34" fmla="val 726849"/>
              <a:gd name="f35" fmla="val 858549"/>
              <a:gd name="f36" fmla="val 2535122"/>
              <a:gd name="f37" fmla="val 2394017"/>
              <a:gd name="f38" fmla="val 677268"/>
              <a:gd name="f39" fmla="val 2584703"/>
              <a:gd name="f40" fmla="val 2736658"/>
              <a:gd name="f41" fmla="val 607820"/>
              <a:gd name="f42" fmla="val 2766265"/>
              <a:gd name="f43" fmla="val 579906"/>
              <a:gd name="f44" fmla="val 2806392"/>
              <a:gd name="f45" fmla="val 564164"/>
              <a:gd name="f46" fmla="val 2850195"/>
              <a:gd name="f47" fmla="val 3069929"/>
              <a:gd name="f48" fmla="val 3168740"/>
              <a:gd name="f49" fmla="val 644266"/>
              <a:gd name="f50" fmla="val 743077"/>
              <a:gd name="f51" fmla="val 792706"/>
              <a:gd name="f52" fmla="val 891517"/>
              <a:gd name="f53" fmla="val 971619"/>
              <a:gd name="f54" fmla="val 3054536"/>
              <a:gd name="f55" fmla="val 3060628"/>
              <a:gd name="f56" fmla="val 989042"/>
              <a:gd name="f57" fmla="val 3063411"/>
              <a:gd name="f58" fmla="val 1007758"/>
              <a:gd name="f59" fmla="val 1027125"/>
              <a:gd name="f60" fmla="val 2015961"/>
              <a:gd name="f61" fmla="val 2889080"/>
              <a:gd name="f62" fmla="val 2260325"/>
              <a:gd name="f63" fmla="val 2326909"/>
              <a:gd name="f64" fmla="val 2835102"/>
              <a:gd name="f65" fmla="val 2768518"/>
              <a:gd name="f66" fmla="val 2286284"/>
              <a:gd name="f67" fmla="val 2219700"/>
              <a:gd name="f68" fmla="val 2165723"/>
              <a:gd name="f69" fmla="val 1096248"/>
              <a:gd name="f70" fmla="val 1042270"/>
              <a:gd name="f71" fmla="val 975686"/>
              <a:gd name="f72" fmla="val 493453"/>
              <a:gd name="f73" fmla="val 426869"/>
              <a:gd name="f74" fmla="val 372891"/>
              <a:gd name="f75" fmla="val 198560"/>
              <a:gd name="f76" fmla="val 201343"/>
              <a:gd name="f77" fmla="val 207435"/>
              <a:gd name="f78" fmla="val 178913"/>
              <a:gd name="f79" fmla="val 80102"/>
              <a:gd name="f80" fmla="val 398647"/>
              <a:gd name="f81" fmla="val 447310"/>
              <a:gd name="f82" fmla="val 491436"/>
              <a:gd name="f83" fmla="val 583593"/>
              <a:gd name="f84" fmla="val 523419"/>
              <a:gd name="f85" fmla="val 615395"/>
              <a:gd name="f86" fmla="*/ f0 1 3248842"/>
              <a:gd name="f87" fmla="*/ f1 1 2380886"/>
              <a:gd name="f88" fmla="+- f4 0 f2"/>
              <a:gd name="f89" fmla="+- f3 0 f2"/>
              <a:gd name="f90" fmla="*/ f89 1 3248842"/>
              <a:gd name="f91" fmla="*/ f88 1 2380886"/>
              <a:gd name="f92" fmla="*/ f2 1 f90"/>
              <a:gd name="f93" fmla="*/ f3 1 f90"/>
              <a:gd name="f94" fmla="*/ f2 1 f91"/>
              <a:gd name="f95" fmla="*/ f4 1 f91"/>
              <a:gd name="f96" fmla="*/ f92 f86 1"/>
              <a:gd name="f97" fmla="*/ f93 f86 1"/>
              <a:gd name="f98" fmla="*/ f95 f87 1"/>
              <a:gd name="f99" fmla="*/ f94 f87 1"/>
            </a:gdLst>
            <a:ahLst/>
            <a:cxnLst>
              <a:cxn ang="3cd4">
                <a:pos x="hc" y="t"/>
              </a:cxn>
              <a:cxn ang="0">
                <a:pos x="r" y="vc"/>
              </a:cxn>
              <a:cxn ang="cd4">
                <a:pos x="hc" y="b"/>
              </a:cxn>
              <a:cxn ang="cd2">
                <a:pos x="l" y="vc"/>
              </a:cxn>
            </a:cxnLst>
            <a:rect l="f96" t="f99" r="f97" b="f98"/>
            <a:pathLst>
              <a:path w="3248842" h="2380886">
                <a:moveTo>
                  <a:pt x="f5" y="f6"/>
                </a:moveTo>
                <a:cubicBezTo>
                  <a:pt x="f7" y="f6"/>
                  <a:pt x="f8" y="f9"/>
                  <a:pt x="f8" y="f10"/>
                </a:cubicBezTo>
                <a:lnTo>
                  <a:pt x="f8" y="f11"/>
                </a:lnTo>
                <a:cubicBezTo>
                  <a:pt x="f8" y="f12"/>
                  <a:pt x="f7" y="f13"/>
                  <a:pt x="f5" y="f13"/>
                </a:cubicBezTo>
                <a:lnTo>
                  <a:pt x="f14" y="f13"/>
                </a:lnTo>
                <a:cubicBezTo>
                  <a:pt x="f15" y="f13"/>
                  <a:pt x="f16" y="f12"/>
                  <a:pt x="f16" y="f11"/>
                </a:cubicBezTo>
                <a:lnTo>
                  <a:pt x="f16" y="f10"/>
                </a:lnTo>
                <a:cubicBezTo>
                  <a:pt x="f16" y="f9"/>
                  <a:pt x="f15" y="f6"/>
                  <a:pt x="f14" y="f6"/>
                </a:cubicBezTo>
                <a:close/>
                <a:moveTo>
                  <a:pt x="f17" y="f18"/>
                </a:moveTo>
                <a:cubicBezTo>
                  <a:pt x="f19" y="f18"/>
                  <a:pt x="f20" y="f21"/>
                  <a:pt x="f20" y="f22"/>
                </a:cubicBezTo>
                <a:cubicBezTo>
                  <a:pt x="f20" y="f23"/>
                  <a:pt x="f19" y="f24"/>
                  <a:pt x="f17" y="f24"/>
                </a:cubicBezTo>
                <a:cubicBezTo>
                  <a:pt x="f25" y="f24"/>
                  <a:pt x="f26" y="f23"/>
                  <a:pt x="f26" y="f22"/>
                </a:cubicBezTo>
                <a:cubicBezTo>
                  <a:pt x="f26" y="f21"/>
                  <a:pt x="f25" y="f18"/>
                  <a:pt x="f17" y="f18"/>
                </a:cubicBezTo>
                <a:close/>
                <a:moveTo>
                  <a:pt x="f27" y="f18"/>
                </a:moveTo>
                <a:cubicBezTo>
                  <a:pt x="f28" y="f18"/>
                  <a:pt x="f29" y="f21"/>
                  <a:pt x="f29" y="f22"/>
                </a:cubicBezTo>
                <a:cubicBezTo>
                  <a:pt x="f29" y="f23"/>
                  <a:pt x="f28" y="f24"/>
                  <a:pt x="f27" y="f24"/>
                </a:cubicBezTo>
                <a:cubicBezTo>
                  <a:pt x="f30" y="f24"/>
                  <a:pt x="f31" y="f23"/>
                  <a:pt x="f31" y="f22"/>
                </a:cubicBezTo>
                <a:cubicBezTo>
                  <a:pt x="f31" y="f21"/>
                  <a:pt x="f30" y="f18"/>
                  <a:pt x="f27" y="f18"/>
                </a:cubicBezTo>
                <a:close/>
                <a:moveTo>
                  <a:pt x="f32" y="f33"/>
                </a:moveTo>
                <a:lnTo>
                  <a:pt x="f34" y="f35"/>
                </a:lnTo>
                <a:lnTo>
                  <a:pt x="f36" y="f35"/>
                </a:lnTo>
                <a:lnTo>
                  <a:pt x="f37" y="f33"/>
                </a:lnTo>
                <a:close/>
                <a:moveTo>
                  <a:pt x="f38" y="f2"/>
                </a:moveTo>
                <a:lnTo>
                  <a:pt x="f39" y="f2"/>
                </a:lnTo>
                <a:lnTo>
                  <a:pt x="f40" y="f41"/>
                </a:lnTo>
                <a:cubicBezTo>
                  <a:pt x="f42" y="f43"/>
                  <a:pt x="f44" y="f45"/>
                  <a:pt x="f46" y="f45"/>
                </a:cubicBezTo>
                <a:lnTo>
                  <a:pt x="f47" y="f45"/>
                </a:lnTo>
                <a:cubicBezTo>
                  <a:pt x="f48" y="f45"/>
                  <a:pt x="f3" y="f49"/>
                  <a:pt x="f3" y="f50"/>
                </a:cubicBezTo>
                <a:lnTo>
                  <a:pt x="f3" y="f51"/>
                </a:lnTo>
                <a:cubicBezTo>
                  <a:pt x="f3" y="f52"/>
                  <a:pt x="f48" y="f53"/>
                  <a:pt x="f47" y="f53"/>
                </a:cubicBezTo>
                <a:lnTo>
                  <a:pt x="f54" y="f53"/>
                </a:lnTo>
                <a:cubicBezTo>
                  <a:pt x="f55" y="f56"/>
                  <a:pt x="f57" y="f58"/>
                  <a:pt x="f57" y="f59"/>
                </a:cubicBezTo>
                <a:lnTo>
                  <a:pt x="f57" y="f60"/>
                </a:lnTo>
                <a:lnTo>
                  <a:pt x="f61" y="f60"/>
                </a:lnTo>
                <a:lnTo>
                  <a:pt x="f61" y="f62"/>
                </a:lnTo>
                <a:cubicBezTo>
                  <a:pt x="f61" y="f63"/>
                  <a:pt x="f64" y="f4"/>
                  <a:pt x="f65" y="f4"/>
                </a:cubicBezTo>
                <a:lnTo>
                  <a:pt x="f66" y="f4"/>
                </a:lnTo>
                <a:cubicBezTo>
                  <a:pt x="f67" y="f4"/>
                  <a:pt x="f68" y="f63"/>
                  <a:pt x="f68" y="f62"/>
                </a:cubicBezTo>
                <a:lnTo>
                  <a:pt x="f68" y="f60"/>
                </a:lnTo>
                <a:lnTo>
                  <a:pt x="f69" y="f60"/>
                </a:lnTo>
                <a:lnTo>
                  <a:pt x="f69" y="f62"/>
                </a:lnTo>
                <a:cubicBezTo>
                  <a:pt x="f69" y="f63"/>
                  <a:pt x="f70" y="f4"/>
                  <a:pt x="f71" y="f4"/>
                </a:cubicBezTo>
                <a:lnTo>
                  <a:pt x="f72" y="f4"/>
                </a:lnTo>
                <a:cubicBezTo>
                  <a:pt x="f73" y="f4"/>
                  <a:pt x="f74" y="f63"/>
                  <a:pt x="f74" y="f62"/>
                </a:cubicBezTo>
                <a:lnTo>
                  <a:pt x="f74" y="f60"/>
                </a:lnTo>
                <a:lnTo>
                  <a:pt x="f75" y="f60"/>
                </a:lnTo>
                <a:lnTo>
                  <a:pt x="f75" y="f59"/>
                </a:lnTo>
                <a:cubicBezTo>
                  <a:pt x="f75" y="f58"/>
                  <a:pt x="f76" y="f56"/>
                  <a:pt x="f77" y="f53"/>
                </a:cubicBezTo>
                <a:lnTo>
                  <a:pt x="f78" y="f53"/>
                </a:lnTo>
                <a:cubicBezTo>
                  <a:pt x="f79" y="f53"/>
                  <a:pt x="f2" y="f52"/>
                  <a:pt x="f2" y="f51"/>
                </a:cubicBezTo>
                <a:lnTo>
                  <a:pt x="f2" y="f50"/>
                </a:lnTo>
                <a:cubicBezTo>
                  <a:pt x="f2" y="f49"/>
                  <a:pt x="f79" y="f45"/>
                  <a:pt x="f78" y="f45"/>
                </a:cubicBezTo>
                <a:lnTo>
                  <a:pt x="f80" y="f45"/>
                </a:lnTo>
                <a:cubicBezTo>
                  <a:pt x="f81" y="f45"/>
                  <a:pt x="f82" y="f83"/>
                  <a:pt x="f84" y="f85"/>
                </a:cubicBezTo>
                <a:close/>
              </a:path>
            </a:pathLst>
          </a:custGeom>
          <a:solidFill>
            <a:srgbClr val="BA1A18"/>
          </a:solidFill>
          <a:ln cap="flat">
            <a:noFill/>
            <a:prstDash val="solid"/>
          </a:ln>
        </p:spPr>
        <p:txBody>
          <a:bodyPr vert="horz" wrap="square" lIns="68271" tIns="34136" rIns="68271" bIns="34136" anchor="ctr" anchorCtr="1" compatLnSpc="1">
            <a:noAutofit/>
          </a:bodyPr>
          <a:lstStyle/>
          <a:p>
            <a:pPr algn="ctr" defTabSz="910248" rtl="1">
              <a:defRPr sz="1800" b="0" i="0" u="none" strike="noStrike" kern="0" cap="none" spc="0" baseline="0">
                <a:solidFill>
                  <a:srgbClr val="000000"/>
                </a:solidFill>
                <a:uFillTx/>
              </a:defRPr>
            </a:pPr>
            <a:endParaRPr lang="en-US" sz="1046" dirty="0">
              <a:ea typeface="맑은 고딕" pitchFamily="34"/>
              <a:cs typeface="B Nazanin" panose="00000700000000000000" pitchFamily="2" charset="-78"/>
            </a:endParaRPr>
          </a:p>
        </p:txBody>
      </p:sp>
      <p:sp>
        <p:nvSpPr>
          <p:cNvPr id="6" name="Donut 39">
            <a:extLst>
              <a:ext uri="{FF2B5EF4-FFF2-40B4-BE49-F238E27FC236}">
                <a16:creationId xmlns:a16="http://schemas.microsoft.com/office/drawing/2014/main" id="{9037A4DC-DBDC-4DA1-98FD-A5CD3961F25B}"/>
              </a:ext>
            </a:extLst>
          </p:cNvPr>
          <p:cNvSpPr/>
          <p:nvPr/>
        </p:nvSpPr>
        <p:spPr>
          <a:xfrm>
            <a:off x="1704101" y="3413142"/>
            <a:ext cx="486178" cy="486178"/>
          </a:xfrm>
          <a:custGeom>
            <a:avLst/>
            <a:gdLst>
              <a:gd name="f0" fmla="val w"/>
              <a:gd name="f1" fmla="val h"/>
              <a:gd name="f2" fmla="val 0"/>
              <a:gd name="f3" fmla="val 3240000"/>
              <a:gd name="f4" fmla="val 1152300"/>
              <a:gd name="f5" fmla="val 922782"/>
              <a:gd name="f6" fmla="val 2354400"/>
              <a:gd name="f7" fmla="val 1620000"/>
              <a:gd name="f8" fmla="val 2317218"/>
              <a:gd name="f9" fmla="val 342403"/>
              <a:gd name="f10" fmla="val 914403"/>
              <a:gd name="f11" fmla="val 2325597"/>
              <a:gd name="f12" fmla="val 2897597"/>
              <a:gd name="f13" fmla="val 2514701"/>
              <a:gd name="f14" fmla="val 725299"/>
              <a:gd name="f15" fmla="*/ f0 1 3240000"/>
              <a:gd name="f16" fmla="*/ f1 1 3240000"/>
              <a:gd name="f17" fmla="+- f3 0 f2"/>
              <a:gd name="f18" fmla="*/ f17 1 3240000"/>
              <a:gd name="f19" fmla="*/ f2 1 f18"/>
              <a:gd name="f20" fmla="*/ f3 1 f18"/>
              <a:gd name="f21" fmla="*/ f19 f15 1"/>
              <a:gd name="f22" fmla="*/ f20 f15 1"/>
              <a:gd name="f23" fmla="*/ f20 f16 1"/>
              <a:gd name="f24" fmla="*/ f19 f16 1"/>
            </a:gdLst>
            <a:ahLst/>
            <a:cxnLst>
              <a:cxn ang="3cd4">
                <a:pos x="hc" y="t"/>
              </a:cxn>
              <a:cxn ang="0">
                <a:pos x="r" y="vc"/>
              </a:cxn>
              <a:cxn ang="cd4">
                <a:pos x="hc" y="b"/>
              </a:cxn>
              <a:cxn ang="cd2">
                <a:pos x="l" y="vc"/>
              </a:cxn>
            </a:cxnLst>
            <a:rect l="f21" t="f24" r="f22" b="f23"/>
            <a:pathLst>
              <a:path w="3240000" h="3240000">
                <a:moveTo>
                  <a:pt x="f4" y="f5"/>
                </a:moveTo>
                <a:lnTo>
                  <a:pt x="f6" y="f7"/>
                </a:lnTo>
                <a:lnTo>
                  <a:pt x="f4" y="f8"/>
                </a:lnTo>
                <a:close/>
                <a:moveTo>
                  <a:pt x="f7" y="f9"/>
                </a:moveTo>
                <a:cubicBezTo>
                  <a:pt x="f10" y="f9"/>
                  <a:pt x="f9" y="f10"/>
                  <a:pt x="f9" y="f7"/>
                </a:cubicBezTo>
                <a:cubicBezTo>
                  <a:pt x="f9" y="f11"/>
                  <a:pt x="f10" y="f12"/>
                  <a:pt x="f7" y="f12"/>
                </a:cubicBezTo>
                <a:cubicBezTo>
                  <a:pt x="f11" y="f12"/>
                  <a:pt x="f12" y="f11"/>
                  <a:pt x="f12" y="f7"/>
                </a:cubicBezTo>
                <a:cubicBezTo>
                  <a:pt x="f12" y="f10"/>
                  <a:pt x="f11" y="f9"/>
                  <a:pt x="f7" y="f9"/>
                </a:cubicBezTo>
                <a:close/>
                <a:moveTo>
                  <a:pt x="f7" y="f2"/>
                </a:moveTo>
                <a:cubicBezTo>
                  <a:pt x="f13" y="f2"/>
                  <a:pt x="f3" y="f14"/>
                  <a:pt x="f3" y="f7"/>
                </a:cubicBezTo>
                <a:cubicBezTo>
                  <a:pt x="f3" y="f13"/>
                  <a:pt x="f13" y="f3"/>
                  <a:pt x="f7" y="f3"/>
                </a:cubicBezTo>
                <a:cubicBezTo>
                  <a:pt x="f14" y="f3"/>
                  <a:pt x="f2" y="f13"/>
                  <a:pt x="f2" y="f7"/>
                </a:cubicBezTo>
                <a:cubicBezTo>
                  <a:pt x="f2" y="f14"/>
                  <a:pt x="f14" y="f2"/>
                  <a:pt x="f7" y="f2"/>
                </a:cubicBezTo>
                <a:close/>
              </a:path>
            </a:pathLst>
          </a:custGeom>
          <a:solidFill>
            <a:srgbClr val="BA1A18"/>
          </a:solidFill>
          <a:ln cap="flat">
            <a:noFill/>
            <a:prstDash val="solid"/>
          </a:ln>
        </p:spPr>
        <p:txBody>
          <a:bodyPr vert="horz" wrap="square" lIns="68271" tIns="34136" rIns="68271" bIns="34136" anchor="ctr" anchorCtr="1" compatLnSpc="1">
            <a:noAutofit/>
          </a:bodyPr>
          <a:lstStyle/>
          <a:p>
            <a:pPr algn="ctr" defTabSz="910248" rtl="1">
              <a:defRPr sz="1800" b="0" i="0" u="none" strike="noStrike" kern="0" cap="none" spc="0" baseline="0">
                <a:solidFill>
                  <a:srgbClr val="000000"/>
                </a:solidFill>
                <a:uFillTx/>
              </a:defRPr>
            </a:pPr>
            <a:endParaRPr lang="en-US" sz="1046" dirty="0">
              <a:solidFill>
                <a:srgbClr val="FFFFFF"/>
              </a:solidFill>
              <a:ea typeface="맑은 고딕" pitchFamily="34"/>
              <a:cs typeface="B Nazanin" panose="00000700000000000000" pitchFamily="2" charset="-78"/>
            </a:endParaRPr>
          </a:p>
        </p:txBody>
      </p:sp>
      <p:sp>
        <p:nvSpPr>
          <p:cNvPr id="7" name="Chord 38">
            <a:extLst>
              <a:ext uri="{FF2B5EF4-FFF2-40B4-BE49-F238E27FC236}">
                <a16:creationId xmlns:a16="http://schemas.microsoft.com/office/drawing/2014/main" id="{79D01044-6426-4C92-9719-8AC3A81A0A86}"/>
              </a:ext>
            </a:extLst>
          </p:cNvPr>
          <p:cNvSpPr/>
          <p:nvPr/>
        </p:nvSpPr>
        <p:spPr>
          <a:xfrm>
            <a:off x="3560120" y="4219894"/>
            <a:ext cx="409646" cy="526771"/>
          </a:xfrm>
          <a:custGeom>
            <a:avLst/>
            <a:gdLst>
              <a:gd name="f0" fmla="val w"/>
              <a:gd name="f1" fmla="val h"/>
              <a:gd name="f2" fmla="val 0"/>
              <a:gd name="f3" fmla="val 2519554"/>
              <a:gd name="f4" fmla="val 3240000"/>
              <a:gd name="f5" fmla="val 1259778"/>
              <a:gd name="f6" fmla="val 1299543"/>
              <a:gd name="f7" fmla="val 1331778"/>
              <a:gd name="f8" fmla="val 32235"/>
              <a:gd name="f9" fmla="val 72000"/>
              <a:gd name="f10" fmla="val 292696"/>
              <a:gd name="f11" fmla="val 1526887"/>
              <a:gd name="f12" fmla="val 301316"/>
              <a:gd name="f13" fmla="val 1719796"/>
              <a:gd name="f14" fmla="val 357828"/>
              <a:gd name="f15" fmla="val 1894309"/>
              <a:gd name="f16" fmla="val 459601"/>
              <a:gd name="f17" fmla="val 2284331"/>
              <a:gd name="f18" fmla="val 687055"/>
              <a:gd name="f19" fmla="val 2522839"/>
              <a:gd name="f20" fmla="val 1105809"/>
              <a:gd name="f21" fmla="val 2519520"/>
              <a:gd name="f22" fmla="val 1557297"/>
              <a:gd name="f23" fmla="val 2509882"/>
              <a:gd name="f24" fmla="val 1557270"/>
              <a:gd name="f25" fmla="val 2413806"/>
              <a:gd name="f26" fmla="val 1435449"/>
              <a:gd name="f27" fmla="val 2264527"/>
              <a:gd name="f28" fmla="val 1358626"/>
              <a:gd name="f29" fmla="val 2097304"/>
              <a:gd name="f30" fmla="val 1931567"/>
              <a:gd name="f31" fmla="val 1783455"/>
              <a:gd name="f32" fmla="val 1434091"/>
              <a:gd name="f33" fmla="val 1688484"/>
              <a:gd name="f34" fmla="val 1554913"/>
              <a:gd name="f35" fmla="val 1657888"/>
              <a:gd name="f36" fmla="val 1554825"/>
              <a:gd name="f37" fmla="val 1579123"/>
              <a:gd name="f38" fmla="val 1454657"/>
              <a:gd name="f39" fmla="val 1463823"/>
              <a:gd name="f40" fmla="val 1385682"/>
              <a:gd name="f41" fmla="val 1368008"/>
              <a:gd name="f42" fmla="val 2507895"/>
              <a:gd name="f43" fmla="val 1356113"/>
              <a:gd name="f44" fmla="val 2868215"/>
              <a:gd name="f45" fmla="val 1353558"/>
              <a:gd name="f46" fmla="val 1347515"/>
              <a:gd name="f47" fmla="val 3074779"/>
              <a:gd name="f48" fmla="val 1177830"/>
              <a:gd name="f49" fmla="val 969556"/>
              <a:gd name="f50" fmla="val 759529"/>
              <a:gd name="f51" fmla="val 588743"/>
              <a:gd name="f52" fmla="val 3071985"/>
              <a:gd name="f53" fmla="val 585029"/>
              <a:gd name="f54" fmla="val 2863014"/>
              <a:gd name="f55" fmla="val 584214"/>
              <a:gd name="f56" fmla="val 2861474"/>
              <a:gd name="f57" fmla="val 584183"/>
              <a:gd name="f58" fmla="val 2859896"/>
              <a:gd name="f59" fmla="val 2858310"/>
              <a:gd name="f60" fmla="val 584422"/>
              <a:gd name="f61" fmla="val 2856985"/>
              <a:gd name="f62" fmla="val 584186"/>
              <a:gd name="f63" fmla="val 2856201"/>
              <a:gd name="f64" fmla="val 584184"/>
              <a:gd name="f65" fmla="val 2855415"/>
              <a:gd name="f66" fmla="val 2854628"/>
              <a:gd name="f67" fmla="val 584846"/>
              <a:gd name="f68" fmla="val 585977"/>
              <a:gd name="f69" fmla="val 2797047"/>
              <a:gd name="f70" fmla="val 628115"/>
              <a:gd name="f71" fmla="val 2750982"/>
              <a:gd name="f72" fmla="val 679843"/>
              <a:gd name="f73" fmla="val 731571"/>
              <a:gd name="f74" fmla="val 773709"/>
              <a:gd name="f75" fmla="val 774841"/>
              <a:gd name="f76" fmla="val 776870"/>
              <a:gd name="f77" fmla="val 2961046"/>
              <a:gd name="f78" fmla="val 863138"/>
              <a:gd name="f79" fmla="val 3047314"/>
              <a:gd name="f80" fmla="val 1075974"/>
              <a:gd name="f81" fmla="val 1162242"/>
              <a:gd name="f82" fmla="val 1163439"/>
              <a:gd name="f83" fmla="val 1187778"/>
              <a:gd name="f84" fmla="val 1365548"/>
              <a:gd name="f85" fmla="val 1048083"/>
              <a:gd name="f86" fmla="val 1378241"/>
              <a:gd name="f87" fmla="val 925400"/>
              <a:gd name="f88" fmla="val 1448176"/>
              <a:gd name="f89" fmla="val 842602"/>
              <a:gd name="f90" fmla="val 1552487"/>
              <a:gd name="f91" fmla="val 807450"/>
              <a:gd name="f92" fmla="val 1552386"/>
              <a:gd name="f93" fmla="val 712615"/>
              <a:gd name="f94" fmla="val 1432960"/>
              <a:gd name="f95" fmla="val 565486"/>
              <a:gd name="f96" fmla="val 400996"/>
              <a:gd name="f97" fmla="val 240343"/>
              <a:gd name="f98" fmla="val 96251"/>
              <a:gd name="f99" fmla="val 1429532"/>
              <a:gd name="f100" fmla="val 1543232"/>
              <a:gd name="f101" fmla="val 1264"/>
              <a:gd name="f102" fmla="val 1094357"/>
              <a:gd name="f103" fmla="val 241710"/>
              <a:gd name="f104" fmla="val 680052"/>
              <a:gd name="f105" fmla="val 631054"/>
              <a:gd name="f106" fmla="val 455977"/>
              <a:gd name="f107" fmla="val 804121"/>
              <a:gd name="f108" fmla="val 356374"/>
              <a:gd name="f109" fmla="val 994908"/>
              <a:gd name="f110" fmla="val 301092"/>
              <a:gd name="f111" fmla="val 292721"/>
              <a:gd name="f112" fmla="val 1220013"/>
              <a:gd name="f113" fmla="*/ f0 1 2519554"/>
              <a:gd name="f114" fmla="*/ f1 1 3240000"/>
              <a:gd name="f115" fmla="+- f4 0 f2"/>
              <a:gd name="f116" fmla="+- f3 0 f2"/>
              <a:gd name="f117" fmla="*/ f116 1 2519554"/>
              <a:gd name="f118" fmla="*/ f115 1 3240000"/>
              <a:gd name="f119" fmla="*/ f2 1 f117"/>
              <a:gd name="f120" fmla="*/ f3 1 f117"/>
              <a:gd name="f121" fmla="*/ f2 1 f118"/>
              <a:gd name="f122" fmla="*/ f4 1 f118"/>
              <a:gd name="f123" fmla="*/ f119 f113 1"/>
              <a:gd name="f124" fmla="*/ f120 f113 1"/>
              <a:gd name="f125" fmla="*/ f122 f114 1"/>
              <a:gd name="f126" fmla="*/ f121 f114 1"/>
            </a:gdLst>
            <a:ahLst/>
            <a:cxnLst>
              <a:cxn ang="3cd4">
                <a:pos x="hc" y="t"/>
              </a:cxn>
              <a:cxn ang="0">
                <a:pos x="r" y="vc"/>
              </a:cxn>
              <a:cxn ang="cd4">
                <a:pos x="hc" y="b"/>
              </a:cxn>
              <a:cxn ang="cd2">
                <a:pos x="l" y="vc"/>
              </a:cxn>
            </a:cxnLst>
            <a:rect l="f123" t="f126" r="f124" b="f125"/>
            <a:pathLst>
              <a:path w="2519554" h="3240000">
                <a:moveTo>
                  <a:pt x="f5" y="f2"/>
                </a:moveTo>
                <a:cubicBezTo>
                  <a:pt x="f6" y="f2"/>
                  <a:pt x="f7" y="f8"/>
                  <a:pt x="f7" y="f9"/>
                </a:cubicBezTo>
                <a:lnTo>
                  <a:pt x="f7" y="f10"/>
                </a:lnTo>
                <a:cubicBezTo>
                  <a:pt x="f11" y="f12"/>
                  <a:pt x="f13" y="f14"/>
                  <a:pt x="f15" y="f16"/>
                </a:cubicBezTo>
                <a:cubicBezTo>
                  <a:pt x="f17" y="f18"/>
                  <a:pt x="f19" y="f20"/>
                  <a:pt x="f21" y="f22"/>
                </a:cubicBezTo>
                <a:lnTo>
                  <a:pt x="f23" y="f24"/>
                </a:lnTo>
                <a:cubicBezTo>
                  <a:pt x="f25" y="f26"/>
                  <a:pt x="f27" y="f28"/>
                  <a:pt x="f29" y="f28"/>
                </a:cubicBezTo>
                <a:cubicBezTo>
                  <a:pt x="f30" y="f28"/>
                  <a:pt x="f31" y="f32"/>
                  <a:pt x="f33" y="f34"/>
                </a:cubicBezTo>
                <a:lnTo>
                  <a:pt x="f35" y="f36"/>
                </a:lnTo>
                <a:cubicBezTo>
                  <a:pt x="f37" y="f38"/>
                  <a:pt x="f39" y="f40"/>
                  <a:pt x="f7" y="f41"/>
                </a:cubicBezTo>
                <a:lnTo>
                  <a:pt x="f7" y="f42"/>
                </a:lnTo>
                <a:lnTo>
                  <a:pt x="f43" y="f42"/>
                </a:lnTo>
                <a:lnTo>
                  <a:pt x="f43" y="f44"/>
                </a:lnTo>
                <a:lnTo>
                  <a:pt x="f45" y="f44"/>
                </a:lnTo>
                <a:cubicBezTo>
                  <a:pt x="f46" y="f47"/>
                  <a:pt x="f48" y="f4"/>
                  <a:pt x="f49" y="f4"/>
                </a:cubicBezTo>
                <a:cubicBezTo>
                  <a:pt x="f50" y="f4"/>
                  <a:pt x="f51" y="f52"/>
                  <a:pt x="f53" y="f54"/>
                </a:cubicBezTo>
                <a:cubicBezTo>
                  <a:pt x="f55" y="f56"/>
                  <a:pt x="f57" y="f58"/>
                  <a:pt x="f57" y="f59"/>
                </a:cubicBezTo>
                <a:lnTo>
                  <a:pt x="f60" y="f61"/>
                </a:lnTo>
                <a:cubicBezTo>
                  <a:pt x="f62" y="f63"/>
                  <a:pt x="f64" y="f65"/>
                  <a:pt x="f64" y="f66"/>
                </a:cubicBezTo>
                <a:lnTo>
                  <a:pt x="f67" y="f66"/>
                </a:lnTo>
                <a:cubicBezTo>
                  <a:pt x="f68" y="f69"/>
                  <a:pt x="f70" y="f71"/>
                  <a:pt x="f72" y="f71"/>
                </a:cubicBezTo>
                <a:cubicBezTo>
                  <a:pt x="f73" y="f71"/>
                  <a:pt x="f74" y="f69"/>
                  <a:pt x="f75" y="f66"/>
                </a:cubicBezTo>
                <a:lnTo>
                  <a:pt x="f76" y="f66"/>
                </a:lnTo>
                <a:cubicBezTo>
                  <a:pt x="f76" y="f77"/>
                  <a:pt x="f78" y="f79"/>
                  <a:pt x="f49" y="f79"/>
                </a:cubicBezTo>
                <a:cubicBezTo>
                  <a:pt x="f80" y="f79"/>
                  <a:pt x="f81" y="f77"/>
                  <a:pt x="f81" y="f66"/>
                </a:cubicBezTo>
                <a:lnTo>
                  <a:pt x="f82" y="f66"/>
                </a:lnTo>
                <a:lnTo>
                  <a:pt x="f82" y="f42"/>
                </a:lnTo>
                <a:lnTo>
                  <a:pt x="f83" y="f42"/>
                </a:lnTo>
                <a:lnTo>
                  <a:pt x="f83" y="f84"/>
                </a:lnTo>
                <a:cubicBezTo>
                  <a:pt x="f85" y="f86"/>
                  <a:pt x="f87" y="f88"/>
                  <a:pt x="f89" y="f90"/>
                </a:cubicBezTo>
                <a:lnTo>
                  <a:pt x="f91" y="f92"/>
                </a:lnTo>
                <a:cubicBezTo>
                  <a:pt x="f93" y="f94"/>
                  <a:pt x="f95" y="f28"/>
                  <a:pt x="f96" y="f28"/>
                </a:cubicBezTo>
                <a:cubicBezTo>
                  <a:pt x="f97" y="f28"/>
                  <a:pt x="f98" y="f99"/>
                  <a:pt x="f2" y="f100"/>
                </a:cubicBezTo>
                <a:cubicBezTo>
                  <a:pt x="f101" y="f102"/>
                  <a:pt x="f103" y="f104"/>
                  <a:pt x="f105" y="f106"/>
                </a:cubicBezTo>
                <a:cubicBezTo>
                  <a:pt x="f107" y="f108"/>
                  <a:pt x="f109" y="f110"/>
                  <a:pt x="f83" y="f111"/>
                </a:cubicBezTo>
                <a:lnTo>
                  <a:pt x="f83" y="f9"/>
                </a:lnTo>
                <a:cubicBezTo>
                  <a:pt x="f83" y="f8"/>
                  <a:pt x="f112" y="f2"/>
                  <a:pt x="f5" y="f2"/>
                </a:cubicBezTo>
                <a:close/>
              </a:path>
            </a:pathLst>
          </a:custGeom>
          <a:solidFill>
            <a:srgbClr val="BA1A18"/>
          </a:solidFill>
          <a:ln cap="flat">
            <a:noFill/>
            <a:prstDash val="solid"/>
          </a:ln>
        </p:spPr>
        <p:txBody>
          <a:bodyPr vert="horz" wrap="square" lIns="91025" tIns="45516" rIns="91025" bIns="45516" anchor="ctr" anchorCtr="1" compatLnSpc="1">
            <a:noAutofit/>
          </a:bodyPr>
          <a:lstStyle/>
          <a:p>
            <a:pPr algn="ctr" defTabSz="910248" rtl="1">
              <a:defRPr sz="1800" b="0" i="0" u="none" strike="noStrike" kern="0" cap="none" spc="0" baseline="0">
                <a:solidFill>
                  <a:srgbClr val="000000"/>
                </a:solidFill>
                <a:uFillTx/>
              </a:defRPr>
            </a:pPr>
            <a:endParaRPr lang="en-US" sz="1046" dirty="0">
              <a:ea typeface="맑은 고딕" pitchFamily="34"/>
              <a:cs typeface="B Nazanin" panose="00000700000000000000" pitchFamily="2" charset="-78"/>
            </a:endParaRPr>
          </a:p>
        </p:txBody>
      </p:sp>
      <p:sp>
        <p:nvSpPr>
          <p:cNvPr id="8" name="Oval 6">
            <a:extLst>
              <a:ext uri="{FF2B5EF4-FFF2-40B4-BE49-F238E27FC236}">
                <a16:creationId xmlns:a16="http://schemas.microsoft.com/office/drawing/2014/main" id="{A628BA56-F1D5-4227-AF59-7E58085E7AA7}"/>
              </a:ext>
            </a:extLst>
          </p:cNvPr>
          <p:cNvSpPr/>
          <p:nvPr/>
        </p:nvSpPr>
        <p:spPr>
          <a:xfrm>
            <a:off x="4185373" y="4347094"/>
            <a:ext cx="429095" cy="424596"/>
          </a:xfrm>
          <a:custGeom>
            <a:avLst/>
            <a:gdLst>
              <a:gd name="f0" fmla="val w"/>
              <a:gd name="f1" fmla="val h"/>
              <a:gd name="f2" fmla="val 0"/>
              <a:gd name="f3" fmla="val 3220460"/>
              <a:gd name="f4" fmla="val 3186731"/>
              <a:gd name="f5" fmla="val 1762834"/>
              <a:gd name="f6" fmla="val 1282034"/>
              <a:gd name="f7" fmla="val 273698"/>
              <a:gd name="f8" fmla="val 2771171"/>
              <a:gd name="f9" fmla="val 253145"/>
              <a:gd name="f10" fmla="val 2791724"/>
              <a:gd name="f11" fmla="val 2825048"/>
              <a:gd name="f12" fmla="val 2845601"/>
              <a:gd name="f13" fmla="val 294251"/>
              <a:gd name="f14" fmla="val 2866154"/>
              <a:gd name="f15" fmla="val 327575"/>
              <a:gd name="f16" fmla="val 348128"/>
              <a:gd name="f17" fmla="val 1830131"/>
              <a:gd name="f18" fmla="val 1363598"/>
              <a:gd name="f19" fmla="val 2703218"/>
              <a:gd name="f20" fmla="val 237332"/>
              <a:gd name="f21" fmla="val 2623680"/>
              <a:gd name="f22" fmla="val 2559202"/>
              <a:gd name="f23" fmla="val 301810"/>
              <a:gd name="f24" fmla="val 381348"/>
              <a:gd name="f25" fmla="val 460886"/>
              <a:gd name="f26" fmla="val 525364"/>
              <a:gd name="f27" fmla="val 2782756"/>
              <a:gd name="f28" fmla="val 2847234"/>
              <a:gd name="f29" fmla="val 2413103"/>
              <a:gd name="f30" fmla="val 2858994"/>
              <a:gd name="f31" fmla="val 361466"/>
              <a:gd name="f32" fmla="val 807357"/>
              <a:gd name="f33" fmla="val 1253248"/>
              <a:gd name="f34" fmla="val 1614714"/>
              <a:gd name="f35" fmla="val 2305542"/>
              <a:gd name="f36" fmla="val 2202893"/>
              <a:gd name="f37" fmla="val 1593680"/>
              <a:gd name="f38" fmla="val 2109223"/>
              <a:gd name="f39" fmla="val 1555067"/>
              <a:gd name="f40" fmla="val 2191945"/>
              <a:gd name="f41" fmla="val 1637789"/>
              <a:gd name="f42" fmla="val 2226856"/>
              <a:gd name="f43" fmla="val 1672699"/>
              <a:gd name="f44" fmla="val 2226855"/>
              <a:gd name="f45" fmla="val 1729300"/>
              <a:gd name="f46" fmla="val 1764210"/>
              <a:gd name="f47" fmla="val 2045068"/>
              <a:gd name="f48" fmla="val 1911087"/>
              <a:gd name="f49" fmla="val 2010158"/>
              <a:gd name="f50" fmla="val 1945998"/>
              <a:gd name="f51" fmla="val 1953557"/>
              <a:gd name="f52" fmla="val 1918647"/>
              <a:gd name="f53" fmla="val 1799123"/>
              <a:gd name="f54" fmla="val 1791564"/>
              <a:gd name="f55" fmla="val 1749496"/>
              <a:gd name="f56" fmla="val 1841190"/>
              <a:gd name="f57" fmla="val 1832980"/>
              <a:gd name="f58" fmla="val 1924673"/>
              <a:gd name="f59" fmla="val 1761893"/>
              <a:gd name="f60" fmla="val 1995760"/>
              <a:gd name="f61" fmla="val 1678410"/>
              <a:gd name="f62" fmla="val 1912277"/>
              <a:gd name="f63" fmla="val 1650246"/>
              <a:gd name="f64" fmla="val 1940441"/>
              <a:gd name="f65" fmla="val 1735612"/>
              <a:gd name="f66" fmla="val 2025807"/>
              <a:gd name="f67" fmla="val 1573330"/>
              <a:gd name="f68" fmla="val 2188089"/>
              <a:gd name="f69" fmla="val 1487964"/>
              <a:gd name="f70" fmla="val 2102723"/>
              <a:gd name="f71" fmla="val 1451742"/>
              <a:gd name="f72" fmla="val 2138944"/>
              <a:gd name="f73" fmla="val 1537109"/>
              <a:gd name="f74" fmla="val 2224311"/>
              <a:gd name="f75" fmla="val 1374830"/>
              <a:gd name="f76" fmla="val 2386590"/>
              <a:gd name="f77" fmla="val 1289463"/>
              <a:gd name="f78" fmla="val 2301223"/>
              <a:gd name="f79" fmla="val 1225079"/>
              <a:gd name="f80" fmla="val 2365608"/>
              <a:gd name="f81" fmla="val 1310445"/>
              <a:gd name="f82" fmla="val 2450974"/>
              <a:gd name="f83" fmla="val 1239358"/>
              <a:gd name="f84" fmla="val 2522061"/>
              <a:gd name="f85" fmla="val 1153992"/>
              <a:gd name="f86" fmla="val 2436695"/>
              <a:gd name="f87" fmla="val 1104364"/>
              <a:gd name="f88" fmla="val 2486322"/>
              <a:gd name="f89" fmla="val 1189730"/>
              <a:gd name="f90" fmla="val 2571689"/>
              <a:gd name="f91" fmla="val 1034153"/>
              <a:gd name="f92" fmla="val 2727266"/>
              <a:gd name="f93" fmla="val 948787"/>
              <a:gd name="f94" fmla="val 2641900"/>
              <a:gd name="f95" fmla="val 905863"/>
              <a:gd name="f96" fmla="val 2684824"/>
              <a:gd name="f97" fmla="val 991230"/>
              <a:gd name="f98" fmla="val 2770191"/>
              <a:gd name="f99" fmla="val 842353"/>
              <a:gd name="f100" fmla="val 2919067"/>
              <a:gd name="f101" fmla="val 756986"/>
              <a:gd name="f102" fmla="val 2833700"/>
              <a:gd name="f103" fmla="val 692119"/>
              <a:gd name="f104" fmla="val 2898567"/>
              <a:gd name="f105" fmla="val 777486"/>
              <a:gd name="f106" fmla="val 2983934"/>
              <a:gd name="f107" fmla="val 628610"/>
              <a:gd name="f108" fmla="val 3132811"/>
              <a:gd name="f109" fmla="val 618557"/>
              <a:gd name="f110" fmla="val 3122757"/>
              <a:gd name="f111" fmla="val 622830"/>
              <a:gd name="f112" fmla="val 3134825"/>
              <a:gd name="f113" fmla="val 346551"/>
              <a:gd name="f114" fmla="val 3150831"/>
              <a:gd name="f115" fmla="val 51749"/>
              <a:gd name="f116" fmla="val 2750557"/>
              <a:gd name="f117" fmla="val 48979"/>
              <a:gd name="f118" fmla="val 2747788"/>
              <a:gd name="f119" fmla="val 52495"/>
              <a:gd name="f120" fmla="val 2744272"/>
              <a:gd name="f121" fmla="val 52938"/>
              <a:gd name="f122" fmla="val 2740533"/>
              <a:gd name="f123" fmla="val 54575"/>
              <a:gd name="f124" fmla="val 2742192"/>
              <a:gd name="f125" fmla="val 1671288"/>
              <a:gd name="f126" fmla="val 1125479"/>
              <a:gd name="f127" fmla="val 1628971"/>
              <a:gd name="f128" fmla="val 1027979"/>
              <a:gd name="f129" fmla="val 1605746"/>
              <a:gd name="f130" fmla="val 920380"/>
              <a:gd name="f131" fmla="val 1967212"/>
              <a:gd name="f132" fmla="*/ f0 1 3220460"/>
              <a:gd name="f133" fmla="*/ f1 1 3186731"/>
              <a:gd name="f134" fmla="+- f4 0 f2"/>
              <a:gd name="f135" fmla="+- f3 0 f2"/>
              <a:gd name="f136" fmla="*/ f135 1 3220460"/>
              <a:gd name="f137" fmla="*/ f134 1 3186731"/>
              <a:gd name="f138" fmla="*/ f2 1 f136"/>
              <a:gd name="f139" fmla="*/ f3 1 f136"/>
              <a:gd name="f140" fmla="*/ f2 1 f137"/>
              <a:gd name="f141" fmla="*/ f4 1 f137"/>
              <a:gd name="f142" fmla="*/ f138 f132 1"/>
              <a:gd name="f143" fmla="*/ f139 f132 1"/>
              <a:gd name="f144" fmla="*/ f141 f133 1"/>
              <a:gd name="f145" fmla="*/ f140 f133 1"/>
            </a:gdLst>
            <a:ahLst/>
            <a:cxnLst>
              <a:cxn ang="3cd4">
                <a:pos x="hc" y="t"/>
              </a:cxn>
              <a:cxn ang="0">
                <a:pos x="r" y="vc"/>
              </a:cxn>
              <a:cxn ang="cd4">
                <a:pos x="hc" y="b"/>
              </a:cxn>
              <a:cxn ang="cd2">
                <a:pos x="l" y="vc"/>
              </a:cxn>
            </a:cxnLst>
            <a:rect l="f142" t="f145" r="f143" b="f144"/>
            <a:pathLst>
              <a:path w="3220460" h="3186731">
                <a:moveTo>
                  <a:pt x="f5" y="f6"/>
                </a:moveTo>
                <a:lnTo>
                  <a:pt x="f7" y="f8"/>
                </a:lnTo>
                <a:cubicBezTo>
                  <a:pt x="f9" y="f10"/>
                  <a:pt x="f9" y="f11"/>
                  <a:pt x="f7" y="f12"/>
                </a:cubicBezTo>
                <a:cubicBezTo>
                  <a:pt x="f13" y="f14"/>
                  <a:pt x="f15" y="f14"/>
                  <a:pt x="f16" y="f12"/>
                </a:cubicBezTo>
                <a:lnTo>
                  <a:pt x="f17" y="f18"/>
                </a:lnTo>
                <a:close/>
                <a:moveTo>
                  <a:pt x="f19" y="f20"/>
                </a:moveTo>
                <a:cubicBezTo>
                  <a:pt x="f21" y="f20"/>
                  <a:pt x="f22" y="f23"/>
                  <a:pt x="f22" y="f24"/>
                </a:cubicBezTo>
                <a:cubicBezTo>
                  <a:pt x="f22" y="f25"/>
                  <a:pt x="f21" y="f26"/>
                  <a:pt x="f19" y="f26"/>
                </a:cubicBezTo>
                <a:cubicBezTo>
                  <a:pt x="f27" y="f26"/>
                  <a:pt x="f28" y="f25"/>
                  <a:pt x="f28" y="f24"/>
                </a:cubicBezTo>
                <a:cubicBezTo>
                  <a:pt x="f28" y="f23"/>
                  <a:pt x="f27" y="f20"/>
                  <a:pt x="f19" y="f20"/>
                </a:cubicBezTo>
                <a:close/>
                <a:moveTo>
                  <a:pt x="f29" y="f2"/>
                </a:moveTo>
                <a:cubicBezTo>
                  <a:pt x="f30" y="f2"/>
                  <a:pt x="f3" y="f31"/>
                  <a:pt x="f3" y="f32"/>
                </a:cubicBezTo>
                <a:cubicBezTo>
                  <a:pt x="f3" y="f33"/>
                  <a:pt x="f30" y="f34"/>
                  <a:pt x="f29" y="f34"/>
                </a:cubicBezTo>
                <a:cubicBezTo>
                  <a:pt x="f35" y="f34"/>
                  <a:pt x="f36" y="f37"/>
                  <a:pt x="f38" y="f39"/>
                </a:cubicBezTo>
                <a:lnTo>
                  <a:pt x="f40" y="f41"/>
                </a:lnTo>
                <a:cubicBezTo>
                  <a:pt x="f42" y="f43"/>
                  <a:pt x="f44" y="f45"/>
                  <a:pt x="f40" y="f46"/>
                </a:cubicBezTo>
                <a:lnTo>
                  <a:pt x="f47" y="f48"/>
                </a:lnTo>
                <a:cubicBezTo>
                  <a:pt x="f49" y="f50"/>
                  <a:pt x="f51" y="f50"/>
                  <a:pt x="f52" y="f48"/>
                </a:cubicBezTo>
                <a:lnTo>
                  <a:pt x="f53" y="f54"/>
                </a:lnTo>
                <a:lnTo>
                  <a:pt x="f55" y="f56"/>
                </a:lnTo>
                <a:lnTo>
                  <a:pt x="f57" y="f58"/>
                </a:lnTo>
                <a:lnTo>
                  <a:pt x="f59" y="f60"/>
                </a:lnTo>
                <a:lnTo>
                  <a:pt x="f61" y="f62"/>
                </a:lnTo>
                <a:lnTo>
                  <a:pt x="f63" y="f64"/>
                </a:lnTo>
                <a:lnTo>
                  <a:pt x="f65" y="f66"/>
                </a:lnTo>
                <a:lnTo>
                  <a:pt x="f67" y="f68"/>
                </a:lnTo>
                <a:lnTo>
                  <a:pt x="f69" y="f70"/>
                </a:lnTo>
                <a:lnTo>
                  <a:pt x="f71" y="f72"/>
                </a:lnTo>
                <a:lnTo>
                  <a:pt x="f73" y="f74"/>
                </a:lnTo>
                <a:lnTo>
                  <a:pt x="f75" y="f76"/>
                </a:lnTo>
                <a:lnTo>
                  <a:pt x="f77" y="f78"/>
                </a:lnTo>
                <a:lnTo>
                  <a:pt x="f79" y="f80"/>
                </a:lnTo>
                <a:lnTo>
                  <a:pt x="f81" y="f82"/>
                </a:lnTo>
                <a:lnTo>
                  <a:pt x="f83" y="f84"/>
                </a:lnTo>
                <a:lnTo>
                  <a:pt x="f85" y="f86"/>
                </a:lnTo>
                <a:lnTo>
                  <a:pt x="f87" y="f88"/>
                </a:lnTo>
                <a:lnTo>
                  <a:pt x="f89" y="f90"/>
                </a:lnTo>
                <a:lnTo>
                  <a:pt x="f91" y="f92"/>
                </a:lnTo>
                <a:lnTo>
                  <a:pt x="f93" y="f94"/>
                </a:lnTo>
                <a:lnTo>
                  <a:pt x="f95" y="f96"/>
                </a:lnTo>
                <a:lnTo>
                  <a:pt x="f97" y="f98"/>
                </a:lnTo>
                <a:lnTo>
                  <a:pt x="f99" y="f100"/>
                </a:lnTo>
                <a:lnTo>
                  <a:pt x="f101" y="f102"/>
                </a:lnTo>
                <a:lnTo>
                  <a:pt x="f103" y="f104"/>
                </a:lnTo>
                <a:lnTo>
                  <a:pt x="f105" y="f106"/>
                </a:lnTo>
                <a:lnTo>
                  <a:pt x="f107" y="f108"/>
                </a:lnTo>
                <a:lnTo>
                  <a:pt x="f109" y="f110"/>
                </a:lnTo>
                <a:lnTo>
                  <a:pt x="f111" y="f112"/>
                </a:lnTo>
                <a:lnTo>
                  <a:pt x="f113" y="f114"/>
                </a:lnTo>
                <a:lnTo>
                  <a:pt x="f2" y="f4"/>
                </a:lnTo>
                <a:lnTo>
                  <a:pt x="f115" y="f116"/>
                </a:lnTo>
                <a:lnTo>
                  <a:pt x="f117" y="f118"/>
                </a:lnTo>
                <a:lnTo>
                  <a:pt x="f119" y="f120"/>
                </a:lnTo>
                <a:lnTo>
                  <a:pt x="f121" y="f122"/>
                </a:lnTo>
                <a:lnTo>
                  <a:pt x="f123" y="f124"/>
                </a:lnTo>
                <a:lnTo>
                  <a:pt x="f125" y="f126"/>
                </a:lnTo>
                <a:cubicBezTo>
                  <a:pt x="f127" y="f128"/>
                  <a:pt x="f129" y="f130"/>
                  <a:pt x="f129" y="f32"/>
                </a:cubicBezTo>
                <a:cubicBezTo>
                  <a:pt x="f129" y="f31"/>
                  <a:pt x="f131" y="f2"/>
                  <a:pt x="f29" y="f2"/>
                </a:cubicBezTo>
                <a:close/>
              </a:path>
            </a:pathLst>
          </a:custGeom>
          <a:solidFill>
            <a:srgbClr val="BA1A18"/>
          </a:solidFill>
          <a:ln cap="flat">
            <a:noFill/>
            <a:prstDash val="solid"/>
          </a:ln>
        </p:spPr>
        <p:txBody>
          <a:bodyPr vert="horz" wrap="square" lIns="91025" tIns="45516" rIns="91025" bIns="45516" anchor="ctr" anchorCtr="1" compatLnSpc="1">
            <a:noAutofit/>
          </a:bodyPr>
          <a:lstStyle/>
          <a:p>
            <a:pPr algn="ctr" defTabSz="910248" rtl="1">
              <a:defRPr sz="1800" b="0" i="0" u="none" strike="noStrike" kern="0" cap="none" spc="0" baseline="0">
                <a:solidFill>
                  <a:srgbClr val="000000"/>
                </a:solidFill>
                <a:uFillTx/>
              </a:defRPr>
            </a:pPr>
            <a:endParaRPr lang="en-US" sz="1046" dirty="0">
              <a:ea typeface="맑은 고딕" pitchFamily="34"/>
              <a:cs typeface="B Nazanin" panose="00000700000000000000" pitchFamily="2" charset="-78"/>
            </a:endParaRPr>
          </a:p>
        </p:txBody>
      </p:sp>
      <p:sp>
        <p:nvSpPr>
          <p:cNvPr id="9" name="Block Arc 25">
            <a:extLst>
              <a:ext uri="{FF2B5EF4-FFF2-40B4-BE49-F238E27FC236}">
                <a16:creationId xmlns:a16="http://schemas.microsoft.com/office/drawing/2014/main" id="{14065E21-1F83-4E7B-9BAB-05D37C4989BF}"/>
              </a:ext>
            </a:extLst>
          </p:cNvPr>
          <p:cNvSpPr/>
          <p:nvPr/>
        </p:nvSpPr>
        <p:spPr>
          <a:xfrm>
            <a:off x="2409584" y="4268009"/>
            <a:ext cx="295210" cy="426501"/>
          </a:xfrm>
          <a:custGeom>
            <a:avLst/>
            <a:gdLst>
              <a:gd name="f0" fmla="val w"/>
              <a:gd name="f1" fmla="val h"/>
              <a:gd name="f2" fmla="val 0"/>
              <a:gd name="f3" fmla="val 2215656"/>
              <a:gd name="f4" fmla="val 3200962"/>
              <a:gd name="f5" fmla="val 1107829"/>
              <a:gd name="f6" fmla="val 2097026"/>
              <a:gd name="f7" fmla="val 1025315"/>
              <a:gd name="f8" fmla="val 958423"/>
              <a:gd name="f9" fmla="val 2163918"/>
              <a:gd name="f10" fmla="val 2246432"/>
              <a:gd name="f11" fmla="val 2302715"/>
              <a:gd name="f12" fmla="val 989546"/>
              <a:gd name="f13" fmla="val 2351730"/>
              <a:gd name="f14" fmla="val 1036590"/>
              <a:gd name="f15" fmla="val 2375275"/>
              <a:gd name="f16" fmla="val 985422"/>
              <a:gd name="f17" fmla="val 2684898"/>
              <a:gd name="f18" fmla="val 1230236"/>
              <a:gd name="f19" fmla="val 1179068"/>
              <a:gd name="f20" fmla="val 1226112"/>
              <a:gd name="f21" fmla="val 1257234"/>
              <a:gd name="f22" fmla="val 1190343"/>
              <a:gd name="f23" fmla="val 1102513"/>
              <a:gd name="f24" fmla="val 266871"/>
              <a:gd name="f25" fmla="val 874876"/>
              <a:gd name="f26" fmla="val 269781"/>
              <a:gd name="f27" fmla="val 691868"/>
              <a:gd name="f28" fmla="val 455143"/>
              <a:gd name="f29" fmla="val 682798"/>
              <a:gd name="f30" fmla="val 690469"/>
              <a:gd name="f31" fmla="val 1580962"/>
              <a:gd name="f32" fmla="val 1525188"/>
              <a:gd name="f33" fmla="val 672127"/>
              <a:gd name="f34" fmla="val 1523654"/>
              <a:gd name="f35" fmla="val 672166"/>
              <a:gd name="f36" fmla="val 1517835"/>
              <a:gd name="f37" fmla="val 444585"/>
              <a:gd name="f38" fmla="val 1330149"/>
              <a:gd name="f39" fmla="val 263961"/>
              <a:gd name="f40" fmla="val 1099102"/>
              <a:gd name="f41" fmla="val 56"/>
              <a:gd name="f42" fmla="val 1472767"/>
              <a:gd name="f43" fmla="+- 0 0 4720"/>
              <a:gd name="f44" fmla="val 1780852"/>
              <a:gd name="f45" fmla="val 291773"/>
              <a:gd name="f46" fmla="val 1790404"/>
              <a:gd name="f47" fmla="val 665346"/>
              <a:gd name="f48" fmla="val 1742843"/>
              <a:gd name="f49" fmla="val 666562"/>
              <a:gd name="f50" fmla="val 1790627"/>
              <a:gd name="f51" fmla="val 2041344"/>
              <a:gd name="f52" fmla="val 2137614"/>
              <a:gd name="f53" fmla="val 1659004"/>
              <a:gd name="f54" fmla="val 1755274"/>
              <a:gd name="f55" fmla="val 3026650"/>
              <a:gd name="f56" fmla="val 3122920"/>
              <a:gd name="f57" fmla="val 174312"/>
              <a:gd name="f58" fmla="val 78042"/>
              <a:gd name="f59" fmla="val 425030"/>
              <a:gd name="f60" fmla="val 676764"/>
              <a:gd name="f61" fmla="val 425634"/>
              <a:gd name="f62" fmla="val 428273"/>
              <a:gd name="f63" fmla="val 305830"/>
              <a:gd name="f64" fmla="val 727452"/>
              <a:gd name="f65" fmla="val 4806"/>
              <a:gd name="f66" fmla="*/ f0 1 2215656"/>
              <a:gd name="f67" fmla="*/ f1 1 3200962"/>
              <a:gd name="f68" fmla="+- f4 0 f2"/>
              <a:gd name="f69" fmla="+- f3 0 f2"/>
              <a:gd name="f70" fmla="*/ f69 1 2215656"/>
              <a:gd name="f71" fmla="*/ f68 1 3200962"/>
              <a:gd name="f72" fmla="*/ f2 1 f70"/>
              <a:gd name="f73" fmla="*/ f3 1 f70"/>
              <a:gd name="f74" fmla="*/ f2 1 f71"/>
              <a:gd name="f75" fmla="*/ f4 1 f71"/>
              <a:gd name="f76" fmla="*/ f72 f66 1"/>
              <a:gd name="f77" fmla="*/ f73 f66 1"/>
              <a:gd name="f78" fmla="*/ f75 f67 1"/>
              <a:gd name="f79" fmla="*/ f74 f67 1"/>
            </a:gdLst>
            <a:ahLst/>
            <a:cxnLst>
              <a:cxn ang="3cd4">
                <a:pos x="hc" y="t"/>
              </a:cxn>
              <a:cxn ang="0">
                <a:pos x="r" y="vc"/>
              </a:cxn>
              <a:cxn ang="cd4">
                <a:pos x="hc" y="b"/>
              </a:cxn>
              <a:cxn ang="cd2">
                <a:pos x="l" y="vc"/>
              </a:cxn>
            </a:cxnLst>
            <a:rect l="f76" t="f79" r="f77" b="f78"/>
            <a:pathLst>
              <a:path w="2215656" h="3200962">
                <a:moveTo>
                  <a:pt x="f5" y="f6"/>
                </a:moveTo>
                <a:cubicBezTo>
                  <a:pt x="f7" y="f6"/>
                  <a:pt x="f8" y="f9"/>
                  <a:pt x="f8" y="f10"/>
                </a:cubicBezTo>
                <a:cubicBezTo>
                  <a:pt x="f8" y="f11"/>
                  <a:pt x="f12" y="f13"/>
                  <a:pt x="f14" y="f15"/>
                </a:cubicBezTo>
                <a:lnTo>
                  <a:pt x="f16" y="f17"/>
                </a:lnTo>
                <a:lnTo>
                  <a:pt x="f18" y="f17"/>
                </a:lnTo>
                <a:lnTo>
                  <a:pt x="f19" y="f15"/>
                </a:lnTo>
                <a:cubicBezTo>
                  <a:pt x="f20" y="f13"/>
                  <a:pt x="f21" y="f11"/>
                  <a:pt x="f21" y="f10"/>
                </a:cubicBezTo>
                <a:cubicBezTo>
                  <a:pt x="f21" y="f9"/>
                  <a:pt x="f22" y="f6"/>
                  <a:pt x="f5" y="f6"/>
                </a:cubicBezTo>
                <a:close/>
                <a:moveTo>
                  <a:pt x="f23" y="f24"/>
                </a:moveTo>
                <a:cubicBezTo>
                  <a:pt x="f25" y="f26"/>
                  <a:pt x="f27" y="f28"/>
                  <a:pt x="f27" y="f29"/>
                </a:cubicBezTo>
                <a:lnTo>
                  <a:pt x="f30" y="f29"/>
                </a:lnTo>
                <a:lnTo>
                  <a:pt x="f30" y="f31"/>
                </a:lnTo>
                <a:lnTo>
                  <a:pt x="f32" y="f31"/>
                </a:lnTo>
                <a:lnTo>
                  <a:pt x="f32" y="f33"/>
                </a:lnTo>
                <a:lnTo>
                  <a:pt x="f34" y="f35"/>
                </a:lnTo>
                <a:cubicBezTo>
                  <a:pt x="f36" y="f37"/>
                  <a:pt x="f38" y="f39"/>
                  <a:pt x="f23" y="f24"/>
                </a:cubicBezTo>
                <a:close/>
                <a:moveTo>
                  <a:pt x="f40" y="f41"/>
                </a:moveTo>
                <a:cubicBezTo>
                  <a:pt x="f42" y="f43"/>
                  <a:pt x="f44" y="f45"/>
                  <a:pt x="f46" y="f47"/>
                </a:cubicBezTo>
                <a:lnTo>
                  <a:pt x="f48" y="f49"/>
                </a:lnTo>
                <a:lnTo>
                  <a:pt x="f50" y="f49"/>
                </a:lnTo>
                <a:lnTo>
                  <a:pt x="f50" y="f31"/>
                </a:lnTo>
                <a:lnTo>
                  <a:pt x="f51" y="f31"/>
                </a:lnTo>
                <a:cubicBezTo>
                  <a:pt x="f52" y="f31"/>
                  <a:pt x="f3" y="f53"/>
                  <a:pt x="f3" y="f54"/>
                </a:cubicBezTo>
                <a:lnTo>
                  <a:pt x="f3" y="f55"/>
                </a:lnTo>
                <a:cubicBezTo>
                  <a:pt x="f3" y="f56"/>
                  <a:pt x="f52" y="f4"/>
                  <a:pt x="f51" y="f4"/>
                </a:cubicBezTo>
                <a:lnTo>
                  <a:pt x="f57" y="f4"/>
                </a:lnTo>
                <a:cubicBezTo>
                  <a:pt x="f58" y="f4"/>
                  <a:pt x="f2" y="f56"/>
                  <a:pt x="f2" y="f55"/>
                </a:cubicBezTo>
                <a:lnTo>
                  <a:pt x="f2" y="f54"/>
                </a:lnTo>
                <a:cubicBezTo>
                  <a:pt x="f2" y="f53"/>
                  <a:pt x="f58" y="f31"/>
                  <a:pt x="f57" y="f31"/>
                </a:cubicBezTo>
                <a:lnTo>
                  <a:pt x="f59" y="f31"/>
                </a:lnTo>
                <a:lnTo>
                  <a:pt x="f59" y="f60"/>
                </a:lnTo>
                <a:lnTo>
                  <a:pt x="f61" y="f60"/>
                </a:lnTo>
                <a:cubicBezTo>
                  <a:pt x="f62" y="f63"/>
                  <a:pt x="f64" y="f65"/>
                  <a:pt x="f40" y="f41"/>
                </a:cubicBezTo>
                <a:close/>
              </a:path>
            </a:pathLst>
          </a:custGeom>
          <a:solidFill>
            <a:srgbClr val="BA1A18"/>
          </a:solidFill>
          <a:ln cap="flat">
            <a:noFill/>
            <a:prstDash val="solid"/>
          </a:ln>
        </p:spPr>
        <p:txBody>
          <a:bodyPr vert="horz" wrap="square" lIns="91025" tIns="45516" rIns="91025" bIns="45516" anchor="ctr" anchorCtr="1" compatLnSpc="1">
            <a:noAutofit/>
          </a:bodyPr>
          <a:lstStyle/>
          <a:p>
            <a:pPr algn="ctr" defTabSz="910248" rtl="1">
              <a:defRPr sz="1800" b="0" i="0" u="none" strike="noStrike" kern="0" cap="none" spc="0" baseline="0">
                <a:solidFill>
                  <a:srgbClr val="000000"/>
                </a:solidFill>
                <a:uFillTx/>
              </a:defRPr>
            </a:pPr>
            <a:endParaRPr lang="en-US" sz="1046" dirty="0">
              <a:solidFill>
                <a:srgbClr val="FFFFFF"/>
              </a:solidFill>
              <a:ea typeface="맑은 고딕" pitchFamily="34"/>
              <a:cs typeface="B Nazanin" panose="00000700000000000000" pitchFamily="2" charset="-78"/>
            </a:endParaRPr>
          </a:p>
        </p:txBody>
      </p:sp>
      <p:sp>
        <p:nvSpPr>
          <p:cNvPr id="10" name="Block Arc 31">
            <a:extLst>
              <a:ext uri="{FF2B5EF4-FFF2-40B4-BE49-F238E27FC236}">
                <a16:creationId xmlns:a16="http://schemas.microsoft.com/office/drawing/2014/main" id="{7F194639-54B7-4BEA-93F9-0911BB4A0C63}"/>
              </a:ext>
            </a:extLst>
          </p:cNvPr>
          <p:cNvSpPr/>
          <p:nvPr/>
        </p:nvSpPr>
        <p:spPr>
          <a:xfrm>
            <a:off x="4817020" y="4299572"/>
            <a:ext cx="385164" cy="426501"/>
          </a:xfrm>
          <a:custGeom>
            <a:avLst/>
            <a:gdLst>
              <a:gd name="f0" fmla="val w"/>
              <a:gd name="f1" fmla="val h"/>
              <a:gd name="f2" fmla="val 0"/>
              <a:gd name="f3" fmla="val 2890784"/>
              <a:gd name="f4" fmla="val 3200962"/>
              <a:gd name="f5" fmla="val 1107828"/>
              <a:gd name="f6" fmla="val 2097026"/>
              <a:gd name="f7" fmla="val 1025313"/>
              <a:gd name="f8" fmla="val 958422"/>
              <a:gd name="f9" fmla="val 2163918"/>
              <a:gd name="f10" fmla="val 2246432"/>
              <a:gd name="f11" fmla="val 2302715"/>
              <a:gd name="f12" fmla="val 989545"/>
              <a:gd name="f13" fmla="val 2351730"/>
              <a:gd name="f14" fmla="val 1036589"/>
              <a:gd name="f15" fmla="val 2375275"/>
              <a:gd name="f16" fmla="val 985421"/>
              <a:gd name="f17" fmla="val 2684898"/>
              <a:gd name="f18" fmla="val 1230235"/>
              <a:gd name="f19" fmla="val 1179067"/>
              <a:gd name="f20" fmla="val 1226111"/>
              <a:gd name="f21" fmla="val 1257233"/>
              <a:gd name="f22" fmla="val 1190342"/>
              <a:gd name="f23" fmla="val 2199259"/>
              <a:gd name="f24" fmla="val 56"/>
              <a:gd name="f25" fmla="val 2572924"/>
              <a:gd name="f26" fmla="+- 0 0 4720"/>
              <a:gd name="f27" fmla="val 2881009"/>
              <a:gd name="f28" fmla="val 291773"/>
              <a:gd name="f29" fmla="val 2890561"/>
              <a:gd name="f30" fmla="val 665346"/>
              <a:gd name="f31" fmla="val 2843000"/>
              <a:gd name="f32" fmla="val 666562"/>
              <a:gd name="f33" fmla="val 1580962"/>
              <a:gd name="f34" fmla="val 2625345"/>
              <a:gd name="f35" fmla="val 672127"/>
              <a:gd name="f36" fmla="val 2623811"/>
              <a:gd name="f37" fmla="val 672166"/>
              <a:gd name="f38" fmla="val 2617992"/>
              <a:gd name="f39" fmla="val 444585"/>
              <a:gd name="f40" fmla="val 2430306"/>
              <a:gd name="f41" fmla="val 263961"/>
              <a:gd name="f42" fmla="val 2202670"/>
              <a:gd name="f43" fmla="val 266871"/>
              <a:gd name="f44" fmla="val 1975033"/>
              <a:gd name="f45" fmla="val 269781"/>
              <a:gd name="f46" fmla="val 1792025"/>
              <a:gd name="f47" fmla="val 455143"/>
              <a:gd name="f48" fmla="val 682798"/>
              <a:gd name="f49" fmla="val 1790626"/>
              <a:gd name="f50" fmla="val 2041344"/>
              <a:gd name="f51" fmla="val 2137614"/>
              <a:gd name="f52" fmla="val 2215656"/>
              <a:gd name="f53" fmla="val 1659004"/>
              <a:gd name="f54" fmla="val 1755274"/>
              <a:gd name="f55" fmla="val 3026650"/>
              <a:gd name="f56" fmla="val 3122920"/>
              <a:gd name="f57" fmla="val 174312"/>
              <a:gd name="f58" fmla="val 78042"/>
              <a:gd name="f59" fmla="val 1525187"/>
              <a:gd name="f60" fmla="val 676764"/>
              <a:gd name="f61" fmla="val 1525791"/>
              <a:gd name="f62" fmla="val 1528430"/>
              <a:gd name="f63" fmla="val 305830"/>
              <a:gd name="f64" fmla="val 1827609"/>
              <a:gd name="f65" fmla="val 4806"/>
              <a:gd name="f66" fmla="*/ f0 1 2890784"/>
              <a:gd name="f67" fmla="*/ f1 1 3200962"/>
              <a:gd name="f68" fmla="+- f4 0 f2"/>
              <a:gd name="f69" fmla="+- f3 0 f2"/>
              <a:gd name="f70" fmla="*/ f69 1 2890784"/>
              <a:gd name="f71" fmla="*/ f68 1 3200962"/>
              <a:gd name="f72" fmla="*/ f2 1 f70"/>
              <a:gd name="f73" fmla="*/ f3 1 f70"/>
              <a:gd name="f74" fmla="*/ f2 1 f71"/>
              <a:gd name="f75" fmla="*/ f4 1 f71"/>
              <a:gd name="f76" fmla="*/ f72 f66 1"/>
              <a:gd name="f77" fmla="*/ f73 f66 1"/>
              <a:gd name="f78" fmla="*/ f75 f67 1"/>
              <a:gd name="f79" fmla="*/ f74 f67 1"/>
            </a:gdLst>
            <a:ahLst/>
            <a:cxnLst>
              <a:cxn ang="3cd4">
                <a:pos x="hc" y="t"/>
              </a:cxn>
              <a:cxn ang="0">
                <a:pos x="r" y="vc"/>
              </a:cxn>
              <a:cxn ang="cd4">
                <a:pos x="hc" y="b"/>
              </a:cxn>
              <a:cxn ang="cd2">
                <a:pos x="l" y="vc"/>
              </a:cxn>
            </a:cxnLst>
            <a:rect l="f76" t="f79" r="f77" b="f78"/>
            <a:pathLst>
              <a:path w="2890784" h="3200962">
                <a:moveTo>
                  <a:pt x="f5" y="f6"/>
                </a:moveTo>
                <a:cubicBezTo>
                  <a:pt x="f7" y="f6"/>
                  <a:pt x="f8" y="f9"/>
                  <a:pt x="f8" y="f10"/>
                </a:cubicBezTo>
                <a:cubicBezTo>
                  <a:pt x="f8" y="f11"/>
                  <a:pt x="f12" y="f13"/>
                  <a:pt x="f14" y="f15"/>
                </a:cubicBezTo>
                <a:lnTo>
                  <a:pt x="f16" y="f17"/>
                </a:lnTo>
                <a:lnTo>
                  <a:pt x="f18" y="f17"/>
                </a:lnTo>
                <a:lnTo>
                  <a:pt x="f19" y="f15"/>
                </a:lnTo>
                <a:cubicBezTo>
                  <a:pt x="f20" y="f13"/>
                  <a:pt x="f21" y="f11"/>
                  <a:pt x="f21" y="f10"/>
                </a:cubicBezTo>
                <a:cubicBezTo>
                  <a:pt x="f21" y="f9"/>
                  <a:pt x="f22" y="f6"/>
                  <a:pt x="f5" y="f6"/>
                </a:cubicBezTo>
                <a:close/>
                <a:moveTo>
                  <a:pt x="f23" y="f24"/>
                </a:moveTo>
                <a:cubicBezTo>
                  <a:pt x="f25" y="f26"/>
                  <a:pt x="f27" y="f28"/>
                  <a:pt x="f29" y="f30"/>
                </a:cubicBezTo>
                <a:lnTo>
                  <a:pt x="f31" y="f32"/>
                </a:lnTo>
                <a:lnTo>
                  <a:pt x="f3" y="f32"/>
                </a:lnTo>
                <a:lnTo>
                  <a:pt x="f3" y="f33"/>
                </a:lnTo>
                <a:lnTo>
                  <a:pt x="f34" y="f33"/>
                </a:lnTo>
                <a:lnTo>
                  <a:pt x="f34" y="f35"/>
                </a:lnTo>
                <a:lnTo>
                  <a:pt x="f36" y="f37"/>
                </a:lnTo>
                <a:cubicBezTo>
                  <a:pt x="f38" y="f39"/>
                  <a:pt x="f40" y="f41"/>
                  <a:pt x="f42" y="f43"/>
                </a:cubicBezTo>
                <a:cubicBezTo>
                  <a:pt x="f44" y="f45"/>
                  <a:pt x="f46" y="f47"/>
                  <a:pt x="f46" y="f48"/>
                </a:cubicBezTo>
                <a:lnTo>
                  <a:pt x="f49" y="f48"/>
                </a:lnTo>
                <a:lnTo>
                  <a:pt x="f49" y="f33"/>
                </a:lnTo>
                <a:lnTo>
                  <a:pt x="f50" y="f33"/>
                </a:lnTo>
                <a:cubicBezTo>
                  <a:pt x="f51" y="f33"/>
                  <a:pt x="f52" y="f53"/>
                  <a:pt x="f52" y="f54"/>
                </a:cubicBezTo>
                <a:lnTo>
                  <a:pt x="f52" y="f55"/>
                </a:lnTo>
                <a:cubicBezTo>
                  <a:pt x="f52" y="f56"/>
                  <a:pt x="f51" y="f4"/>
                  <a:pt x="f50" y="f4"/>
                </a:cubicBezTo>
                <a:lnTo>
                  <a:pt x="f57" y="f4"/>
                </a:lnTo>
                <a:cubicBezTo>
                  <a:pt x="f58" y="f4"/>
                  <a:pt x="f2" y="f56"/>
                  <a:pt x="f2" y="f55"/>
                </a:cubicBezTo>
                <a:lnTo>
                  <a:pt x="f2" y="f54"/>
                </a:lnTo>
                <a:cubicBezTo>
                  <a:pt x="f2" y="f53"/>
                  <a:pt x="f58" y="f33"/>
                  <a:pt x="f57" y="f33"/>
                </a:cubicBezTo>
                <a:lnTo>
                  <a:pt x="f59" y="f33"/>
                </a:lnTo>
                <a:lnTo>
                  <a:pt x="f59" y="f60"/>
                </a:lnTo>
                <a:lnTo>
                  <a:pt x="f61" y="f60"/>
                </a:lnTo>
                <a:cubicBezTo>
                  <a:pt x="f62" y="f63"/>
                  <a:pt x="f64" y="f65"/>
                  <a:pt x="f23" y="f24"/>
                </a:cubicBezTo>
                <a:close/>
              </a:path>
            </a:pathLst>
          </a:custGeom>
          <a:solidFill>
            <a:srgbClr val="BA1A18"/>
          </a:solidFill>
          <a:ln cap="flat">
            <a:noFill/>
            <a:prstDash val="solid"/>
          </a:ln>
        </p:spPr>
        <p:txBody>
          <a:bodyPr vert="horz" wrap="square" lIns="91025" tIns="45516" rIns="91025" bIns="45516" anchor="ctr" anchorCtr="1" compatLnSpc="1">
            <a:noAutofit/>
          </a:bodyPr>
          <a:lstStyle/>
          <a:p>
            <a:pPr algn="ctr" defTabSz="910248" rtl="1">
              <a:defRPr sz="1800" b="0" i="0" u="none" strike="noStrike" kern="0" cap="none" spc="0" baseline="0">
                <a:solidFill>
                  <a:srgbClr val="000000"/>
                </a:solidFill>
                <a:uFillTx/>
              </a:defRPr>
            </a:pPr>
            <a:endParaRPr lang="en-US" sz="1046" dirty="0">
              <a:solidFill>
                <a:srgbClr val="FFFFFF"/>
              </a:solidFill>
              <a:ea typeface="맑은 고딕" pitchFamily="34"/>
              <a:cs typeface="B Nazanin" panose="00000700000000000000" pitchFamily="2" charset="-78"/>
            </a:endParaRPr>
          </a:p>
        </p:txBody>
      </p:sp>
      <p:sp>
        <p:nvSpPr>
          <p:cNvPr id="11" name="Freeform 53">
            <a:extLst>
              <a:ext uri="{FF2B5EF4-FFF2-40B4-BE49-F238E27FC236}">
                <a16:creationId xmlns:a16="http://schemas.microsoft.com/office/drawing/2014/main" id="{86AE0F08-6D69-46F8-ABF1-BD14011383F6}"/>
              </a:ext>
            </a:extLst>
          </p:cNvPr>
          <p:cNvSpPr/>
          <p:nvPr/>
        </p:nvSpPr>
        <p:spPr>
          <a:xfrm>
            <a:off x="6106332" y="4325773"/>
            <a:ext cx="422084" cy="432776"/>
          </a:xfrm>
          <a:custGeom>
            <a:avLst/>
            <a:gdLst>
              <a:gd name="f0" fmla="val 10800000"/>
              <a:gd name="f1" fmla="val 5400000"/>
              <a:gd name="f2" fmla="val 180"/>
              <a:gd name="f3" fmla="val w"/>
              <a:gd name="f4" fmla="val h"/>
              <a:gd name="f5" fmla="val 0"/>
              <a:gd name="f6" fmla="val 2296406"/>
              <a:gd name="f7" fmla="val 2354521"/>
              <a:gd name="f8" fmla="val 2279640"/>
              <a:gd name="f9" fmla="val 1747818"/>
              <a:gd name="f10" fmla="val 1827546"/>
              <a:gd name="f11" fmla="val 1826304"/>
              <a:gd name="f12" fmla="val 1873723"/>
              <a:gd name="f13" fmla="val 1907635"/>
              <a:gd name="f14" fmla="val 1985737"/>
              <a:gd name="f15" fmla="val 2047488"/>
              <a:gd name="f16" fmla="val 1955104"/>
              <a:gd name="f17" fmla="val 2095900"/>
              <a:gd name="f18" fmla="val 1897166"/>
              <a:gd name="f19" fmla="val 2139232"/>
              <a:gd name="f20" fmla="val 1773393"/>
              <a:gd name="f21" fmla="val 2006999"/>
              <a:gd name="f22" fmla="val 1682537"/>
              <a:gd name="f23" fmla="val 1962549"/>
              <a:gd name="f24" fmla="val 1528613"/>
              <a:gd name="f25" fmla="val 1380482"/>
              <a:gd name="f26" fmla="val 2120816"/>
              <a:gd name="f27" fmla="val 1495542"/>
              <a:gd name="f28" fmla="val 1788127"/>
              <a:gd name="f29" fmla="val 909489"/>
              <a:gd name="f30" fmla="val 1225390"/>
              <a:gd name="f31" fmla="val 414951"/>
              <a:gd name="f32" fmla="val 2322212"/>
              <a:gd name="f33" fmla="val 293184"/>
              <a:gd name="f34" fmla="val 2052845"/>
              <a:gd name="f35" fmla="val 520411"/>
              <a:gd name="f36" fmla="val 767428"/>
              <a:gd name="f37" fmla="val 325060"/>
              <a:gd name="f38" fmla="val 542715"/>
              <a:gd name="f39" fmla="+- 0 0 71458"/>
              <a:gd name="f40" fmla="val 102202"/>
              <a:gd name="f41" fmla="val 11167"/>
              <a:gd name="f42" fmla="val 5505"/>
              <a:gd name="f43" fmla="val 111065"/>
              <a:gd name="f44" fmla="+- 0 0 52229"/>
              <a:gd name="f45" fmla="val 554777"/>
              <a:gd name="f46" fmla="val 358209"/>
              <a:gd name="f47" fmla="val 771719"/>
              <a:gd name="f48" fmla="val 578452"/>
              <a:gd name="f49" fmla="val 2041440"/>
              <a:gd name="f50" fmla="val 514597"/>
              <a:gd name="f51" fmla="val 662729"/>
              <a:gd name="f52" fmla="val 1124906"/>
              <a:gd name="f53" fmla="val 1004182"/>
              <a:gd name="f54" fmla="val 1676517"/>
              <a:gd name="f55" fmla="val 1608523"/>
              <a:gd name="f56" fmla="val 1795262"/>
              <a:gd name="f57" fmla="val 1589016"/>
              <a:gd name="f58" fmla="val 2094931"/>
              <a:gd name="f59" fmla="val 1557316"/>
              <a:gd name="f60" fmla="+- 0 0 -90"/>
              <a:gd name="f61" fmla="*/ f3 1 2296406"/>
              <a:gd name="f62" fmla="*/ f4 1 2354521"/>
              <a:gd name="f63" fmla="+- f7 0 f5"/>
              <a:gd name="f64" fmla="+- f6 0 f5"/>
              <a:gd name="f65" fmla="*/ f60 f0 1"/>
              <a:gd name="f66" fmla="*/ f64 1 2296406"/>
              <a:gd name="f67" fmla="*/ f63 1 2354521"/>
              <a:gd name="f68" fmla="*/ 1495542 f64 1"/>
              <a:gd name="f69" fmla="*/ 909489 f64 1"/>
              <a:gd name="f70" fmla="*/ 414951 f64 1"/>
              <a:gd name="f71" fmla="*/ 293184 f64 1"/>
              <a:gd name="f72" fmla="*/ 520411 f64 1"/>
              <a:gd name="f73" fmla="*/ 11167 f64 1"/>
              <a:gd name="f74" fmla="*/ 771719 f64 1"/>
              <a:gd name="f75" fmla="*/ 2041440 f64 1"/>
              <a:gd name="f76" fmla="*/ 2296406 f64 1"/>
              <a:gd name="f77" fmla="*/ 1124906 f64 1"/>
              <a:gd name="f78" fmla="*/ 1676517 f64 1"/>
              <a:gd name="f79" fmla="*/ 2279640 f64 1"/>
              <a:gd name="f80" fmla="*/ 2094931 f64 1"/>
              <a:gd name="f81" fmla="*/ 1380482 f64 1"/>
              <a:gd name="f82" fmla="*/ 1747818 f63 1"/>
              <a:gd name="f83" fmla="*/ 1528613 f64 1"/>
              <a:gd name="f84" fmla="*/ 2354521 f63 1"/>
              <a:gd name="f85" fmla="*/ 2120816 f63 1"/>
              <a:gd name="f86" fmla="*/ 1788127 f63 1"/>
              <a:gd name="f87" fmla="*/ 1225390 f63 1"/>
              <a:gd name="f88" fmla="*/ 2322212 f63 1"/>
              <a:gd name="f89" fmla="*/ 2052845 f63 1"/>
              <a:gd name="f90" fmla="*/ 767428 f63 1"/>
              <a:gd name="f91" fmla="*/ 5505 f63 1"/>
              <a:gd name="f92" fmla="*/ 578452 f63 1"/>
              <a:gd name="f93" fmla="*/ 514597 f63 1"/>
              <a:gd name="f94" fmla="*/ 662729 f63 1"/>
              <a:gd name="f95" fmla="*/ 1004182 f63 1"/>
              <a:gd name="f96" fmla="*/ 1608523 f63 1"/>
              <a:gd name="f97" fmla="*/ 1557316 f63 1"/>
              <a:gd name="f98" fmla="*/ 1682537 f64 1"/>
              <a:gd name="f99" fmla="*/ 1962549 f63 1"/>
              <a:gd name="f100" fmla="*/ 1955104 f64 1"/>
              <a:gd name="f101" fmla="*/ 2095900 f63 1"/>
              <a:gd name="f102" fmla="*/ 1827546 f64 1"/>
              <a:gd name="f103" fmla="*/ 1826304 f63 1"/>
              <a:gd name="f104" fmla="*/ f65 1 f2"/>
              <a:gd name="f105" fmla="*/ f68 1 2296406"/>
              <a:gd name="f106" fmla="*/ f69 1 2296406"/>
              <a:gd name="f107" fmla="*/ f70 1 2296406"/>
              <a:gd name="f108" fmla="*/ f71 1 2296406"/>
              <a:gd name="f109" fmla="*/ f72 1 2296406"/>
              <a:gd name="f110" fmla="*/ f73 1 2296406"/>
              <a:gd name="f111" fmla="*/ f74 1 2296406"/>
              <a:gd name="f112" fmla="*/ f75 1 2296406"/>
              <a:gd name="f113" fmla="*/ f76 1 2296406"/>
              <a:gd name="f114" fmla="*/ f77 1 2296406"/>
              <a:gd name="f115" fmla="*/ f78 1 2296406"/>
              <a:gd name="f116" fmla="*/ f79 1 2296406"/>
              <a:gd name="f117" fmla="*/ f80 1 2296406"/>
              <a:gd name="f118" fmla="*/ f81 1 2296406"/>
              <a:gd name="f119" fmla="*/ f82 1 2354521"/>
              <a:gd name="f120" fmla="*/ f83 1 2296406"/>
              <a:gd name="f121" fmla="*/ f84 1 2354521"/>
              <a:gd name="f122" fmla="*/ f85 1 2354521"/>
              <a:gd name="f123" fmla="*/ f86 1 2354521"/>
              <a:gd name="f124" fmla="*/ f87 1 2354521"/>
              <a:gd name="f125" fmla="*/ f88 1 2354521"/>
              <a:gd name="f126" fmla="*/ f89 1 2354521"/>
              <a:gd name="f127" fmla="*/ f90 1 2354521"/>
              <a:gd name="f128" fmla="*/ f91 1 2354521"/>
              <a:gd name="f129" fmla="*/ f92 1 2354521"/>
              <a:gd name="f130" fmla="*/ f93 1 2354521"/>
              <a:gd name="f131" fmla="*/ f94 1 2354521"/>
              <a:gd name="f132" fmla="*/ f95 1 2354521"/>
              <a:gd name="f133" fmla="*/ f96 1 2354521"/>
              <a:gd name="f134" fmla="*/ f97 1 2354521"/>
              <a:gd name="f135" fmla="*/ f98 1 2296406"/>
              <a:gd name="f136" fmla="*/ f99 1 2354521"/>
              <a:gd name="f137" fmla="*/ f100 1 2296406"/>
              <a:gd name="f138" fmla="*/ f101 1 2354521"/>
              <a:gd name="f139" fmla="*/ f102 1 2296406"/>
              <a:gd name="f140" fmla="*/ f103 1 2354521"/>
              <a:gd name="f141" fmla="*/ f5 1 f66"/>
              <a:gd name="f142" fmla="*/ f6 1 f66"/>
              <a:gd name="f143" fmla="*/ f5 1 f67"/>
              <a:gd name="f144" fmla="*/ f7 1 f67"/>
              <a:gd name="f145" fmla="+- f104 0 f1"/>
              <a:gd name="f146" fmla="*/ f116 1 f66"/>
              <a:gd name="f147" fmla="*/ f119 1 f67"/>
              <a:gd name="f148" fmla="*/ f139 1 f66"/>
              <a:gd name="f149" fmla="*/ f140 1 f67"/>
              <a:gd name="f150" fmla="*/ f137 1 f66"/>
              <a:gd name="f151" fmla="*/ f138 1 f67"/>
              <a:gd name="f152" fmla="*/ f135 1 f66"/>
              <a:gd name="f153" fmla="*/ f136 1 f67"/>
              <a:gd name="f154" fmla="*/ f120 1 f66"/>
              <a:gd name="f155" fmla="*/ f121 1 f67"/>
              <a:gd name="f156" fmla="*/ f118 1 f66"/>
              <a:gd name="f157" fmla="*/ f122 1 f67"/>
              <a:gd name="f158" fmla="*/ f105 1 f66"/>
              <a:gd name="f159" fmla="*/ f123 1 f67"/>
              <a:gd name="f160" fmla="*/ f106 1 f66"/>
              <a:gd name="f161" fmla="*/ f124 1 f67"/>
              <a:gd name="f162" fmla="*/ f107 1 f66"/>
              <a:gd name="f163" fmla="*/ f125 1 f67"/>
              <a:gd name="f164" fmla="*/ f108 1 f66"/>
              <a:gd name="f165" fmla="*/ f126 1 f67"/>
              <a:gd name="f166" fmla="*/ f109 1 f66"/>
              <a:gd name="f167" fmla="*/ f127 1 f67"/>
              <a:gd name="f168" fmla="*/ f110 1 f66"/>
              <a:gd name="f169" fmla="*/ f128 1 f67"/>
              <a:gd name="f170" fmla="*/ f111 1 f66"/>
              <a:gd name="f171" fmla="*/ f129 1 f67"/>
              <a:gd name="f172" fmla="*/ f112 1 f66"/>
              <a:gd name="f173" fmla="*/ f130 1 f67"/>
              <a:gd name="f174" fmla="*/ f113 1 f66"/>
              <a:gd name="f175" fmla="*/ f131 1 f67"/>
              <a:gd name="f176" fmla="*/ f114 1 f66"/>
              <a:gd name="f177" fmla="*/ f132 1 f67"/>
              <a:gd name="f178" fmla="*/ f115 1 f66"/>
              <a:gd name="f179" fmla="*/ f133 1 f67"/>
              <a:gd name="f180" fmla="*/ f117 1 f66"/>
              <a:gd name="f181" fmla="*/ f134 1 f67"/>
              <a:gd name="f182" fmla="*/ f141 f61 1"/>
              <a:gd name="f183" fmla="*/ f142 f61 1"/>
              <a:gd name="f184" fmla="*/ f144 f62 1"/>
              <a:gd name="f185" fmla="*/ f143 f62 1"/>
              <a:gd name="f186" fmla="*/ f146 f61 1"/>
              <a:gd name="f187" fmla="*/ f147 f62 1"/>
              <a:gd name="f188" fmla="*/ f148 f61 1"/>
              <a:gd name="f189" fmla="*/ f149 f62 1"/>
              <a:gd name="f190" fmla="*/ f150 f61 1"/>
              <a:gd name="f191" fmla="*/ f151 f62 1"/>
              <a:gd name="f192" fmla="*/ f152 f61 1"/>
              <a:gd name="f193" fmla="*/ f153 f62 1"/>
              <a:gd name="f194" fmla="*/ f154 f61 1"/>
              <a:gd name="f195" fmla="*/ f155 f62 1"/>
              <a:gd name="f196" fmla="*/ f156 f61 1"/>
              <a:gd name="f197" fmla="*/ f157 f62 1"/>
              <a:gd name="f198" fmla="*/ f158 f61 1"/>
              <a:gd name="f199" fmla="*/ f159 f62 1"/>
              <a:gd name="f200" fmla="*/ f160 f61 1"/>
              <a:gd name="f201" fmla="*/ f161 f62 1"/>
              <a:gd name="f202" fmla="*/ f162 f61 1"/>
              <a:gd name="f203" fmla="*/ f163 f62 1"/>
              <a:gd name="f204" fmla="*/ f164 f61 1"/>
              <a:gd name="f205" fmla="*/ f165 f62 1"/>
              <a:gd name="f206" fmla="*/ f166 f61 1"/>
              <a:gd name="f207" fmla="*/ f167 f62 1"/>
              <a:gd name="f208" fmla="*/ f168 f61 1"/>
              <a:gd name="f209" fmla="*/ f169 f62 1"/>
              <a:gd name="f210" fmla="*/ f170 f61 1"/>
              <a:gd name="f211" fmla="*/ f171 f62 1"/>
              <a:gd name="f212" fmla="*/ f172 f61 1"/>
              <a:gd name="f213" fmla="*/ f173 f62 1"/>
              <a:gd name="f214" fmla="*/ f174 f61 1"/>
              <a:gd name="f215" fmla="*/ f175 f62 1"/>
              <a:gd name="f216" fmla="*/ f176 f61 1"/>
              <a:gd name="f217" fmla="*/ f177 f62 1"/>
              <a:gd name="f218" fmla="*/ f178 f61 1"/>
              <a:gd name="f219" fmla="*/ f179 f62 1"/>
              <a:gd name="f220" fmla="*/ f180 f61 1"/>
              <a:gd name="f221" fmla="*/ f181 f62 1"/>
            </a:gdLst>
            <a:ahLst/>
            <a:cxnLst>
              <a:cxn ang="3cd4">
                <a:pos x="hc" y="t"/>
              </a:cxn>
              <a:cxn ang="0">
                <a:pos x="r" y="vc"/>
              </a:cxn>
              <a:cxn ang="cd4">
                <a:pos x="hc" y="b"/>
              </a:cxn>
              <a:cxn ang="cd2">
                <a:pos x="l" y="vc"/>
              </a:cxn>
              <a:cxn ang="f145">
                <a:pos x="f186" y="f187"/>
              </a:cxn>
              <a:cxn ang="f145">
                <a:pos x="f188" y="f189"/>
              </a:cxn>
              <a:cxn ang="f145">
                <a:pos x="f190" y="f191"/>
              </a:cxn>
              <a:cxn ang="f145">
                <a:pos x="f192" y="f193"/>
              </a:cxn>
              <a:cxn ang="f145">
                <a:pos x="f194" y="f195"/>
              </a:cxn>
              <a:cxn ang="f145">
                <a:pos x="f196" y="f197"/>
              </a:cxn>
              <a:cxn ang="f145">
                <a:pos x="f198" y="f199"/>
              </a:cxn>
              <a:cxn ang="f145">
                <a:pos x="f200" y="f201"/>
              </a:cxn>
              <a:cxn ang="f145">
                <a:pos x="f202" y="f203"/>
              </a:cxn>
              <a:cxn ang="f145">
                <a:pos x="f204" y="f205"/>
              </a:cxn>
              <a:cxn ang="f145">
                <a:pos x="f206" y="f207"/>
              </a:cxn>
              <a:cxn ang="f145">
                <a:pos x="f208" y="f209"/>
              </a:cxn>
              <a:cxn ang="f145">
                <a:pos x="f210" y="f211"/>
              </a:cxn>
              <a:cxn ang="f145">
                <a:pos x="f212" y="f213"/>
              </a:cxn>
              <a:cxn ang="f145">
                <a:pos x="f214" y="f215"/>
              </a:cxn>
              <a:cxn ang="f145">
                <a:pos x="f216" y="f217"/>
              </a:cxn>
              <a:cxn ang="f145">
                <a:pos x="f218" y="f219"/>
              </a:cxn>
              <a:cxn ang="f145">
                <a:pos x="f220" y="f221"/>
              </a:cxn>
            </a:cxnLst>
            <a:rect l="f182" t="f185" r="f183" b="f184"/>
            <a:pathLst>
              <a:path w="2296406" h="2354521">
                <a:moveTo>
                  <a:pt x="f8" y="f9"/>
                </a:moveTo>
                <a:lnTo>
                  <a:pt x="f10" y="f11"/>
                </a:lnTo>
                <a:cubicBezTo>
                  <a:pt x="f12" y="f13"/>
                  <a:pt x="f14" y="f15"/>
                  <a:pt x="f16" y="f17"/>
                </a:cubicBezTo>
                <a:cubicBezTo>
                  <a:pt x="f18" y="f19"/>
                  <a:pt x="f20" y="f21"/>
                  <a:pt x="f22" y="f23"/>
                </a:cubicBezTo>
                <a:lnTo>
                  <a:pt x="f24" y="f7"/>
                </a:lnTo>
                <a:lnTo>
                  <a:pt x="f25" y="f26"/>
                </a:lnTo>
                <a:lnTo>
                  <a:pt x="f27" y="f28"/>
                </a:lnTo>
                <a:lnTo>
                  <a:pt x="f29" y="f30"/>
                </a:lnTo>
                <a:lnTo>
                  <a:pt x="f31" y="f32"/>
                </a:lnTo>
                <a:lnTo>
                  <a:pt x="f33" y="f34"/>
                </a:lnTo>
                <a:lnTo>
                  <a:pt x="f35" y="f36"/>
                </a:lnTo>
                <a:cubicBezTo>
                  <a:pt x="f37" y="f38"/>
                  <a:pt x="f39" y="f40"/>
                  <a:pt x="f41" y="f42"/>
                </a:cubicBezTo>
                <a:cubicBezTo>
                  <a:pt x="f43" y="f44"/>
                  <a:pt x="f45" y="f46"/>
                  <a:pt x="f47" y="f48"/>
                </a:cubicBezTo>
                <a:lnTo>
                  <a:pt x="f49" y="f50"/>
                </a:lnTo>
                <a:lnTo>
                  <a:pt x="f6" y="f51"/>
                </a:lnTo>
                <a:lnTo>
                  <a:pt x="f52" y="f53"/>
                </a:lnTo>
                <a:lnTo>
                  <a:pt x="f54" y="f55"/>
                </a:lnTo>
                <a:cubicBezTo>
                  <a:pt x="f56" y="f57"/>
                  <a:pt x="f58" y="f59"/>
                  <a:pt x="f58" y="f59"/>
                </a:cubicBezTo>
              </a:path>
            </a:pathLst>
          </a:custGeom>
          <a:solidFill>
            <a:srgbClr val="BA1A18"/>
          </a:solidFill>
          <a:ln cap="flat">
            <a:noFill/>
            <a:prstDash val="solid"/>
          </a:ln>
        </p:spPr>
        <p:txBody>
          <a:bodyPr vert="horz" wrap="square" lIns="91025" tIns="45516" rIns="91025" bIns="45516" anchor="ctr" anchorCtr="1" compatLnSpc="1">
            <a:noAutofit/>
          </a:bodyPr>
          <a:lstStyle/>
          <a:p>
            <a:pPr algn="ctr" defTabSz="910248" rtl="1">
              <a:defRPr sz="1800" b="0" i="0" u="none" strike="noStrike" kern="0" cap="none" spc="0" baseline="0">
                <a:solidFill>
                  <a:srgbClr val="000000"/>
                </a:solidFill>
                <a:uFillTx/>
              </a:defRPr>
            </a:pPr>
            <a:endParaRPr lang="en-US" sz="1046" dirty="0">
              <a:ea typeface="맑은 고딕" pitchFamily="34"/>
              <a:cs typeface="B Nazanin" panose="00000700000000000000" pitchFamily="2" charset="-78"/>
            </a:endParaRPr>
          </a:p>
        </p:txBody>
      </p:sp>
      <p:sp>
        <p:nvSpPr>
          <p:cNvPr id="12" name="Block Arc 10">
            <a:extLst>
              <a:ext uri="{FF2B5EF4-FFF2-40B4-BE49-F238E27FC236}">
                <a16:creationId xmlns:a16="http://schemas.microsoft.com/office/drawing/2014/main" id="{AECAD75D-C27F-4FF9-874D-ECF670A332FC}"/>
              </a:ext>
            </a:extLst>
          </p:cNvPr>
          <p:cNvSpPr/>
          <p:nvPr/>
        </p:nvSpPr>
        <p:spPr>
          <a:xfrm>
            <a:off x="2309062" y="3510585"/>
            <a:ext cx="519111" cy="351622"/>
          </a:xfrm>
          <a:custGeom>
            <a:avLst/>
            <a:gdLst>
              <a:gd name="f0" fmla="val w"/>
              <a:gd name="f1" fmla="val h"/>
              <a:gd name="f2" fmla="val 0"/>
              <a:gd name="f3" fmla="val 3219104"/>
              <a:gd name="f4" fmla="val 2180445"/>
              <a:gd name="f5" fmla="val 631935"/>
              <a:gd name="f6" fmla="val 660566"/>
              <a:gd name="f7" fmla="val 582229"/>
              <a:gd name="f8" fmla="val 541935"/>
              <a:gd name="f9" fmla="val 700860"/>
              <a:gd name="f10" fmla="val 750566"/>
              <a:gd name="f11" fmla="val 800272"/>
              <a:gd name="f12" fmla="val 840566"/>
              <a:gd name="f13" fmla="val 681641"/>
              <a:gd name="f14" fmla="val 721935"/>
              <a:gd name="f15" fmla="val 2920524"/>
              <a:gd name="f16" fmla="val 132986"/>
              <a:gd name="f17" fmla="val 2884582"/>
              <a:gd name="f18" fmla="val 2855445"/>
              <a:gd name="f19" fmla="val 171564"/>
              <a:gd name="f20" fmla="val 219152"/>
              <a:gd name="f21" fmla="val 266740"/>
              <a:gd name="f22" fmla="val 305318"/>
              <a:gd name="f23" fmla="val 2956466"/>
              <a:gd name="f24" fmla="val 2985603"/>
              <a:gd name="f25" fmla="val 1840097"/>
              <a:gd name="f26" fmla="val 123357"/>
              <a:gd name="f27" fmla="val 1690593"/>
              <a:gd name="f28" fmla="val 125267"/>
              <a:gd name="f29" fmla="val 1541569"/>
              <a:gd name="f30" fmla="val 163386"/>
              <a:gd name="f31" fmla="val 1407089"/>
              <a:gd name="f32" fmla="val 237534"/>
              <a:gd name="f33" fmla="val 1442443"/>
              <a:gd name="f34" fmla="val 299445"/>
              <a:gd name="f35" fmla="val 1690026"/>
              <a:gd name="f36" fmla="val 162934"/>
              <a:gd name="f37" fmla="val 1991162"/>
              <a:gd name="f38" fmla="val 159087"/>
              <a:gd name="f39" fmla="val 2242273"/>
              <a:gd name="f40" fmla="val 289227"/>
              <a:gd name="f41" fmla="val 2275978"/>
              <a:gd name="f42" fmla="val 226435"/>
              <a:gd name="f43" fmla="val 2139582"/>
              <a:gd name="f44" fmla="val 155746"/>
              <a:gd name="f45" fmla="val 1989600"/>
              <a:gd name="f46" fmla="val 121447"/>
              <a:gd name="f47" fmla="val 1808744"/>
              <a:gd name="f48" fmla="val 1233"/>
              <a:gd name="f49" fmla="val 2156106"/>
              <a:gd name="f50" fmla="+- 0 0 14520"/>
              <a:gd name="f51" fmla="val 2554236"/>
              <a:gd name="f52" fmla="val 122009"/>
              <a:gd name="f53" fmla="val 2727916"/>
              <a:gd name="f54" fmla="val 332053"/>
              <a:gd name="f55" fmla="val 2797407"/>
              <a:gd name="f56" fmla="val 426906"/>
              <a:gd name="f57" fmla="val 2816730"/>
              <a:gd name="f58" fmla="val 407744"/>
              <a:gd name="f59" fmla="val 2822914"/>
              <a:gd name="f60" fmla="val 396798"/>
              <a:gd name="f61" fmla="val 2848347"/>
              <a:gd name="f62" fmla="val 374270"/>
              <a:gd name="f63" fmla="val 2789714"/>
              <a:gd name="f64" fmla="val 335227"/>
              <a:gd name="f65" fmla="val 2770554"/>
              <a:gd name="f66" fmla="val 301522"/>
              <a:gd name="f67" fmla="val 211287"/>
              <a:gd name="f68" fmla="val 109060"/>
              <a:gd name="f69" fmla="val 2826850"/>
              <a:gd name="f70" fmla="val 34523"/>
              <a:gd name="f71" fmla="val 2918697"/>
              <a:gd name="f72" fmla="val 33333"/>
              <a:gd name="f73" fmla="val 3010544"/>
              <a:gd name="f74" fmla="val 32143"/>
              <a:gd name="f75" fmla="val 3068737"/>
              <a:gd name="f76" fmla="val 122977"/>
              <a:gd name="f77" fmla="val 3064459"/>
              <a:gd name="f78" fmla="val 218431"/>
              <a:gd name="f79" fmla="val 3062319"/>
              <a:gd name="f80" fmla="val 266188"/>
              <a:gd name="f81" fmla="val 3063213"/>
              <a:gd name="f82" fmla="val 242475"/>
              <a:gd name="f83" fmla="val 3054577"/>
              <a:gd name="f84" fmla="val 285936"/>
              <a:gd name="f85" fmla="val 3088600"/>
              <a:gd name="f86" fmla="val 260795"/>
              <a:gd name="f87" fmla="val 3146396"/>
              <a:gd name="f88" fmla="val 297212"/>
              <a:gd name="f89" fmla="val 3198377"/>
              <a:gd name="f90" fmla="val 27802"/>
              <a:gd name="f91" fmla="val 3270974"/>
              <a:gd name="f92" fmla="val 270322"/>
              <a:gd name="f93" fmla="val 3142267"/>
              <a:gd name="f94" fmla="val 378871"/>
              <a:gd name="f95" fmla="val 2977023"/>
              <a:gd name="f96" fmla="val 405424"/>
              <a:gd name="f97" fmla="val 2937650"/>
              <a:gd name="f98" fmla="val 455263"/>
              <a:gd name="f99" fmla="val 2906651"/>
              <a:gd name="f100" fmla="val 507366"/>
              <a:gd name="f101" fmla="val 2854455"/>
              <a:gd name="f102" fmla="val 531728"/>
              <a:gd name="f103" fmla="val 2854593"/>
              <a:gd name="f104" fmla="val 531917"/>
              <a:gd name="f105" fmla="val 2854687"/>
              <a:gd name="f106" fmla="val 532126"/>
              <a:gd name="f107" fmla="val 2854781"/>
              <a:gd name="f108" fmla="val 532336"/>
              <a:gd name="f109" fmla="val 2914835"/>
              <a:gd name="f110" fmla="val 719911"/>
              <a:gd name="f111" fmla="val 2982387"/>
              <a:gd name="f112" fmla="val 1030651"/>
              <a:gd name="f113" fmla="val 2875068"/>
              <a:gd name="f114" fmla="val 1334999"/>
              <a:gd name="f115" fmla="val 2751965"/>
              <a:gd name="f116" fmla="val 1458417"/>
              <a:gd name="f117" fmla="val 2718119"/>
              <a:gd name="f118" fmla="val 1752479"/>
              <a:gd name="f119" fmla="val 2636178"/>
              <a:gd name="f120" fmla="val 1904762"/>
              <a:gd name="f121" fmla="val 2564924"/>
              <a:gd name="f122" fmla="val 2133185"/>
              <a:gd name="f123" fmla="val 2548001"/>
              <a:gd name="f124" fmla="val 2174319"/>
              <a:gd name="f125" fmla="val 2290597"/>
              <a:gd name="f126" fmla="val 2162941"/>
              <a:gd name="f127" fmla="val 2284362"/>
              <a:gd name="f128" fmla="val 2130560"/>
              <a:gd name="f129" fmla="val 2253189"/>
              <a:gd name="f130" fmla="val 1989654"/>
              <a:gd name="f131" fmla="val 2205984"/>
              <a:gd name="f132" fmla="val 1832997"/>
              <a:gd name="f133" fmla="val 2190842"/>
              <a:gd name="f134" fmla="val 1681589"/>
              <a:gd name="f135" fmla="val 1937891"/>
              <a:gd name="f136" fmla="val 1727975"/>
              <a:gd name="f137" fmla="val 1628829"/>
              <a:gd name="f138" fmla="val 1727099"/>
              <a:gd name="f139" fmla="val 1429318"/>
              <a:gd name="f140" fmla="val 1710471"/>
              <a:gd name="f141" fmla="val 1387456"/>
              <a:gd name="f142" fmla="val 1891634"/>
              <a:gd name="f143" fmla="val 1268107"/>
              <a:gd name="f144" fmla="val 2057044"/>
              <a:gd name="f145" fmla="val 1143413"/>
              <a:gd name="f146" fmla="val 943012"/>
              <a:gd name="f147" fmla="val 894916"/>
              <a:gd name="f148" fmla="val 2170818"/>
              <a:gd name="f149" fmla="val 902932"/>
              <a:gd name="f150" fmla="val 1825120"/>
              <a:gd name="f151" fmla="val 910948"/>
              <a:gd name="f152" fmla="val 1650083"/>
              <a:gd name="f153" fmla="val 600994"/>
              <a:gd name="f154" fmla="val 1508303"/>
              <a:gd name="f155" fmla="+- 0 0 80369"/>
              <a:gd name="f156" fmla="val 1319263"/>
              <a:gd name="f157" fmla="val 7807"/>
              <a:gd name="f158" fmla="val 838786"/>
              <a:gd name="f159" fmla="val 13151"/>
              <a:gd name="f160" fmla="val 796777"/>
              <a:gd name="f161" fmla="val 184160"/>
              <a:gd name="f162" fmla="val 802028"/>
              <a:gd name="f163" fmla="val 275009"/>
              <a:gd name="f164" fmla="val 799402"/>
              <a:gd name="f165" fmla="val 369419"/>
              <a:gd name="f166" fmla="val 659373"/>
              <a:gd name="f167" fmla="val 418407"/>
              <a:gd name="f168" fmla="val 582356"/>
              <a:gd name="f169" fmla="val 555570"/>
              <a:gd name="f170" fmla="val 465957"/>
              <a:gd name="f171" fmla="val 547554"/>
              <a:gd name="f172" fmla="val 374062"/>
              <a:gd name="f173" fmla="val 496786"/>
              <a:gd name="f174" fmla="val 206026"/>
              <a:gd name="f175" fmla="val 531522"/>
              <a:gd name="f176" fmla="val 190273"/>
              <a:gd name="f177" fmla="val 764877"/>
              <a:gd name="f178" fmla="val 64246"/>
              <a:gd name="f179" fmla="val 803177"/>
              <a:gd name="f180" fmla="val 250661"/>
              <a:gd name="f181" fmla="val 924308"/>
              <a:gd name="f182" fmla="val 355683"/>
              <a:gd name="f183" fmla="val 1130053"/>
              <a:gd name="f184" fmla="val 143013"/>
              <a:gd name="f185" fmla="val 1554903"/>
              <a:gd name="f186" fmla="val 11735"/>
              <a:gd name="f187" fmla="*/ f0 1 3219104"/>
              <a:gd name="f188" fmla="*/ f1 1 2180445"/>
              <a:gd name="f189" fmla="+- f4 0 f2"/>
              <a:gd name="f190" fmla="+- f3 0 f2"/>
              <a:gd name="f191" fmla="*/ f190 1 3219104"/>
              <a:gd name="f192" fmla="*/ f189 1 2180445"/>
              <a:gd name="f193" fmla="*/ f2 1 f191"/>
              <a:gd name="f194" fmla="*/ f3 1 f191"/>
              <a:gd name="f195" fmla="*/ f2 1 f192"/>
              <a:gd name="f196" fmla="*/ f4 1 f192"/>
              <a:gd name="f197" fmla="*/ f193 f187 1"/>
              <a:gd name="f198" fmla="*/ f194 f187 1"/>
              <a:gd name="f199" fmla="*/ f196 f188 1"/>
              <a:gd name="f200" fmla="*/ f195 f188 1"/>
            </a:gdLst>
            <a:ahLst/>
            <a:cxnLst>
              <a:cxn ang="3cd4">
                <a:pos x="hc" y="t"/>
              </a:cxn>
              <a:cxn ang="0">
                <a:pos x="r" y="vc"/>
              </a:cxn>
              <a:cxn ang="cd4">
                <a:pos x="hc" y="b"/>
              </a:cxn>
              <a:cxn ang="cd2">
                <a:pos x="l" y="vc"/>
              </a:cxn>
            </a:cxnLst>
            <a:rect l="f197" t="f200" r="f198" b="f199"/>
            <a:pathLst>
              <a:path w="3219104" h="2180445">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15" y="f16"/>
                </a:moveTo>
                <a:cubicBezTo>
                  <a:pt x="f17" y="f16"/>
                  <a:pt x="f18" y="f19"/>
                  <a:pt x="f18" y="f20"/>
                </a:cubicBezTo>
                <a:cubicBezTo>
                  <a:pt x="f18" y="f21"/>
                  <a:pt x="f17" y="f22"/>
                  <a:pt x="f15" y="f22"/>
                </a:cubicBezTo>
                <a:cubicBezTo>
                  <a:pt x="f23" y="f22"/>
                  <a:pt x="f24" y="f21"/>
                  <a:pt x="f24" y="f20"/>
                </a:cubicBezTo>
                <a:cubicBezTo>
                  <a:pt x="f24" y="f19"/>
                  <a:pt x="f23" y="f16"/>
                  <a:pt x="f15" y="f16"/>
                </a:cubicBezTo>
                <a:close/>
                <a:moveTo>
                  <a:pt x="f25" y="f26"/>
                </a:moveTo>
                <a:cubicBezTo>
                  <a:pt x="f27" y="f28"/>
                  <a:pt x="f29" y="f30"/>
                  <a:pt x="f31" y="f32"/>
                </a:cubicBezTo>
                <a:lnTo>
                  <a:pt x="f33" y="f34"/>
                </a:lnTo>
                <a:cubicBezTo>
                  <a:pt x="f35" y="f36"/>
                  <a:pt x="f37" y="f38"/>
                  <a:pt x="f39" y="f40"/>
                </a:cubicBezTo>
                <a:lnTo>
                  <a:pt x="f41" y="f42"/>
                </a:lnTo>
                <a:cubicBezTo>
                  <a:pt x="f43" y="f44"/>
                  <a:pt x="f45" y="f46"/>
                  <a:pt x="f25" y="f26"/>
                </a:cubicBezTo>
                <a:close/>
                <a:moveTo>
                  <a:pt x="f47" y="f48"/>
                </a:moveTo>
                <a:cubicBezTo>
                  <a:pt x="f49" y="f50"/>
                  <a:pt x="f51" y="f52"/>
                  <a:pt x="f53" y="f54"/>
                </a:cubicBezTo>
                <a:lnTo>
                  <a:pt x="f55" y="f56"/>
                </a:lnTo>
                <a:cubicBezTo>
                  <a:pt x="f57" y="f58"/>
                  <a:pt x="f59" y="f60"/>
                  <a:pt x="f61" y="f62"/>
                </a:cubicBezTo>
                <a:cubicBezTo>
                  <a:pt x="f63" y="f64"/>
                  <a:pt x="f65" y="f66"/>
                  <a:pt x="f65" y="f67"/>
                </a:cubicBezTo>
                <a:cubicBezTo>
                  <a:pt x="f65" y="f68"/>
                  <a:pt x="f69" y="f70"/>
                  <a:pt x="f71" y="f72"/>
                </a:cubicBezTo>
                <a:cubicBezTo>
                  <a:pt x="f73" y="f74"/>
                  <a:pt x="f75" y="f76"/>
                  <a:pt x="f77" y="f78"/>
                </a:cubicBezTo>
                <a:cubicBezTo>
                  <a:pt x="f79" y="f80"/>
                  <a:pt x="f81" y="f82"/>
                  <a:pt x="f83" y="f84"/>
                </a:cubicBezTo>
                <a:cubicBezTo>
                  <a:pt x="f85" y="f86"/>
                  <a:pt x="f87" y="f88"/>
                  <a:pt x="f89" y="f90"/>
                </a:cubicBezTo>
                <a:cubicBezTo>
                  <a:pt x="f91" y="f92"/>
                  <a:pt x="f93" y="f94"/>
                  <a:pt x="f95" y="f96"/>
                </a:cubicBezTo>
                <a:cubicBezTo>
                  <a:pt x="f97" y="f98"/>
                  <a:pt x="f99" y="f100"/>
                  <a:pt x="f101" y="f102"/>
                </a:cubicBezTo>
                <a:cubicBezTo>
                  <a:pt x="f103" y="f104"/>
                  <a:pt x="f105" y="f106"/>
                  <a:pt x="f107" y="f108"/>
                </a:cubicBezTo>
                <a:lnTo>
                  <a:pt x="f109" y="f110"/>
                </a:lnTo>
                <a:cubicBezTo>
                  <a:pt x="f111" y="f112"/>
                  <a:pt x="f113" y="f114"/>
                  <a:pt x="f115" y="f116"/>
                </a:cubicBezTo>
                <a:cubicBezTo>
                  <a:pt x="f117" y="f118"/>
                  <a:pt x="f119" y="f120"/>
                  <a:pt x="f121" y="f122"/>
                </a:cubicBezTo>
                <a:cubicBezTo>
                  <a:pt x="f123" y="f124"/>
                  <a:pt x="f125" y="f126"/>
                  <a:pt x="f127" y="f128"/>
                </a:cubicBezTo>
                <a:cubicBezTo>
                  <a:pt x="f129" y="f130"/>
                  <a:pt x="f131" y="f132"/>
                  <a:pt x="f133" y="f134"/>
                </a:cubicBezTo>
                <a:cubicBezTo>
                  <a:pt x="f135" y="f136"/>
                  <a:pt x="f137" y="f138"/>
                  <a:pt x="f139" y="f140"/>
                </a:cubicBezTo>
                <a:cubicBezTo>
                  <a:pt x="f141" y="f142"/>
                  <a:pt x="f143" y="f144"/>
                  <a:pt x="f145" y="f4"/>
                </a:cubicBezTo>
                <a:lnTo>
                  <a:pt x="f146" y="f4"/>
                </a:lnTo>
                <a:cubicBezTo>
                  <a:pt x="f147" y="f148"/>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ubicBezTo>
                  <a:pt x="f177" y="f178"/>
                  <a:pt x="f179" y="f180"/>
                  <a:pt x="f181" y="f182"/>
                </a:cubicBezTo>
                <a:cubicBezTo>
                  <a:pt x="f183" y="f184"/>
                  <a:pt x="f185" y="f186"/>
                  <a:pt x="f47" y="f48"/>
                </a:cubicBezTo>
                <a:close/>
              </a:path>
            </a:pathLst>
          </a:custGeom>
          <a:solidFill>
            <a:srgbClr val="BA1A18"/>
          </a:solidFill>
          <a:ln cap="flat">
            <a:noFill/>
            <a:prstDash val="solid"/>
          </a:ln>
        </p:spPr>
        <p:txBody>
          <a:bodyPr vert="horz" wrap="square" lIns="91025" tIns="45516" rIns="91025" bIns="45516" anchor="ctr" anchorCtr="1" compatLnSpc="1">
            <a:noAutofit/>
          </a:bodyPr>
          <a:lstStyle/>
          <a:p>
            <a:pPr algn="ctr" defTabSz="910248" rtl="1">
              <a:defRPr sz="1800" b="0" i="0" u="none" strike="noStrike" kern="0" cap="none" spc="0" baseline="0">
                <a:solidFill>
                  <a:srgbClr val="000000"/>
                </a:solidFill>
                <a:uFillTx/>
              </a:defRPr>
            </a:pPr>
            <a:endParaRPr lang="en-US" sz="1046" dirty="0">
              <a:solidFill>
                <a:srgbClr val="FFFFFF"/>
              </a:solidFill>
              <a:ea typeface="맑은 고딕" pitchFamily="34"/>
              <a:cs typeface="B Nazanin" panose="00000700000000000000" pitchFamily="2" charset="-78"/>
            </a:endParaRPr>
          </a:p>
        </p:txBody>
      </p:sp>
      <p:sp>
        <p:nvSpPr>
          <p:cNvPr id="13" name="Freeform 55">
            <a:extLst>
              <a:ext uri="{FF2B5EF4-FFF2-40B4-BE49-F238E27FC236}">
                <a16:creationId xmlns:a16="http://schemas.microsoft.com/office/drawing/2014/main" id="{9C1A17DE-7336-498F-84ED-629375856BC4}"/>
              </a:ext>
            </a:extLst>
          </p:cNvPr>
          <p:cNvSpPr/>
          <p:nvPr/>
        </p:nvSpPr>
        <p:spPr>
          <a:xfrm>
            <a:off x="1853320" y="4154046"/>
            <a:ext cx="267075" cy="654425"/>
          </a:xfrm>
          <a:custGeom>
            <a:avLst/>
            <a:gdLst>
              <a:gd name="f0" fmla="val w"/>
              <a:gd name="f1" fmla="val h"/>
              <a:gd name="f2" fmla="val 0"/>
              <a:gd name="f3" fmla="val 1060423"/>
              <a:gd name="f4" fmla="val 2598393"/>
              <a:gd name="f5" fmla="val 511607"/>
              <a:gd name="f6" fmla="val 1989888"/>
              <a:gd name="f7" fmla="val 421916"/>
              <a:gd name="f8" fmla="val 2038892"/>
              <a:gd name="f9" fmla="val 392123"/>
              <a:gd name="f10" fmla="val 2248491"/>
              <a:gd name="f11" fmla="val 577615"/>
              <a:gd name="f12" fmla="val 2379095"/>
              <a:gd name="f13" fmla="val 531205"/>
              <a:gd name="f14" fmla="val 2257454"/>
              <a:gd name="f15" fmla="val 562054"/>
              <a:gd name="f16" fmla="val 2197447"/>
              <a:gd name="f17" fmla="val 592034"/>
              <a:gd name="f18" fmla="val 2136572"/>
              <a:gd name="f19" fmla="val 592534"/>
              <a:gd name="f20" fmla="val 2167519"/>
              <a:gd name="f21" fmla="val 560915"/>
              <a:gd name="f22" fmla="val 2234057"/>
              <a:gd name="f23" fmla="val 638675"/>
              <a:gd name="f24" fmla="val 2272816"/>
              <a:gd name="f25" fmla="val 602283"/>
              <a:gd name="f26" fmla="val 2156226"/>
              <a:gd name="f27" fmla="val 756001"/>
              <a:gd name="f28" fmla="val 2119500"/>
              <a:gd name="f29" fmla="val 594605"/>
              <a:gd name="f30" fmla="val 1990756"/>
              <a:gd name="f31" fmla="val 828052"/>
              <a:gd name="f32" fmla="val 2024484"/>
              <a:gd name="f33" fmla="val 759407"/>
              <a:gd name="f34" fmla="val 2143283"/>
              <a:gd name="f35" fmla="val 814896"/>
              <a:gd name="f36" fmla="val 2262952"/>
              <a:gd name="f37" fmla="val 774295"/>
              <a:gd name="f38" fmla="val 2270013"/>
              <a:gd name="f39" fmla="val 715464"/>
              <a:gd name="f40" fmla="val 2161619"/>
              <a:gd name="f41" fmla="val 728685"/>
              <a:gd name="f42" fmla="val 2212952"/>
              <a:gd name="f43" fmla="val 798068"/>
              <a:gd name="f44" fmla="val 2415798"/>
              <a:gd name="f45" fmla="val 590532"/>
              <a:gd name="f46" fmla="val 2421590"/>
              <a:gd name="f47" fmla="val 656442"/>
              <a:gd name="f48" fmla="val 451592"/>
              <a:gd name="f49" fmla="val 2586815"/>
              <a:gd name="f50" fmla="val 511509"/>
              <a:gd name="f51" fmla="val 2396411"/>
              <a:gd name="f52" fmla="val 415171"/>
              <a:gd name="f53" fmla="val 2350110"/>
              <a:gd name="f54" fmla="val 389023"/>
              <a:gd name="f55" fmla="val 2345435"/>
              <a:gd name="f56" fmla="val 357666"/>
              <a:gd name="f57" fmla="val 2366802"/>
              <a:gd name="f58" fmla="val 415723"/>
              <a:gd name="f59" fmla="val 2461957"/>
              <a:gd name="f60" fmla="val 77590"/>
              <a:gd name="f61" fmla="val 2209980"/>
              <a:gd name="f62" fmla="val 314998"/>
              <a:gd name="f63" fmla="val 2004011"/>
              <a:gd name="f64" fmla="val 344786"/>
              <a:gd name="f65" fmla="val 1884983"/>
              <a:gd name="f66" fmla="val 722598"/>
              <a:gd name="f67" fmla="val 716460"/>
              <a:gd name="f68" fmla="val 1906965"/>
              <a:gd name="f69" fmla="val 711917"/>
              <a:gd name="f70" fmla="val 1928321"/>
              <a:gd name="f71" fmla="val 707988"/>
              <a:gd name="f72" fmla="val 1948728"/>
              <a:gd name="f73" fmla="val 357819"/>
              <a:gd name="f74" fmla="val 1948059"/>
              <a:gd name="f75" fmla="val 530212"/>
              <a:gd name="f76" fmla="val 651224"/>
              <a:gd name="f77" fmla="val 585486"/>
              <a:gd name="f78" fmla="val 630294"/>
              <a:gd name="f79" fmla="val 696033"/>
              <a:gd name="f80" fmla="val 751307"/>
              <a:gd name="f81" fmla="val 806581"/>
              <a:gd name="f82" fmla="val 851389"/>
              <a:gd name="f83" fmla="val 474938"/>
              <a:gd name="f84" fmla="val 430129"/>
              <a:gd name="f85" fmla="val 551141"/>
              <a:gd name="f86" fmla="val 419664"/>
              <a:gd name="f87" fmla="val 330046"/>
              <a:gd name="f88" fmla="val 640759"/>
              <a:gd name="f89" fmla="val 861855"/>
              <a:gd name="f90" fmla="val 951472"/>
              <a:gd name="f91" fmla="val 640760"/>
              <a:gd name="f92" fmla="val 730377"/>
              <a:gd name="f93" fmla="val 286245"/>
              <a:gd name="f94" fmla="val 353827"/>
              <a:gd name="f95" fmla="val 438132"/>
              <a:gd name="f96" fmla="val 439406"/>
              <a:gd name="f97" fmla="val 623290"/>
              <a:gd name="f98" fmla="val 440561"/>
              <a:gd name="f99" fmla="val 776100"/>
              <a:gd name="f100" fmla="val 356932"/>
              <a:gd name="f101" fmla="val 941305"/>
              <a:gd name="f102" fmla="val 720175"/>
              <a:gd name="f103" fmla="val 898096"/>
              <a:gd name="f104" fmla="val 1115325"/>
              <a:gd name="f105" fmla="val 825241"/>
              <a:gd name="f106" fmla="val 1447764"/>
              <a:gd name="f107" fmla="val 1673413"/>
              <a:gd name="f108" fmla="val 1021935"/>
              <a:gd name="f109" fmla="val 1978110"/>
              <a:gd name="f110" fmla="val 745125"/>
              <a:gd name="f111" fmla="val 1786699"/>
              <a:gd name="f112" fmla="val 734250"/>
              <a:gd name="f113" fmla="val 1834148"/>
              <a:gd name="f114" fmla="val 332991"/>
              <a:gd name="f115" fmla="val 330005"/>
              <a:gd name="f116" fmla="val 1820736"/>
              <a:gd name="f117" fmla="val 326662"/>
              <a:gd name="f118" fmla="val 1807037"/>
              <a:gd name="f119" fmla="val 323192"/>
              <a:gd name="f120" fmla="val 1793020"/>
              <a:gd name="f121" fmla="val 38489"/>
              <a:gd name="f122" fmla="val 1685191"/>
              <a:gd name="f123" fmla="val 237343"/>
              <a:gd name="f124" fmla="val 1457469"/>
              <a:gd name="f125" fmla="val 238009"/>
              <a:gd name="f126" fmla="val 1459571"/>
              <a:gd name="f127" fmla="val 242012"/>
              <a:gd name="f128" fmla="val 1446515"/>
              <a:gd name="f129" fmla="val 171205"/>
              <a:gd name="f130" fmla="val 1115067"/>
              <a:gd name="f131" fmla="val 127758"/>
              <a:gd name="f132" fmla="val 714059"/>
              <a:gd name="f133" fmla="val 527942"/>
              <a:gd name="f134" fmla="val 622760"/>
              <a:gd name="f135" fmla="val 95693"/>
              <a:gd name="f136" fmla="val 695048"/>
              <a:gd name="f137" fmla="val 196745"/>
              <a:gd name="f138" fmla="val 748164"/>
              <a:gd name="f139" fmla="val 301374"/>
              <a:gd name="f140" fmla="val 612692"/>
              <a:gd name="f141" fmla="val 376844"/>
              <a:gd name="f142" fmla="val 447588"/>
              <a:gd name="f143" fmla="val 375495"/>
              <a:gd name="f144" fmla="val 312997"/>
              <a:gd name="f145" fmla="val 298024"/>
              <a:gd name="f146" fmla="val 364591"/>
              <a:gd name="f147" fmla="val 193505"/>
              <a:gd name="f148" fmla="val 435080"/>
              <a:gd name="f149" fmla="val 93397"/>
              <a:gd name="f150" fmla="*/ f0 1 1060423"/>
              <a:gd name="f151" fmla="*/ f1 1 2598393"/>
              <a:gd name="f152" fmla="+- f4 0 f2"/>
              <a:gd name="f153" fmla="+- f3 0 f2"/>
              <a:gd name="f154" fmla="*/ f153 1 1060423"/>
              <a:gd name="f155" fmla="*/ f152 1 2598393"/>
              <a:gd name="f156" fmla="*/ f2 1 f154"/>
              <a:gd name="f157" fmla="*/ f3 1 f154"/>
              <a:gd name="f158" fmla="*/ f2 1 f155"/>
              <a:gd name="f159" fmla="*/ f4 1 f155"/>
              <a:gd name="f160" fmla="*/ f156 f150 1"/>
              <a:gd name="f161" fmla="*/ f157 f150 1"/>
              <a:gd name="f162" fmla="*/ f159 f151 1"/>
              <a:gd name="f163" fmla="*/ f158 f151 1"/>
            </a:gdLst>
            <a:ahLst/>
            <a:cxnLst>
              <a:cxn ang="3cd4">
                <a:pos x="hc" y="t"/>
              </a:cxn>
              <a:cxn ang="0">
                <a:pos x="r" y="vc"/>
              </a:cxn>
              <a:cxn ang="cd4">
                <a:pos x="hc" y="b"/>
              </a:cxn>
              <a:cxn ang="cd2">
                <a:pos x="l" y="vc"/>
              </a:cxn>
            </a:cxnLst>
            <a:rect l="f160" t="f163" r="f161" b="f162"/>
            <a:pathLst>
              <a:path w="1060423" h="2598393">
                <a:moveTo>
                  <a:pt x="f5" y="f6"/>
                </a:moveTo>
                <a:cubicBezTo>
                  <a:pt x="f7" y="f8"/>
                  <a:pt x="f9" y="f10"/>
                  <a:pt x="f11" y="f12"/>
                </a:cubicBezTo>
                <a:cubicBezTo>
                  <a:pt x="f13" y="f14"/>
                  <a:pt x="f15" y="f16"/>
                  <a:pt x="f17" y="f18"/>
                </a:cubicBezTo>
                <a:cubicBezTo>
                  <a:pt x="f19" y="f20"/>
                  <a:pt x="f21" y="f22"/>
                  <a:pt x="f23" y="f24"/>
                </a:cubicBezTo>
                <a:cubicBezTo>
                  <a:pt x="f25" y="f26"/>
                  <a:pt x="f27" y="f28"/>
                  <a:pt x="f29" y="f30"/>
                </a:cubicBezTo>
                <a:cubicBezTo>
                  <a:pt x="f31" y="f32"/>
                  <a:pt x="f33" y="f34"/>
                  <a:pt x="f35" y="f36"/>
                </a:cubicBezTo>
                <a:cubicBezTo>
                  <a:pt x="f37" y="f38"/>
                  <a:pt x="f39" y="f40"/>
                  <a:pt x="f41" y="f42"/>
                </a:cubicBezTo>
                <a:cubicBezTo>
                  <a:pt x="f43" y="f44"/>
                  <a:pt x="f45" y="f46"/>
                  <a:pt x="f47" y="f4"/>
                </a:cubicBezTo>
                <a:cubicBezTo>
                  <a:pt x="f48" y="f49"/>
                  <a:pt x="f50" y="f51"/>
                  <a:pt x="f52" y="f53"/>
                </a:cubicBezTo>
                <a:cubicBezTo>
                  <a:pt x="f54" y="f55"/>
                  <a:pt x="f56" y="f57"/>
                  <a:pt x="f58" y="f59"/>
                </a:cubicBezTo>
                <a:cubicBezTo>
                  <a:pt x="f60" y="f61"/>
                  <a:pt x="f62" y="f63"/>
                  <a:pt x="f5" y="f6"/>
                </a:cubicBezTo>
                <a:close/>
                <a:moveTo>
                  <a:pt x="f64" y="f65"/>
                </a:moveTo>
                <a:lnTo>
                  <a:pt x="f66" y="f65"/>
                </a:lnTo>
                <a:cubicBezTo>
                  <a:pt x="f67" y="f68"/>
                  <a:pt x="f69" y="f70"/>
                  <a:pt x="f71" y="f72"/>
                </a:cubicBezTo>
                <a:lnTo>
                  <a:pt x="f73" y="f74"/>
                </a:lnTo>
                <a:close/>
                <a:moveTo>
                  <a:pt x="f75" y="f76"/>
                </a:moveTo>
                <a:cubicBezTo>
                  <a:pt x="f77" y="f76"/>
                  <a:pt x="f78" y="f79"/>
                  <a:pt x="f78" y="f80"/>
                </a:cubicBezTo>
                <a:cubicBezTo>
                  <a:pt x="f78" y="f81"/>
                  <a:pt x="f77" y="f82"/>
                  <a:pt x="f75" y="f82"/>
                </a:cubicBezTo>
                <a:cubicBezTo>
                  <a:pt x="f83" y="f82"/>
                  <a:pt x="f84" y="f81"/>
                  <a:pt x="f84" y="f80"/>
                </a:cubicBezTo>
                <a:cubicBezTo>
                  <a:pt x="f84" y="f79"/>
                  <a:pt x="f83" y="f76"/>
                  <a:pt x="f75" y="f76"/>
                </a:cubicBezTo>
                <a:close/>
                <a:moveTo>
                  <a:pt x="f75" y="f85"/>
                </a:moveTo>
                <a:cubicBezTo>
                  <a:pt x="f86" y="f85"/>
                  <a:pt x="f87" y="f88"/>
                  <a:pt x="f87" y="f80"/>
                </a:cubicBezTo>
                <a:cubicBezTo>
                  <a:pt x="f87" y="f89"/>
                  <a:pt x="f86" y="f90"/>
                  <a:pt x="f75" y="f90"/>
                </a:cubicBezTo>
                <a:cubicBezTo>
                  <a:pt x="f91" y="f90"/>
                  <a:pt x="f92" y="f89"/>
                  <a:pt x="f92" y="f80"/>
                </a:cubicBezTo>
                <a:cubicBezTo>
                  <a:pt x="f92" y="f88"/>
                  <a:pt x="f91" y="f85"/>
                  <a:pt x="f75" y="f85"/>
                </a:cubicBezTo>
                <a:close/>
                <a:moveTo>
                  <a:pt x="f93" y="f94"/>
                </a:moveTo>
                <a:cubicBezTo>
                  <a:pt x="f95" y="f96"/>
                  <a:pt x="f97" y="f98"/>
                  <a:pt x="f99" y="f100"/>
                </a:cubicBezTo>
                <a:cubicBezTo>
                  <a:pt x="f101" y="f102"/>
                  <a:pt x="f103" y="f104"/>
                  <a:pt x="f105" y="f106"/>
                </a:cubicBezTo>
                <a:lnTo>
                  <a:pt x="f3" y="f107"/>
                </a:lnTo>
                <a:lnTo>
                  <a:pt x="f108" y="f109"/>
                </a:lnTo>
                <a:lnTo>
                  <a:pt x="f110" y="f111"/>
                </a:lnTo>
                <a:lnTo>
                  <a:pt x="f112" y="f113"/>
                </a:lnTo>
                <a:lnTo>
                  <a:pt x="f114" y="f113"/>
                </a:lnTo>
                <a:cubicBezTo>
                  <a:pt x="f115" y="f116"/>
                  <a:pt x="f117" y="f118"/>
                  <a:pt x="f119" y="f120"/>
                </a:cubicBezTo>
                <a:lnTo>
                  <a:pt x="f121" y="f6"/>
                </a:lnTo>
                <a:lnTo>
                  <a:pt x="f2" y="f122"/>
                </a:lnTo>
                <a:lnTo>
                  <a:pt x="f123" y="f124"/>
                </a:lnTo>
                <a:lnTo>
                  <a:pt x="f125" y="f126"/>
                </a:lnTo>
                <a:lnTo>
                  <a:pt x="f127" y="f128"/>
                </a:lnTo>
                <a:cubicBezTo>
                  <a:pt x="f129" y="f130"/>
                  <a:pt x="f131" y="f132"/>
                  <a:pt x="f93" y="f94"/>
                </a:cubicBezTo>
                <a:close/>
                <a:moveTo>
                  <a:pt x="f133" y="f2"/>
                </a:moveTo>
                <a:cubicBezTo>
                  <a:pt x="f134" y="f135"/>
                  <a:pt x="f136" y="f137"/>
                  <a:pt x="f138" y="f139"/>
                </a:cubicBezTo>
                <a:cubicBezTo>
                  <a:pt x="f140" y="f141"/>
                  <a:pt x="f142" y="f143"/>
                  <a:pt x="f144" y="f145"/>
                </a:cubicBezTo>
                <a:cubicBezTo>
                  <a:pt x="f146" y="f147"/>
                  <a:pt x="f148" y="f149"/>
                  <a:pt x="f133" y="f2"/>
                </a:cubicBezTo>
                <a:close/>
              </a:path>
            </a:pathLst>
          </a:custGeom>
          <a:solidFill>
            <a:srgbClr val="BA1A18"/>
          </a:solidFill>
          <a:ln cap="flat">
            <a:noFill/>
            <a:prstDash val="solid"/>
          </a:ln>
        </p:spPr>
        <p:txBody>
          <a:bodyPr vert="horz" wrap="square" lIns="91025" tIns="45516" rIns="91025" bIns="45516" anchor="ctr" anchorCtr="1" compatLnSpc="1">
            <a:noAutofit/>
          </a:bodyPr>
          <a:lstStyle/>
          <a:p>
            <a:pPr algn="ctr" defTabSz="910248" rtl="1">
              <a:defRPr sz="1800" b="0" i="0" u="none" strike="noStrike" kern="0" cap="none" spc="0" baseline="0">
                <a:solidFill>
                  <a:srgbClr val="000000"/>
                </a:solidFill>
                <a:uFillTx/>
              </a:defRPr>
            </a:pPr>
            <a:endParaRPr lang="en-US" sz="1046" dirty="0">
              <a:ea typeface="맑은 고딕" pitchFamily="34"/>
              <a:cs typeface="B Nazanin" panose="00000700000000000000" pitchFamily="2" charset="-78"/>
            </a:endParaRPr>
          </a:p>
        </p:txBody>
      </p:sp>
      <p:sp>
        <p:nvSpPr>
          <p:cNvPr id="14" name="Round Same Side Corner Rectangle 36">
            <a:extLst>
              <a:ext uri="{FF2B5EF4-FFF2-40B4-BE49-F238E27FC236}">
                <a16:creationId xmlns:a16="http://schemas.microsoft.com/office/drawing/2014/main" id="{FC925DC0-BD00-4594-A01B-903295F0AE2B}"/>
              </a:ext>
            </a:extLst>
          </p:cNvPr>
          <p:cNvSpPr/>
          <p:nvPr/>
        </p:nvSpPr>
        <p:spPr>
          <a:xfrm>
            <a:off x="5368960" y="4325769"/>
            <a:ext cx="489365" cy="386897"/>
          </a:xfrm>
          <a:custGeom>
            <a:avLst/>
            <a:gdLst>
              <a:gd name="f0" fmla="val w"/>
              <a:gd name="f1" fmla="val h"/>
              <a:gd name="f2" fmla="val 0"/>
              <a:gd name="f3" fmla="val 3219104"/>
              <a:gd name="f4" fmla="val 2545072"/>
              <a:gd name="f5" fmla="val 2779672"/>
              <a:gd name="f6" fmla="val 457200"/>
              <a:gd name="f7" fmla="val 2975888"/>
              <a:gd name="f8" fmla="val 3110212"/>
              <a:gd name="f9" fmla="val 566092"/>
              <a:gd name="f10" fmla="val 700416"/>
              <a:gd name="f11" fmla="val 2301856"/>
              <a:gd name="f12" fmla="val 2436180"/>
              <a:gd name="f13" fmla="val 243216"/>
              <a:gd name="f14" fmla="val 439432"/>
              <a:gd name="f15" fmla="val 108892"/>
              <a:gd name="f16" fmla="val 1428476"/>
              <a:gd name="f17" fmla="val 174246"/>
              <a:gd name="f18" fmla="val 1372210"/>
              <a:gd name="f19" fmla="val 1326598"/>
              <a:gd name="f20" fmla="val 219858"/>
              <a:gd name="f21" fmla="val 276124"/>
              <a:gd name="f22" fmla="val 1892506"/>
              <a:gd name="f23" fmla="val 1846894"/>
              <a:gd name="f24" fmla="val 1790628"/>
              <a:gd name="f25" fmla="val 1285704"/>
              <a:gd name="f26" fmla="val 1933400"/>
              <a:gd name="f27" fmla="val 2007048"/>
              <a:gd name="f28" fmla="val 2066752"/>
              <a:gd name="f29" fmla="val 59704"/>
              <a:gd name="f30" fmla="val 133352"/>
              <a:gd name="f31" fmla="val 2599672"/>
              <a:gd name="f32" fmla="val 619432"/>
              <a:gd name="f33" fmla="val 1152352"/>
              <a:gd name="f34" fmla="val 1212056"/>
              <a:gd name="f35" fmla="*/ f0 1 3219104"/>
              <a:gd name="f36" fmla="*/ f1 1 2545072"/>
              <a:gd name="f37" fmla="+- f4 0 f2"/>
              <a:gd name="f38" fmla="+- f3 0 f2"/>
              <a:gd name="f39" fmla="*/ f38 1 3219104"/>
              <a:gd name="f40" fmla="*/ f37 1 2545072"/>
              <a:gd name="f41" fmla="*/ f2 1 f39"/>
              <a:gd name="f42" fmla="*/ f3 1 f39"/>
              <a:gd name="f43" fmla="*/ f2 1 f40"/>
              <a:gd name="f44" fmla="*/ f4 1 f40"/>
              <a:gd name="f45" fmla="*/ f41 f35 1"/>
              <a:gd name="f46" fmla="*/ f42 f35 1"/>
              <a:gd name="f47" fmla="*/ f44 f36 1"/>
              <a:gd name="f48" fmla="*/ f43 f36 1"/>
            </a:gdLst>
            <a:ahLst/>
            <a:cxnLst>
              <a:cxn ang="3cd4">
                <a:pos x="hc" y="t"/>
              </a:cxn>
              <a:cxn ang="0">
                <a:pos x="r" y="vc"/>
              </a:cxn>
              <a:cxn ang="cd4">
                <a:pos x="hc" y="b"/>
              </a:cxn>
              <a:cxn ang="cd2">
                <a:pos x="l" y="vc"/>
              </a:cxn>
            </a:cxnLst>
            <a:rect l="f45" t="f48" r="f46" b="f47"/>
            <a:pathLst>
              <a:path w="3219104" h="2545072">
                <a:moveTo>
                  <a:pt x="f5" y="f6"/>
                </a:moveTo>
                <a:lnTo>
                  <a:pt x="f7" y="f6"/>
                </a:lnTo>
                <a:cubicBezTo>
                  <a:pt x="f8" y="f6"/>
                  <a:pt x="f3" y="f9"/>
                  <a:pt x="f3" y="f10"/>
                </a:cubicBezTo>
                <a:lnTo>
                  <a:pt x="f3" y="f11"/>
                </a:lnTo>
                <a:cubicBezTo>
                  <a:pt x="f3" y="f12"/>
                  <a:pt x="f8" y="f4"/>
                  <a:pt x="f7" y="f4"/>
                </a:cubicBezTo>
                <a:lnTo>
                  <a:pt x="f5" y="f4"/>
                </a:lnTo>
                <a:close/>
                <a:moveTo>
                  <a:pt x="f13" y="f6"/>
                </a:moveTo>
                <a:lnTo>
                  <a:pt x="f14" y="f6"/>
                </a:lnTo>
                <a:lnTo>
                  <a:pt x="f14" y="f4"/>
                </a:lnTo>
                <a:lnTo>
                  <a:pt x="f13" y="f4"/>
                </a:lnTo>
                <a:cubicBezTo>
                  <a:pt x="f15" y="f4"/>
                  <a:pt x="f2" y="f12"/>
                  <a:pt x="f2" y="f11"/>
                </a:cubicBezTo>
                <a:lnTo>
                  <a:pt x="f2" y="f10"/>
                </a:lnTo>
                <a:cubicBezTo>
                  <a:pt x="f2" y="f9"/>
                  <a:pt x="f15" y="f6"/>
                  <a:pt x="f13" y="f6"/>
                </a:cubicBezTo>
                <a:close/>
                <a:moveTo>
                  <a:pt x="f16" y="f17"/>
                </a:moveTo>
                <a:cubicBezTo>
                  <a:pt x="f18" y="f17"/>
                  <a:pt x="f19" y="f20"/>
                  <a:pt x="f19" y="f21"/>
                </a:cubicBezTo>
                <a:lnTo>
                  <a:pt x="f19" y="f6"/>
                </a:lnTo>
                <a:lnTo>
                  <a:pt x="f22" y="f6"/>
                </a:lnTo>
                <a:lnTo>
                  <a:pt x="f22" y="f21"/>
                </a:lnTo>
                <a:cubicBezTo>
                  <a:pt x="f22" y="f20"/>
                  <a:pt x="f23" y="f17"/>
                  <a:pt x="f24" y="f17"/>
                </a:cubicBezTo>
                <a:close/>
                <a:moveTo>
                  <a:pt x="f25" y="f2"/>
                </a:moveTo>
                <a:lnTo>
                  <a:pt x="f26" y="f2"/>
                </a:lnTo>
                <a:cubicBezTo>
                  <a:pt x="f27" y="f2"/>
                  <a:pt x="f28" y="f29"/>
                  <a:pt x="f28" y="f30"/>
                </a:cubicBezTo>
                <a:lnTo>
                  <a:pt x="f28" y="f6"/>
                </a:lnTo>
                <a:lnTo>
                  <a:pt x="f31" y="f6"/>
                </a:lnTo>
                <a:lnTo>
                  <a:pt x="f31" y="f4"/>
                </a:lnTo>
                <a:lnTo>
                  <a:pt x="f32" y="f4"/>
                </a:lnTo>
                <a:lnTo>
                  <a:pt x="f32" y="f6"/>
                </a:lnTo>
                <a:lnTo>
                  <a:pt x="f33" y="f6"/>
                </a:lnTo>
                <a:lnTo>
                  <a:pt x="f33" y="f30"/>
                </a:lnTo>
                <a:cubicBezTo>
                  <a:pt x="f33" y="f29"/>
                  <a:pt x="f34" y="f2"/>
                  <a:pt x="f25" y="f2"/>
                </a:cubicBezTo>
                <a:close/>
              </a:path>
            </a:pathLst>
          </a:custGeom>
          <a:solidFill>
            <a:srgbClr val="BA1A18"/>
          </a:solidFill>
          <a:ln cap="flat">
            <a:noFill/>
            <a:prstDash val="solid"/>
          </a:ln>
        </p:spPr>
        <p:txBody>
          <a:bodyPr vert="horz" wrap="square" lIns="91025" tIns="45516" rIns="91025" bIns="45516" anchor="ctr" anchorCtr="1" compatLnSpc="1">
            <a:noAutofit/>
          </a:bodyPr>
          <a:lstStyle/>
          <a:p>
            <a:pPr algn="ctr" defTabSz="910248" rtl="1">
              <a:defRPr sz="1800" b="0" i="0" u="none" strike="noStrike" kern="0" cap="none" spc="0" baseline="0">
                <a:solidFill>
                  <a:srgbClr val="000000"/>
                </a:solidFill>
                <a:uFillTx/>
              </a:defRPr>
            </a:pPr>
            <a:endParaRPr lang="en-US" sz="1046" dirty="0">
              <a:ea typeface="맑은 고딕" pitchFamily="34"/>
              <a:cs typeface="B Nazanin" panose="00000700000000000000" pitchFamily="2" charset="-78"/>
            </a:endParaRPr>
          </a:p>
        </p:txBody>
      </p:sp>
      <p:sp>
        <p:nvSpPr>
          <p:cNvPr id="15" name="Oval 21">
            <a:extLst>
              <a:ext uri="{FF2B5EF4-FFF2-40B4-BE49-F238E27FC236}">
                <a16:creationId xmlns:a16="http://schemas.microsoft.com/office/drawing/2014/main" id="{51E9F4BF-F5BE-4EF6-A50C-3088B3C6CFF9}"/>
              </a:ext>
            </a:extLst>
          </p:cNvPr>
          <p:cNvSpPr/>
          <p:nvPr/>
        </p:nvSpPr>
        <p:spPr>
          <a:xfrm>
            <a:off x="2983661" y="4306425"/>
            <a:ext cx="402880" cy="406246"/>
          </a:xfrm>
          <a:custGeom>
            <a:avLst/>
            <a:gdLst>
              <a:gd name="f0" fmla="val w"/>
              <a:gd name="f1" fmla="val h"/>
              <a:gd name="f2" fmla="val 0"/>
              <a:gd name="f3" fmla="val 1652142"/>
              <a:gd name="f4" fmla="val 1665940"/>
              <a:gd name="f5" fmla="val 898689"/>
              <a:gd name="f6" fmla="val 548008"/>
              <a:gd name="f7" fmla="val 737950"/>
              <a:gd name="f8" fmla="val 504938"/>
              <a:gd name="f9" fmla="val 572731"/>
              <a:gd name="f10" fmla="val 600328"/>
              <a:gd name="f11" fmla="val 529661"/>
              <a:gd name="f12" fmla="val 761066"/>
              <a:gd name="f13" fmla="val 486591"/>
              <a:gd name="f14" fmla="val 921805"/>
              <a:gd name="f15" fmla="val 581980"/>
              <a:gd name="f16" fmla="val 1087025"/>
              <a:gd name="f17" fmla="val 742719"/>
              <a:gd name="f18" fmla="val 1130094"/>
              <a:gd name="f19" fmla="val 903458"/>
              <a:gd name="f20" fmla="val 1173164"/>
              <a:gd name="f21" fmla="val 1068677"/>
              <a:gd name="f22" fmla="val 1077775"/>
              <a:gd name="f23" fmla="val 1111747"/>
              <a:gd name="f24" fmla="val 917036"/>
              <a:gd name="f25" fmla="val 1154817"/>
              <a:gd name="f26" fmla="val 756297"/>
              <a:gd name="f27" fmla="val 1059428"/>
              <a:gd name="f28" fmla="val 591077"/>
              <a:gd name="f29" fmla="val 952303"/>
              <a:gd name="f30" fmla="val 347916"/>
              <a:gd name="f31" fmla="val 1223549"/>
              <a:gd name="f32" fmla="val 420596"/>
              <a:gd name="f33" fmla="val 1384519"/>
              <a:gd name="f34" fmla="val 699404"/>
              <a:gd name="f35" fmla="val 1311839"/>
              <a:gd name="f36" fmla="val 970650"/>
              <a:gd name="f37" fmla="val 1239159"/>
              <a:gd name="f38" fmla="val 1241896"/>
              <a:gd name="f39" fmla="val 960351"/>
              <a:gd name="f40" fmla="val 1402866"/>
              <a:gd name="f41" fmla="val 689105"/>
              <a:gd name="f42" fmla="val 1330186"/>
              <a:gd name="f43" fmla="val 417859"/>
              <a:gd name="f44" fmla="val 1257506"/>
              <a:gd name="f45" fmla="val 256889"/>
              <a:gd name="f46" fmla="val 978698"/>
              <a:gd name="f47" fmla="val 329569"/>
              <a:gd name="f48" fmla="val 707451"/>
              <a:gd name="f49" fmla="val 402249"/>
              <a:gd name="f50" fmla="val 436205"/>
              <a:gd name="f51" fmla="val 681057"/>
              <a:gd name="f52" fmla="val 275235"/>
              <a:gd name="f53" fmla="val 971799"/>
              <a:gd name="f54" fmla="val 275155"/>
              <a:gd name="f55" fmla="val 660368"/>
              <a:gd name="f56" fmla="val 191707"/>
              <a:gd name="f57" fmla="val 340256"/>
              <a:gd name="f58" fmla="val 376524"/>
              <a:gd name="f59" fmla="val 256808"/>
              <a:gd name="f60" fmla="val 687955"/>
              <a:gd name="f61" fmla="val 173361"/>
              <a:gd name="f62" fmla="val 999387"/>
              <a:gd name="f63" fmla="val 358178"/>
              <a:gd name="f64" fmla="val 1319499"/>
              <a:gd name="f65" fmla="val 669609"/>
              <a:gd name="f66" fmla="val 1402947"/>
              <a:gd name="f67" fmla="val 981040"/>
              <a:gd name="f68" fmla="val 1486395"/>
              <a:gd name="f69" fmla="val 1301152"/>
              <a:gd name="f70" fmla="val 1301577"/>
              <a:gd name="f71" fmla="val 1384600"/>
              <a:gd name="f72" fmla="val 990146"/>
              <a:gd name="f73" fmla="val 1468047"/>
              <a:gd name="f74" fmla="val 678715"/>
              <a:gd name="f75" fmla="val 1283230"/>
              <a:gd name="f76" fmla="val 358603"/>
              <a:gd name="f77" fmla="val 394531"/>
              <a:gd name="f78" fmla="val 1649662"/>
              <a:gd name="f79" fmla="val 403784"/>
              <a:gd name="f80" fmla="val 1647140"/>
              <a:gd name="f81" fmla="val 399895"/>
              <a:gd name="f82" fmla="val 1158157"/>
              <a:gd name="f83" fmla="val 65026"/>
              <a:gd name="f84" fmla="val 1154679"/>
              <a:gd name="f85" fmla="val 271718"/>
              <a:gd name="f86" fmla="val 1148331"/>
              <a:gd name="f87" fmla="val 270017"/>
              <a:gd name="f88" fmla="val 1200055"/>
              <a:gd name="f89" fmla="val 299127"/>
              <a:gd name="f90" fmla="val 1246804"/>
              <a:gd name="f91" fmla="val 334821"/>
              <a:gd name="f92" fmla="val 1286346"/>
              <a:gd name="f93" fmla="val 377149"/>
              <a:gd name="f94" fmla="val 1470353"/>
              <a:gd name="f95" fmla="val 331395"/>
              <a:gd name="f96" fmla="val 1588305"/>
              <a:gd name="f97" fmla="val 553229"/>
              <a:gd name="f98" fmla="val 1457194"/>
              <a:gd name="f99" fmla="val 671432"/>
              <a:gd name="f100" fmla="val 1473630"/>
              <a:gd name="f101" fmla="val 731297"/>
              <a:gd name="f102" fmla="val 1481376"/>
              <a:gd name="f103" fmla="val 793983"/>
              <a:gd name="f104" fmla="val 1478595"/>
              <a:gd name="f105" fmla="val 857704"/>
              <a:gd name="f106" fmla="val 1642362"/>
              <a:gd name="f107" fmla="val 948616"/>
              <a:gd name="f108" fmla="val 1577335"/>
              <a:gd name="f109" fmla="val 1191298"/>
              <a:gd name="f110" fmla="val 1378614"/>
              <a:gd name="f111" fmla="val 1187955"/>
              <a:gd name="f112" fmla="val 1353489"/>
              <a:gd name="f113" fmla="val 1229936"/>
              <a:gd name="f114" fmla="val 1323048"/>
              <a:gd name="f115" fmla="val 1267799"/>
              <a:gd name="f116" fmla="val 1288939"/>
              <a:gd name="f117" fmla="val 1301599"/>
              <a:gd name="f118" fmla="val 1354201"/>
              <a:gd name="f119" fmla="val 1471932"/>
              <a:gd name="f120" fmla="val 1148396"/>
              <a:gd name="f121" fmla="val 1616039"/>
              <a:gd name="f122" fmla="val 992294"/>
              <a:gd name="f123" fmla="val 1480516"/>
              <a:gd name="f124" fmla="val 1011291"/>
              <a:gd name="f125" fmla="val 1467215"/>
              <a:gd name="f126" fmla="val 951500"/>
              <a:gd name="f127" fmla="val 1486565"/>
              <a:gd name="f128" fmla="val 888271"/>
              <a:gd name="f129" fmla="val 1495869"/>
              <a:gd name="f130" fmla="val 823805"/>
              <a:gd name="f131" fmla="val 1495510"/>
              <a:gd name="f132" fmla="val 729193"/>
              <a:gd name="f133" fmla="val 486511"/>
              <a:gd name="f134" fmla="val 1600914"/>
              <a:gd name="f135" fmla="val 489790"/>
              <a:gd name="f136" fmla="val 1406012"/>
              <a:gd name="f137" fmla="val 438364"/>
              <a:gd name="f138" fmla="val 1376702"/>
              <a:gd name="f139" fmla="val 391917"/>
              <a:gd name="f140" fmla="val 1340859"/>
              <a:gd name="f141" fmla="val 352658"/>
              <a:gd name="f142" fmla="val 1298452"/>
              <a:gd name="f143" fmla="val 355803"/>
              <a:gd name="f144" fmla="val 1305197"/>
              <a:gd name="f145" fmla="val 152856"/>
              <a:gd name="f146" fmla="val 1344512"/>
              <a:gd name="f147" fmla="val 46675"/>
              <a:gd name="f148" fmla="val 1116809"/>
              <a:gd name="f149" fmla="val 183929"/>
              <a:gd name="f150" fmla="val 1005520"/>
              <a:gd name="f151" fmla="val 169279"/>
              <a:gd name="f152" fmla="val 951824"/>
              <a:gd name="f153" fmla="val 161626"/>
              <a:gd name="f154" fmla="val 895865"/>
              <a:gd name="f155" fmla="val 161615"/>
              <a:gd name="f156" fmla="val 838915"/>
              <a:gd name="f157" fmla="val 749197"/>
              <a:gd name="f158" fmla="val 506515"/>
              <a:gd name="f159" fmla="val 250227"/>
              <a:gd name="f160" fmla="val 509630"/>
              <a:gd name="f161" fmla="val 275353"/>
              <a:gd name="f162" fmla="val 465291"/>
              <a:gd name="f163" fmla="val 305693"/>
              <a:gd name="f164" fmla="val 424864"/>
              <a:gd name="f165" fmla="val 340015"/>
              <a:gd name="f166" fmla="val 388679"/>
              <a:gd name="f167" fmla="val 277984"/>
              <a:gd name="f168" fmla="val 197357"/>
              <a:gd name="f169" fmla="val 491050"/>
              <a:gd name="f170" fmla="val 64219"/>
              <a:gd name="f171" fmla="val 639843"/>
              <a:gd name="f172" fmla="val 207726"/>
              <a:gd name="f173" fmla="val 638348"/>
              <a:gd name="f174" fmla="val 208660"/>
              <a:gd name="f175" fmla="val 696840"/>
              <a:gd name="f176" fmla="val 190256"/>
              <a:gd name="f177" fmla="val 758594"/>
              <a:gd name="f178" fmla="val 181748"/>
              <a:gd name="f179" fmla="val 821488"/>
              <a:gd name="f180" fmla="val 182440"/>
              <a:gd name="f181" fmla="val 815140"/>
              <a:gd name="f182" fmla="val 180739"/>
              <a:gd name="f183" fmla="val 915476"/>
              <a:gd name="f184" fmla="*/ f0 1 1652142"/>
              <a:gd name="f185" fmla="*/ f1 1 1665940"/>
              <a:gd name="f186" fmla="+- f4 0 f2"/>
              <a:gd name="f187" fmla="+- f3 0 f2"/>
              <a:gd name="f188" fmla="*/ f187 1 1652142"/>
              <a:gd name="f189" fmla="*/ f186 1 1665940"/>
              <a:gd name="f190" fmla="*/ f2 1 f188"/>
              <a:gd name="f191" fmla="*/ f3 1 f188"/>
              <a:gd name="f192" fmla="*/ f2 1 f189"/>
              <a:gd name="f193" fmla="*/ f4 1 f189"/>
              <a:gd name="f194" fmla="*/ f190 f184 1"/>
              <a:gd name="f195" fmla="*/ f191 f184 1"/>
              <a:gd name="f196" fmla="*/ f193 f185 1"/>
              <a:gd name="f197" fmla="*/ f192 f185 1"/>
            </a:gdLst>
            <a:ahLst/>
            <a:cxnLst>
              <a:cxn ang="3cd4">
                <a:pos x="hc" y="t"/>
              </a:cxn>
              <a:cxn ang="0">
                <a:pos x="r" y="vc"/>
              </a:cxn>
              <a:cxn ang="cd4">
                <a:pos x="hc" y="b"/>
              </a:cxn>
              <a:cxn ang="cd2">
                <a:pos x="l" y="vc"/>
              </a:cxn>
            </a:cxnLst>
            <a:rect l="f194" t="f197" r="f195" b="f196"/>
            <a:pathLst>
              <a:path w="1652142" h="1665940">
                <a:moveTo>
                  <a:pt x="f5" y="f6"/>
                </a:moveTo>
                <a:cubicBezTo>
                  <a:pt x="f7" y="f8"/>
                  <a:pt x="f9" y="f10"/>
                  <a:pt x="f11" y="f12"/>
                </a:cubicBezTo>
                <a:cubicBezTo>
                  <a:pt x="f13" y="f14"/>
                  <a:pt x="f15" y="f16"/>
                  <a:pt x="f17" y="f18"/>
                </a:cubicBezTo>
                <a:cubicBezTo>
                  <a:pt x="f19" y="f20"/>
                  <a:pt x="f21" y="f22"/>
                  <a:pt x="f23" y="f24"/>
                </a:cubicBezTo>
                <a:cubicBezTo>
                  <a:pt x="f25" y="f26"/>
                  <a:pt x="f27" y="f28"/>
                  <a:pt x="f5" y="f6"/>
                </a:cubicBezTo>
                <a:close/>
                <a:moveTo>
                  <a:pt x="f29" y="f30"/>
                </a:moveTo>
                <a:cubicBezTo>
                  <a:pt x="f31" y="f32"/>
                  <a:pt x="f33" y="f34"/>
                  <a:pt x="f35" y="f36"/>
                </a:cubicBezTo>
                <a:cubicBezTo>
                  <a:pt x="f37" y="f38"/>
                  <a:pt x="f39" y="f40"/>
                  <a:pt x="f41" y="f42"/>
                </a:cubicBezTo>
                <a:cubicBezTo>
                  <a:pt x="f43" y="f44"/>
                  <a:pt x="f45" y="f46"/>
                  <a:pt x="f47" y="f48"/>
                </a:cubicBezTo>
                <a:cubicBezTo>
                  <a:pt x="f49" y="f50"/>
                  <a:pt x="f51" y="f52"/>
                  <a:pt x="f29" y="f30"/>
                </a:cubicBezTo>
                <a:close/>
                <a:moveTo>
                  <a:pt x="f53" y="f54"/>
                </a:moveTo>
                <a:cubicBezTo>
                  <a:pt x="f55" y="f56"/>
                  <a:pt x="f57" y="f58"/>
                  <a:pt x="f59" y="f60"/>
                </a:cubicBezTo>
                <a:cubicBezTo>
                  <a:pt x="f61" y="f62"/>
                  <a:pt x="f63" y="f64"/>
                  <a:pt x="f65" y="f66"/>
                </a:cubicBezTo>
                <a:cubicBezTo>
                  <a:pt x="f67" y="f68"/>
                  <a:pt x="f69" y="f70"/>
                  <a:pt x="f71" y="f72"/>
                </a:cubicBezTo>
                <a:cubicBezTo>
                  <a:pt x="f73" y="f74"/>
                  <a:pt x="f75" y="f76"/>
                  <a:pt x="f53" y="f54"/>
                </a:cubicBezTo>
                <a:close/>
                <a:moveTo>
                  <a:pt x="f3" y="f77"/>
                </a:moveTo>
                <a:lnTo>
                  <a:pt x="f78" y="f79"/>
                </a:lnTo>
                <a:lnTo>
                  <a:pt x="f80" y="f81"/>
                </a:lnTo>
                <a:close/>
                <a:moveTo>
                  <a:pt x="f82" y="f83"/>
                </a:moveTo>
                <a:lnTo>
                  <a:pt x="f84" y="f85"/>
                </a:lnTo>
                <a:lnTo>
                  <a:pt x="f86" y="f87"/>
                </a:lnTo>
                <a:cubicBezTo>
                  <a:pt x="f88" y="f89"/>
                  <a:pt x="f90" y="f91"/>
                  <a:pt x="f92" y="f93"/>
                </a:cubicBezTo>
                <a:lnTo>
                  <a:pt x="f94" y="f95"/>
                </a:lnTo>
                <a:lnTo>
                  <a:pt x="f96" y="f97"/>
                </a:lnTo>
                <a:lnTo>
                  <a:pt x="f98" y="f99"/>
                </a:lnTo>
                <a:cubicBezTo>
                  <a:pt x="f100" y="f101"/>
                  <a:pt x="f102" y="f103"/>
                  <a:pt x="f104" y="f105"/>
                </a:cubicBezTo>
                <a:lnTo>
                  <a:pt x="f106" y="f107"/>
                </a:lnTo>
                <a:lnTo>
                  <a:pt x="f108" y="f109"/>
                </a:lnTo>
                <a:lnTo>
                  <a:pt x="f110" y="f111"/>
                </a:lnTo>
                <a:cubicBezTo>
                  <a:pt x="f112" y="f113"/>
                  <a:pt x="f114" y="f115"/>
                  <a:pt x="f116" y="f117"/>
                </a:cubicBezTo>
                <a:lnTo>
                  <a:pt x="f118" y="f119"/>
                </a:lnTo>
                <a:lnTo>
                  <a:pt x="f120" y="f121"/>
                </a:lnTo>
                <a:lnTo>
                  <a:pt x="f122" y="f123"/>
                </a:lnTo>
                <a:lnTo>
                  <a:pt x="f124" y="f125"/>
                </a:lnTo>
                <a:cubicBezTo>
                  <a:pt x="f126" y="f127"/>
                  <a:pt x="f128" y="f129"/>
                  <a:pt x="f130" y="f131"/>
                </a:cubicBezTo>
                <a:lnTo>
                  <a:pt x="f132" y="f4"/>
                </a:lnTo>
                <a:lnTo>
                  <a:pt x="f133" y="f134"/>
                </a:lnTo>
                <a:lnTo>
                  <a:pt x="f135" y="f136"/>
                </a:lnTo>
                <a:cubicBezTo>
                  <a:pt x="f137" y="f138"/>
                  <a:pt x="f139" y="f140"/>
                  <a:pt x="f141" y="f142"/>
                </a:cubicBezTo>
                <a:lnTo>
                  <a:pt x="f143" y="f144"/>
                </a:lnTo>
                <a:lnTo>
                  <a:pt x="f145" y="f146"/>
                </a:lnTo>
                <a:lnTo>
                  <a:pt x="f147" y="f148"/>
                </a:lnTo>
                <a:lnTo>
                  <a:pt x="f149" y="f150"/>
                </a:lnTo>
                <a:cubicBezTo>
                  <a:pt x="f151" y="f152"/>
                  <a:pt x="f153" y="f154"/>
                  <a:pt x="f155" y="f156"/>
                </a:cubicBezTo>
                <a:lnTo>
                  <a:pt x="f2" y="f157"/>
                </a:lnTo>
                <a:lnTo>
                  <a:pt x="f83" y="f158"/>
                </a:lnTo>
                <a:lnTo>
                  <a:pt x="f159" y="f160"/>
                </a:lnTo>
                <a:cubicBezTo>
                  <a:pt x="f161" y="f162"/>
                  <a:pt x="f163" y="f164"/>
                  <a:pt x="f165" y="f166"/>
                </a:cubicBezTo>
                <a:lnTo>
                  <a:pt x="f167" y="f168"/>
                </a:lnTo>
                <a:lnTo>
                  <a:pt x="f169" y="f170"/>
                </a:lnTo>
                <a:lnTo>
                  <a:pt x="f171" y="f172"/>
                </a:lnTo>
                <a:lnTo>
                  <a:pt x="f173" y="f174"/>
                </a:lnTo>
                <a:cubicBezTo>
                  <a:pt x="f175" y="f176"/>
                  <a:pt x="f177" y="f178"/>
                  <a:pt x="f179" y="f180"/>
                </a:cubicBezTo>
                <a:lnTo>
                  <a:pt x="f181" y="f182"/>
                </a:lnTo>
                <a:lnTo>
                  <a:pt x="f183" y="f2"/>
                </a:lnTo>
                <a:close/>
              </a:path>
            </a:pathLst>
          </a:custGeom>
          <a:solidFill>
            <a:srgbClr val="BA1A18"/>
          </a:solidFill>
          <a:ln cap="flat">
            <a:noFill/>
            <a:prstDash val="solid"/>
          </a:ln>
        </p:spPr>
        <p:txBody>
          <a:bodyPr vert="horz" wrap="square" lIns="68271" tIns="34136" rIns="68271" bIns="34136" anchor="ctr" anchorCtr="1" compatLnSpc="1">
            <a:noAutofit/>
          </a:bodyPr>
          <a:lstStyle/>
          <a:p>
            <a:pPr algn="ctr" defTabSz="910248" rtl="1">
              <a:defRPr sz="1800" b="0" i="0" u="none" strike="noStrike" kern="0" cap="none" spc="0" baseline="0">
                <a:solidFill>
                  <a:srgbClr val="000000"/>
                </a:solidFill>
                <a:uFillTx/>
              </a:defRPr>
            </a:pPr>
            <a:endParaRPr lang="en-US" sz="1046" dirty="0">
              <a:ea typeface="맑은 고딕" pitchFamily="34"/>
              <a:cs typeface="B Nazanin" panose="00000700000000000000" pitchFamily="2" charset="-78"/>
            </a:endParaRPr>
          </a:p>
        </p:txBody>
      </p:sp>
      <p:sp>
        <p:nvSpPr>
          <p:cNvPr id="16" name="Oval 32">
            <a:extLst>
              <a:ext uri="{FF2B5EF4-FFF2-40B4-BE49-F238E27FC236}">
                <a16:creationId xmlns:a16="http://schemas.microsoft.com/office/drawing/2014/main" id="{13612C6E-843C-450E-A443-822F071A59F8}"/>
              </a:ext>
            </a:extLst>
          </p:cNvPr>
          <p:cNvSpPr/>
          <p:nvPr/>
        </p:nvSpPr>
        <p:spPr>
          <a:xfrm>
            <a:off x="6059437" y="3425479"/>
            <a:ext cx="383621" cy="461504"/>
          </a:xfrm>
          <a:custGeom>
            <a:avLst/>
            <a:gdLst>
              <a:gd name="f0" fmla="val w"/>
              <a:gd name="f1" fmla="val h"/>
              <a:gd name="f2" fmla="val 0"/>
              <a:gd name="f3" fmla="val 2671236"/>
              <a:gd name="f4" fmla="val 3213546"/>
              <a:gd name="f5" fmla="val 1336943"/>
              <a:gd name="f6" fmla="val 151152"/>
              <a:gd name="f7" fmla="val 1223677"/>
              <a:gd name="f8" fmla="val 1131857"/>
              <a:gd name="f9" fmla="val 242973"/>
              <a:gd name="f10" fmla="val 356239"/>
              <a:gd name="f11" fmla="val 469506"/>
              <a:gd name="f12" fmla="val 561326"/>
              <a:gd name="f13" fmla="val 1450210"/>
              <a:gd name="f14" fmla="val 1542030"/>
              <a:gd name="f15" fmla="val 1533689"/>
              <a:gd name="f16" fmla="val 1693182"/>
              <a:gd name="f17" fmla="val 159493"/>
              <a:gd name="f18" fmla="val 499348"/>
              <a:gd name="f19" fmla="val 1608797"/>
              <a:gd name="f20" fmla="val 622748"/>
              <a:gd name="f21" fmla="val 1486649"/>
              <a:gd name="f22" fmla="val 678491"/>
              <a:gd name="f23" fmla="val 1504985"/>
              <a:gd name="f24" fmla="val 861628"/>
              <a:gd name="f25" fmla="val 2050955"/>
              <a:gd name="f26" fmla="val 2073924"/>
              <a:gd name="f27" fmla="val 808095"/>
              <a:gd name="f28" fmla="val 2127168"/>
              <a:gd name="f29" fmla="val 770742"/>
              <a:gd name="f30" fmla="val 2189136"/>
              <a:gd name="f31" fmla="val 2272476"/>
              <a:gd name="f32" fmla="val 2340037"/>
              <a:gd name="f33" fmla="val 838303"/>
              <a:gd name="f34" fmla="val 921643"/>
              <a:gd name="f35" fmla="val 1004983"/>
              <a:gd name="f36" fmla="val 1072544"/>
              <a:gd name="f37" fmla="val 1035191"/>
              <a:gd name="f38" fmla="val 981658"/>
              <a:gd name="f39" fmla="val 1517002"/>
              <a:gd name="f40" fmla="val 1678124"/>
              <a:gd name="f41" fmla="val 2590970"/>
              <a:gd name="f42" fmla="val 2063444"/>
              <a:gd name="f43" fmla="val 2451708"/>
              <a:gd name="f44" fmla="val 2360829"/>
              <a:gd name="f45" fmla="val 2287813"/>
              <a:gd name="f46" fmla="val 2381761"/>
              <a:gd name="f47" fmla="val 1860600"/>
              <a:gd name="f48" fmla="val 2329006"/>
              <a:gd name="f49" fmla="val 1862811"/>
              <a:gd name="f50" fmla="val 2276981"/>
              <a:gd name="f51" fmla="val 1871755"/>
              <a:gd name="f52" fmla="val 2228094"/>
              <a:gd name="f53" fmla="val 1886075"/>
              <a:gd name="f54" fmla="val 2324645"/>
              <a:gd name="f55" fmla="val 1771974"/>
              <a:gd name="f56" fmla="val 2415523"/>
              <a:gd name="f57" fmla="val 1665436"/>
              <a:gd name="f58" fmla="val 2449665"/>
              <a:gd name="f59" fmla="val 1504055"/>
              <a:gd name="f60" fmla="val 2485699"/>
              <a:gd name="f61" fmla="val 1663545"/>
              <a:gd name="f62" fmla="val 2574685"/>
              <a:gd name="f63" fmla="val 1764408"/>
              <a:gd name="f64" fmla="val 2622475"/>
              <a:gd name="f65" fmla="val 1872164"/>
              <a:gd name="f66" fmla="val 2568855"/>
              <a:gd name="f67" fmla="val 1862858"/>
              <a:gd name="f68" fmla="val 2513341"/>
              <a:gd name="f69" fmla="val 1860541"/>
              <a:gd name="f70" fmla="val 2486075"/>
              <a:gd name="f71" fmla="val 2436981"/>
              <a:gd name="f72" fmla="val 2151724"/>
              <a:gd name="f73" fmla="val 2992040"/>
              <a:gd name="f74" fmla="val 1522375"/>
              <a:gd name="f75" fmla="val 3040581"/>
              <a:gd name="f76" fmla="val 1427529"/>
              <a:gd name="f77" fmla="val 3119259"/>
              <a:gd name="f78" fmla="val 1392747"/>
              <a:gd name="f79" fmla="val 3155891"/>
              <a:gd name="f80" fmla="val 1284048"/>
              <a:gd name="f81" fmla="val 3153728"/>
              <a:gd name="f82" fmla="val 1252174"/>
              <a:gd name="f83" fmla="val 3120936"/>
              <a:gd name="f84" fmla="val 1157234"/>
              <a:gd name="f85" fmla="val 3046101"/>
              <a:gd name="f86" fmla="val 592479"/>
              <a:gd name="f87" fmla="val 2980043"/>
              <a:gd name="f88" fmla="val 187829"/>
              <a:gd name="f89" fmla="val 2438320"/>
              <a:gd name="f90" fmla="val 160409"/>
              <a:gd name="f91" fmla="val 1860193"/>
              <a:gd name="f92" fmla="val 105366"/>
              <a:gd name="f93" fmla="val 1862056"/>
              <a:gd name="f94" fmla="val 50978"/>
              <a:gd name="f95" fmla="val 1871143"/>
              <a:gd name="f96" fmla="val 96552"/>
              <a:gd name="f97" fmla="val 187429"/>
              <a:gd name="f98" fmla="val 221571"/>
              <a:gd name="f99" fmla="val 257605"/>
              <a:gd name="f100" fmla="val 346591"/>
              <a:gd name="f101" fmla="val 443143"/>
              <a:gd name="f102" fmla="val 396276"/>
              <a:gd name="f103" fmla="val 1872705"/>
              <a:gd name="f104" fmla="val 344922"/>
              <a:gd name="f105" fmla="val 1863589"/>
              <a:gd name="f106" fmla="val 291687"/>
              <a:gd name="f107" fmla="val 1860996"/>
              <a:gd name="f108" fmla="val 313360"/>
              <a:gd name="f109" fmla="val 2289054"/>
              <a:gd name="f110" fmla="val 617325"/>
              <a:gd name="f111" fmla="val 2454996"/>
              <a:gd name="f112" fmla="val 1001768"/>
              <a:gd name="f113" fmla="val 2593980"/>
              <a:gd name="f114" fmla="val 1157883"/>
              <a:gd name="f115" fmla="val 666108"/>
              <a:gd name="f116" fmla="val 643139"/>
              <a:gd name="f117" fmla="val 589896"/>
              <a:gd name="f118" fmla="val 1072543"/>
              <a:gd name="f119" fmla="val 527928"/>
              <a:gd name="f120" fmla="val 444588"/>
              <a:gd name="f121" fmla="val 377027"/>
              <a:gd name="f122" fmla="val 1004982"/>
              <a:gd name="f123" fmla="val 921642"/>
              <a:gd name="f124" fmla="val 838302"/>
              <a:gd name="f125" fmla="val 770741"/>
              <a:gd name="f126" fmla="val 643141"/>
              <a:gd name="f127" fmla="val 666110"/>
              <a:gd name="f128" fmla="val 1169505"/>
              <a:gd name="f129" fmla="val 1187237"/>
              <a:gd name="f130" fmla="val 1065090"/>
              <a:gd name="f131" fmla="val 980704"/>
              <a:gd name="f132" fmla="val 1140198"/>
              <a:gd name="f133" fmla="*/ f0 1 2671236"/>
              <a:gd name="f134" fmla="*/ f1 1 3213546"/>
              <a:gd name="f135" fmla="+- f4 0 f2"/>
              <a:gd name="f136" fmla="+- f3 0 f2"/>
              <a:gd name="f137" fmla="*/ f136 1 2671236"/>
              <a:gd name="f138" fmla="*/ f135 1 3213546"/>
              <a:gd name="f139" fmla="*/ f2 1 f137"/>
              <a:gd name="f140" fmla="*/ f3 1 f137"/>
              <a:gd name="f141" fmla="*/ f2 1 f138"/>
              <a:gd name="f142" fmla="*/ f4 1 f138"/>
              <a:gd name="f143" fmla="*/ f139 f133 1"/>
              <a:gd name="f144" fmla="*/ f140 f133 1"/>
              <a:gd name="f145" fmla="*/ f142 f134 1"/>
              <a:gd name="f146" fmla="*/ f141 f134 1"/>
            </a:gdLst>
            <a:ahLst/>
            <a:cxnLst>
              <a:cxn ang="3cd4">
                <a:pos x="hc" y="t"/>
              </a:cxn>
              <a:cxn ang="0">
                <a:pos x="r" y="vc"/>
              </a:cxn>
              <a:cxn ang="cd4">
                <a:pos x="hc" y="b"/>
              </a:cxn>
              <a:cxn ang="cd2">
                <a:pos x="l" y="vc"/>
              </a:cxn>
            </a:cxnLst>
            <a:rect l="f143" t="f146" r="f144" b="f145"/>
            <a:pathLst>
              <a:path w="2671236" h="3213546">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5" y="f2"/>
                </a:moveTo>
                <a:cubicBezTo>
                  <a:pt x="f15" y="f2"/>
                  <a:pt x="f16" y="f17"/>
                  <a:pt x="f16" y="f10"/>
                </a:cubicBezTo>
                <a:cubicBezTo>
                  <a:pt x="f16" y="f18"/>
                  <a:pt x="f19" y="f20"/>
                  <a:pt x="f21" y="f22"/>
                </a:cubicBezTo>
                <a:lnTo>
                  <a:pt x="f23" y="f24"/>
                </a:lnTo>
                <a:lnTo>
                  <a:pt x="f25" y="f24"/>
                </a:lnTo>
                <a:cubicBezTo>
                  <a:pt x="f26" y="f27"/>
                  <a:pt x="f28" y="f29"/>
                  <a:pt x="f30" y="f29"/>
                </a:cubicBezTo>
                <a:cubicBezTo>
                  <a:pt x="f31" y="f29"/>
                  <a:pt x="f32" y="f33"/>
                  <a:pt x="f32" y="f34"/>
                </a:cubicBezTo>
                <a:cubicBezTo>
                  <a:pt x="f32" y="f35"/>
                  <a:pt x="f31" y="f36"/>
                  <a:pt x="f30" y="f36"/>
                </a:cubicBezTo>
                <a:cubicBezTo>
                  <a:pt x="f28" y="f36"/>
                  <a:pt x="f26" y="f37"/>
                  <a:pt x="f25" y="f38"/>
                </a:cubicBezTo>
                <a:lnTo>
                  <a:pt x="f39" y="f38"/>
                </a:lnTo>
                <a:lnTo>
                  <a:pt x="f40" y="f41"/>
                </a:lnTo>
                <a:cubicBezTo>
                  <a:pt x="f42" y="f43"/>
                  <a:pt x="f44" y="f45"/>
                  <a:pt x="f46" y="f47"/>
                </a:cubicBezTo>
                <a:cubicBezTo>
                  <a:pt x="f48" y="f49"/>
                  <a:pt x="f50" y="f51"/>
                  <a:pt x="f52" y="f53"/>
                </a:cubicBezTo>
                <a:cubicBezTo>
                  <a:pt x="f54" y="f55"/>
                  <a:pt x="f56" y="f57"/>
                  <a:pt x="f58" y="f59"/>
                </a:cubicBezTo>
                <a:cubicBezTo>
                  <a:pt x="f60" y="f61"/>
                  <a:pt x="f62" y="f63"/>
                  <a:pt x="f3" y="f53"/>
                </a:cubicBezTo>
                <a:cubicBezTo>
                  <a:pt x="f64" y="f65"/>
                  <a:pt x="f66" y="f67"/>
                  <a:pt x="f68" y="f69"/>
                </a:cubicBezTo>
                <a:cubicBezTo>
                  <a:pt x="f70" y="f71"/>
                  <a:pt x="f72" y="f73"/>
                  <a:pt x="f74" y="f75"/>
                </a:cubicBezTo>
                <a:cubicBezTo>
                  <a:pt x="f76" y="f77"/>
                  <a:pt x="f78" y="f79"/>
                  <a:pt x="f5" y="f4"/>
                </a:cubicBezTo>
                <a:cubicBezTo>
                  <a:pt x="f80" y="f81"/>
                  <a:pt x="f82" y="f83"/>
                  <a:pt x="f84" y="f85"/>
                </a:cubicBezTo>
                <a:cubicBezTo>
                  <a:pt x="f86" y="f87"/>
                  <a:pt x="f88" y="f89"/>
                  <a:pt x="f90" y="f91"/>
                </a:cubicBezTo>
                <a:cubicBezTo>
                  <a:pt x="f92" y="f93"/>
                  <a:pt x="f94" y="f95"/>
                  <a:pt x="f2" y="f53"/>
                </a:cubicBezTo>
                <a:cubicBezTo>
                  <a:pt x="f96" y="f55"/>
                  <a:pt x="f97" y="f57"/>
                  <a:pt x="f98" y="f59"/>
                </a:cubicBezTo>
                <a:cubicBezTo>
                  <a:pt x="f99" y="f61"/>
                  <a:pt x="f100" y="f63"/>
                  <a:pt x="f101" y="f53"/>
                </a:cubicBezTo>
                <a:cubicBezTo>
                  <a:pt x="f102" y="f103"/>
                  <a:pt x="f104" y="f105"/>
                  <a:pt x="f106" y="f107"/>
                </a:cubicBezTo>
                <a:cubicBezTo>
                  <a:pt x="f108" y="f109"/>
                  <a:pt x="f110" y="f111"/>
                  <a:pt x="f112" y="f113"/>
                </a:cubicBezTo>
                <a:lnTo>
                  <a:pt x="f114" y="f38"/>
                </a:lnTo>
                <a:lnTo>
                  <a:pt x="f115" y="f38"/>
                </a:lnTo>
                <a:cubicBezTo>
                  <a:pt x="f116" y="f37"/>
                  <a:pt x="f117" y="f118"/>
                  <a:pt x="f119" y="f118"/>
                </a:cubicBezTo>
                <a:cubicBezTo>
                  <a:pt x="f120" y="f118"/>
                  <a:pt x="f121" y="f122"/>
                  <a:pt x="f121" y="f123"/>
                </a:cubicBezTo>
                <a:cubicBezTo>
                  <a:pt x="f121" y="f124"/>
                  <a:pt x="f120" y="f125"/>
                  <a:pt x="f119" y="f125"/>
                </a:cubicBezTo>
                <a:cubicBezTo>
                  <a:pt x="f117" y="f125"/>
                  <a:pt x="f126" y="f27"/>
                  <a:pt x="f127" y="f24"/>
                </a:cubicBezTo>
                <a:lnTo>
                  <a:pt x="f128" y="f24"/>
                </a:lnTo>
                <a:lnTo>
                  <a:pt x="f129" y="f22"/>
                </a:lnTo>
                <a:cubicBezTo>
                  <a:pt x="f130" y="f20"/>
                  <a:pt x="f131" y="f18"/>
                  <a:pt x="f131" y="f10"/>
                </a:cubicBezTo>
                <a:cubicBezTo>
                  <a:pt x="f131" y="f17"/>
                  <a:pt x="f132" y="f2"/>
                  <a:pt x="f5" y="f2"/>
                </a:cubicBezTo>
                <a:close/>
              </a:path>
            </a:pathLst>
          </a:custGeom>
          <a:solidFill>
            <a:srgbClr val="BA1A18"/>
          </a:solidFill>
          <a:ln cap="flat">
            <a:noFill/>
            <a:prstDash val="solid"/>
          </a:ln>
        </p:spPr>
        <p:txBody>
          <a:bodyPr vert="horz" wrap="square" lIns="68271" tIns="34136" rIns="68271" bIns="34136" anchor="ctr" anchorCtr="1" compatLnSpc="1">
            <a:noAutofit/>
          </a:bodyPr>
          <a:lstStyle/>
          <a:p>
            <a:pPr algn="ctr" defTabSz="910248" rtl="1">
              <a:defRPr sz="1800" b="0" i="0" u="none" strike="noStrike" kern="0" cap="none" spc="0" baseline="0">
                <a:solidFill>
                  <a:srgbClr val="000000"/>
                </a:solidFill>
                <a:uFillTx/>
              </a:defRPr>
            </a:pPr>
            <a:endParaRPr lang="en-US" sz="1046" dirty="0">
              <a:ea typeface="맑은 고딕" pitchFamily="34"/>
              <a:cs typeface="B Nazanin" panose="00000700000000000000" pitchFamily="2" charset="-78"/>
            </a:endParaRPr>
          </a:p>
        </p:txBody>
      </p:sp>
      <p:grpSp>
        <p:nvGrpSpPr>
          <p:cNvPr id="17" name="Google Shape;6783;p88">
            <a:extLst>
              <a:ext uri="{FF2B5EF4-FFF2-40B4-BE49-F238E27FC236}">
                <a16:creationId xmlns:a16="http://schemas.microsoft.com/office/drawing/2014/main" id="{4DE8E4FF-C8C2-4423-8BE4-C3AD778A4D5B}"/>
              </a:ext>
            </a:extLst>
          </p:cNvPr>
          <p:cNvGrpSpPr/>
          <p:nvPr/>
        </p:nvGrpSpPr>
        <p:grpSpPr>
          <a:xfrm>
            <a:off x="6753312" y="933905"/>
            <a:ext cx="423218" cy="422931"/>
            <a:chOff x="10948074" y="1235317"/>
            <a:chExt cx="566845" cy="566462"/>
          </a:xfrm>
          <a:solidFill>
            <a:srgbClr val="BA1A18"/>
          </a:solidFill>
        </p:grpSpPr>
        <p:sp>
          <p:nvSpPr>
            <p:cNvPr id="18" name="Google Shape;6784;p88">
              <a:extLst>
                <a:ext uri="{FF2B5EF4-FFF2-40B4-BE49-F238E27FC236}">
                  <a16:creationId xmlns:a16="http://schemas.microsoft.com/office/drawing/2014/main" id="{BCF6E447-56B9-4B0C-A7EA-9973C99B010B}"/>
                </a:ext>
              </a:extLst>
            </p:cNvPr>
            <p:cNvSpPr/>
            <p:nvPr/>
          </p:nvSpPr>
          <p:spPr>
            <a:xfrm>
              <a:off x="11282635" y="1235317"/>
              <a:ext cx="200189" cy="299118"/>
            </a:xfrm>
            <a:custGeom>
              <a:avLst/>
              <a:gdLst>
                <a:gd name="f0" fmla="val w"/>
                <a:gd name="f1" fmla="val h"/>
                <a:gd name="f2" fmla="val 0"/>
                <a:gd name="f3" fmla="val 4128"/>
                <a:gd name="f4" fmla="val 6168"/>
                <a:gd name="f5" fmla="val 2426"/>
                <a:gd name="f6" fmla="val 1"/>
                <a:gd name="f7" fmla="val 2286"/>
                <a:gd name="f8" fmla="val 2136"/>
                <a:gd name="f9" fmla="val 77"/>
                <a:gd name="f10" fmla="val 2112"/>
                <a:gd name="f11" fmla="val 244"/>
                <a:gd name="f12" fmla="val 64"/>
                <a:gd name="f13" fmla="val 5064"/>
                <a:gd name="f14" fmla="val 5222"/>
                <a:gd name="f15" fmla="val 5474"/>
                <a:gd name="f16" fmla="val 253"/>
                <a:gd name="f17" fmla="val 5506"/>
                <a:gd name="f18" fmla="val 295"/>
                <a:gd name="f19" fmla="val 5531"/>
                <a:gd name="f20" fmla="val 342"/>
                <a:gd name="f21" fmla="val 5543"/>
                <a:gd name="f22" fmla="val 389"/>
                <a:gd name="f23" fmla="val 517"/>
                <a:gd name="f24" fmla="val 648"/>
                <a:gd name="f25" fmla="val 5455"/>
                <a:gd name="f26" fmla="val 694"/>
                <a:gd name="f27" fmla="val 5317"/>
                <a:gd name="f28" fmla="val 1261"/>
                <a:gd name="f29" fmla="val 4025"/>
                <a:gd name="f30" fmla="val 1419"/>
                <a:gd name="f31" fmla="val 4088"/>
                <a:gd name="f32" fmla="val 1576"/>
                <a:gd name="f33" fmla="val 4119"/>
                <a:gd name="f34" fmla="val 1765"/>
                <a:gd name="f35" fmla="val 1891"/>
                <a:gd name="f36" fmla="val 1986"/>
                <a:gd name="f37" fmla="val 4056"/>
                <a:gd name="f38" fmla="val 4844"/>
                <a:gd name="f39" fmla="val 1450"/>
                <a:gd name="f40" fmla="val 4970"/>
                <a:gd name="f41" fmla="val 946"/>
                <a:gd name="f42" fmla="val 789"/>
                <a:gd name="f43" fmla="val 6167"/>
                <a:gd name="f44" fmla="val 4002"/>
                <a:gd name="f45" fmla="val 3466"/>
                <a:gd name="f46" fmla="val 5001"/>
                <a:gd name="f47" fmla="val 2773"/>
                <a:gd name="f48" fmla="val 3143"/>
                <a:gd name="f49" fmla="val 2670"/>
                <a:gd name="f50" fmla="val 2458"/>
                <a:gd name="f51" fmla="val 2324"/>
                <a:gd name="f52" fmla="val 2080"/>
                <a:gd name="f53" fmla="val 2166"/>
                <a:gd name="f54" fmla="val 496"/>
                <a:gd name="f55" fmla="val 307"/>
                <a:gd name="f56" fmla="val 2710"/>
                <a:gd name="f57" fmla="val 118"/>
                <a:gd name="f58" fmla="val 2553"/>
                <a:gd name="f59" fmla="val 24"/>
                <a:gd name="f60" fmla="val 2515"/>
                <a:gd name="f61" fmla="val 8"/>
                <a:gd name="f62" fmla="val 2471"/>
                <a:gd name="f63" fmla="*/ f0 1 4128"/>
                <a:gd name="f64" fmla="*/ f1 1 6168"/>
                <a:gd name="f65" fmla="+- f4 0 f2"/>
                <a:gd name="f66" fmla="+- f3 0 f2"/>
                <a:gd name="f67" fmla="*/ f66 1 4128"/>
                <a:gd name="f68" fmla="*/ f65 1 6168"/>
                <a:gd name="f69" fmla="*/ f2 1 f67"/>
                <a:gd name="f70" fmla="*/ f3 1 f67"/>
                <a:gd name="f71" fmla="*/ f2 1 f68"/>
                <a:gd name="f72" fmla="*/ f4 1 f68"/>
                <a:gd name="f73" fmla="*/ f69 f63 1"/>
                <a:gd name="f74" fmla="*/ f70 f63 1"/>
                <a:gd name="f75" fmla="*/ f72 f64 1"/>
                <a:gd name="f76" fmla="*/ f71 f64 1"/>
              </a:gdLst>
              <a:ahLst/>
              <a:cxnLst>
                <a:cxn ang="3cd4">
                  <a:pos x="hc" y="t"/>
                </a:cxn>
                <a:cxn ang="0">
                  <a:pos x="r" y="vc"/>
                </a:cxn>
                <a:cxn ang="cd4">
                  <a:pos x="hc" y="b"/>
                </a:cxn>
                <a:cxn ang="cd2">
                  <a:pos x="l" y="vc"/>
                </a:cxn>
              </a:cxnLst>
              <a:rect l="f73" t="f76" r="f74" b="f75"/>
              <a:pathLst>
                <a:path w="4128" h="6168">
                  <a:moveTo>
                    <a:pt x="f5" y="f6"/>
                  </a:moveTo>
                  <a:cubicBezTo>
                    <a:pt x="f7" y="f6"/>
                    <a:pt x="f8" y="f9"/>
                    <a:pt x="f10" y="f11"/>
                  </a:cubicBezTo>
                  <a:lnTo>
                    <a:pt x="f12" y="f13"/>
                  </a:lnTo>
                  <a:cubicBezTo>
                    <a:pt x="f6" y="f14"/>
                    <a:pt x="f12" y="f15"/>
                    <a:pt x="f16" y="f17"/>
                  </a:cubicBezTo>
                  <a:cubicBezTo>
                    <a:pt x="f18" y="f19"/>
                    <a:pt x="f20" y="f21"/>
                    <a:pt x="f22" y="f21"/>
                  </a:cubicBezTo>
                  <a:cubicBezTo>
                    <a:pt x="f23" y="f21"/>
                    <a:pt x="f24" y="f25"/>
                    <a:pt x="f26" y="f27"/>
                  </a:cubicBezTo>
                  <a:lnTo>
                    <a:pt x="f28" y="f29"/>
                  </a:lnTo>
                  <a:cubicBezTo>
                    <a:pt x="f30" y="f31"/>
                    <a:pt x="f32" y="f33"/>
                    <a:pt x="f34" y="f33"/>
                  </a:cubicBezTo>
                  <a:cubicBezTo>
                    <a:pt x="f35" y="f33"/>
                    <a:pt x="f36" y="f31"/>
                    <a:pt x="f10" y="f37"/>
                  </a:cubicBezTo>
                  <a:lnTo>
                    <a:pt x="f10" y="f38"/>
                  </a:lnTo>
                  <a:cubicBezTo>
                    <a:pt x="f39" y="f40"/>
                    <a:pt x="f41" y="f17"/>
                    <a:pt x="f42" y="f43"/>
                  </a:cubicBezTo>
                  <a:lnTo>
                    <a:pt x="f3" y="f43"/>
                  </a:lnTo>
                  <a:cubicBezTo>
                    <a:pt x="f44" y="f17"/>
                    <a:pt x="f45" y="f46"/>
                    <a:pt x="f47" y="f38"/>
                  </a:cubicBezTo>
                  <a:lnTo>
                    <a:pt x="f47" y="f48"/>
                  </a:lnTo>
                  <a:cubicBezTo>
                    <a:pt x="f47" y="f49"/>
                    <a:pt x="f50" y="f51"/>
                    <a:pt x="f52" y="f53"/>
                  </a:cubicBezTo>
                  <a:lnTo>
                    <a:pt x="f47" y="f54"/>
                  </a:lnTo>
                  <a:cubicBezTo>
                    <a:pt x="f47" y="f55"/>
                    <a:pt x="f56" y="f57"/>
                    <a:pt x="f58" y="f59"/>
                  </a:cubicBezTo>
                  <a:cubicBezTo>
                    <a:pt x="f60" y="f61"/>
                    <a:pt x="f62" y="f6"/>
                    <a:pt x="f5"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9" name="Google Shape;6785;p88">
              <a:extLst>
                <a:ext uri="{FF2B5EF4-FFF2-40B4-BE49-F238E27FC236}">
                  <a16:creationId xmlns:a16="http://schemas.microsoft.com/office/drawing/2014/main" id="{06CAB91D-F8F1-4F74-A82C-D127C7CF8D8D}"/>
                </a:ext>
              </a:extLst>
            </p:cNvPr>
            <p:cNvSpPr/>
            <p:nvPr/>
          </p:nvSpPr>
          <p:spPr>
            <a:xfrm>
              <a:off x="10948074" y="1438113"/>
              <a:ext cx="301011" cy="363666"/>
            </a:xfrm>
            <a:custGeom>
              <a:avLst/>
              <a:gdLst>
                <a:gd name="f0" fmla="val w"/>
                <a:gd name="f1" fmla="val h"/>
                <a:gd name="f2" fmla="val 0"/>
                <a:gd name="f3" fmla="val 6207"/>
                <a:gd name="f4" fmla="val 7499"/>
                <a:gd name="f5" fmla="val 693"/>
                <a:gd name="f6" fmla="val 315"/>
                <a:gd name="f7" fmla="val 662"/>
                <a:gd name="f8" fmla="val 6490"/>
                <a:gd name="f9" fmla="val 32"/>
                <a:gd name="f10" fmla="val 7026"/>
                <a:gd name="f11" fmla="val 504"/>
                <a:gd name="f12" fmla="val 7498"/>
                <a:gd name="f13" fmla="val 1103"/>
                <a:gd name="f14" fmla="val 5797"/>
                <a:gd name="f15" fmla="val 5608"/>
                <a:gd name="f16" fmla="val 6049"/>
                <a:gd name="f17" fmla="val 5451"/>
                <a:gd name="f18" fmla="val 5860"/>
                <a:gd name="f19" fmla="val 1765"/>
                <a:gd name="f20" fmla="val 1576"/>
                <a:gd name="f21" fmla="val 1418"/>
                <a:gd name="f22" fmla="val 5293"/>
                <a:gd name="f23" fmla="val 5104"/>
                <a:gd name="f24" fmla="val 252"/>
                <a:gd name="f25" fmla="*/ f0 1 6207"/>
                <a:gd name="f26" fmla="*/ f1 1 7499"/>
                <a:gd name="f27" fmla="+- f4 0 f2"/>
                <a:gd name="f28" fmla="+- f3 0 f2"/>
                <a:gd name="f29" fmla="*/ f28 1 6207"/>
                <a:gd name="f30" fmla="*/ f27 1 7499"/>
                <a:gd name="f31" fmla="*/ f2 1 f29"/>
                <a:gd name="f32" fmla="*/ f3 1 f29"/>
                <a:gd name="f33" fmla="*/ f2 1 f30"/>
                <a:gd name="f34" fmla="*/ f4 1 f30"/>
                <a:gd name="f35" fmla="*/ f31 f25 1"/>
                <a:gd name="f36" fmla="*/ f32 f25 1"/>
                <a:gd name="f37" fmla="*/ f34 f26 1"/>
                <a:gd name="f38" fmla="*/ f33 f26 1"/>
              </a:gdLst>
              <a:ahLst/>
              <a:cxnLst>
                <a:cxn ang="3cd4">
                  <a:pos x="hc" y="t"/>
                </a:cxn>
                <a:cxn ang="0">
                  <a:pos x="r" y="vc"/>
                </a:cxn>
                <a:cxn ang="cd4">
                  <a:pos x="hc" y="b"/>
                </a:cxn>
                <a:cxn ang="cd2">
                  <a:pos x="l" y="vc"/>
                </a:cxn>
              </a:cxnLst>
              <a:rect l="f35" t="f38" r="f36" b="f37"/>
              <a:pathLst>
                <a:path w="6207" h="7499">
                  <a:moveTo>
                    <a:pt x="f5" y="f2"/>
                  </a:moveTo>
                  <a:cubicBezTo>
                    <a:pt x="f6" y="f2"/>
                    <a:pt x="f2" y="f6"/>
                    <a:pt x="f2" y="f7"/>
                  </a:cubicBezTo>
                  <a:lnTo>
                    <a:pt x="f2" y="f8"/>
                  </a:lnTo>
                  <a:cubicBezTo>
                    <a:pt x="f9" y="f10"/>
                    <a:pt x="f11" y="f12"/>
                    <a:pt x="f13" y="f12"/>
                  </a:cubicBezTo>
                  <a:lnTo>
                    <a:pt x="f3" y="f12"/>
                  </a:lnTo>
                  <a:lnTo>
                    <a:pt x="f3" y="f14"/>
                  </a:lnTo>
                  <a:cubicBezTo>
                    <a:pt x="f3" y="f15"/>
                    <a:pt x="f16" y="f17"/>
                    <a:pt x="f18" y="f17"/>
                  </a:cubicBezTo>
                  <a:lnTo>
                    <a:pt x="f19" y="f17"/>
                  </a:lnTo>
                  <a:cubicBezTo>
                    <a:pt x="f20" y="f17"/>
                    <a:pt x="f21" y="f22"/>
                    <a:pt x="f21" y="f23"/>
                  </a:cubicBezTo>
                  <a:lnTo>
                    <a:pt x="f21" y="f7"/>
                  </a:lnTo>
                  <a:cubicBezTo>
                    <a:pt x="f21" y="f24"/>
                    <a:pt x="f13" y="f2"/>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20" name="Google Shape;6786;p88">
              <a:extLst>
                <a:ext uri="{FF2B5EF4-FFF2-40B4-BE49-F238E27FC236}">
                  <a16:creationId xmlns:a16="http://schemas.microsoft.com/office/drawing/2014/main" id="{F8C1C9FE-6CE4-4F46-AEE6-DA0C2DF8E30A}"/>
                </a:ext>
              </a:extLst>
            </p:cNvPr>
            <p:cNvSpPr/>
            <p:nvPr/>
          </p:nvSpPr>
          <p:spPr>
            <a:xfrm>
              <a:off x="11080991" y="1303641"/>
              <a:ext cx="99312" cy="99367"/>
            </a:xfrm>
            <a:custGeom>
              <a:avLst/>
              <a:gdLst>
                <a:gd name="f0" fmla="val w"/>
                <a:gd name="f1" fmla="val h"/>
                <a:gd name="f2" fmla="val 0"/>
                <a:gd name="f3" fmla="val 2048"/>
                <a:gd name="f4" fmla="val 2049"/>
                <a:gd name="f5" fmla="val 1040"/>
                <a:gd name="f6" fmla="val 1"/>
                <a:gd name="f7" fmla="val 473"/>
                <a:gd name="f8" fmla="val 1041"/>
                <a:gd name="f9" fmla="val 1576"/>
                <a:gd name="f10" fmla="val 1607"/>
                <a:gd name="f11" fmla="*/ f0 1 2048"/>
                <a:gd name="f12" fmla="*/ f1 1 2049"/>
                <a:gd name="f13" fmla="+- f4 0 f2"/>
                <a:gd name="f14" fmla="+- f3 0 f2"/>
                <a:gd name="f15" fmla="*/ f14 1 2048"/>
                <a:gd name="f16" fmla="*/ f13 1 2049"/>
                <a:gd name="f17" fmla="*/ f2 1 f15"/>
                <a:gd name="f18" fmla="*/ f3 1 f15"/>
                <a:gd name="f19" fmla="*/ f2 1 f16"/>
                <a:gd name="f20" fmla="*/ f4 1 f16"/>
                <a:gd name="f21" fmla="*/ f17 f11 1"/>
                <a:gd name="f22" fmla="*/ f18 f11 1"/>
                <a:gd name="f23" fmla="*/ f20 f12 1"/>
                <a:gd name="f24" fmla="*/ f19 f12 1"/>
              </a:gdLst>
              <a:ahLst/>
              <a:cxnLst>
                <a:cxn ang="3cd4">
                  <a:pos x="hc" y="t"/>
                </a:cxn>
                <a:cxn ang="0">
                  <a:pos x="r" y="vc"/>
                </a:cxn>
                <a:cxn ang="cd4">
                  <a:pos x="hc" y="b"/>
                </a:cxn>
                <a:cxn ang="cd2">
                  <a:pos x="l" y="vc"/>
                </a:cxn>
              </a:cxnLst>
              <a:rect l="f21" t="f24" r="f22" b="f23"/>
              <a:pathLst>
                <a:path w="2048" h="2049">
                  <a:moveTo>
                    <a:pt x="f5" y="f6"/>
                  </a:moveTo>
                  <a:cubicBezTo>
                    <a:pt x="f7" y="f6"/>
                    <a:pt x="f2" y="f7"/>
                    <a:pt x="f2" y="f8"/>
                  </a:cubicBezTo>
                  <a:cubicBezTo>
                    <a:pt x="f2" y="f9"/>
                    <a:pt x="f7" y="f4"/>
                    <a:pt x="f5" y="f4"/>
                  </a:cubicBezTo>
                  <a:cubicBezTo>
                    <a:pt x="f9" y="f4"/>
                    <a:pt x="f3" y="f9"/>
                    <a:pt x="f3" y="f8"/>
                  </a:cubicBezTo>
                  <a:cubicBezTo>
                    <a:pt x="f3" y="f7"/>
                    <a:pt x="f10" y="f6"/>
                    <a:pt x="f5"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21" name="Google Shape;6787;p88">
              <a:extLst>
                <a:ext uri="{FF2B5EF4-FFF2-40B4-BE49-F238E27FC236}">
                  <a16:creationId xmlns:a16="http://schemas.microsoft.com/office/drawing/2014/main" id="{AA314BE9-B34A-4203-87CB-BC6D864BF57E}"/>
                </a:ext>
              </a:extLst>
            </p:cNvPr>
            <p:cNvSpPr/>
            <p:nvPr/>
          </p:nvSpPr>
          <p:spPr>
            <a:xfrm>
              <a:off x="11048887" y="1437583"/>
              <a:ext cx="302556" cy="362641"/>
            </a:xfrm>
            <a:custGeom>
              <a:avLst/>
              <a:gdLst>
                <a:gd name="f0" fmla="val w"/>
                <a:gd name="f1" fmla="val h"/>
                <a:gd name="f2" fmla="val 0"/>
                <a:gd name="f3" fmla="val 6239"/>
                <a:gd name="f4" fmla="val 7478"/>
                <a:gd name="f5" fmla="val 1641"/>
                <a:gd name="f6" fmla="val 1"/>
                <a:gd name="f7" fmla="val 1242"/>
                <a:gd name="f8" fmla="val 819"/>
                <a:gd name="f9" fmla="val 205"/>
                <a:gd name="f10" fmla="val 568"/>
                <a:gd name="f11" fmla="val 484"/>
                <a:gd name="f12" fmla="val 190"/>
                <a:gd name="f13" fmla="val 799"/>
                <a:gd name="f14" fmla="val 1209"/>
                <a:gd name="f15" fmla="val 1681"/>
                <a:gd name="f16" fmla="val 4769"/>
                <a:gd name="f17" fmla="val 2679"/>
                <a:gd name="f18" fmla="val 2521"/>
                <a:gd name="f19" fmla="val 4359"/>
                <a:gd name="f20" fmla="val 2175"/>
                <a:gd name="f21" fmla="val 4107"/>
                <a:gd name="f22" fmla="val 1702"/>
                <a:gd name="f23" fmla="val 1040"/>
                <a:gd name="f24" fmla="val 820"/>
                <a:gd name="f25" fmla="val 662"/>
                <a:gd name="f26" fmla="val 3949"/>
                <a:gd name="f27" fmla="val 3729"/>
                <a:gd name="f28" fmla="val 2374"/>
                <a:gd name="f29" fmla="val 2154"/>
                <a:gd name="f30" fmla="val 1996"/>
                <a:gd name="f31" fmla="val 1229"/>
                <a:gd name="f32" fmla="val 1387"/>
                <a:gd name="f33" fmla="val 3382"/>
                <a:gd name="f34" fmla="val 1733"/>
                <a:gd name="f35" fmla="val 2553"/>
                <a:gd name="f36" fmla="val 3277"/>
                <a:gd name="f37" fmla="val 3981"/>
                <a:gd name="f38" fmla="val 3435"/>
                <a:gd name="f39" fmla="val 3813"/>
                <a:gd name="f40" fmla="val 4380"/>
                <a:gd name="f41" fmla="val 4852"/>
                <a:gd name="f42" fmla="val 5241"/>
                <a:gd name="f43" fmla="val 5777"/>
                <a:gd name="f44" fmla="val 5084"/>
                <a:gd name="f45" fmla="val 6176"/>
                <a:gd name="f46" fmla="val 4580"/>
                <a:gd name="f47" fmla="val 5703"/>
                <a:gd name="f48" fmla="val 5168"/>
                <a:gd name="f49" fmla="val 3781"/>
                <a:gd name="f50" fmla="val 3592"/>
                <a:gd name="f51" fmla="val 1807"/>
                <a:gd name="f52" fmla="val 862"/>
                <a:gd name="f53" fmla="val 2710"/>
                <a:gd name="f54" fmla="val 43"/>
                <a:gd name="f55" fmla="val 1796"/>
                <a:gd name="f56" fmla="val 11"/>
                <a:gd name="f57" fmla="val 1745"/>
                <a:gd name="f58" fmla="val 4"/>
                <a:gd name="f59" fmla="val 1694"/>
                <a:gd name="f60" fmla="*/ f0 1 6239"/>
                <a:gd name="f61" fmla="*/ f1 1 7478"/>
                <a:gd name="f62" fmla="+- f4 0 f2"/>
                <a:gd name="f63" fmla="+- f3 0 f2"/>
                <a:gd name="f64" fmla="*/ f63 1 6239"/>
                <a:gd name="f65" fmla="*/ f62 1 7478"/>
                <a:gd name="f66" fmla="*/ f2 1 f64"/>
                <a:gd name="f67" fmla="*/ f3 1 f64"/>
                <a:gd name="f68" fmla="*/ f2 1 f65"/>
                <a:gd name="f69" fmla="*/ f4 1 f65"/>
                <a:gd name="f70" fmla="*/ f66 f60 1"/>
                <a:gd name="f71" fmla="*/ f67 f60 1"/>
                <a:gd name="f72" fmla="*/ f69 f61 1"/>
                <a:gd name="f73" fmla="*/ f68 f61 1"/>
              </a:gdLst>
              <a:ahLst/>
              <a:cxnLst>
                <a:cxn ang="3cd4">
                  <a:pos x="hc" y="t"/>
                </a:cxn>
                <a:cxn ang="0">
                  <a:pos x="r" y="vc"/>
                </a:cxn>
                <a:cxn ang="cd4">
                  <a:pos x="hc" y="b"/>
                </a:cxn>
                <a:cxn ang="cd2">
                  <a:pos x="l" y="vc"/>
                </a:cxn>
              </a:cxnLst>
              <a:rect l="f70" t="f73" r="f71" b="f72"/>
              <a:pathLst>
                <a:path w="6239" h="7478">
                  <a:moveTo>
                    <a:pt x="f5" y="f6"/>
                  </a:moveTo>
                  <a:cubicBezTo>
                    <a:pt x="f7" y="f6"/>
                    <a:pt x="f8" y="f9"/>
                    <a:pt x="f10" y="f11"/>
                  </a:cubicBezTo>
                  <a:cubicBezTo>
                    <a:pt x="f12" y="f13"/>
                    <a:pt x="f6" y="f14"/>
                    <a:pt x="f6" y="f15"/>
                  </a:cubicBezTo>
                  <a:lnTo>
                    <a:pt x="f6" y="f16"/>
                  </a:lnTo>
                  <a:lnTo>
                    <a:pt x="f17" y="f16"/>
                  </a:lnTo>
                  <a:cubicBezTo>
                    <a:pt x="f18" y="f19"/>
                    <a:pt x="f20" y="f21"/>
                    <a:pt x="f22" y="f21"/>
                  </a:cubicBezTo>
                  <a:lnTo>
                    <a:pt x="f23" y="f21"/>
                  </a:lnTo>
                  <a:cubicBezTo>
                    <a:pt x="f24" y="f21"/>
                    <a:pt x="f25" y="f26"/>
                    <a:pt x="f25" y="f27"/>
                  </a:cubicBezTo>
                  <a:lnTo>
                    <a:pt x="f25" y="f28"/>
                  </a:lnTo>
                  <a:cubicBezTo>
                    <a:pt x="f25" y="f29"/>
                    <a:pt x="f24" y="f30"/>
                    <a:pt x="f23" y="f30"/>
                  </a:cubicBezTo>
                  <a:cubicBezTo>
                    <a:pt x="f31" y="f30"/>
                    <a:pt x="f32" y="f29"/>
                    <a:pt x="f32" y="f28"/>
                  </a:cubicBezTo>
                  <a:lnTo>
                    <a:pt x="f32" y="f33"/>
                  </a:lnTo>
                  <a:lnTo>
                    <a:pt x="f34" y="f33"/>
                  </a:lnTo>
                  <a:cubicBezTo>
                    <a:pt x="f35" y="f33"/>
                    <a:pt x="f36" y="f37"/>
                    <a:pt x="f38" y="f16"/>
                  </a:cubicBezTo>
                  <a:lnTo>
                    <a:pt x="f39" y="f16"/>
                  </a:lnTo>
                  <a:cubicBezTo>
                    <a:pt x="f40" y="f16"/>
                    <a:pt x="f41" y="f42"/>
                    <a:pt x="f41" y="f43"/>
                  </a:cubicBezTo>
                  <a:lnTo>
                    <a:pt x="f41" y="f4"/>
                  </a:lnTo>
                  <a:lnTo>
                    <a:pt x="f3" y="f4"/>
                  </a:lnTo>
                  <a:lnTo>
                    <a:pt x="f3" y="f44"/>
                  </a:lnTo>
                  <a:cubicBezTo>
                    <a:pt x="f45" y="f46"/>
                    <a:pt x="f47" y="f21"/>
                    <a:pt x="f48" y="f21"/>
                  </a:cubicBezTo>
                  <a:lnTo>
                    <a:pt x="f49" y="f21"/>
                  </a:lnTo>
                  <a:cubicBezTo>
                    <a:pt x="f50" y="f21"/>
                    <a:pt x="f38" y="f26"/>
                    <a:pt x="f38" y="f27"/>
                  </a:cubicBezTo>
                  <a:lnTo>
                    <a:pt x="f38" y="f51"/>
                  </a:lnTo>
                  <a:cubicBezTo>
                    <a:pt x="f38" y="f52"/>
                    <a:pt x="f53" y="f54"/>
                    <a:pt x="f55" y="f56"/>
                  </a:cubicBezTo>
                  <a:cubicBezTo>
                    <a:pt x="f57" y="f58"/>
                    <a:pt x="f59" y="f6"/>
                    <a:pt x="f5"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22" name="Google Shape;6788;p88">
              <a:extLst>
                <a:ext uri="{FF2B5EF4-FFF2-40B4-BE49-F238E27FC236}">
                  <a16:creationId xmlns:a16="http://schemas.microsoft.com/office/drawing/2014/main" id="{41456EF8-DD02-4A1D-9C06-57FEB304C185}"/>
                </a:ext>
              </a:extLst>
            </p:cNvPr>
            <p:cNvSpPr/>
            <p:nvPr/>
          </p:nvSpPr>
          <p:spPr>
            <a:xfrm>
              <a:off x="11249021" y="1569485"/>
              <a:ext cx="265898" cy="64200"/>
            </a:xfrm>
            <a:custGeom>
              <a:avLst/>
              <a:gdLst>
                <a:gd name="f0" fmla="val w"/>
                <a:gd name="f1" fmla="val h"/>
                <a:gd name="f2" fmla="val 0"/>
                <a:gd name="f3" fmla="val 5483"/>
                <a:gd name="f4" fmla="val 1324"/>
                <a:gd name="f5" fmla="val 1"/>
                <a:gd name="f6" fmla="val 662"/>
                <a:gd name="f7" fmla="val 1041"/>
                <a:gd name="f8" fmla="val 1576"/>
                <a:gd name="f9" fmla="val 2080"/>
                <a:gd name="f10" fmla="val 946"/>
                <a:gd name="f11" fmla="val 2395"/>
                <a:gd name="f12" fmla="val 5136"/>
                <a:gd name="f13" fmla="val 5325"/>
                <a:gd name="f14" fmla="val 1166"/>
                <a:gd name="f15" fmla="val 977"/>
                <a:gd name="f16" fmla="val 316"/>
                <a:gd name="f17" fmla="val 158"/>
                <a:gd name="f18" fmla="*/ f0 1 5483"/>
                <a:gd name="f19" fmla="*/ f1 1 1324"/>
                <a:gd name="f20" fmla="+- f4 0 f2"/>
                <a:gd name="f21" fmla="+- f3 0 f2"/>
                <a:gd name="f22" fmla="*/ f21 1 5483"/>
                <a:gd name="f23" fmla="*/ f20 1 1324"/>
                <a:gd name="f24" fmla="*/ f2 1 f22"/>
                <a:gd name="f25" fmla="*/ f3 1 f22"/>
                <a:gd name="f26" fmla="*/ f2 1 f23"/>
                <a:gd name="f27" fmla="*/ f4 1 f23"/>
                <a:gd name="f28" fmla="*/ f24 f18 1"/>
                <a:gd name="f29" fmla="*/ f25 f18 1"/>
                <a:gd name="f30" fmla="*/ f27 f19 1"/>
                <a:gd name="f31" fmla="*/ f26 f19 1"/>
              </a:gdLst>
              <a:ahLst/>
              <a:cxnLst>
                <a:cxn ang="3cd4">
                  <a:pos x="hc" y="t"/>
                </a:cxn>
                <a:cxn ang="0">
                  <a:pos x="r" y="vc"/>
                </a:cxn>
                <a:cxn ang="cd4">
                  <a:pos x="hc" y="b"/>
                </a:cxn>
                <a:cxn ang="cd2">
                  <a:pos x="l" y="vc"/>
                </a:cxn>
              </a:cxnLst>
              <a:rect l="f28" t="f31" r="f29" b="f30"/>
              <a:pathLst>
                <a:path w="5483" h="1324">
                  <a:moveTo>
                    <a:pt x="f5" y="f5"/>
                  </a:moveTo>
                  <a:lnTo>
                    <a:pt x="f5" y="f6"/>
                  </a:lnTo>
                  <a:lnTo>
                    <a:pt x="f7" y="f6"/>
                  </a:lnTo>
                  <a:cubicBezTo>
                    <a:pt x="f8" y="f6"/>
                    <a:pt x="f9" y="f10"/>
                    <a:pt x="f11" y="f4"/>
                  </a:cubicBezTo>
                  <a:lnTo>
                    <a:pt x="f12" y="f4"/>
                  </a:lnTo>
                  <a:cubicBezTo>
                    <a:pt x="f13" y="f4"/>
                    <a:pt x="f3" y="f14"/>
                    <a:pt x="f3" y="f15"/>
                  </a:cubicBezTo>
                  <a:lnTo>
                    <a:pt x="f3" y="f16"/>
                  </a:lnTo>
                  <a:cubicBezTo>
                    <a:pt x="f3" y="f17"/>
                    <a:pt x="f13" y="f5"/>
                    <a:pt x="f12" y="f5"/>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grpSp>
      <p:grpSp>
        <p:nvGrpSpPr>
          <p:cNvPr id="23" name="Google Shape;6800;p88">
            <a:extLst>
              <a:ext uri="{FF2B5EF4-FFF2-40B4-BE49-F238E27FC236}">
                <a16:creationId xmlns:a16="http://schemas.microsoft.com/office/drawing/2014/main" id="{D53B7848-F3FB-4C12-B653-5E6DB6F6F538}"/>
              </a:ext>
            </a:extLst>
          </p:cNvPr>
          <p:cNvGrpSpPr/>
          <p:nvPr/>
        </p:nvGrpSpPr>
        <p:grpSpPr>
          <a:xfrm>
            <a:off x="6040647" y="1732347"/>
            <a:ext cx="412199" cy="411107"/>
            <a:chOff x="9993550" y="2304726"/>
            <a:chExt cx="552087" cy="550624"/>
          </a:xfrm>
          <a:solidFill>
            <a:srgbClr val="BA1A18"/>
          </a:solidFill>
        </p:grpSpPr>
        <p:sp>
          <p:nvSpPr>
            <p:cNvPr id="24" name="Google Shape;6801;p88">
              <a:extLst>
                <a:ext uri="{FF2B5EF4-FFF2-40B4-BE49-F238E27FC236}">
                  <a16:creationId xmlns:a16="http://schemas.microsoft.com/office/drawing/2014/main" id="{08F1E4B9-F998-48B7-9651-05F15E74844C}"/>
                </a:ext>
              </a:extLst>
            </p:cNvPr>
            <p:cNvSpPr/>
            <p:nvPr/>
          </p:nvSpPr>
          <p:spPr>
            <a:xfrm>
              <a:off x="10026286" y="2304726"/>
              <a:ext cx="488134" cy="228499"/>
            </a:xfrm>
            <a:custGeom>
              <a:avLst/>
              <a:gdLst>
                <a:gd name="f0" fmla="val w"/>
                <a:gd name="f1" fmla="val h"/>
                <a:gd name="f2" fmla="val 0"/>
                <a:gd name="f3" fmla="val 10335"/>
                <a:gd name="f4" fmla="val 4838"/>
                <a:gd name="f5" fmla="val 1040"/>
                <a:gd name="f6" fmla="val 473"/>
                <a:gd name="f7" fmla="val 1"/>
                <a:gd name="f8" fmla="val 1071"/>
                <a:gd name="f9" fmla="val 2458"/>
                <a:gd name="f10" fmla="val 2993"/>
                <a:gd name="f11" fmla="val 3466"/>
                <a:gd name="f12" fmla="val 2048"/>
                <a:gd name="f13" fmla="val 4505"/>
                <a:gd name="f14" fmla="val 4663"/>
                <a:gd name="f15" fmla="val 2143"/>
                <a:gd name="f16" fmla="val 4757"/>
                <a:gd name="f17" fmla="val 2269"/>
                <a:gd name="f18" fmla="val 4820"/>
                <a:gd name="f19" fmla="val 2300"/>
                <a:gd name="f20" fmla="val 4831"/>
                <a:gd name="f21" fmla="val 2339"/>
                <a:gd name="f22" fmla="val 2380"/>
                <a:gd name="f23" fmla="val 2461"/>
                <a:gd name="f24" fmla="val 2552"/>
                <a:gd name="f25" fmla="val 4810"/>
                <a:gd name="f26" fmla="val 2615"/>
                <a:gd name="f27" fmla="val 4726"/>
                <a:gd name="f28" fmla="val 3876"/>
                <a:gd name="f29" fmla="val 6365"/>
                <a:gd name="f30" fmla="val 7625"/>
                <a:gd name="f31" fmla="val 7688"/>
                <a:gd name="f32" fmla="val 7765"/>
                <a:gd name="f33" fmla="val 7846"/>
                <a:gd name="f34" fmla="val 7887"/>
                <a:gd name="f35" fmla="val 7929"/>
                <a:gd name="f36" fmla="val 7971"/>
                <a:gd name="f37" fmla="val 8097"/>
                <a:gd name="f38" fmla="val 4789"/>
                <a:gd name="f39" fmla="val 8160"/>
                <a:gd name="f40" fmla="val 4631"/>
                <a:gd name="f41" fmla="val 9231"/>
                <a:gd name="f42" fmla="val 9862"/>
                <a:gd name="f43" fmla="val 10334"/>
                <a:gd name="f44" fmla="val 536"/>
                <a:gd name="f45" fmla="val 9294"/>
                <a:gd name="f46" fmla="*/ f0 1 10335"/>
                <a:gd name="f47" fmla="*/ f1 1 4838"/>
                <a:gd name="f48" fmla="+- f4 0 f2"/>
                <a:gd name="f49" fmla="+- f3 0 f2"/>
                <a:gd name="f50" fmla="*/ f49 1 10335"/>
                <a:gd name="f51" fmla="*/ f48 1 4838"/>
                <a:gd name="f52" fmla="*/ f2 1 f50"/>
                <a:gd name="f53" fmla="*/ f3 1 f50"/>
                <a:gd name="f54" fmla="*/ f2 1 f51"/>
                <a:gd name="f55" fmla="*/ f4 1 f51"/>
                <a:gd name="f56" fmla="*/ f52 f46 1"/>
                <a:gd name="f57" fmla="*/ f53 f46 1"/>
                <a:gd name="f58" fmla="*/ f55 f47 1"/>
                <a:gd name="f59" fmla="*/ f54 f47 1"/>
              </a:gdLst>
              <a:ahLst/>
              <a:cxnLst>
                <a:cxn ang="3cd4">
                  <a:pos x="hc" y="t"/>
                </a:cxn>
                <a:cxn ang="0">
                  <a:pos x="r" y="vc"/>
                </a:cxn>
                <a:cxn ang="cd4">
                  <a:pos x="hc" y="b"/>
                </a:cxn>
                <a:cxn ang="cd2">
                  <a:pos x="l" y="vc"/>
                </a:cxn>
              </a:cxnLst>
              <a:rect l="f56" t="f59" r="f57" b="f58"/>
              <a:pathLst>
                <a:path w="10335" h="4838">
                  <a:moveTo>
                    <a:pt x="f5" y="f2"/>
                  </a:moveTo>
                  <a:cubicBezTo>
                    <a:pt x="f6" y="f2"/>
                    <a:pt x="f7" y="f6"/>
                    <a:pt x="f7" y="f8"/>
                  </a:cubicBezTo>
                  <a:lnTo>
                    <a:pt x="f7" y="f9"/>
                  </a:lnTo>
                  <a:cubicBezTo>
                    <a:pt x="f7" y="f10"/>
                    <a:pt x="f6" y="f11"/>
                    <a:pt x="f5" y="f11"/>
                  </a:cubicBezTo>
                  <a:lnTo>
                    <a:pt x="f12" y="f11"/>
                  </a:lnTo>
                  <a:lnTo>
                    <a:pt x="f12" y="f13"/>
                  </a:lnTo>
                  <a:cubicBezTo>
                    <a:pt x="f12" y="f14"/>
                    <a:pt x="f15" y="f16"/>
                    <a:pt x="f17" y="f18"/>
                  </a:cubicBezTo>
                  <a:cubicBezTo>
                    <a:pt x="f19" y="f20"/>
                    <a:pt x="f21" y="f4"/>
                    <a:pt x="f22" y="f4"/>
                  </a:cubicBezTo>
                  <a:cubicBezTo>
                    <a:pt x="f23" y="f4"/>
                    <a:pt x="f24" y="f25"/>
                    <a:pt x="f26" y="f27"/>
                  </a:cubicBezTo>
                  <a:lnTo>
                    <a:pt x="f28" y="f11"/>
                  </a:lnTo>
                  <a:lnTo>
                    <a:pt x="f29" y="f11"/>
                  </a:lnTo>
                  <a:lnTo>
                    <a:pt x="f30" y="f27"/>
                  </a:lnTo>
                  <a:cubicBezTo>
                    <a:pt x="f31" y="f25"/>
                    <a:pt x="f32" y="f4"/>
                    <a:pt x="f33" y="f4"/>
                  </a:cubicBezTo>
                  <a:cubicBezTo>
                    <a:pt x="f34" y="f4"/>
                    <a:pt x="f35" y="f20"/>
                    <a:pt x="f36" y="f18"/>
                  </a:cubicBezTo>
                  <a:cubicBezTo>
                    <a:pt x="f37" y="f38"/>
                    <a:pt x="f39" y="f40"/>
                    <a:pt x="f39" y="f13"/>
                  </a:cubicBezTo>
                  <a:lnTo>
                    <a:pt x="f39" y="f11"/>
                  </a:lnTo>
                  <a:lnTo>
                    <a:pt x="f41" y="f11"/>
                  </a:lnTo>
                  <a:cubicBezTo>
                    <a:pt x="f42" y="f11"/>
                    <a:pt x="f43" y="f10"/>
                    <a:pt x="f43" y="f9"/>
                  </a:cubicBezTo>
                  <a:lnTo>
                    <a:pt x="f43" y="f8"/>
                  </a:lnTo>
                  <a:cubicBezTo>
                    <a:pt x="f43" y="f44"/>
                    <a:pt x="f42" y="f2"/>
                    <a:pt x="f4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25" name="Google Shape;6802;p88">
              <a:extLst>
                <a:ext uri="{FF2B5EF4-FFF2-40B4-BE49-F238E27FC236}">
                  <a16:creationId xmlns:a16="http://schemas.microsoft.com/office/drawing/2014/main" id="{5C60F951-C29E-4F0A-A00E-EEC20E77688E}"/>
                </a:ext>
              </a:extLst>
            </p:cNvPr>
            <p:cNvSpPr/>
            <p:nvPr/>
          </p:nvSpPr>
          <p:spPr>
            <a:xfrm>
              <a:off x="10059021" y="2565111"/>
              <a:ext cx="129506" cy="131015"/>
            </a:xfrm>
            <a:custGeom>
              <a:avLst/>
              <a:gdLst>
                <a:gd name="f0" fmla="val w"/>
                <a:gd name="f1" fmla="val h"/>
                <a:gd name="f2" fmla="val 0"/>
                <a:gd name="f3" fmla="val 2742"/>
                <a:gd name="f4" fmla="val 2774"/>
                <a:gd name="f5" fmla="val 1387"/>
                <a:gd name="f6" fmla="val 1"/>
                <a:gd name="f7" fmla="val 599"/>
                <a:gd name="f8" fmla="val 631"/>
                <a:gd name="f9" fmla="val 2143"/>
                <a:gd name="f10" fmla="val 2773"/>
                <a:gd name="f11" fmla="*/ f0 1 2742"/>
                <a:gd name="f12" fmla="*/ f1 1 2774"/>
                <a:gd name="f13" fmla="+- f4 0 f2"/>
                <a:gd name="f14" fmla="+- f3 0 f2"/>
                <a:gd name="f15" fmla="*/ f14 1 2742"/>
                <a:gd name="f16" fmla="*/ f13 1 2774"/>
                <a:gd name="f17" fmla="*/ f2 1 f15"/>
                <a:gd name="f18" fmla="*/ f3 1 f15"/>
                <a:gd name="f19" fmla="*/ f2 1 f16"/>
                <a:gd name="f20" fmla="*/ f4 1 f16"/>
                <a:gd name="f21" fmla="*/ f17 f11 1"/>
                <a:gd name="f22" fmla="*/ f18 f11 1"/>
                <a:gd name="f23" fmla="*/ f20 f12 1"/>
                <a:gd name="f24" fmla="*/ f19 f12 1"/>
              </a:gdLst>
              <a:ahLst/>
              <a:cxnLst>
                <a:cxn ang="3cd4">
                  <a:pos x="hc" y="t"/>
                </a:cxn>
                <a:cxn ang="0">
                  <a:pos x="r" y="vc"/>
                </a:cxn>
                <a:cxn ang="cd4">
                  <a:pos x="hc" y="b"/>
                </a:cxn>
                <a:cxn ang="cd2">
                  <a:pos x="l" y="vc"/>
                </a:cxn>
              </a:cxnLst>
              <a:rect l="f21" t="f24" r="f22" b="f23"/>
              <a:pathLst>
                <a:path w="2742" h="2774">
                  <a:moveTo>
                    <a:pt x="f5" y="f6"/>
                  </a:moveTo>
                  <a:cubicBezTo>
                    <a:pt x="f7" y="f6"/>
                    <a:pt x="f6" y="f8"/>
                    <a:pt x="f6" y="f5"/>
                  </a:cubicBezTo>
                  <a:cubicBezTo>
                    <a:pt x="f6" y="f9"/>
                    <a:pt x="f7" y="f10"/>
                    <a:pt x="f5" y="f10"/>
                  </a:cubicBezTo>
                  <a:cubicBezTo>
                    <a:pt x="f9" y="f10"/>
                    <a:pt x="f3" y="f9"/>
                    <a:pt x="f3" y="f5"/>
                  </a:cubicBezTo>
                  <a:cubicBezTo>
                    <a:pt x="f3" y="f8"/>
                    <a:pt x="f9" y="f6"/>
                    <a:pt x="f5"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26" name="Google Shape;6803;p88">
              <a:extLst>
                <a:ext uri="{FF2B5EF4-FFF2-40B4-BE49-F238E27FC236}">
                  <a16:creationId xmlns:a16="http://schemas.microsoft.com/office/drawing/2014/main" id="{5E7CF022-643E-4A72-85B4-49B32150DDD2}"/>
                </a:ext>
              </a:extLst>
            </p:cNvPr>
            <p:cNvSpPr/>
            <p:nvPr/>
          </p:nvSpPr>
          <p:spPr>
            <a:xfrm>
              <a:off x="9993550" y="2727307"/>
              <a:ext cx="258967" cy="128043"/>
            </a:xfrm>
            <a:custGeom>
              <a:avLst/>
              <a:gdLst>
                <a:gd name="f0" fmla="val w"/>
                <a:gd name="f1" fmla="val h"/>
                <a:gd name="f2" fmla="val 0"/>
                <a:gd name="f3" fmla="val 5483"/>
                <a:gd name="f4" fmla="val 2711"/>
                <a:gd name="f5" fmla="val 2741"/>
                <a:gd name="f6" fmla="val 1"/>
                <a:gd name="f7" fmla="val 1387"/>
                <a:gd name="f8" fmla="val 221"/>
                <a:gd name="f9" fmla="val 1040"/>
                <a:gd name="f10" fmla="val 32"/>
                <a:gd name="f11" fmla="val 2332"/>
                <a:gd name="f12" fmla="val 2521"/>
                <a:gd name="f13" fmla="val 158"/>
                <a:gd name="f14" fmla="val 2710"/>
                <a:gd name="f15" fmla="val 378"/>
                <a:gd name="f16" fmla="val 5104"/>
                <a:gd name="f17" fmla="val 5325"/>
                <a:gd name="f18" fmla="val 5482"/>
                <a:gd name="f19" fmla="val 5262"/>
                <a:gd name="f20" fmla="val 977"/>
                <a:gd name="f21" fmla="val 4128"/>
                <a:gd name="f22" fmla="*/ f0 1 5483"/>
                <a:gd name="f23" fmla="*/ f1 1 2711"/>
                <a:gd name="f24" fmla="+- f4 0 f2"/>
                <a:gd name="f25" fmla="+- f3 0 f2"/>
                <a:gd name="f26" fmla="*/ f25 1 5483"/>
                <a:gd name="f27" fmla="*/ f24 1 2711"/>
                <a:gd name="f28" fmla="*/ f2 1 f26"/>
                <a:gd name="f29" fmla="*/ f3 1 f26"/>
                <a:gd name="f30" fmla="*/ f2 1 f27"/>
                <a:gd name="f31" fmla="*/ f4 1 f27"/>
                <a:gd name="f32" fmla="*/ f28 f22 1"/>
                <a:gd name="f33" fmla="*/ f29 f22 1"/>
                <a:gd name="f34" fmla="*/ f31 f23 1"/>
                <a:gd name="f35" fmla="*/ f30 f23 1"/>
              </a:gdLst>
              <a:ahLst/>
              <a:cxnLst>
                <a:cxn ang="3cd4">
                  <a:pos x="hc" y="t"/>
                </a:cxn>
                <a:cxn ang="0">
                  <a:pos x="r" y="vc"/>
                </a:cxn>
                <a:cxn ang="cd4">
                  <a:pos x="hc" y="b"/>
                </a:cxn>
                <a:cxn ang="cd2">
                  <a:pos x="l" y="vc"/>
                </a:cxn>
              </a:cxnLst>
              <a:rect l="f32" t="f35" r="f33" b="f34"/>
              <a:pathLst>
                <a:path w="5483" h="2711">
                  <a:moveTo>
                    <a:pt x="f5" y="f6"/>
                  </a:moveTo>
                  <a:cubicBezTo>
                    <a:pt x="f7" y="f6"/>
                    <a:pt x="f8" y="f9"/>
                    <a:pt x="f10" y="f11"/>
                  </a:cubicBezTo>
                  <a:cubicBezTo>
                    <a:pt x="f2" y="f12"/>
                    <a:pt x="f13" y="f14"/>
                    <a:pt x="f15" y="f14"/>
                  </a:cubicBezTo>
                  <a:lnTo>
                    <a:pt x="f16" y="f14"/>
                  </a:lnTo>
                  <a:cubicBezTo>
                    <a:pt x="f17" y="f14"/>
                    <a:pt x="f18" y="f12"/>
                    <a:pt x="f18" y="f11"/>
                  </a:cubicBezTo>
                  <a:cubicBezTo>
                    <a:pt x="f19" y="f20"/>
                    <a:pt x="f21" y="f6"/>
                    <a:pt x="f5"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27" name="Google Shape;6804;p88">
              <a:extLst>
                <a:ext uri="{FF2B5EF4-FFF2-40B4-BE49-F238E27FC236}">
                  <a16:creationId xmlns:a16="http://schemas.microsoft.com/office/drawing/2014/main" id="{6EFEA15B-8374-4D9E-B47D-4752ED6E94E8}"/>
                </a:ext>
              </a:extLst>
            </p:cNvPr>
            <p:cNvSpPr/>
            <p:nvPr/>
          </p:nvSpPr>
          <p:spPr>
            <a:xfrm>
              <a:off x="10350669" y="2565111"/>
              <a:ext cx="129506" cy="131015"/>
            </a:xfrm>
            <a:custGeom>
              <a:avLst/>
              <a:gdLst>
                <a:gd name="f0" fmla="val w"/>
                <a:gd name="f1" fmla="val h"/>
                <a:gd name="f2" fmla="val 0"/>
                <a:gd name="f3" fmla="val 2742"/>
                <a:gd name="f4" fmla="val 2774"/>
                <a:gd name="f5" fmla="val 1387"/>
                <a:gd name="f6" fmla="val 1"/>
                <a:gd name="f7" fmla="val 631"/>
                <a:gd name="f8" fmla="val 2143"/>
                <a:gd name="f9" fmla="val 2773"/>
                <a:gd name="f10" fmla="val 2111"/>
                <a:gd name="f11" fmla="*/ f0 1 2742"/>
                <a:gd name="f12" fmla="*/ f1 1 2774"/>
                <a:gd name="f13" fmla="+- f4 0 f2"/>
                <a:gd name="f14" fmla="+- f3 0 f2"/>
                <a:gd name="f15" fmla="*/ f14 1 2742"/>
                <a:gd name="f16" fmla="*/ f13 1 2774"/>
                <a:gd name="f17" fmla="*/ f2 1 f15"/>
                <a:gd name="f18" fmla="*/ f3 1 f15"/>
                <a:gd name="f19" fmla="*/ f2 1 f16"/>
                <a:gd name="f20" fmla="*/ f4 1 f16"/>
                <a:gd name="f21" fmla="*/ f17 f11 1"/>
                <a:gd name="f22" fmla="*/ f18 f11 1"/>
                <a:gd name="f23" fmla="*/ f20 f12 1"/>
                <a:gd name="f24" fmla="*/ f19 f12 1"/>
              </a:gdLst>
              <a:ahLst/>
              <a:cxnLst>
                <a:cxn ang="3cd4">
                  <a:pos x="hc" y="t"/>
                </a:cxn>
                <a:cxn ang="0">
                  <a:pos x="r" y="vc"/>
                </a:cxn>
                <a:cxn ang="cd4">
                  <a:pos x="hc" y="b"/>
                </a:cxn>
                <a:cxn ang="cd2">
                  <a:pos x="l" y="vc"/>
                </a:cxn>
              </a:cxnLst>
              <a:rect l="f21" t="f24" r="f22" b="f23"/>
              <a:pathLst>
                <a:path w="2742" h="2774">
                  <a:moveTo>
                    <a:pt x="f5" y="f6"/>
                  </a:moveTo>
                  <a:cubicBezTo>
                    <a:pt x="f7" y="f6"/>
                    <a:pt x="f6" y="f7"/>
                    <a:pt x="f6" y="f5"/>
                  </a:cubicBezTo>
                  <a:cubicBezTo>
                    <a:pt x="f6" y="f8"/>
                    <a:pt x="f7" y="f9"/>
                    <a:pt x="f5" y="f9"/>
                  </a:cubicBezTo>
                  <a:cubicBezTo>
                    <a:pt x="f10" y="f9"/>
                    <a:pt x="f3" y="f8"/>
                    <a:pt x="f3" y="f5"/>
                  </a:cubicBezTo>
                  <a:cubicBezTo>
                    <a:pt x="f3" y="f7"/>
                    <a:pt x="f10" y="f6"/>
                    <a:pt x="f5"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28" name="Google Shape;6805;p88">
              <a:extLst>
                <a:ext uri="{FF2B5EF4-FFF2-40B4-BE49-F238E27FC236}">
                  <a16:creationId xmlns:a16="http://schemas.microsoft.com/office/drawing/2014/main" id="{7F0A8336-F36B-47A9-A3A9-8EB545E2BB2B}"/>
                </a:ext>
              </a:extLst>
            </p:cNvPr>
            <p:cNvSpPr/>
            <p:nvPr/>
          </p:nvSpPr>
          <p:spPr>
            <a:xfrm>
              <a:off x="10285207" y="2727307"/>
              <a:ext cx="260430" cy="128043"/>
            </a:xfrm>
            <a:custGeom>
              <a:avLst/>
              <a:gdLst>
                <a:gd name="f0" fmla="val w"/>
                <a:gd name="f1" fmla="val h"/>
                <a:gd name="f2" fmla="val 0"/>
                <a:gd name="f3" fmla="val 5514"/>
                <a:gd name="f4" fmla="val 2711"/>
                <a:gd name="f5" fmla="val 2773"/>
                <a:gd name="f6" fmla="val 1"/>
                <a:gd name="f7" fmla="val 1387"/>
                <a:gd name="f8" fmla="val 252"/>
                <a:gd name="f9" fmla="val 1040"/>
                <a:gd name="f10" fmla="val 32"/>
                <a:gd name="f11" fmla="val 2332"/>
                <a:gd name="f12" fmla="val 2521"/>
                <a:gd name="f13" fmla="val 158"/>
                <a:gd name="f14" fmla="val 2710"/>
                <a:gd name="f15" fmla="val 410"/>
                <a:gd name="f16" fmla="val 5167"/>
                <a:gd name="f17" fmla="val 5356"/>
                <a:gd name="f18" fmla="val 5293"/>
                <a:gd name="f19" fmla="val 977"/>
                <a:gd name="f20" fmla="val 4128"/>
                <a:gd name="f21" fmla="*/ f0 1 5514"/>
                <a:gd name="f22" fmla="*/ f1 1 2711"/>
                <a:gd name="f23" fmla="+- f4 0 f2"/>
                <a:gd name="f24" fmla="+- f3 0 f2"/>
                <a:gd name="f25" fmla="*/ f24 1 5514"/>
                <a:gd name="f26" fmla="*/ f23 1 2711"/>
                <a:gd name="f27" fmla="*/ f2 1 f25"/>
                <a:gd name="f28" fmla="*/ f3 1 f25"/>
                <a:gd name="f29" fmla="*/ f2 1 f26"/>
                <a:gd name="f30" fmla="*/ f4 1 f26"/>
                <a:gd name="f31" fmla="*/ f27 f21 1"/>
                <a:gd name="f32" fmla="*/ f28 f21 1"/>
                <a:gd name="f33" fmla="*/ f30 f22 1"/>
                <a:gd name="f34" fmla="*/ f29 f22 1"/>
              </a:gdLst>
              <a:ahLst/>
              <a:cxnLst>
                <a:cxn ang="3cd4">
                  <a:pos x="hc" y="t"/>
                </a:cxn>
                <a:cxn ang="0">
                  <a:pos x="r" y="vc"/>
                </a:cxn>
                <a:cxn ang="cd4">
                  <a:pos x="hc" y="b"/>
                </a:cxn>
                <a:cxn ang="cd2">
                  <a:pos x="l" y="vc"/>
                </a:cxn>
              </a:cxnLst>
              <a:rect l="f31" t="f34" r="f32" b="f33"/>
              <a:pathLst>
                <a:path w="5514" h="2711">
                  <a:moveTo>
                    <a:pt x="f5" y="f6"/>
                  </a:moveTo>
                  <a:cubicBezTo>
                    <a:pt x="f7" y="f6"/>
                    <a:pt x="f8" y="f9"/>
                    <a:pt x="f10" y="f11"/>
                  </a:cubicBezTo>
                  <a:cubicBezTo>
                    <a:pt x="f2" y="f12"/>
                    <a:pt x="f13" y="f14"/>
                    <a:pt x="f15" y="f14"/>
                  </a:cubicBezTo>
                  <a:lnTo>
                    <a:pt x="f16" y="f14"/>
                  </a:lnTo>
                  <a:cubicBezTo>
                    <a:pt x="f17" y="f14"/>
                    <a:pt x="f3" y="f12"/>
                    <a:pt x="f3" y="f11"/>
                  </a:cubicBezTo>
                  <a:cubicBezTo>
                    <a:pt x="f18" y="f19"/>
                    <a:pt x="f20" y="f6"/>
                    <a:pt x="f5"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grpSp>
      <p:grpSp>
        <p:nvGrpSpPr>
          <p:cNvPr id="29" name="Google Shape;6866;p88">
            <a:extLst>
              <a:ext uri="{FF2B5EF4-FFF2-40B4-BE49-F238E27FC236}">
                <a16:creationId xmlns:a16="http://schemas.microsoft.com/office/drawing/2014/main" id="{19743BBF-4B17-46B9-B05A-FC33B34EB81F}"/>
              </a:ext>
            </a:extLst>
          </p:cNvPr>
          <p:cNvGrpSpPr/>
          <p:nvPr/>
        </p:nvGrpSpPr>
        <p:grpSpPr>
          <a:xfrm>
            <a:off x="2994460" y="3478913"/>
            <a:ext cx="379920" cy="420405"/>
            <a:chOff x="5913580" y="4644027"/>
            <a:chExt cx="508854" cy="563078"/>
          </a:xfrm>
          <a:solidFill>
            <a:srgbClr val="BA1A18"/>
          </a:solidFill>
        </p:grpSpPr>
        <p:sp>
          <p:nvSpPr>
            <p:cNvPr id="30" name="Google Shape;6867;p88">
              <a:extLst>
                <a:ext uri="{FF2B5EF4-FFF2-40B4-BE49-F238E27FC236}">
                  <a16:creationId xmlns:a16="http://schemas.microsoft.com/office/drawing/2014/main" id="{C453F1B2-DA88-4A7D-8605-6AFB2A436BBA}"/>
                </a:ext>
              </a:extLst>
            </p:cNvPr>
            <p:cNvSpPr/>
            <p:nvPr/>
          </p:nvSpPr>
          <p:spPr>
            <a:xfrm>
              <a:off x="5913580" y="4712342"/>
              <a:ext cx="240057" cy="493263"/>
            </a:xfrm>
            <a:custGeom>
              <a:avLst/>
              <a:gdLst>
                <a:gd name="f0" fmla="val w"/>
                <a:gd name="f1" fmla="val h"/>
                <a:gd name="f2" fmla="val 0"/>
                <a:gd name="f3" fmla="val 5515"/>
                <a:gd name="f4" fmla="val 10240"/>
                <a:gd name="f5" fmla="val 662"/>
                <a:gd name="f6" fmla="val 284"/>
                <a:gd name="f7" fmla="val 1"/>
                <a:gd name="f8" fmla="val 315"/>
                <a:gd name="f9" fmla="val 4411"/>
                <a:gd name="f10" fmla="val 4632"/>
                <a:gd name="f11" fmla="val 64"/>
                <a:gd name="f12" fmla="val 4884"/>
                <a:gd name="f13" fmla="val 190"/>
                <a:gd name="f14" fmla="val 5073"/>
                <a:gd name="f15" fmla="val 1639"/>
                <a:gd name="f16" fmla="val 7467"/>
                <a:gd name="f17" fmla="val 1891"/>
                <a:gd name="f18" fmla="val 7877"/>
                <a:gd name="f19" fmla="val 2049"/>
                <a:gd name="f20" fmla="val 8097"/>
                <a:gd name="f21" fmla="val 8538"/>
                <a:gd name="f22" fmla="val 9861"/>
                <a:gd name="f23" fmla="val 10082"/>
                <a:gd name="f24" fmla="val 2206"/>
                <a:gd name="f25" fmla="val 10239"/>
                <a:gd name="f26" fmla="val 2395"/>
                <a:gd name="f27" fmla="val 5514"/>
                <a:gd name="f28" fmla="val 6364"/>
                <a:gd name="f29" fmla="val 5986"/>
                <a:gd name="f30" fmla="val 5357"/>
                <a:gd name="f31" fmla="val 5671"/>
                <a:gd name="f32" fmla="val 5168"/>
                <a:gd name="f33" fmla="val 5419"/>
                <a:gd name="f34" fmla="val 5167"/>
                <a:gd name="f35" fmla="val 5420"/>
                <a:gd name="f36" fmla="val 5165"/>
                <a:gd name="f37" fmla="val 5421"/>
                <a:gd name="f38" fmla="val 5163"/>
                <a:gd name="f39" fmla="val 5042"/>
                <a:gd name="f40" fmla="val 3214"/>
                <a:gd name="f41" fmla="val 3623"/>
                <a:gd name="f42" fmla="val 3183"/>
                <a:gd name="f43" fmla="val 3592"/>
                <a:gd name="f44" fmla="val 3041"/>
                <a:gd name="f45" fmla="val 3432"/>
                <a:gd name="f46" fmla="val 2828"/>
                <a:gd name="f47" fmla="val 3332"/>
                <a:gd name="f48" fmla="val 2613"/>
                <a:gd name="f49" fmla="val 2448"/>
                <a:gd name="f50" fmla="val 2280"/>
                <a:gd name="f51" fmla="val 3392"/>
                <a:gd name="f52" fmla="val 2143"/>
                <a:gd name="f53" fmla="val 3529"/>
                <a:gd name="f54" fmla="val 3812"/>
                <a:gd name="f55" fmla="val 1923"/>
                <a:gd name="f56" fmla="val 4285"/>
                <a:gd name="f57" fmla="val 2112"/>
                <a:gd name="f58" fmla="val 4442"/>
                <a:gd name="f59" fmla="val 3970"/>
                <a:gd name="f60" fmla="val 6301"/>
                <a:gd name="f61" fmla="val 4097"/>
                <a:gd name="f62" fmla="val 6427"/>
                <a:gd name="f63" fmla="val 6648"/>
                <a:gd name="f64" fmla="val 6774"/>
                <a:gd name="f65" fmla="val 3907"/>
                <a:gd name="f66" fmla="val 6821"/>
                <a:gd name="f67" fmla="val 3821"/>
                <a:gd name="f68" fmla="val 6845"/>
                <a:gd name="f69" fmla="val 3734"/>
                <a:gd name="f70" fmla="val 3648"/>
                <a:gd name="f71" fmla="val 3561"/>
                <a:gd name="f72" fmla="val 3498"/>
                <a:gd name="f73" fmla="val 4915"/>
                <a:gd name="f74" fmla="val 1450"/>
                <a:gd name="f75" fmla="val 4726"/>
                <a:gd name="f76" fmla="val 1324"/>
                <a:gd name="f77" fmla="val 4190"/>
                <a:gd name="f78" fmla="val 252"/>
                <a:gd name="f79" fmla="val 1009"/>
                <a:gd name="f80" fmla="*/ f0 1 5515"/>
                <a:gd name="f81" fmla="*/ f1 1 10240"/>
                <a:gd name="f82" fmla="+- f4 0 f2"/>
                <a:gd name="f83" fmla="+- f3 0 f2"/>
                <a:gd name="f84" fmla="*/ f83 1 5515"/>
                <a:gd name="f85" fmla="*/ f82 1 10240"/>
                <a:gd name="f86" fmla="*/ f2 1 f84"/>
                <a:gd name="f87" fmla="*/ f3 1 f84"/>
                <a:gd name="f88" fmla="*/ f2 1 f85"/>
                <a:gd name="f89" fmla="*/ f4 1 f85"/>
                <a:gd name="f90" fmla="*/ f86 f80 1"/>
                <a:gd name="f91" fmla="*/ f87 f80 1"/>
                <a:gd name="f92" fmla="*/ f89 f81 1"/>
                <a:gd name="f93" fmla="*/ f88 f81 1"/>
              </a:gdLst>
              <a:ahLst/>
              <a:cxnLst>
                <a:cxn ang="3cd4">
                  <a:pos x="hc" y="t"/>
                </a:cxn>
                <a:cxn ang="0">
                  <a:pos x="r" y="vc"/>
                </a:cxn>
                <a:cxn ang="cd4">
                  <a:pos x="hc" y="b"/>
                </a:cxn>
                <a:cxn ang="cd2">
                  <a:pos x="l" y="vc"/>
                </a:cxn>
              </a:cxnLst>
              <a:rect l="f90" t="f93" r="f91" b="f92"/>
              <a:pathLst>
                <a:path w="5515" h="10240">
                  <a:moveTo>
                    <a:pt x="f5" y="f2"/>
                  </a:moveTo>
                  <a:cubicBezTo>
                    <a:pt x="f6" y="f2"/>
                    <a:pt x="f7" y="f8"/>
                    <a:pt x="f7" y="f5"/>
                  </a:cubicBezTo>
                  <a:lnTo>
                    <a:pt x="f7" y="f9"/>
                  </a:lnTo>
                  <a:cubicBezTo>
                    <a:pt x="f7" y="f10"/>
                    <a:pt x="f11" y="f12"/>
                    <a:pt x="f13" y="f14"/>
                  </a:cubicBezTo>
                  <a:lnTo>
                    <a:pt x="f15" y="f16"/>
                  </a:lnTo>
                  <a:cubicBezTo>
                    <a:pt x="f17" y="f18"/>
                    <a:pt x="f19" y="f20"/>
                    <a:pt x="f19" y="f21"/>
                  </a:cubicBezTo>
                  <a:lnTo>
                    <a:pt x="f19" y="f22"/>
                  </a:lnTo>
                  <a:cubicBezTo>
                    <a:pt x="f19" y="f23"/>
                    <a:pt x="f24" y="f25"/>
                    <a:pt x="f26" y="f25"/>
                  </a:cubicBezTo>
                  <a:lnTo>
                    <a:pt x="f27" y="f25"/>
                  </a:lnTo>
                  <a:lnTo>
                    <a:pt x="f27" y="f28"/>
                  </a:lnTo>
                  <a:cubicBezTo>
                    <a:pt x="f27" y="f29"/>
                    <a:pt x="f30" y="f31"/>
                    <a:pt x="f32" y="f33"/>
                  </a:cubicBezTo>
                  <a:cubicBezTo>
                    <a:pt x="f34" y="f35"/>
                    <a:pt x="f36" y="f37"/>
                    <a:pt x="f38" y="f37"/>
                  </a:cubicBezTo>
                  <a:cubicBezTo>
                    <a:pt x="f39" y="f37"/>
                    <a:pt x="f40" y="f41"/>
                    <a:pt x="f42" y="f43"/>
                  </a:cubicBezTo>
                  <a:cubicBezTo>
                    <a:pt x="f44" y="f45"/>
                    <a:pt x="f46" y="f47"/>
                    <a:pt x="f48" y="f47"/>
                  </a:cubicBezTo>
                  <a:cubicBezTo>
                    <a:pt x="f49" y="f47"/>
                    <a:pt x="f50" y="f51"/>
                    <a:pt x="f52" y="f53"/>
                  </a:cubicBezTo>
                  <a:cubicBezTo>
                    <a:pt x="f17" y="f54"/>
                    <a:pt x="f55" y="f56"/>
                    <a:pt x="f57" y="f58"/>
                  </a:cubicBezTo>
                  <a:lnTo>
                    <a:pt x="f59" y="f60"/>
                  </a:lnTo>
                  <a:cubicBezTo>
                    <a:pt x="f61" y="f62"/>
                    <a:pt x="f61" y="f63"/>
                    <a:pt x="f59" y="f64"/>
                  </a:cubicBezTo>
                  <a:cubicBezTo>
                    <a:pt x="f65" y="f66"/>
                    <a:pt x="f67" y="f68"/>
                    <a:pt x="f69" y="f68"/>
                  </a:cubicBezTo>
                  <a:cubicBezTo>
                    <a:pt x="f70" y="f68"/>
                    <a:pt x="f71" y="f66"/>
                    <a:pt x="f72" y="f64"/>
                  </a:cubicBezTo>
                  <a:lnTo>
                    <a:pt x="f15" y="f73"/>
                  </a:lnTo>
                  <a:cubicBezTo>
                    <a:pt x="f74" y="f75"/>
                    <a:pt x="f76" y="f58"/>
                    <a:pt x="f76" y="f77"/>
                  </a:cubicBezTo>
                  <a:lnTo>
                    <a:pt x="f76" y="f5"/>
                  </a:lnTo>
                  <a:cubicBezTo>
                    <a:pt x="f76" y="f78"/>
                    <a:pt x="f79" y="f2"/>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31" name="Google Shape;6868;p88">
              <a:extLst>
                <a:ext uri="{FF2B5EF4-FFF2-40B4-BE49-F238E27FC236}">
                  <a16:creationId xmlns:a16="http://schemas.microsoft.com/office/drawing/2014/main" id="{CF40B220-DB57-44A7-A1FD-B31D10A3D36C}"/>
                </a:ext>
              </a:extLst>
            </p:cNvPr>
            <p:cNvSpPr/>
            <p:nvPr/>
          </p:nvSpPr>
          <p:spPr>
            <a:xfrm>
              <a:off x="6183767" y="4712342"/>
              <a:ext cx="238667" cy="494763"/>
            </a:xfrm>
            <a:custGeom>
              <a:avLst/>
              <a:gdLst>
                <a:gd name="f0" fmla="val w"/>
                <a:gd name="f1" fmla="val h"/>
                <a:gd name="f2" fmla="val 0"/>
                <a:gd name="f3" fmla="val 5483"/>
                <a:gd name="f4" fmla="val 10271"/>
                <a:gd name="f5" fmla="val 4758"/>
                <a:gd name="f6" fmla="val 4380"/>
                <a:gd name="f7" fmla="val 4096"/>
                <a:gd name="f8" fmla="val 315"/>
                <a:gd name="f9" fmla="val 662"/>
                <a:gd name="f10" fmla="val 4190"/>
                <a:gd name="f11" fmla="val 4474"/>
                <a:gd name="f12" fmla="val 3970"/>
                <a:gd name="f13" fmla="val 3781"/>
                <a:gd name="f14" fmla="val 4915"/>
                <a:gd name="f15" fmla="val 1922"/>
                <a:gd name="f16" fmla="val 6774"/>
                <a:gd name="f17" fmla="val 1875"/>
                <a:gd name="f18" fmla="val 6821"/>
                <a:gd name="f19" fmla="val 1788"/>
                <a:gd name="f20" fmla="val 6845"/>
                <a:gd name="f21" fmla="val 1698"/>
                <a:gd name="f22" fmla="val 1607"/>
                <a:gd name="f23" fmla="val 1513"/>
                <a:gd name="f24" fmla="val 1450"/>
                <a:gd name="f25" fmla="val 1355"/>
                <a:gd name="f26" fmla="val 6648"/>
                <a:gd name="f27" fmla="val 6427"/>
                <a:gd name="f28" fmla="val 6301"/>
                <a:gd name="f29" fmla="val 3308"/>
                <a:gd name="f30" fmla="val 4442"/>
                <a:gd name="f31" fmla="val 3497"/>
                <a:gd name="f32" fmla="val 4285"/>
                <a:gd name="f33" fmla="val 3560"/>
                <a:gd name="f34" fmla="val 3812"/>
                <a:gd name="f35" fmla="val 3277"/>
                <a:gd name="f36" fmla="val 3529"/>
                <a:gd name="f37" fmla="val 3140"/>
                <a:gd name="f38" fmla="val 3392"/>
                <a:gd name="f39" fmla="val 2972"/>
                <a:gd name="f40" fmla="val 3332"/>
                <a:gd name="f41" fmla="val 2807"/>
                <a:gd name="f42" fmla="val 2592"/>
                <a:gd name="f43" fmla="val 2379"/>
                <a:gd name="f44" fmla="val 3432"/>
                <a:gd name="f45" fmla="val 2237"/>
                <a:gd name="f46" fmla="val 3592"/>
                <a:gd name="f47" fmla="val 347"/>
                <a:gd name="f48" fmla="val 5419"/>
                <a:gd name="f49" fmla="val 5482"/>
                <a:gd name="f50" fmla="val 158"/>
                <a:gd name="f51" fmla="val 5671"/>
                <a:gd name="f52" fmla="val 6018"/>
                <a:gd name="f53" fmla="val 8129"/>
                <a:gd name="f54" fmla="val 8412"/>
                <a:gd name="f55" fmla="val 3088"/>
                <a:gd name="f56" fmla="val 3434"/>
                <a:gd name="f57" fmla="val 10113"/>
                <a:gd name="f58" fmla="val 9924"/>
                <a:gd name="f59" fmla="val 8570"/>
                <a:gd name="f60" fmla="val 3623"/>
                <a:gd name="f61" fmla="val 7908"/>
                <a:gd name="f62" fmla="val 7530"/>
                <a:gd name="f63" fmla="val 5293"/>
                <a:gd name="f64" fmla="val 5104"/>
                <a:gd name="f65" fmla="val 5388"/>
                <a:gd name="f66" fmla="val 4663"/>
                <a:gd name="f67" fmla="val 4411"/>
                <a:gd name="f68" fmla="val 5451"/>
                <a:gd name="f69" fmla="val 284"/>
                <a:gd name="f70" fmla="val 5136"/>
                <a:gd name="f71" fmla="*/ f0 1 5483"/>
                <a:gd name="f72" fmla="*/ f1 1 10271"/>
                <a:gd name="f73" fmla="+- f4 0 f2"/>
                <a:gd name="f74" fmla="+- f3 0 f2"/>
                <a:gd name="f75" fmla="*/ f74 1 5483"/>
                <a:gd name="f76" fmla="*/ f73 1 10271"/>
                <a:gd name="f77" fmla="*/ f2 1 f75"/>
                <a:gd name="f78" fmla="*/ f3 1 f75"/>
                <a:gd name="f79" fmla="*/ f2 1 f76"/>
                <a:gd name="f80" fmla="*/ f4 1 f76"/>
                <a:gd name="f81" fmla="*/ f77 f71 1"/>
                <a:gd name="f82" fmla="*/ f78 f71 1"/>
                <a:gd name="f83" fmla="*/ f80 f72 1"/>
                <a:gd name="f84" fmla="*/ f79 f72 1"/>
              </a:gdLst>
              <a:ahLst/>
              <a:cxnLst>
                <a:cxn ang="3cd4">
                  <a:pos x="hc" y="t"/>
                </a:cxn>
                <a:cxn ang="0">
                  <a:pos x="r" y="vc"/>
                </a:cxn>
                <a:cxn ang="cd4">
                  <a:pos x="hc" y="b"/>
                </a:cxn>
                <a:cxn ang="cd2">
                  <a:pos x="l" y="vc"/>
                </a:cxn>
              </a:cxnLst>
              <a:rect l="f81" t="f84" r="f82" b="f83"/>
              <a:pathLst>
                <a:path w="5483" h="10271">
                  <a:moveTo>
                    <a:pt x="f5" y="f2"/>
                  </a:moveTo>
                  <a:cubicBezTo>
                    <a:pt x="f6" y="f2"/>
                    <a:pt x="f7" y="f8"/>
                    <a:pt x="f7" y="f9"/>
                  </a:cubicBezTo>
                  <a:lnTo>
                    <a:pt x="f7" y="f10"/>
                  </a:lnTo>
                  <a:cubicBezTo>
                    <a:pt x="f7" y="f11"/>
                    <a:pt x="f12" y="f5"/>
                    <a:pt x="f13" y="f14"/>
                  </a:cubicBezTo>
                  <a:lnTo>
                    <a:pt x="f15" y="f16"/>
                  </a:lnTo>
                  <a:cubicBezTo>
                    <a:pt x="f17" y="f18"/>
                    <a:pt x="f19" y="f20"/>
                    <a:pt x="f21" y="f20"/>
                  </a:cubicBezTo>
                  <a:cubicBezTo>
                    <a:pt x="f22" y="f20"/>
                    <a:pt x="f23" y="f18"/>
                    <a:pt x="f24" y="f16"/>
                  </a:cubicBezTo>
                  <a:cubicBezTo>
                    <a:pt x="f25" y="f26"/>
                    <a:pt x="f25" y="f27"/>
                    <a:pt x="f24" y="f28"/>
                  </a:cubicBezTo>
                  <a:lnTo>
                    <a:pt x="f29" y="f30"/>
                  </a:lnTo>
                  <a:cubicBezTo>
                    <a:pt x="f31" y="f32"/>
                    <a:pt x="f33" y="f34"/>
                    <a:pt x="f35" y="f36"/>
                  </a:cubicBezTo>
                  <a:cubicBezTo>
                    <a:pt x="f37" y="f38"/>
                    <a:pt x="f39" y="f40"/>
                    <a:pt x="f41" y="f40"/>
                  </a:cubicBezTo>
                  <a:cubicBezTo>
                    <a:pt x="f42" y="f40"/>
                    <a:pt x="f43" y="f44"/>
                    <a:pt x="f45" y="f46"/>
                  </a:cubicBezTo>
                  <a:cubicBezTo>
                    <a:pt x="f45" y="f46"/>
                    <a:pt x="f47" y="f48"/>
                    <a:pt x="f47" y="f49"/>
                  </a:cubicBezTo>
                  <a:cubicBezTo>
                    <a:pt x="f50" y="f51"/>
                    <a:pt x="f2" y="f52"/>
                    <a:pt x="f2" y="f27"/>
                  </a:cubicBezTo>
                  <a:lnTo>
                    <a:pt x="f2" y="f53"/>
                  </a:lnTo>
                  <a:lnTo>
                    <a:pt x="f2" y="f54"/>
                  </a:lnTo>
                  <a:lnTo>
                    <a:pt x="f2" y="f4"/>
                  </a:lnTo>
                  <a:lnTo>
                    <a:pt x="f55" y="f4"/>
                  </a:lnTo>
                  <a:cubicBezTo>
                    <a:pt x="f35" y="f4"/>
                    <a:pt x="f56" y="f57"/>
                    <a:pt x="f56" y="f58"/>
                  </a:cubicBezTo>
                  <a:lnTo>
                    <a:pt x="f56" y="f59"/>
                  </a:lnTo>
                  <a:cubicBezTo>
                    <a:pt x="f56" y="f53"/>
                    <a:pt x="f60" y="f61"/>
                    <a:pt x="f34" y="f62"/>
                  </a:cubicBezTo>
                  <a:lnTo>
                    <a:pt x="f63" y="f64"/>
                  </a:lnTo>
                  <a:cubicBezTo>
                    <a:pt x="f65" y="f14"/>
                    <a:pt x="f49" y="f66"/>
                    <a:pt x="f49" y="f67"/>
                  </a:cubicBezTo>
                  <a:lnTo>
                    <a:pt x="f49" y="f9"/>
                  </a:lnTo>
                  <a:cubicBezTo>
                    <a:pt x="f68" y="f69"/>
                    <a:pt x="f70" y="f2"/>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32" name="Google Shape;6869;p88">
              <a:extLst>
                <a:ext uri="{FF2B5EF4-FFF2-40B4-BE49-F238E27FC236}">
                  <a16:creationId xmlns:a16="http://schemas.microsoft.com/office/drawing/2014/main" id="{C91C2AD5-700E-454E-BE20-51BA4C39A3A5}"/>
                </a:ext>
              </a:extLst>
            </p:cNvPr>
            <p:cNvSpPr/>
            <p:nvPr/>
          </p:nvSpPr>
          <p:spPr>
            <a:xfrm>
              <a:off x="6286618" y="4774567"/>
              <a:ext cx="45271" cy="72886"/>
            </a:xfrm>
            <a:custGeom>
              <a:avLst/>
              <a:gdLst>
                <a:gd name="f0" fmla="val w"/>
                <a:gd name="f1" fmla="val h"/>
                <a:gd name="f2" fmla="val 0"/>
                <a:gd name="f3" fmla="val 1040"/>
                <a:gd name="f4" fmla="val 1513"/>
                <a:gd name="f5" fmla="val 504"/>
                <a:gd name="f6" fmla="val 252"/>
                <a:gd name="f7" fmla="val 32"/>
                <a:gd name="f8" fmla="val 284"/>
                <a:gd name="f9" fmla="val 567"/>
                <a:gd name="f10" fmla="val 1418"/>
                <a:gd name="f11" fmla="val 126"/>
                <a:gd name="f12" fmla="val 1386"/>
                <a:gd name="f13" fmla="val 1355"/>
                <a:gd name="f14" fmla="val 410"/>
                <a:gd name="f15" fmla="val 630"/>
                <a:gd name="f16" fmla="val 819"/>
                <a:gd name="f17" fmla="val 1512"/>
                <a:gd name="f18" fmla="val 788"/>
                <a:gd name="f19" fmla="*/ f0 1 1040"/>
                <a:gd name="f20" fmla="*/ f1 1 1513"/>
                <a:gd name="f21" fmla="+- f4 0 f2"/>
                <a:gd name="f22" fmla="+- f3 0 f2"/>
                <a:gd name="f23" fmla="*/ f22 1 1040"/>
                <a:gd name="f24" fmla="*/ f21 1 1513"/>
                <a:gd name="f25" fmla="*/ f2 1 f23"/>
                <a:gd name="f26" fmla="*/ f3 1 f23"/>
                <a:gd name="f27" fmla="*/ f2 1 f24"/>
                <a:gd name="f28" fmla="*/ f4 1 f24"/>
                <a:gd name="f29" fmla="*/ f25 f19 1"/>
                <a:gd name="f30" fmla="*/ f26 f19 1"/>
                <a:gd name="f31" fmla="*/ f28 f20 1"/>
                <a:gd name="f32" fmla="*/ f27 f20 1"/>
              </a:gdLst>
              <a:ahLst/>
              <a:cxnLst>
                <a:cxn ang="3cd4">
                  <a:pos x="hc" y="t"/>
                </a:cxn>
                <a:cxn ang="0">
                  <a:pos x="r" y="vc"/>
                </a:cxn>
                <a:cxn ang="cd4">
                  <a:pos x="hc" y="b"/>
                </a:cxn>
                <a:cxn ang="cd2">
                  <a:pos x="l" y="vc"/>
                </a:cxn>
              </a:cxnLst>
              <a:rect l="f29" t="f32" r="f30" b="f31"/>
              <a:pathLst>
                <a:path w="1040" h="1513">
                  <a:moveTo>
                    <a:pt x="f5" y="f2"/>
                  </a:moveTo>
                  <a:cubicBezTo>
                    <a:pt x="f6" y="f7"/>
                    <a:pt x="f2" y="f8"/>
                    <a:pt x="f2" y="f9"/>
                  </a:cubicBezTo>
                  <a:lnTo>
                    <a:pt x="f2" y="f10"/>
                  </a:lnTo>
                  <a:cubicBezTo>
                    <a:pt x="f11" y="f12"/>
                    <a:pt x="f6" y="f13"/>
                    <a:pt x="f14" y="f13"/>
                  </a:cubicBezTo>
                  <a:cubicBezTo>
                    <a:pt x="f15" y="f13"/>
                    <a:pt x="f16" y="f12"/>
                    <a:pt x="f3" y="f17"/>
                  </a:cubicBezTo>
                  <a:lnTo>
                    <a:pt x="f3" y="f5"/>
                  </a:lnTo>
                  <a:cubicBezTo>
                    <a:pt x="f3" y="f6"/>
                    <a:pt x="f18" y="f2"/>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33" name="Google Shape;6870;p88">
              <a:extLst>
                <a:ext uri="{FF2B5EF4-FFF2-40B4-BE49-F238E27FC236}">
                  <a16:creationId xmlns:a16="http://schemas.microsoft.com/office/drawing/2014/main" id="{71EACC90-EF3C-44D4-AC9D-6FCA9CCEB20D}"/>
                </a:ext>
              </a:extLst>
            </p:cNvPr>
            <p:cNvSpPr/>
            <p:nvPr/>
          </p:nvSpPr>
          <p:spPr>
            <a:xfrm>
              <a:off x="6002734" y="4778617"/>
              <a:ext cx="43918" cy="70326"/>
            </a:xfrm>
            <a:custGeom>
              <a:avLst/>
              <a:gdLst>
                <a:gd name="f0" fmla="val w"/>
                <a:gd name="f1" fmla="val h"/>
                <a:gd name="f2" fmla="val 0"/>
                <a:gd name="f3" fmla="val 1009"/>
                <a:gd name="f4" fmla="val 1460"/>
                <a:gd name="f5" fmla="val 418"/>
                <a:gd name="f6" fmla="val 1"/>
                <a:gd name="f7" fmla="val 177"/>
                <a:gd name="f8" fmla="val 229"/>
                <a:gd name="f9" fmla="val 483"/>
                <a:gd name="f10" fmla="val 190"/>
                <a:gd name="f11" fmla="val 1334"/>
                <a:gd name="f12" fmla="val 379"/>
                <a:gd name="f13" fmla="val 1302"/>
                <a:gd name="f14" fmla="val 631"/>
                <a:gd name="f15" fmla="val 725"/>
                <a:gd name="f16" fmla="val 883"/>
                <a:gd name="f17" fmla="val 1365"/>
                <a:gd name="f18" fmla="val 515"/>
                <a:gd name="f19" fmla="val 231"/>
                <a:gd name="f20" fmla="val 788"/>
                <a:gd name="f21" fmla="val 11"/>
                <a:gd name="f22" fmla="val 505"/>
                <a:gd name="f23" fmla="val 475"/>
                <a:gd name="f24" fmla="val 4"/>
                <a:gd name="f25" fmla="val 446"/>
                <a:gd name="f26" fmla="*/ f0 1 1009"/>
                <a:gd name="f27" fmla="*/ f1 1 1460"/>
                <a:gd name="f28" fmla="+- f4 0 f2"/>
                <a:gd name="f29" fmla="+- f3 0 f2"/>
                <a:gd name="f30" fmla="*/ f29 1 1009"/>
                <a:gd name="f31" fmla="*/ f28 1 1460"/>
                <a:gd name="f32" fmla="*/ f2 1 f30"/>
                <a:gd name="f33" fmla="*/ f3 1 f30"/>
                <a:gd name="f34" fmla="*/ f2 1 f31"/>
                <a:gd name="f35" fmla="*/ f4 1 f31"/>
                <a:gd name="f36" fmla="*/ f32 f26 1"/>
                <a:gd name="f37" fmla="*/ f33 f26 1"/>
                <a:gd name="f38" fmla="*/ f35 f27 1"/>
                <a:gd name="f39" fmla="*/ f34 f27 1"/>
              </a:gdLst>
              <a:ahLst/>
              <a:cxnLst>
                <a:cxn ang="3cd4">
                  <a:pos x="hc" y="t"/>
                </a:cxn>
                <a:cxn ang="0">
                  <a:pos x="r" y="vc"/>
                </a:cxn>
                <a:cxn ang="cd4">
                  <a:pos x="hc" y="b"/>
                </a:cxn>
                <a:cxn ang="cd2">
                  <a:pos x="l" y="vc"/>
                </a:cxn>
              </a:cxnLst>
              <a:rect l="f36" t="f39" r="f37" b="f38"/>
              <a:pathLst>
                <a:path w="1009" h="1460">
                  <a:moveTo>
                    <a:pt x="f5" y="f6"/>
                  </a:moveTo>
                  <a:cubicBezTo>
                    <a:pt x="f7" y="f6"/>
                    <a:pt x="f6" y="f8"/>
                    <a:pt x="f6" y="f9"/>
                  </a:cubicBezTo>
                  <a:lnTo>
                    <a:pt x="f6" y="f4"/>
                  </a:lnTo>
                  <a:cubicBezTo>
                    <a:pt x="f10" y="f11"/>
                    <a:pt x="f12" y="f13"/>
                    <a:pt x="f14" y="f13"/>
                  </a:cubicBezTo>
                  <a:cubicBezTo>
                    <a:pt x="f15" y="f13"/>
                    <a:pt x="f16" y="f11"/>
                    <a:pt x="f3" y="f17"/>
                  </a:cubicBezTo>
                  <a:lnTo>
                    <a:pt x="f3" y="f18"/>
                  </a:lnTo>
                  <a:cubicBezTo>
                    <a:pt x="f3" y="f19"/>
                    <a:pt x="f20" y="f21"/>
                    <a:pt x="f22" y="f21"/>
                  </a:cubicBezTo>
                  <a:cubicBezTo>
                    <a:pt x="f23" y="f24"/>
                    <a:pt x="f25" y="f6"/>
                    <a:pt x="f5"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34" name="Google Shape;6871;p88">
              <a:extLst>
                <a:ext uri="{FF2B5EF4-FFF2-40B4-BE49-F238E27FC236}">
                  <a16:creationId xmlns:a16="http://schemas.microsoft.com/office/drawing/2014/main" id="{1AC21411-18C3-4887-8B0C-0006554BD54B}"/>
                </a:ext>
              </a:extLst>
            </p:cNvPr>
            <p:cNvSpPr/>
            <p:nvPr/>
          </p:nvSpPr>
          <p:spPr>
            <a:xfrm>
              <a:off x="6106984" y="4644027"/>
              <a:ext cx="119310" cy="132085"/>
            </a:xfrm>
            <a:custGeom>
              <a:avLst/>
              <a:gdLst>
                <a:gd name="f0" fmla="val w"/>
                <a:gd name="f1" fmla="val h"/>
                <a:gd name="f2" fmla="val 0"/>
                <a:gd name="f3" fmla="val 2741"/>
                <a:gd name="f4" fmla="val 2742"/>
                <a:gd name="f5" fmla="val 1386"/>
                <a:gd name="f6" fmla="val 1"/>
                <a:gd name="f7" fmla="val 630"/>
                <a:gd name="f8" fmla="val 631"/>
                <a:gd name="f9" fmla="val 1387"/>
                <a:gd name="f10" fmla="val 2174"/>
                <a:gd name="f11" fmla="val 2111"/>
                <a:gd name="f12" fmla="*/ f0 1 2741"/>
                <a:gd name="f13" fmla="*/ f1 1 2742"/>
                <a:gd name="f14" fmla="+- f4 0 f2"/>
                <a:gd name="f15" fmla="+- f3 0 f2"/>
                <a:gd name="f16" fmla="*/ f15 1 2741"/>
                <a:gd name="f17" fmla="*/ f14 1 2742"/>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2741" h="2742">
                  <a:moveTo>
                    <a:pt x="f5" y="f6"/>
                  </a:moveTo>
                  <a:cubicBezTo>
                    <a:pt x="f7" y="f6"/>
                    <a:pt x="f2" y="f8"/>
                    <a:pt x="f2" y="f9"/>
                  </a:cubicBezTo>
                  <a:cubicBezTo>
                    <a:pt x="f2" y="f10"/>
                    <a:pt x="f7" y="f4"/>
                    <a:pt x="f5" y="f4"/>
                  </a:cubicBezTo>
                  <a:cubicBezTo>
                    <a:pt x="f11" y="f4"/>
                    <a:pt x="f3" y="f11"/>
                    <a:pt x="f3" y="f9"/>
                  </a:cubicBezTo>
                  <a:cubicBezTo>
                    <a:pt x="f3" y="f8"/>
                    <a:pt x="f11" y="f6"/>
                    <a:pt x="f5"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35" name="Google Shape;6872;p88">
              <a:extLst>
                <a:ext uri="{FF2B5EF4-FFF2-40B4-BE49-F238E27FC236}">
                  <a16:creationId xmlns:a16="http://schemas.microsoft.com/office/drawing/2014/main" id="{1D7EE8A6-879B-4DCC-8749-817FB9A99316}"/>
                </a:ext>
              </a:extLst>
            </p:cNvPr>
            <p:cNvSpPr/>
            <p:nvPr/>
          </p:nvSpPr>
          <p:spPr>
            <a:xfrm>
              <a:off x="6072676" y="4809451"/>
              <a:ext cx="187918" cy="132085"/>
            </a:xfrm>
            <a:custGeom>
              <a:avLst/>
              <a:gdLst>
                <a:gd name="f0" fmla="val w"/>
                <a:gd name="f1" fmla="val h"/>
                <a:gd name="f2" fmla="val 0"/>
                <a:gd name="f3" fmla="val 4317"/>
                <a:gd name="f4" fmla="val 2742"/>
                <a:gd name="f5" fmla="val 2174"/>
                <a:gd name="f6" fmla="val 1"/>
                <a:gd name="f7" fmla="val 1292"/>
                <a:gd name="f8" fmla="val 505"/>
                <a:gd name="f9" fmla="val 379"/>
                <a:gd name="f10" fmla="val 1040"/>
                <a:gd name="f11" fmla="val 32"/>
                <a:gd name="f12" fmla="val 1103"/>
                <a:gd name="f13" fmla="val 946"/>
                <a:gd name="f14" fmla="val 1985"/>
                <a:gd name="f15" fmla="val 1450"/>
                <a:gd name="f16" fmla="val 2458"/>
                <a:gd name="f17" fmla="val 1702"/>
                <a:gd name="f18" fmla="val 2647"/>
                <a:gd name="f19" fmla="val 4254"/>
                <a:gd name="f20" fmla="val 1135"/>
                <a:gd name="f21" fmla="val 3813"/>
                <a:gd name="f22" fmla="val 410"/>
                <a:gd name="f23" fmla="val 3025"/>
                <a:gd name="f24" fmla="*/ f0 1 4317"/>
                <a:gd name="f25" fmla="*/ f1 1 2742"/>
                <a:gd name="f26" fmla="+- f4 0 f2"/>
                <a:gd name="f27" fmla="+- f3 0 f2"/>
                <a:gd name="f28" fmla="*/ f27 1 4317"/>
                <a:gd name="f29" fmla="*/ f26 1 2742"/>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4317" h="2742">
                  <a:moveTo>
                    <a:pt x="f5" y="f6"/>
                  </a:moveTo>
                  <a:cubicBezTo>
                    <a:pt x="f7" y="f6"/>
                    <a:pt x="f8" y="f9"/>
                    <a:pt x="f2" y="f10"/>
                  </a:cubicBezTo>
                  <a:lnTo>
                    <a:pt x="f11" y="f12"/>
                  </a:lnTo>
                  <a:cubicBezTo>
                    <a:pt x="f13" y="f14"/>
                    <a:pt x="f15" y="f16"/>
                    <a:pt x="f17" y="f4"/>
                  </a:cubicBezTo>
                  <a:lnTo>
                    <a:pt x="f18" y="f4"/>
                  </a:lnTo>
                  <a:lnTo>
                    <a:pt x="f19" y="f20"/>
                  </a:lnTo>
                  <a:lnTo>
                    <a:pt x="f3" y="f10"/>
                  </a:lnTo>
                  <a:cubicBezTo>
                    <a:pt x="f21" y="f22"/>
                    <a:pt x="f23" y="f6"/>
                    <a:pt x="f5"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grpSp>
      <p:grpSp>
        <p:nvGrpSpPr>
          <p:cNvPr id="36" name="Google Shape;6957;p88">
            <a:extLst>
              <a:ext uri="{FF2B5EF4-FFF2-40B4-BE49-F238E27FC236}">
                <a16:creationId xmlns:a16="http://schemas.microsoft.com/office/drawing/2014/main" id="{E03340C5-1DD0-4F7B-9160-FB2C5FA701E5}"/>
              </a:ext>
            </a:extLst>
          </p:cNvPr>
          <p:cNvGrpSpPr/>
          <p:nvPr/>
        </p:nvGrpSpPr>
        <p:grpSpPr>
          <a:xfrm>
            <a:off x="2293395" y="993196"/>
            <a:ext cx="371876" cy="371162"/>
            <a:chOff x="4974592" y="1314733"/>
            <a:chExt cx="498081" cy="497122"/>
          </a:xfrm>
          <a:solidFill>
            <a:srgbClr val="BA1A18"/>
          </a:solidFill>
        </p:grpSpPr>
        <p:sp>
          <p:nvSpPr>
            <p:cNvPr id="37" name="Google Shape;6958;p88">
              <a:extLst>
                <a:ext uri="{FF2B5EF4-FFF2-40B4-BE49-F238E27FC236}">
                  <a16:creationId xmlns:a16="http://schemas.microsoft.com/office/drawing/2014/main" id="{E097BAAF-5B92-4F3E-AA67-13D641DE94F1}"/>
                </a:ext>
              </a:extLst>
            </p:cNvPr>
            <p:cNvSpPr/>
            <p:nvPr/>
          </p:nvSpPr>
          <p:spPr>
            <a:xfrm>
              <a:off x="5077964" y="1314733"/>
              <a:ext cx="175903" cy="58119"/>
            </a:xfrm>
            <a:custGeom>
              <a:avLst/>
              <a:gdLst>
                <a:gd name="f0" fmla="val w"/>
                <a:gd name="f1" fmla="val h"/>
                <a:gd name="f2" fmla="val 0"/>
                <a:gd name="f3" fmla="val 4128"/>
                <a:gd name="f4" fmla="val 1364"/>
                <a:gd name="f5" fmla="val 645"/>
                <a:gd name="f6" fmla="val 263"/>
                <a:gd name="f7" fmla="val 296"/>
                <a:gd name="f8" fmla="val 670"/>
                <a:gd name="f9" fmla="val 1016"/>
                <a:gd name="f10" fmla="val 1205"/>
                <a:gd name="f11" fmla="val 158"/>
                <a:gd name="f12" fmla="val 1363"/>
                <a:gd name="f13" fmla="val 347"/>
                <a:gd name="f14" fmla="val 3781"/>
                <a:gd name="f15" fmla="val 3970"/>
                <a:gd name="f16" fmla="val 4127"/>
                <a:gd name="f17" fmla="val 260"/>
                <a:gd name="f18" fmla="val 3812"/>
                <a:gd name="f19" fmla="val 8"/>
                <a:gd name="f20" fmla="val 3466"/>
                <a:gd name="f21" fmla="val 756"/>
                <a:gd name="f22" fmla="val 718"/>
                <a:gd name="f23" fmla="val 3"/>
                <a:gd name="f24" fmla="val 681"/>
                <a:gd name="f25" fmla="*/ f0 1 4128"/>
                <a:gd name="f26" fmla="*/ f1 1 1364"/>
                <a:gd name="f27" fmla="+- f4 0 f2"/>
                <a:gd name="f28" fmla="+- f3 0 f2"/>
                <a:gd name="f29" fmla="*/ f28 1 4128"/>
                <a:gd name="f30" fmla="*/ f27 1 1364"/>
                <a:gd name="f31" fmla="*/ f2 1 f29"/>
                <a:gd name="f32" fmla="*/ f3 1 f29"/>
                <a:gd name="f33" fmla="*/ f2 1 f30"/>
                <a:gd name="f34" fmla="*/ f4 1 f30"/>
                <a:gd name="f35" fmla="*/ f31 f25 1"/>
                <a:gd name="f36" fmla="*/ f32 f25 1"/>
                <a:gd name="f37" fmla="*/ f34 f26 1"/>
                <a:gd name="f38" fmla="*/ f33 f26 1"/>
              </a:gdLst>
              <a:ahLst/>
              <a:cxnLst>
                <a:cxn ang="3cd4">
                  <a:pos x="hc" y="t"/>
                </a:cxn>
                <a:cxn ang="0">
                  <a:pos x="r" y="vc"/>
                </a:cxn>
                <a:cxn ang="cd4">
                  <a:pos x="hc" y="b"/>
                </a:cxn>
                <a:cxn ang="cd2">
                  <a:pos x="l" y="vc"/>
                </a:cxn>
              </a:cxnLst>
              <a:rect l="f35" t="f38" r="f36" b="f37"/>
              <a:pathLst>
                <a:path w="4128" h="1364">
                  <a:moveTo>
                    <a:pt x="f5" y="f2"/>
                  </a:moveTo>
                  <a:cubicBezTo>
                    <a:pt x="f6" y="f2"/>
                    <a:pt x="f2" y="f7"/>
                    <a:pt x="f2" y="f8"/>
                  </a:cubicBezTo>
                  <a:lnTo>
                    <a:pt x="f2" y="f9"/>
                  </a:lnTo>
                  <a:cubicBezTo>
                    <a:pt x="f2" y="f10"/>
                    <a:pt x="f11" y="f12"/>
                    <a:pt x="f13" y="f12"/>
                  </a:cubicBezTo>
                  <a:lnTo>
                    <a:pt x="f14" y="f12"/>
                  </a:lnTo>
                  <a:cubicBezTo>
                    <a:pt x="f15" y="f12"/>
                    <a:pt x="f16" y="f10"/>
                    <a:pt x="f16" y="f9"/>
                  </a:cubicBezTo>
                  <a:lnTo>
                    <a:pt x="f16" y="f8"/>
                  </a:lnTo>
                  <a:cubicBezTo>
                    <a:pt x="f16" y="f17"/>
                    <a:pt x="f18" y="f19"/>
                    <a:pt x="f20" y="f19"/>
                  </a:cubicBezTo>
                  <a:lnTo>
                    <a:pt x="f21" y="f19"/>
                  </a:lnTo>
                  <a:cubicBezTo>
                    <a:pt x="f22" y="f23"/>
                    <a:pt x="f24" y="f2"/>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38" name="Google Shape;6959;p88">
              <a:extLst>
                <a:ext uri="{FF2B5EF4-FFF2-40B4-BE49-F238E27FC236}">
                  <a16:creationId xmlns:a16="http://schemas.microsoft.com/office/drawing/2014/main" id="{7DE6D32F-DF64-4E81-97CB-79948D7CBB16}"/>
                </a:ext>
              </a:extLst>
            </p:cNvPr>
            <p:cNvSpPr/>
            <p:nvPr/>
          </p:nvSpPr>
          <p:spPr>
            <a:xfrm>
              <a:off x="5063179" y="1574157"/>
              <a:ext cx="28209" cy="30934"/>
            </a:xfrm>
            <a:custGeom>
              <a:avLst/>
              <a:gdLst>
                <a:gd name="f0" fmla="val w"/>
                <a:gd name="f1" fmla="val h"/>
                <a:gd name="f2" fmla="val 0"/>
                <a:gd name="f3" fmla="val 662"/>
                <a:gd name="f4" fmla="val 726"/>
                <a:gd name="f5" fmla="val 1"/>
                <a:gd name="f6" fmla="val 725"/>
                <a:gd name="f7" fmla="*/ f0 1 662"/>
                <a:gd name="f8" fmla="*/ f1 1 726"/>
                <a:gd name="f9" fmla="+- f4 0 f2"/>
                <a:gd name="f10" fmla="+- f3 0 f2"/>
                <a:gd name="f11" fmla="*/ f10 1 662"/>
                <a:gd name="f12" fmla="*/ f9 1 726"/>
                <a:gd name="f13" fmla="*/ f2 1 f11"/>
                <a:gd name="f14" fmla="*/ f3 1 f11"/>
                <a:gd name="f15" fmla="*/ f2 1 f12"/>
                <a:gd name="f16" fmla="*/ f4 1 f12"/>
                <a:gd name="f17" fmla="*/ f13 f7 1"/>
                <a:gd name="f18" fmla="*/ f14 f7 1"/>
                <a:gd name="f19" fmla="*/ f16 f8 1"/>
                <a:gd name="f20" fmla="*/ f15 f8 1"/>
              </a:gdLst>
              <a:ahLst/>
              <a:cxnLst>
                <a:cxn ang="3cd4">
                  <a:pos x="hc" y="t"/>
                </a:cxn>
                <a:cxn ang="0">
                  <a:pos x="r" y="vc"/>
                </a:cxn>
                <a:cxn ang="cd4">
                  <a:pos x="hc" y="b"/>
                </a:cxn>
                <a:cxn ang="cd2">
                  <a:pos x="l" y="vc"/>
                </a:cxn>
              </a:cxnLst>
              <a:rect l="f17" t="f20" r="f18" b="f19"/>
              <a:pathLst>
                <a:path w="662" h="726">
                  <a:moveTo>
                    <a:pt x="f5" y="f5"/>
                  </a:moveTo>
                  <a:lnTo>
                    <a:pt x="f5" y="f6"/>
                  </a:lnTo>
                  <a:lnTo>
                    <a:pt x="f3" y="f6"/>
                  </a:lnTo>
                  <a:lnTo>
                    <a:pt x="f3" y="f5"/>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39" name="Google Shape;6960;p88">
              <a:extLst>
                <a:ext uri="{FF2B5EF4-FFF2-40B4-BE49-F238E27FC236}">
                  <a16:creationId xmlns:a16="http://schemas.microsoft.com/office/drawing/2014/main" id="{AE66D892-7EE0-4F8C-AB9D-B8B0959069B0}"/>
                </a:ext>
              </a:extLst>
            </p:cNvPr>
            <p:cNvSpPr/>
            <p:nvPr/>
          </p:nvSpPr>
          <p:spPr>
            <a:xfrm>
              <a:off x="5063179" y="1458724"/>
              <a:ext cx="28209" cy="28209"/>
            </a:xfrm>
            <a:custGeom>
              <a:avLst/>
              <a:gdLst>
                <a:gd name="f0" fmla="val w"/>
                <a:gd name="f1" fmla="val h"/>
                <a:gd name="f2" fmla="val 0"/>
                <a:gd name="f3" fmla="val 662"/>
                <a:gd name="f4" fmla="val 1"/>
                <a:gd name="f5" fmla="*/ f0 1 662"/>
                <a:gd name="f6" fmla="*/ f1 1 662"/>
                <a:gd name="f7" fmla="+- f3 0 f2"/>
                <a:gd name="f8" fmla="*/ f7 1 662"/>
                <a:gd name="f9" fmla="*/ f2 1 f8"/>
                <a:gd name="f10" fmla="*/ f3 1 f8"/>
                <a:gd name="f11" fmla="*/ f9 f5 1"/>
                <a:gd name="f12" fmla="*/ f10 f5 1"/>
                <a:gd name="f13" fmla="*/ f10 f6 1"/>
                <a:gd name="f14" fmla="*/ f9 f6 1"/>
              </a:gdLst>
              <a:ahLst/>
              <a:cxnLst>
                <a:cxn ang="3cd4">
                  <a:pos x="hc" y="t"/>
                </a:cxn>
                <a:cxn ang="0">
                  <a:pos x="r" y="vc"/>
                </a:cxn>
                <a:cxn ang="cd4">
                  <a:pos x="hc" y="b"/>
                </a:cxn>
                <a:cxn ang="cd2">
                  <a:pos x="l" y="vc"/>
                </a:cxn>
              </a:cxnLst>
              <a:rect l="f11" t="f14" r="f12" b="f13"/>
              <a:pathLst>
                <a:path w="662" h="662">
                  <a:moveTo>
                    <a:pt x="f4" y="f2"/>
                  </a:moveTo>
                  <a:lnTo>
                    <a:pt x="f4" y="f3"/>
                  </a:lnTo>
                  <a:lnTo>
                    <a:pt x="f3" y="f3"/>
                  </a:lnTo>
                  <a:lnTo>
                    <a:pt x="f3" y="f2"/>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40" name="Google Shape;6961;p88">
              <a:extLst>
                <a:ext uri="{FF2B5EF4-FFF2-40B4-BE49-F238E27FC236}">
                  <a16:creationId xmlns:a16="http://schemas.microsoft.com/office/drawing/2014/main" id="{F3D97B82-55E4-4CA8-9FAC-B6756180D9C0}"/>
                </a:ext>
              </a:extLst>
            </p:cNvPr>
            <p:cNvSpPr/>
            <p:nvPr/>
          </p:nvSpPr>
          <p:spPr>
            <a:xfrm>
              <a:off x="5063179" y="1693642"/>
              <a:ext cx="28209" cy="28245"/>
            </a:xfrm>
            <a:custGeom>
              <a:avLst/>
              <a:gdLst>
                <a:gd name="f0" fmla="val w"/>
                <a:gd name="f1" fmla="val h"/>
                <a:gd name="f2" fmla="val 0"/>
                <a:gd name="f3" fmla="val 662"/>
                <a:gd name="f4" fmla="val 663"/>
                <a:gd name="f5" fmla="val 1"/>
                <a:gd name="f6" fmla="*/ f0 1 662"/>
                <a:gd name="f7" fmla="*/ f1 1 663"/>
                <a:gd name="f8" fmla="+- f4 0 f2"/>
                <a:gd name="f9" fmla="+- f3 0 f2"/>
                <a:gd name="f10" fmla="*/ f9 1 662"/>
                <a:gd name="f11" fmla="*/ f8 1 663"/>
                <a:gd name="f12" fmla="*/ f2 1 f10"/>
                <a:gd name="f13" fmla="*/ f3 1 f10"/>
                <a:gd name="f14" fmla="*/ f2 1 f11"/>
                <a:gd name="f15" fmla="*/ f4 1 f11"/>
                <a:gd name="f16" fmla="*/ f12 f6 1"/>
                <a:gd name="f17" fmla="*/ f13 f6 1"/>
                <a:gd name="f18" fmla="*/ f15 f7 1"/>
                <a:gd name="f19" fmla="*/ f14 f7 1"/>
              </a:gdLst>
              <a:ahLst/>
              <a:cxnLst>
                <a:cxn ang="3cd4">
                  <a:pos x="hc" y="t"/>
                </a:cxn>
                <a:cxn ang="0">
                  <a:pos x="r" y="vc"/>
                </a:cxn>
                <a:cxn ang="cd4">
                  <a:pos x="hc" y="b"/>
                </a:cxn>
                <a:cxn ang="cd2">
                  <a:pos x="l" y="vc"/>
                </a:cxn>
              </a:cxnLst>
              <a:rect l="f16" t="f19" r="f17" b="f18"/>
              <a:pathLst>
                <a:path w="662" h="663">
                  <a:moveTo>
                    <a:pt x="f5" y="f5"/>
                  </a:moveTo>
                  <a:lnTo>
                    <a:pt x="f5" y="f3"/>
                  </a:lnTo>
                  <a:lnTo>
                    <a:pt x="f3" y="f3"/>
                  </a:lnTo>
                  <a:lnTo>
                    <a:pt x="f3" y="f5"/>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41" name="Google Shape;6962;p88">
              <a:extLst>
                <a:ext uri="{FF2B5EF4-FFF2-40B4-BE49-F238E27FC236}">
                  <a16:creationId xmlns:a16="http://schemas.microsoft.com/office/drawing/2014/main" id="{D3F7C74D-4522-407D-AB83-FD9D88C9876A}"/>
                </a:ext>
              </a:extLst>
            </p:cNvPr>
            <p:cNvSpPr/>
            <p:nvPr/>
          </p:nvSpPr>
          <p:spPr>
            <a:xfrm>
              <a:off x="4974592" y="1343253"/>
              <a:ext cx="379924" cy="468602"/>
            </a:xfrm>
            <a:custGeom>
              <a:avLst/>
              <a:gdLst>
                <a:gd name="f0" fmla="val w"/>
                <a:gd name="f1" fmla="val h"/>
                <a:gd name="f2" fmla="val 0"/>
                <a:gd name="f3" fmla="val 8916"/>
                <a:gd name="f4" fmla="val 10997"/>
                <a:gd name="f5" fmla="val 7183"/>
                <a:gd name="f6" fmla="val 2049"/>
                <a:gd name="f7" fmla="val 7404"/>
                <a:gd name="f8" fmla="val 7561"/>
                <a:gd name="f9" fmla="val 2206"/>
                <a:gd name="f10" fmla="val 2395"/>
                <a:gd name="f11" fmla="val 2584"/>
                <a:gd name="f12" fmla="val 2742"/>
                <a:gd name="f13" fmla="val 4474"/>
                <a:gd name="f14" fmla="val 4285"/>
                <a:gd name="f15" fmla="val 4127"/>
                <a:gd name="f16" fmla="val 3151"/>
                <a:gd name="f17" fmla="val 2017"/>
                <a:gd name="f18" fmla="val 3340"/>
                <a:gd name="f19" fmla="val 3497"/>
                <a:gd name="f20" fmla="val 2175"/>
                <a:gd name="f21" fmla="val 2364"/>
                <a:gd name="f22" fmla="val 3750"/>
                <a:gd name="f23" fmla="val 3939"/>
                <a:gd name="f24" fmla="val 4097"/>
                <a:gd name="f25" fmla="val 1764"/>
                <a:gd name="f26" fmla="val 1575"/>
                <a:gd name="f27" fmla="val 1418"/>
                <a:gd name="f28" fmla="val 5860"/>
                <a:gd name="f29" fmla="val 3372"/>
                <a:gd name="f30" fmla="val 6049"/>
                <a:gd name="f31" fmla="val 6207"/>
                <a:gd name="f32" fmla="val 3529"/>
                <a:gd name="f33" fmla="val 4758"/>
                <a:gd name="f34" fmla="val 4916"/>
                <a:gd name="f35" fmla="val 5105"/>
                <a:gd name="f36" fmla="val 5325"/>
                <a:gd name="f37" fmla="val 5483"/>
                <a:gd name="f38" fmla="val 6491"/>
                <a:gd name="f39" fmla="val 6680"/>
                <a:gd name="f40" fmla="val 6837"/>
                <a:gd name="f41" fmla="val 6144"/>
                <a:gd name="f42" fmla="val 6302"/>
                <a:gd name="f43" fmla="val 7562"/>
                <a:gd name="f44" fmla="val 7720"/>
                <a:gd name="f45" fmla="val 7909"/>
                <a:gd name="f46" fmla="val 8098"/>
                <a:gd name="f47" fmla="val 8255"/>
                <a:gd name="f48" fmla="val 7531"/>
                <a:gd name="f49" fmla="val 7657"/>
                <a:gd name="f50" fmla="val 7877"/>
                <a:gd name="f51" fmla="val 9232"/>
                <a:gd name="f52" fmla="val 9452"/>
                <a:gd name="f53" fmla="val 9610"/>
                <a:gd name="f54" fmla="val 8885"/>
                <a:gd name="f55" fmla="val 9043"/>
                <a:gd name="f56" fmla="val 1040"/>
                <a:gd name="f57" fmla="val 1"/>
                <a:gd name="f58" fmla="val 504"/>
                <a:gd name="f59" fmla="val 473"/>
                <a:gd name="f60" fmla="val 1009"/>
                <a:gd name="f61" fmla="val 9956"/>
                <a:gd name="f62" fmla="val 32"/>
                <a:gd name="f63" fmla="val 10524"/>
                <a:gd name="f64" fmla="val 10996"/>
                <a:gd name="f65" fmla="val 7908"/>
                <a:gd name="f66" fmla="val 8444"/>
                <a:gd name="f67" fmla="val 347"/>
                <a:gd name="f68" fmla="val 915"/>
                <a:gd name="f69" fmla="val 6711"/>
                <a:gd name="f70" fmla="val 1387"/>
                <a:gd name="f71" fmla="val 6175"/>
                <a:gd name="f72" fmla="val 2741"/>
                <a:gd name="f73" fmla="val 1733"/>
                <a:gd name="f74" fmla="*/ f0 1 8916"/>
                <a:gd name="f75" fmla="*/ f1 1 10997"/>
                <a:gd name="f76" fmla="+- f4 0 f2"/>
                <a:gd name="f77" fmla="+- f3 0 f2"/>
                <a:gd name="f78" fmla="*/ f77 1 8916"/>
                <a:gd name="f79" fmla="*/ f76 1 10997"/>
                <a:gd name="f80" fmla="*/ f2 1 f78"/>
                <a:gd name="f81" fmla="*/ f3 1 f78"/>
                <a:gd name="f82" fmla="*/ f2 1 f79"/>
                <a:gd name="f83" fmla="*/ f4 1 f79"/>
                <a:gd name="f84" fmla="*/ f80 f74 1"/>
                <a:gd name="f85" fmla="*/ f81 f74 1"/>
                <a:gd name="f86" fmla="*/ f83 f75 1"/>
                <a:gd name="f87" fmla="*/ f82 f75 1"/>
              </a:gdLst>
              <a:ahLst/>
              <a:cxnLst>
                <a:cxn ang="3cd4">
                  <a:pos x="hc" y="t"/>
                </a:cxn>
                <a:cxn ang="0">
                  <a:pos x="r" y="vc"/>
                </a:cxn>
                <a:cxn ang="cd4">
                  <a:pos x="hc" y="b"/>
                </a:cxn>
                <a:cxn ang="cd2">
                  <a:pos x="l" y="vc"/>
                </a:cxn>
              </a:cxnLst>
              <a:rect l="f84" t="f87" r="f85" b="f86"/>
              <a:pathLst>
                <a:path w="8916" h="10997">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17"/>
                  </a:moveTo>
                  <a:cubicBezTo>
                    <a:pt x="f18" y="f17"/>
                    <a:pt x="f19" y="f20"/>
                    <a:pt x="f19" y="f21"/>
                  </a:cubicBezTo>
                  <a:lnTo>
                    <a:pt x="f19" y="f22"/>
                  </a:lnTo>
                  <a:cubicBezTo>
                    <a:pt x="f19" y="f23"/>
                    <a:pt x="f18" y="f24"/>
                    <a:pt x="f16" y="f24"/>
                  </a:cubicBezTo>
                  <a:lnTo>
                    <a:pt x="f25" y="f24"/>
                  </a:lnTo>
                  <a:cubicBezTo>
                    <a:pt x="f26" y="f24"/>
                    <a:pt x="f27" y="f23"/>
                    <a:pt x="f27" y="f22"/>
                  </a:cubicBezTo>
                  <a:lnTo>
                    <a:pt x="f27" y="f21"/>
                  </a:lnTo>
                  <a:cubicBezTo>
                    <a:pt x="f27" y="f20"/>
                    <a:pt x="f26" y="f17"/>
                    <a:pt x="f25" y="f17"/>
                  </a:cubicBezTo>
                  <a:close/>
                  <a:moveTo>
                    <a:pt x="f28" y="f29"/>
                  </a:moveTo>
                  <a:cubicBezTo>
                    <a:pt x="f30" y="f29"/>
                    <a:pt x="f31" y="f32"/>
                    <a:pt x="f31" y="f22"/>
                  </a:cubicBezTo>
                  <a:cubicBezTo>
                    <a:pt x="f31" y="f23"/>
                    <a:pt x="f30" y="f24"/>
                    <a:pt x="f28" y="f24"/>
                  </a:cubicBezTo>
                  <a:lnTo>
                    <a:pt x="f13" y="f24"/>
                  </a:lnTo>
                  <a:cubicBezTo>
                    <a:pt x="f14" y="f24"/>
                    <a:pt x="f15" y="f23"/>
                    <a:pt x="f15" y="f22"/>
                  </a:cubicBezTo>
                  <a:cubicBezTo>
                    <a:pt x="f15" y="f32"/>
                    <a:pt x="f14" y="f29"/>
                    <a:pt x="f13" y="f29"/>
                  </a:cubicBezTo>
                  <a:close/>
                  <a:moveTo>
                    <a:pt x="f5" y="f33"/>
                  </a:moveTo>
                  <a:cubicBezTo>
                    <a:pt x="f7" y="f33"/>
                    <a:pt x="f8" y="f34"/>
                    <a:pt x="f8" y="f35"/>
                  </a:cubicBezTo>
                  <a:cubicBezTo>
                    <a:pt x="f8" y="f36"/>
                    <a:pt x="f7" y="f37"/>
                    <a:pt x="f5" y="f37"/>
                  </a:cubicBezTo>
                  <a:lnTo>
                    <a:pt x="f13" y="f37"/>
                  </a:lnTo>
                  <a:cubicBezTo>
                    <a:pt x="f14" y="f37"/>
                    <a:pt x="f15" y="f36"/>
                    <a:pt x="f15" y="f35"/>
                  </a:cubicBezTo>
                  <a:cubicBezTo>
                    <a:pt x="f15" y="f34"/>
                    <a:pt x="f14" y="f33"/>
                    <a:pt x="f13" y="f33"/>
                  </a:cubicBezTo>
                  <a:close/>
                  <a:moveTo>
                    <a:pt x="f16" y="f33"/>
                  </a:moveTo>
                  <a:cubicBezTo>
                    <a:pt x="f18" y="f33"/>
                    <a:pt x="f19" y="f34"/>
                    <a:pt x="f19" y="f35"/>
                  </a:cubicBezTo>
                  <a:lnTo>
                    <a:pt x="f19" y="f38"/>
                  </a:lnTo>
                  <a:cubicBezTo>
                    <a:pt x="f19" y="f39"/>
                    <a:pt x="f18" y="f40"/>
                    <a:pt x="f16" y="f40"/>
                  </a:cubicBezTo>
                  <a:lnTo>
                    <a:pt x="f25" y="f40"/>
                  </a:lnTo>
                  <a:cubicBezTo>
                    <a:pt x="f26" y="f40"/>
                    <a:pt x="f27" y="f39"/>
                    <a:pt x="f27" y="f38"/>
                  </a:cubicBezTo>
                  <a:lnTo>
                    <a:pt x="f27" y="f35"/>
                  </a:lnTo>
                  <a:cubicBezTo>
                    <a:pt x="f27" y="f34"/>
                    <a:pt x="f26" y="f33"/>
                    <a:pt x="f25" y="f33"/>
                  </a:cubicBezTo>
                  <a:close/>
                  <a:moveTo>
                    <a:pt x="f28" y="f41"/>
                  </a:moveTo>
                  <a:cubicBezTo>
                    <a:pt x="f30" y="f41"/>
                    <a:pt x="f31" y="f42"/>
                    <a:pt x="f31" y="f38"/>
                  </a:cubicBezTo>
                  <a:cubicBezTo>
                    <a:pt x="f31" y="f39"/>
                    <a:pt x="f30" y="f40"/>
                    <a:pt x="f28" y="f40"/>
                  </a:cubicBezTo>
                  <a:lnTo>
                    <a:pt x="f13" y="f40"/>
                  </a:lnTo>
                  <a:cubicBezTo>
                    <a:pt x="f14" y="f40"/>
                    <a:pt x="f15" y="f39"/>
                    <a:pt x="f15" y="f38"/>
                  </a:cubicBezTo>
                  <a:cubicBezTo>
                    <a:pt x="f15" y="f42"/>
                    <a:pt x="f14" y="f41"/>
                    <a:pt x="f13" y="f41"/>
                  </a:cubicBezTo>
                  <a:close/>
                  <a:moveTo>
                    <a:pt x="f5" y="f43"/>
                  </a:moveTo>
                  <a:cubicBezTo>
                    <a:pt x="f7" y="f43"/>
                    <a:pt x="f8" y="f44"/>
                    <a:pt x="f8" y="f45"/>
                  </a:cubicBezTo>
                  <a:cubicBezTo>
                    <a:pt x="f8" y="f46"/>
                    <a:pt x="f7" y="f47"/>
                    <a:pt x="f5" y="f47"/>
                  </a:cubicBezTo>
                  <a:lnTo>
                    <a:pt x="f13" y="f47"/>
                  </a:lnTo>
                  <a:cubicBezTo>
                    <a:pt x="f14" y="f47"/>
                    <a:pt x="f15" y="f46"/>
                    <a:pt x="f15" y="f45"/>
                  </a:cubicBezTo>
                  <a:cubicBezTo>
                    <a:pt x="f15" y="f44"/>
                    <a:pt x="f14" y="f43"/>
                    <a:pt x="f13" y="f43"/>
                  </a:cubicBezTo>
                  <a:close/>
                  <a:moveTo>
                    <a:pt x="f16" y="f48"/>
                  </a:moveTo>
                  <a:cubicBezTo>
                    <a:pt x="f18" y="f48"/>
                    <a:pt x="f19" y="f49"/>
                    <a:pt x="f19" y="f50"/>
                  </a:cubicBezTo>
                  <a:lnTo>
                    <a:pt x="f19" y="f51"/>
                  </a:lnTo>
                  <a:cubicBezTo>
                    <a:pt x="f19" y="f52"/>
                    <a:pt x="f18" y="f53"/>
                    <a:pt x="f16" y="f53"/>
                  </a:cubicBezTo>
                  <a:lnTo>
                    <a:pt x="f25" y="f53"/>
                  </a:lnTo>
                  <a:cubicBezTo>
                    <a:pt x="f26" y="f53"/>
                    <a:pt x="f27" y="f52"/>
                    <a:pt x="f27" y="f51"/>
                  </a:cubicBezTo>
                  <a:lnTo>
                    <a:pt x="f27" y="f50"/>
                  </a:lnTo>
                  <a:cubicBezTo>
                    <a:pt x="f27" y="f49"/>
                    <a:pt x="f26" y="f48"/>
                    <a:pt x="f25" y="f48"/>
                  </a:cubicBezTo>
                  <a:close/>
                  <a:moveTo>
                    <a:pt x="f28" y="f54"/>
                  </a:moveTo>
                  <a:cubicBezTo>
                    <a:pt x="f30" y="f54"/>
                    <a:pt x="f31" y="f55"/>
                    <a:pt x="f31" y="f51"/>
                  </a:cubicBezTo>
                  <a:cubicBezTo>
                    <a:pt x="f31" y="f52"/>
                    <a:pt x="f30" y="f53"/>
                    <a:pt x="f28" y="f53"/>
                  </a:cubicBezTo>
                  <a:lnTo>
                    <a:pt x="f13" y="f53"/>
                  </a:lnTo>
                  <a:cubicBezTo>
                    <a:pt x="f14" y="f53"/>
                    <a:pt x="f15" y="f52"/>
                    <a:pt x="f15" y="f51"/>
                  </a:cubicBezTo>
                  <a:cubicBezTo>
                    <a:pt x="f15" y="f55"/>
                    <a:pt x="f14" y="f54"/>
                    <a:pt x="f13" y="f54"/>
                  </a:cubicBezTo>
                  <a:close/>
                  <a:moveTo>
                    <a:pt x="f56" y="f57"/>
                  </a:moveTo>
                  <a:cubicBezTo>
                    <a:pt x="f58" y="f57"/>
                    <a:pt x="f2" y="f59"/>
                    <a:pt x="f2" y="f60"/>
                  </a:cubicBezTo>
                  <a:lnTo>
                    <a:pt x="f2" y="f61"/>
                  </a:lnTo>
                  <a:cubicBezTo>
                    <a:pt x="f62" y="f63"/>
                    <a:pt x="f58" y="f64"/>
                    <a:pt x="f56" y="f64"/>
                  </a:cubicBezTo>
                  <a:lnTo>
                    <a:pt x="f65" y="f64"/>
                  </a:lnTo>
                  <a:cubicBezTo>
                    <a:pt x="f66" y="f64"/>
                    <a:pt x="f3" y="f63"/>
                    <a:pt x="f3" y="f61"/>
                  </a:cubicBezTo>
                  <a:lnTo>
                    <a:pt x="f3" y="f60"/>
                  </a:lnTo>
                  <a:cubicBezTo>
                    <a:pt x="f3" y="f59"/>
                    <a:pt x="f66" y="f57"/>
                    <a:pt x="f65" y="f57"/>
                  </a:cubicBezTo>
                  <a:lnTo>
                    <a:pt x="f5" y="f57"/>
                  </a:lnTo>
                  <a:lnTo>
                    <a:pt x="f5" y="f67"/>
                  </a:lnTo>
                  <a:cubicBezTo>
                    <a:pt x="f5" y="f68"/>
                    <a:pt x="f69" y="f70"/>
                    <a:pt x="f71" y="f70"/>
                  </a:cubicBezTo>
                  <a:lnTo>
                    <a:pt x="f72" y="f70"/>
                  </a:lnTo>
                  <a:cubicBezTo>
                    <a:pt x="f9" y="f70"/>
                    <a:pt x="f73" y="f68"/>
                    <a:pt x="f73" y="f67"/>
                  </a:cubicBezTo>
                  <a:lnTo>
                    <a:pt x="f73" y="f57"/>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42" name="Google Shape;6963;p88">
              <a:extLst>
                <a:ext uri="{FF2B5EF4-FFF2-40B4-BE49-F238E27FC236}">
                  <a16:creationId xmlns:a16="http://schemas.microsoft.com/office/drawing/2014/main" id="{64B75054-55C8-41AD-A7CE-072ED32D2104}"/>
                </a:ext>
              </a:extLst>
            </p:cNvPr>
            <p:cNvSpPr/>
            <p:nvPr/>
          </p:nvSpPr>
          <p:spPr>
            <a:xfrm>
              <a:off x="5385367" y="1486887"/>
              <a:ext cx="87306" cy="177256"/>
            </a:xfrm>
            <a:custGeom>
              <a:avLst/>
              <a:gdLst>
                <a:gd name="f0" fmla="val w"/>
                <a:gd name="f1" fmla="val h"/>
                <a:gd name="f2" fmla="val 0"/>
                <a:gd name="f3" fmla="val 2049"/>
                <a:gd name="f4" fmla="val 4160"/>
                <a:gd name="f5" fmla="val 1"/>
                <a:gd name="f6" fmla="*/ f0 1 2049"/>
                <a:gd name="f7" fmla="*/ f1 1 4160"/>
                <a:gd name="f8" fmla="+- f4 0 f2"/>
                <a:gd name="f9" fmla="+- f3 0 f2"/>
                <a:gd name="f10" fmla="*/ f9 1 2049"/>
                <a:gd name="f11" fmla="*/ f8 1 4160"/>
                <a:gd name="f12" fmla="*/ f2 1 f10"/>
                <a:gd name="f13" fmla="*/ f3 1 f10"/>
                <a:gd name="f14" fmla="*/ f2 1 f11"/>
                <a:gd name="f15" fmla="*/ f4 1 f11"/>
                <a:gd name="f16" fmla="*/ f12 f6 1"/>
                <a:gd name="f17" fmla="*/ f13 f6 1"/>
                <a:gd name="f18" fmla="*/ f15 f7 1"/>
                <a:gd name="f19" fmla="*/ f14 f7 1"/>
              </a:gdLst>
              <a:ahLst/>
              <a:cxnLst>
                <a:cxn ang="3cd4">
                  <a:pos x="hc" y="t"/>
                </a:cxn>
                <a:cxn ang="0">
                  <a:pos x="r" y="vc"/>
                </a:cxn>
                <a:cxn ang="cd4">
                  <a:pos x="hc" y="b"/>
                </a:cxn>
                <a:cxn ang="cd2">
                  <a:pos x="l" y="vc"/>
                </a:cxn>
              </a:cxnLst>
              <a:rect l="f16" t="f19" r="f17" b="f18"/>
              <a:pathLst>
                <a:path w="2049" h="4160">
                  <a:moveTo>
                    <a:pt x="f5" y="f5"/>
                  </a:moveTo>
                  <a:lnTo>
                    <a:pt x="f5" y="f4"/>
                  </a:lnTo>
                  <a:lnTo>
                    <a:pt x="f3" y="f4"/>
                  </a:lnTo>
                  <a:lnTo>
                    <a:pt x="f3" y="f5"/>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43" name="Google Shape;6964;p88">
              <a:extLst>
                <a:ext uri="{FF2B5EF4-FFF2-40B4-BE49-F238E27FC236}">
                  <a16:creationId xmlns:a16="http://schemas.microsoft.com/office/drawing/2014/main" id="{5A61AF1A-D616-448A-B873-E475C86BE380}"/>
                </a:ext>
              </a:extLst>
            </p:cNvPr>
            <p:cNvSpPr/>
            <p:nvPr/>
          </p:nvSpPr>
          <p:spPr>
            <a:xfrm>
              <a:off x="5385367" y="1371453"/>
              <a:ext cx="87306" cy="87306"/>
            </a:xfrm>
            <a:custGeom>
              <a:avLst/>
              <a:gdLst>
                <a:gd name="f0" fmla="val w"/>
                <a:gd name="f1" fmla="val h"/>
                <a:gd name="f2" fmla="val 0"/>
                <a:gd name="f3" fmla="val 2049"/>
                <a:gd name="f4" fmla="val 1009"/>
                <a:gd name="f5" fmla="val 1"/>
                <a:gd name="f6" fmla="val 473"/>
                <a:gd name="f7" fmla="val 1040"/>
                <a:gd name="f8" fmla="val 2048"/>
                <a:gd name="f9" fmla="val 1576"/>
                <a:gd name="f10" fmla="*/ f0 1 2049"/>
                <a:gd name="f11" fmla="*/ f1 1 2049"/>
                <a:gd name="f12" fmla="+- f3 0 f2"/>
                <a:gd name="f13" fmla="*/ f12 1 2049"/>
                <a:gd name="f14" fmla="*/ f2 1 f13"/>
                <a:gd name="f15" fmla="*/ f3 1 f13"/>
                <a:gd name="f16" fmla="*/ f14 f10 1"/>
                <a:gd name="f17" fmla="*/ f15 f10 1"/>
                <a:gd name="f18" fmla="*/ f15 f11 1"/>
                <a:gd name="f19" fmla="*/ f14 f11 1"/>
              </a:gdLst>
              <a:ahLst/>
              <a:cxnLst>
                <a:cxn ang="3cd4">
                  <a:pos x="hc" y="t"/>
                </a:cxn>
                <a:cxn ang="0">
                  <a:pos x="r" y="vc"/>
                </a:cxn>
                <a:cxn ang="cd4">
                  <a:pos x="hc" y="b"/>
                </a:cxn>
                <a:cxn ang="cd2">
                  <a:pos x="l" y="vc"/>
                </a:cxn>
              </a:cxnLst>
              <a:rect l="f16" t="f19" r="f17" b="f18"/>
              <a:pathLst>
                <a:path w="2049" h="2049">
                  <a:moveTo>
                    <a:pt x="f4" y="f5"/>
                  </a:moveTo>
                  <a:cubicBezTo>
                    <a:pt x="f6" y="f5"/>
                    <a:pt x="f5" y="f6"/>
                    <a:pt x="f5" y="f7"/>
                  </a:cubicBezTo>
                  <a:lnTo>
                    <a:pt x="f5" y="f8"/>
                  </a:lnTo>
                  <a:lnTo>
                    <a:pt x="f3" y="f8"/>
                  </a:lnTo>
                  <a:lnTo>
                    <a:pt x="f3" y="f7"/>
                  </a:lnTo>
                  <a:cubicBezTo>
                    <a:pt x="f3" y="f6"/>
                    <a:pt x="f9" y="f5"/>
                    <a:pt x="f4" y="f5"/>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44" name="Google Shape;6965;p88">
              <a:extLst>
                <a:ext uri="{FF2B5EF4-FFF2-40B4-BE49-F238E27FC236}">
                  <a16:creationId xmlns:a16="http://schemas.microsoft.com/office/drawing/2014/main" id="{013371C3-08E1-457C-B413-5AA8942CACD6}"/>
                </a:ext>
              </a:extLst>
            </p:cNvPr>
            <p:cNvSpPr/>
            <p:nvPr/>
          </p:nvSpPr>
          <p:spPr>
            <a:xfrm>
              <a:off x="5388065" y="1693642"/>
              <a:ext cx="79260" cy="87306"/>
            </a:xfrm>
            <a:custGeom>
              <a:avLst/>
              <a:gdLst>
                <a:gd name="f0" fmla="val w"/>
                <a:gd name="f1" fmla="val h"/>
                <a:gd name="f2" fmla="val 0"/>
                <a:gd name="f3" fmla="val 1860"/>
                <a:gd name="f4" fmla="val 2049"/>
                <a:gd name="f5" fmla="val 1"/>
                <a:gd name="f6" fmla="val 599"/>
                <a:gd name="f7" fmla="val 1796"/>
                <a:gd name="f8" fmla="val 694"/>
                <a:gd name="f9" fmla="val 1985"/>
                <a:gd name="f10" fmla="val 788"/>
                <a:gd name="f11" fmla="val 2048"/>
                <a:gd name="f12" fmla="val 946"/>
                <a:gd name="f13" fmla="val 1103"/>
                <a:gd name="f14" fmla="val 1229"/>
                <a:gd name="f15" fmla="val 1261"/>
                <a:gd name="f16" fmla="*/ f0 1 1860"/>
                <a:gd name="f17" fmla="*/ f1 1 2049"/>
                <a:gd name="f18" fmla="+- f4 0 f2"/>
                <a:gd name="f19" fmla="+- f3 0 f2"/>
                <a:gd name="f20" fmla="*/ f19 1 1860"/>
                <a:gd name="f21" fmla="*/ f18 1 2049"/>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1860" h="2049">
                  <a:moveTo>
                    <a:pt x="f5" y="f5"/>
                  </a:moveTo>
                  <a:lnTo>
                    <a:pt x="f6" y="f7"/>
                  </a:lnTo>
                  <a:cubicBezTo>
                    <a:pt x="f8" y="f9"/>
                    <a:pt x="f10" y="f11"/>
                    <a:pt x="f12" y="f11"/>
                  </a:cubicBezTo>
                  <a:cubicBezTo>
                    <a:pt x="f13" y="f11"/>
                    <a:pt x="f14" y="f9"/>
                    <a:pt x="f15" y="f7"/>
                  </a:cubicBezTo>
                  <a:lnTo>
                    <a:pt x="f3" y="f5"/>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grpSp>
      <p:grpSp>
        <p:nvGrpSpPr>
          <p:cNvPr id="45" name="Google Shape;6966;p88">
            <a:extLst>
              <a:ext uri="{FF2B5EF4-FFF2-40B4-BE49-F238E27FC236}">
                <a16:creationId xmlns:a16="http://schemas.microsoft.com/office/drawing/2014/main" id="{095DB651-2189-4C26-A19C-AC17194B01D9}"/>
              </a:ext>
            </a:extLst>
          </p:cNvPr>
          <p:cNvGrpSpPr/>
          <p:nvPr/>
        </p:nvGrpSpPr>
        <p:grpSpPr>
          <a:xfrm>
            <a:off x="6731992" y="2558446"/>
            <a:ext cx="451619" cy="452315"/>
            <a:chOff x="10919517" y="3411178"/>
            <a:chExt cx="604884" cy="605817"/>
          </a:xfrm>
          <a:solidFill>
            <a:srgbClr val="BA1A18"/>
          </a:solidFill>
        </p:grpSpPr>
        <p:sp>
          <p:nvSpPr>
            <p:cNvPr id="46" name="Google Shape;6967;p88">
              <a:extLst>
                <a:ext uri="{FF2B5EF4-FFF2-40B4-BE49-F238E27FC236}">
                  <a16:creationId xmlns:a16="http://schemas.microsoft.com/office/drawing/2014/main" id="{3E5B9048-CA43-4486-AB86-626384626173}"/>
                </a:ext>
              </a:extLst>
            </p:cNvPr>
            <p:cNvSpPr/>
            <p:nvPr/>
          </p:nvSpPr>
          <p:spPr>
            <a:xfrm>
              <a:off x="11089550" y="3811685"/>
              <a:ext cx="16395" cy="26197"/>
            </a:xfrm>
            <a:custGeom>
              <a:avLst/>
              <a:gdLst>
                <a:gd name="f0" fmla="val w"/>
                <a:gd name="f1" fmla="val h"/>
                <a:gd name="f2" fmla="val 0"/>
                <a:gd name="f3" fmla="val 316"/>
                <a:gd name="f4" fmla="val 505"/>
                <a:gd name="f5" fmla="val 158"/>
                <a:gd name="f6" fmla="val 1"/>
                <a:gd name="f7" fmla="val 315"/>
                <a:gd name="f8" fmla="*/ f0 1 316"/>
                <a:gd name="f9" fmla="*/ f1 1 505"/>
                <a:gd name="f10" fmla="+- f4 0 f2"/>
                <a:gd name="f11" fmla="+- f3 0 f2"/>
                <a:gd name="f12" fmla="*/ f11 1 316"/>
                <a:gd name="f13" fmla="*/ f10 1 505"/>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316" h="505">
                  <a:moveTo>
                    <a:pt x="f5" y="f6"/>
                  </a:moveTo>
                  <a:lnTo>
                    <a:pt x="f2" y="f4"/>
                  </a:lnTo>
                  <a:lnTo>
                    <a:pt x="f7" y="f4"/>
                  </a:lnTo>
                  <a:lnTo>
                    <a:pt x="f5" y="f6"/>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47" name="Google Shape;6968;p88">
              <a:extLst>
                <a:ext uri="{FF2B5EF4-FFF2-40B4-BE49-F238E27FC236}">
                  <a16:creationId xmlns:a16="http://schemas.microsoft.com/office/drawing/2014/main" id="{58389BC4-09C5-4C0A-9962-61B020821933}"/>
                </a:ext>
              </a:extLst>
            </p:cNvPr>
            <p:cNvSpPr/>
            <p:nvPr/>
          </p:nvSpPr>
          <p:spPr>
            <a:xfrm>
              <a:off x="10919517" y="3658048"/>
              <a:ext cx="356396" cy="358947"/>
            </a:xfrm>
            <a:custGeom>
              <a:avLst/>
              <a:gdLst>
                <a:gd name="f0" fmla="val w"/>
                <a:gd name="f1" fmla="val h"/>
                <a:gd name="f2" fmla="val 0"/>
                <a:gd name="f3" fmla="val 6869"/>
                <a:gd name="f4" fmla="val 6918"/>
                <a:gd name="f5" fmla="val 3427"/>
                <a:gd name="f6" fmla="val 1449"/>
                <a:gd name="f7" fmla="val 3569"/>
                <a:gd name="f8" fmla="val 3718"/>
                <a:gd name="f9" fmla="val 1512"/>
                <a:gd name="f10" fmla="val 3781"/>
                <a:gd name="f11" fmla="val 1638"/>
                <a:gd name="f12" fmla="val 4317"/>
                <a:gd name="f13" fmla="val 3466"/>
                <a:gd name="f14" fmla="val 4474"/>
                <a:gd name="f15" fmla="val 4695"/>
                <a:gd name="f16" fmla="val 4852"/>
                <a:gd name="f17" fmla="val 3623"/>
                <a:gd name="f18" fmla="val 3812"/>
                <a:gd name="f19" fmla="val 3970"/>
                <a:gd name="f20" fmla="val 4726"/>
                <a:gd name="f21" fmla="val 4127"/>
                <a:gd name="f22" fmla="val 4537"/>
                <a:gd name="f23" fmla="val 4789"/>
                <a:gd name="f24" fmla="val 5072"/>
                <a:gd name="f25" fmla="val 5262"/>
                <a:gd name="f26" fmla="val 4758"/>
                <a:gd name="f27" fmla="val 5419"/>
                <a:gd name="f28" fmla="val 4569"/>
                <a:gd name="f29" fmla="val 5514"/>
                <a:gd name="f30" fmla="val 4545"/>
                <a:gd name="f31" fmla="val 5518"/>
                <a:gd name="f32" fmla="val 4521"/>
                <a:gd name="f33" fmla="val 5520"/>
                <a:gd name="f34" fmla="val 4498"/>
                <a:gd name="f35" fmla="val 4341"/>
                <a:gd name="f36" fmla="val 4210"/>
                <a:gd name="f37" fmla="val 5427"/>
                <a:gd name="f38" fmla="val 4128"/>
                <a:gd name="f39" fmla="val 3057"/>
                <a:gd name="f40" fmla="val 2710"/>
                <a:gd name="f41" fmla="val 2683"/>
                <a:gd name="f42" fmla="val 2535"/>
                <a:gd name="f43" fmla="val 2351"/>
                <a:gd name="f44" fmla="val 2325"/>
                <a:gd name="f45" fmla="val 2297"/>
                <a:gd name="f46" fmla="val 2269"/>
                <a:gd name="f47" fmla="val 2080"/>
                <a:gd name="f48" fmla="val 5451"/>
                <a:gd name="f49" fmla="val 2017"/>
                <a:gd name="f50" fmla="val 2049"/>
                <a:gd name="f51" fmla="val 2332"/>
                <a:gd name="f52" fmla="val 2175"/>
                <a:gd name="f53" fmla="val 4096"/>
                <a:gd name="f54" fmla="val 2206"/>
                <a:gd name="f55" fmla="val 2395"/>
                <a:gd name="f56" fmla="val 2553"/>
                <a:gd name="f57" fmla="val 3120"/>
                <a:gd name="f58" fmla="val 3151"/>
                <a:gd name="f59" fmla="val 3285"/>
                <a:gd name="f60" fmla="val 3435"/>
                <a:gd name="f61" fmla="val 1544"/>
                <a:gd name="f62" fmla="val 1"/>
                <a:gd name="f63" fmla="val 3434"/>
                <a:gd name="f64" fmla="val 5356"/>
                <a:gd name="f65" fmla="val 6900"/>
                <a:gd name="f66" fmla="val 4065"/>
                <a:gd name="f67" fmla="val 4632"/>
                <a:gd name="f68" fmla="val 6742"/>
                <a:gd name="f69" fmla="val 5168"/>
                <a:gd name="f70" fmla="val 6427"/>
                <a:gd name="f71" fmla="val 6365"/>
                <a:gd name="f72" fmla="val 6407"/>
                <a:gd name="f73" fmla="val 6910"/>
                <a:gd name="f74" fmla="val 6449"/>
                <a:gd name="f75" fmla="val 6917"/>
                <a:gd name="f76" fmla="val 6491"/>
                <a:gd name="f77" fmla="val 6575"/>
                <a:gd name="f78" fmla="val 6659"/>
                <a:gd name="f79" fmla="val 6889"/>
                <a:gd name="f80" fmla="val 6743"/>
                <a:gd name="f81" fmla="val 6805"/>
                <a:gd name="f82" fmla="val 6806"/>
                <a:gd name="f83" fmla="val 6616"/>
                <a:gd name="f84" fmla="val 6459"/>
                <a:gd name="f85" fmla="val 5009"/>
                <a:gd name="f86" fmla="val 4001"/>
                <a:gd name="f87" fmla="val 3119"/>
                <a:gd name="f88" fmla="val 6774"/>
                <a:gd name="f89" fmla="val 2804"/>
                <a:gd name="f90" fmla="val 6711"/>
                <a:gd name="f91" fmla="val 2489"/>
                <a:gd name="f92" fmla="val 6617"/>
                <a:gd name="f93" fmla="val 2426"/>
                <a:gd name="f94" fmla="val 6428"/>
                <a:gd name="f95" fmla="val 2363"/>
                <a:gd name="f96" fmla="val 5389"/>
                <a:gd name="f97" fmla="val 2755"/>
                <a:gd name="f98" fmla="val 5256"/>
                <a:gd name="f99" fmla="val 2780"/>
                <a:gd name="f100" fmla="val 5125"/>
                <a:gd name="f101" fmla="val 4892"/>
                <a:gd name="f102" fmla="val 4667"/>
                <a:gd name="f103" fmla="val 2702"/>
                <a:gd name="f104" fmla="val 4506"/>
                <a:gd name="f105" fmla="val 2521"/>
                <a:gd name="f106" fmla="val 4222"/>
                <a:gd name="f107" fmla="val 1891"/>
                <a:gd name="f108" fmla="val 4159"/>
                <a:gd name="f109" fmla="val 1481"/>
                <a:gd name="f110" fmla="val 4443"/>
                <a:gd name="f111" fmla="val 221"/>
                <a:gd name="f112" fmla="val 189"/>
                <a:gd name="f113" fmla="val 4411"/>
                <a:gd name="f114" fmla="val 158"/>
                <a:gd name="f115" fmla="val 63"/>
                <a:gd name="f116" fmla="*/ f0 1 6869"/>
                <a:gd name="f117" fmla="*/ f1 1 6918"/>
                <a:gd name="f118" fmla="+- f4 0 f2"/>
                <a:gd name="f119" fmla="+- f3 0 f2"/>
                <a:gd name="f120" fmla="*/ f119 1 6869"/>
                <a:gd name="f121" fmla="*/ f118 1 6918"/>
                <a:gd name="f122" fmla="*/ f2 1 f120"/>
                <a:gd name="f123" fmla="*/ f3 1 f120"/>
                <a:gd name="f124" fmla="*/ f2 1 f121"/>
                <a:gd name="f125" fmla="*/ f4 1 f121"/>
                <a:gd name="f126" fmla="*/ f122 f116 1"/>
                <a:gd name="f127" fmla="*/ f123 f116 1"/>
                <a:gd name="f128" fmla="*/ f125 f117 1"/>
                <a:gd name="f129" fmla="*/ f124 f117 1"/>
              </a:gdLst>
              <a:ahLst/>
              <a:cxnLst>
                <a:cxn ang="3cd4">
                  <a:pos x="hc" y="t"/>
                </a:cxn>
                <a:cxn ang="0">
                  <a:pos x="r" y="vc"/>
                </a:cxn>
                <a:cxn ang="cd4">
                  <a:pos x="hc" y="b"/>
                </a:cxn>
                <a:cxn ang="cd2">
                  <a:pos x="l" y="vc"/>
                </a:cxn>
              </a:cxnLst>
              <a:rect l="f126" t="f129" r="f127" b="f128"/>
              <a:pathLst>
                <a:path w="6869" h="6918">
                  <a:moveTo>
                    <a:pt x="f5" y="f6"/>
                  </a:moveTo>
                  <a:cubicBezTo>
                    <a:pt x="f7" y="f6"/>
                    <a:pt x="f8" y="f9"/>
                    <a:pt x="f10" y="f11"/>
                  </a:cubicBezTo>
                  <a:lnTo>
                    <a:pt x="f12" y="f13"/>
                  </a:lnTo>
                  <a:lnTo>
                    <a:pt x="f14" y="f13"/>
                  </a:lnTo>
                  <a:cubicBezTo>
                    <a:pt x="f15" y="f13"/>
                    <a:pt x="f16" y="f17"/>
                    <a:pt x="f16" y="f18"/>
                  </a:cubicBezTo>
                  <a:cubicBezTo>
                    <a:pt x="f16" y="f19"/>
                    <a:pt x="f20" y="f21"/>
                    <a:pt x="f22" y="f21"/>
                  </a:cubicBezTo>
                  <a:lnTo>
                    <a:pt x="f23" y="f24"/>
                  </a:lnTo>
                  <a:cubicBezTo>
                    <a:pt x="f16" y="f25"/>
                    <a:pt x="f26" y="f27"/>
                    <a:pt x="f28" y="f29"/>
                  </a:cubicBezTo>
                  <a:cubicBezTo>
                    <a:pt x="f30" y="f31"/>
                    <a:pt x="f32" y="f33"/>
                    <a:pt x="f34" y="f33"/>
                  </a:cubicBezTo>
                  <a:cubicBezTo>
                    <a:pt x="f35" y="f33"/>
                    <a:pt x="f36" y="f37"/>
                    <a:pt x="f38" y="f25"/>
                  </a:cubicBezTo>
                  <a:lnTo>
                    <a:pt x="f10" y="f21"/>
                  </a:lnTo>
                  <a:lnTo>
                    <a:pt x="f39" y="f21"/>
                  </a:lnTo>
                  <a:lnTo>
                    <a:pt x="f40" y="f25"/>
                  </a:lnTo>
                  <a:cubicBezTo>
                    <a:pt x="f41" y="f37"/>
                    <a:pt x="f42" y="f33"/>
                    <a:pt x="f43" y="f33"/>
                  </a:cubicBezTo>
                  <a:cubicBezTo>
                    <a:pt x="f44" y="f33"/>
                    <a:pt x="f45" y="f31"/>
                    <a:pt x="f46" y="f29"/>
                  </a:cubicBezTo>
                  <a:cubicBezTo>
                    <a:pt x="f47" y="f48"/>
                    <a:pt x="f49" y="f25"/>
                    <a:pt x="f50" y="f24"/>
                  </a:cubicBezTo>
                  <a:lnTo>
                    <a:pt x="f51" y="f21"/>
                  </a:lnTo>
                  <a:cubicBezTo>
                    <a:pt x="f52" y="f53"/>
                    <a:pt x="f49" y="f19"/>
                    <a:pt x="f49" y="f18"/>
                  </a:cubicBezTo>
                  <a:cubicBezTo>
                    <a:pt x="f50" y="f17"/>
                    <a:pt x="f54" y="f13"/>
                    <a:pt x="f55" y="f13"/>
                  </a:cubicBezTo>
                  <a:lnTo>
                    <a:pt x="f56" y="f13"/>
                  </a:lnTo>
                  <a:lnTo>
                    <a:pt x="f57" y="f11"/>
                  </a:lnTo>
                  <a:cubicBezTo>
                    <a:pt x="f58" y="f9"/>
                    <a:pt x="f59" y="f6"/>
                    <a:pt x="f5" y="f6"/>
                  </a:cubicBezTo>
                  <a:close/>
                  <a:moveTo>
                    <a:pt x="f60" y="f2"/>
                  </a:moveTo>
                  <a:cubicBezTo>
                    <a:pt x="f61" y="f2"/>
                    <a:pt x="f62" y="f61"/>
                    <a:pt x="f62" y="f63"/>
                  </a:cubicBezTo>
                  <a:cubicBezTo>
                    <a:pt x="f62" y="f64"/>
                    <a:pt x="f61" y="f65"/>
                    <a:pt x="f60" y="f65"/>
                  </a:cubicBezTo>
                  <a:cubicBezTo>
                    <a:pt x="f66" y="f65"/>
                    <a:pt x="f67" y="f68"/>
                    <a:pt x="f69" y="f70"/>
                  </a:cubicBezTo>
                  <a:lnTo>
                    <a:pt x="f71" y="f65"/>
                  </a:lnTo>
                  <a:cubicBezTo>
                    <a:pt x="f72" y="f73"/>
                    <a:pt x="f74" y="f75"/>
                    <a:pt x="f76" y="f75"/>
                  </a:cubicBezTo>
                  <a:cubicBezTo>
                    <a:pt x="f77" y="f75"/>
                    <a:pt x="f78" y="f79"/>
                    <a:pt x="f80" y="f81"/>
                  </a:cubicBezTo>
                  <a:cubicBezTo>
                    <a:pt x="f82" y="f68"/>
                    <a:pt x="f3" y="f83"/>
                    <a:pt x="f3" y="f84"/>
                  </a:cubicBezTo>
                  <a:lnTo>
                    <a:pt x="f76" y="f85"/>
                  </a:lnTo>
                  <a:cubicBezTo>
                    <a:pt x="f80" y="f22"/>
                    <a:pt x="f3" y="f86"/>
                    <a:pt x="f3" y="f13"/>
                  </a:cubicBezTo>
                  <a:cubicBezTo>
                    <a:pt x="f3" y="f87"/>
                    <a:pt x="f88" y="f89"/>
                    <a:pt x="f90" y="f91"/>
                  </a:cubicBezTo>
                  <a:cubicBezTo>
                    <a:pt x="f92" y="f93"/>
                    <a:pt x="f76" y="f55"/>
                    <a:pt x="f94" y="f95"/>
                  </a:cubicBezTo>
                  <a:lnTo>
                    <a:pt x="f29" y="f40"/>
                  </a:lnTo>
                  <a:cubicBezTo>
                    <a:pt x="f96" y="f97"/>
                    <a:pt x="f98" y="f99"/>
                    <a:pt x="f100" y="f99"/>
                  </a:cubicBezTo>
                  <a:cubicBezTo>
                    <a:pt x="f101" y="f99"/>
                    <a:pt x="f102" y="f103"/>
                    <a:pt x="f104" y="f105"/>
                  </a:cubicBezTo>
                  <a:cubicBezTo>
                    <a:pt x="f106" y="f46"/>
                    <a:pt x="f53" y="f107"/>
                    <a:pt x="f108" y="f109"/>
                  </a:cubicBezTo>
                  <a:lnTo>
                    <a:pt x="f110" y="f111"/>
                  </a:lnTo>
                  <a:cubicBezTo>
                    <a:pt x="f110" y="f112"/>
                    <a:pt x="f110" y="f112"/>
                    <a:pt x="f113" y="f114"/>
                  </a:cubicBezTo>
                  <a:cubicBezTo>
                    <a:pt x="f53" y="f115"/>
                    <a:pt x="f10" y="f2"/>
                    <a:pt x="f60"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48" name="Google Shape;6969;p88">
              <a:extLst>
                <a:ext uri="{FF2B5EF4-FFF2-40B4-BE49-F238E27FC236}">
                  <a16:creationId xmlns:a16="http://schemas.microsoft.com/office/drawing/2014/main" id="{3FAF2D68-B7A4-42C9-BDDB-3C9F8534ADD3}"/>
                </a:ext>
              </a:extLst>
            </p:cNvPr>
            <p:cNvSpPr/>
            <p:nvPr/>
          </p:nvSpPr>
          <p:spPr>
            <a:xfrm>
              <a:off x="11329827" y="3553394"/>
              <a:ext cx="32735" cy="54004"/>
            </a:xfrm>
            <a:custGeom>
              <a:avLst/>
              <a:gdLst>
                <a:gd name="f0" fmla="val w"/>
                <a:gd name="f1" fmla="val h"/>
                <a:gd name="f2" fmla="val 0"/>
                <a:gd name="f3" fmla="val 631"/>
                <a:gd name="f4" fmla="val 1041"/>
                <a:gd name="f5" fmla="val 1"/>
                <a:gd name="f6" fmla="val 32"/>
                <a:gd name="f7" fmla="val 410"/>
                <a:gd name="f8" fmla="val 126"/>
                <a:gd name="f9" fmla="val 694"/>
                <a:gd name="f10" fmla="val 315"/>
                <a:gd name="f11" fmla="val 473"/>
                <a:gd name="f12" fmla="val 599"/>
                <a:gd name="f13" fmla="val 347"/>
                <a:gd name="f14" fmla="*/ f0 1 631"/>
                <a:gd name="f15" fmla="*/ f1 1 1041"/>
                <a:gd name="f16" fmla="+- f4 0 f2"/>
                <a:gd name="f17" fmla="+- f3 0 f2"/>
                <a:gd name="f18" fmla="*/ f17 1 631"/>
                <a:gd name="f19" fmla="*/ f16 1 1041"/>
                <a:gd name="f20" fmla="*/ f2 1 f18"/>
                <a:gd name="f21" fmla="*/ f3 1 f18"/>
                <a:gd name="f22" fmla="*/ f2 1 f19"/>
                <a:gd name="f23" fmla="*/ f4 1 f19"/>
                <a:gd name="f24" fmla="*/ f20 f14 1"/>
                <a:gd name="f25" fmla="*/ f21 f14 1"/>
                <a:gd name="f26" fmla="*/ f23 f15 1"/>
                <a:gd name="f27" fmla="*/ f22 f15 1"/>
              </a:gdLst>
              <a:ahLst/>
              <a:cxnLst>
                <a:cxn ang="3cd4">
                  <a:pos x="hc" y="t"/>
                </a:cxn>
                <a:cxn ang="0">
                  <a:pos x="r" y="vc"/>
                </a:cxn>
                <a:cxn ang="cd4">
                  <a:pos x="hc" y="b"/>
                </a:cxn>
                <a:cxn ang="cd2">
                  <a:pos x="l" y="vc"/>
                </a:cxn>
              </a:cxnLst>
              <a:rect l="f24" t="f27" r="f25" b="f26"/>
              <a:pathLst>
                <a:path w="631" h="1041">
                  <a:moveTo>
                    <a:pt x="f2" y="f5"/>
                  </a:moveTo>
                  <a:cubicBezTo>
                    <a:pt x="f6" y="f7"/>
                    <a:pt x="f8" y="f9"/>
                    <a:pt x="f10" y="f4"/>
                  </a:cubicBezTo>
                  <a:cubicBezTo>
                    <a:pt x="f11" y="f9"/>
                    <a:pt x="f12" y="f13"/>
                    <a:pt x="f3" y="f5"/>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49" name="Google Shape;6970;p88">
              <a:extLst>
                <a:ext uri="{FF2B5EF4-FFF2-40B4-BE49-F238E27FC236}">
                  <a16:creationId xmlns:a16="http://schemas.microsoft.com/office/drawing/2014/main" id="{4E9532A8-796E-408E-8CF4-508DC30AF1FC}"/>
                </a:ext>
              </a:extLst>
            </p:cNvPr>
            <p:cNvSpPr/>
            <p:nvPr/>
          </p:nvSpPr>
          <p:spPr>
            <a:xfrm>
              <a:off x="11166332" y="3411178"/>
              <a:ext cx="358069" cy="357795"/>
            </a:xfrm>
            <a:custGeom>
              <a:avLst/>
              <a:gdLst>
                <a:gd name="f0" fmla="val w"/>
                <a:gd name="f1" fmla="val h"/>
                <a:gd name="f2" fmla="val 0"/>
                <a:gd name="f3" fmla="val 6901"/>
                <a:gd name="f4" fmla="val 6896"/>
                <a:gd name="f5" fmla="val 3435"/>
                <a:gd name="f6" fmla="val 1356"/>
                <a:gd name="f7" fmla="val 3624"/>
                <a:gd name="f8" fmla="val 3782"/>
                <a:gd name="f9" fmla="val 1513"/>
                <a:gd name="f10" fmla="val 1734"/>
                <a:gd name="f11" fmla="val 2080"/>
                <a:gd name="f12" fmla="val 4821"/>
                <a:gd name="f13" fmla="val 5010"/>
                <a:gd name="f14" fmla="val 5168"/>
                <a:gd name="f15" fmla="val 2238"/>
                <a:gd name="f16" fmla="val 2427"/>
                <a:gd name="f17" fmla="val 2616"/>
                <a:gd name="f18" fmla="val 2742"/>
                <a:gd name="f19" fmla="val 4412"/>
                <a:gd name="f20" fmla="val 4380"/>
                <a:gd name="f21" fmla="val 3341"/>
                <a:gd name="f22" fmla="val 4191"/>
                <a:gd name="f23" fmla="val 3876"/>
                <a:gd name="f24" fmla="val 3908"/>
                <a:gd name="f25" fmla="val 4443"/>
                <a:gd name="f26" fmla="val 4475"/>
                <a:gd name="f27" fmla="val 3939"/>
                <a:gd name="f28" fmla="val 4506"/>
                <a:gd name="f29" fmla="val 4349"/>
                <a:gd name="f30" fmla="val 4916"/>
                <a:gd name="f31" fmla="val 5042"/>
                <a:gd name="f32" fmla="val 5262"/>
                <a:gd name="f33" fmla="val 5388"/>
                <a:gd name="f34" fmla="val 4286"/>
                <a:gd name="f35" fmla="val 5451"/>
                <a:gd name="f36" fmla="val 5483"/>
                <a:gd name="f37" fmla="val 4101"/>
                <a:gd name="f38" fmla="val 4010"/>
                <a:gd name="f39" fmla="val 3923"/>
                <a:gd name="f40" fmla="val 3466"/>
                <a:gd name="f41" fmla="val 4979"/>
                <a:gd name="f42" fmla="val 4947"/>
                <a:gd name="f43" fmla="val 3403"/>
                <a:gd name="f44" fmla="val 2994"/>
                <a:gd name="f45" fmla="val 2931"/>
                <a:gd name="f46" fmla="val 2844"/>
                <a:gd name="f47" fmla="val 2758"/>
                <a:gd name="f48" fmla="val 2671"/>
                <a:gd name="f49" fmla="val 2584"/>
                <a:gd name="f50" fmla="val 2521"/>
                <a:gd name="f51" fmla="val 2395"/>
                <a:gd name="f52" fmla="val 2962"/>
                <a:gd name="f53" fmla="val 2679"/>
                <a:gd name="f54" fmla="val 2490"/>
                <a:gd name="f55" fmla="val 2458"/>
                <a:gd name="f56" fmla="val 2049"/>
                <a:gd name="f57" fmla="val 1860"/>
                <a:gd name="f58" fmla="val 1702"/>
                <a:gd name="f59" fmla="val 2206"/>
                <a:gd name="f60" fmla="val 3088"/>
                <a:gd name="f61" fmla="val 3246"/>
                <a:gd name="f62" fmla="val 1"/>
                <a:gd name="f63" fmla="val 1576"/>
                <a:gd name="f64" fmla="val 32"/>
                <a:gd name="f65" fmla="val 3467"/>
                <a:gd name="f66" fmla="val 3971"/>
                <a:gd name="f67" fmla="val 158"/>
                <a:gd name="f68" fmla="val 411"/>
                <a:gd name="f69" fmla="val 6459"/>
                <a:gd name="f70" fmla="val 6554"/>
                <a:gd name="f71" fmla="val 6680"/>
                <a:gd name="f72" fmla="val 6806"/>
                <a:gd name="f73" fmla="val 225"/>
                <a:gd name="f74" fmla="val 6851"/>
                <a:gd name="f75" fmla="val 324"/>
                <a:gd name="f76" fmla="val 6895"/>
                <a:gd name="f77" fmla="val 420"/>
                <a:gd name="f78" fmla="val 460"/>
                <a:gd name="f79" fmla="val 500"/>
                <a:gd name="f80" fmla="val 6887"/>
                <a:gd name="f81" fmla="val 537"/>
                <a:gd name="f82" fmla="val 6869"/>
                <a:gd name="f83" fmla="val 6396"/>
                <a:gd name="f84" fmla="val 2269"/>
                <a:gd name="f85" fmla="val 6712"/>
                <a:gd name="f86" fmla="val 2899"/>
                <a:gd name="f87" fmla="val 5357"/>
                <a:gd name="f88" fmla="val 5325"/>
                <a:gd name="f89" fmla="*/ f0 1 6901"/>
                <a:gd name="f90" fmla="*/ f1 1 6896"/>
                <a:gd name="f91" fmla="+- f4 0 f2"/>
                <a:gd name="f92" fmla="+- f3 0 f2"/>
                <a:gd name="f93" fmla="*/ f92 1 6901"/>
                <a:gd name="f94" fmla="*/ f91 1 6896"/>
                <a:gd name="f95" fmla="*/ f2 1 f93"/>
                <a:gd name="f96" fmla="*/ f3 1 f93"/>
                <a:gd name="f97" fmla="*/ f2 1 f94"/>
                <a:gd name="f98" fmla="*/ f4 1 f94"/>
                <a:gd name="f99" fmla="*/ f95 f89 1"/>
                <a:gd name="f100" fmla="*/ f96 f89 1"/>
                <a:gd name="f101" fmla="*/ f98 f90 1"/>
                <a:gd name="f102" fmla="*/ f97 f90 1"/>
              </a:gdLst>
              <a:ahLst/>
              <a:cxnLst>
                <a:cxn ang="3cd4">
                  <a:pos x="hc" y="t"/>
                </a:cxn>
                <a:cxn ang="0">
                  <a:pos x="r" y="vc"/>
                </a:cxn>
                <a:cxn ang="cd4">
                  <a:pos x="hc" y="b"/>
                </a:cxn>
                <a:cxn ang="cd2">
                  <a:pos x="l" y="vc"/>
                </a:cxn>
              </a:cxnLst>
              <a:rect l="f99" t="f102" r="f100" b="f101"/>
              <a:pathLst>
                <a:path w="6901" h="6896">
                  <a:moveTo>
                    <a:pt x="f5" y="f6"/>
                  </a:moveTo>
                  <a:cubicBezTo>
                    <a:pt x="f7" y="f6"/>
                    <a:pt x="f8" y="f9"/>
                    <a:pt x="f8" y="f10"/>
                  </a:cubicBezTo>
                  <a:lnTo>
                    <a:pt x="f8" y="f11"/>
                  </a:lnTo>
                  <a:lnTo>
                    <a:pt x="f12" y="f11"/>
                  </a:lnTo>
                  <a:cubicBezTo>
                    <a:pt x="f13" y="f11"/>
                    <a:pt x="f14" y="f15"/>
                    <a:pt x="f14" y="f16"/>
                  </a:cubicBezTo>
                  <a:cubicBezTo>
                    <a:pt x="f14" y="f17"/>
                    <a:pt x="f13" y="f18"/>
                    <a:pt x="f12" y="f18"/>
                  </a:cubicBezTo>
                  <a:lnTo>
                    <a:pt x="f19" y="f18"/>
                  </a:lnTo>
                  <a:cubicBezTo>
                    <a:pt x="f20" y="f21"/>
                    <a:pt x="f22" y="f23"/>
                    <a:pt x="f23" y="f19"/>
                  </a:cubicBezTo>
                  <a:cubicBezTo>
                    <a:pt x="f24" y="f25"/>
                    <a:pt x="f24" y="f26"/>
                    <a:pt x="f27" y="f28"/>
                  </a:cubicBezTo>
                  <a:lnTo>
                    <a:pt x="f29" y="f30"/>
                  </a:lnTo>
                  <a:cubicBezTo>
                    <a:pt x="f25" y="f31"/>
                    <a:pt x="f25" y="f32"/>
                    <a:pt x="f29" y="f33"/>
                  </a:cubicBezTo>
                  <a:cubicBezTo>
                    <a:pt x="f34" y="f35"/>
                    <a:pt x="f22" y="f36"/>
                    <a:pt x="f37" y="f36"/>
                  </a:cubicBezTo>
                  <a:cubicBezTo>
                    <a:pt x="f38" y="f36"/>
                    <a:pt x="f39" y="f35"/>
                    <a:pt x="f23" y="f33"/>
                  </a:cubicBezTo>
                  <a:lnTo>
                    <a:pt x="f40" y="f41"/>
                  </a:lnTo>
                  <a:lnTo>
                    <a:pt x="f5" y="f42"/>
                  </a:lnTo>
                  <a:lnTo>
                    <a:pt x="f43" y="f41"/>
                  </a:lnTo>
                  <a:lnTo>
                    <a:pt x="f44" y="f33"/>
                  </a:lnTo>
                  <a:cubicBezTo>
                    <a:pt x="f45" y="f35"/>
                    <a:pt x="f46" y="f36"/>
                    <a:pt x="f47" y="f36"/>
                  </a:cubicBezTo>
                  <a:cubicBezTo>
                    <a:pt x="f48" y="f36"/>
                    <a:pt x="f49" y="f35"/>
                    <a:pt x="f50" y="f33"/>
                  </a:cubicBezTo>
                  <a:cubicBezTo>
                    <a:pt x="f51" y="f32"/>
                    <a:pt x="f51" y="f31"/>
                    <a:pt x="f50" y="f30"/>
                  </a:cubicBezTo>
                  <a:lnTo>
                    <a:pt x="f45" y="f28"/>
                  </a:lnTo>
                  <a:cubicBezTo>
                    <a:pt x="f52" y="f26"/>
                    <a:pt x="f52" y="f25"/>
                    <a:pt x="f44" y="f19"/>
                  </a:cubicBezTo>
                  <a:cubicBezTo>
                    <a:pt x="f53" y="f27"/>
                    <a:pt x="f54" y="f21"/>
                    <a:pt x="f55" y="f18"/>
                  </a:cubicBezTo>
                  <a:lnTo>
                    <a:pt x="f56" y="f18"/>
                  </a:lnTo>
                  <a:cubicBezTo>
                    <a:pt x="f57" y="f18"/>
                    <a:pt x="f58" y="f49"/>
                    <a:pt x="f58" y="f51"/>
                  </a:cubicBezTo>
                  <a:cubicBezTo>
                    <a:pt x="f58" y="f59"/>
                    <a:pt x="f57" y="f56"/>
                    <a:pt x="f56" y="f56"/>
                  </a:cubicBezTo>
                  <a:lnTo>
                    <a:pt x="f60" y="f56"/>
                  </a:lnTo>
                  <a:lnTo>
                    <a:pt x="f60" y="f10"/>
                  </a:lnTo>
                  <a:cubicBezTo>
                    <a:pt x="f60" y="f9"/>
                    <a:pt x="f61" y="f6"/>
                    <a:pt x="f5" y="f6"/>
                  </a:cubicBezTo>
                  <a:close/>
                  <a:moveTo>
                    <a:pt x="f40" y="f62"/>
                  </a:moveTo>
                  <a:cubicBezTo>
                    <a:pt x="f63" y="f62"/>
                    <a:pt x="f64" y="f63"/>
                    <a:pt x="f64" y="f65"/>
                  </a:cubicBezTo>
                  <a:cubicBezTo>
                    <a:pt x="f64" y="f66"/>
                    <a:pt x="f67" y="f28"/>
                    <a:pt x="f68" y="f41"/>
                  </a:cubicBezTo>
                  <a:lnTo>
                    <a:pt x="f64" y="f69"/>
                  </a:lnTo>
                  <a:cubicBezTo>
                    <a:pt x="f62" y="f70"/>
                    <a:pt x="f64" y="f71"/>
                    <a:pt x="f67" y="f72"/>
                  </a:cubicBezTo>
                  <a:cubicBezTo>
                    <a:pt x="f73" y="f74"/>
                    <a:pt x="f75" y="f76"/>
                    <a:pt x="f77" y="f76"/>
                  </a:cubicBezTo>
                  <a:cubicBezTo>
                    <a:pt x="f78" y="f76"/>
                    <a:pt x="f79" y="f80"/>
                    <a:pt x="f81" y="f82"/>
                  </a:cubicBezTo>
                  <a:lnTo>
                    <a:pt x="f10" y="f83"/>
                  </a:lnTo>
                  <a:cubicBezTo>
                    <a:pt x="f84" y="f85"/>
                    <a:pt x="f86" y="f82"/>
                    <a:pt x="f40" y="f82"/>
                  </a:cubicBezTo>
                  <a:cubicBezTo>
                    <a:pt x="f87" y="f82"/>
                    <a:pt x="f3" y="f87"/>
                    <a:pt x="f3" y="f5"/>
                  </a:cubicBezTo>
                  <a:cubicBezTo>
                    <a:pt x="f3" y="f63"/>
                    <a:pt x="f88" y="f62"/>
                    <a:pt x="f40" y="f6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grpSp>
      <p:grpSp>
        <p:nvGrpSpPr>
          <p:cNvPr id="50" name="Google Shape;6760;p88">
            <a:extLst>
              <a:ext uri="{FF2B5EF4-FFF2-40B4-BE49-F238E27FC236}">
                <a16:creationId xmlns:a16="http://schemas.microsoft.com/office/drawing/2014/main" id="{0E49B46B-3241-4C3E-8701-F16D728BC3D7}"/>
              </a:ext>
            </a:extLst>
          </p:cNvPr>
          <p:cNvGrpSpPr/>
          <p:nvPr/>
        </p:nvGrpSpPr>
        <p:grpSpPr>
          <a:xfrm>
            <a:off x="1717224" y="942637"/>
            <a:ext cx="373277" cy="448397"/>
            <a:chOff x="4202884" y="1247013"/>
            <a:chExt cx="499957" cy="600568"/>
          </a:xfrm>
          <a:solidFill>
            <a:srgbClr val="BA1A18"/>
          </a:solidFill>
        </p:grpSpPr>
        <p:sp>
          <p:nvSpPr>
            <p:cNvPr id="51" name="Google Shape;6761;p88">
              <a:extLst>
                <a:ext uri="{FF2B5EF4-FFF2-40B4-BE49-F238E27FC236}">
                  <a16:creationId xmlns:a16="http://schemas.microsoft.com/office/drawing/2014/main" id="{E51F7589-B54F-4BD2-9542-1E7D58CAC695}"/>
                </a:ext>
              </a:extLst>
            </p:cNvPr>
            <p:cNvSpPr/>
            <p:nvPr/>
          </p:nvSpPr>
          <p:spPr>
            <a:xfrm>
              <a:off x="4202884" y="1247013"/>
              <a:ext cx="105558" cy="417176"/>
            </a:xfrm>
            <a:custGeom>
              <a:avLst/>
              <a:gdLst>
                <a:gd name="f0" fmla="val w"/>
                <a:gd name="f1" fmla="val h"/>
                <a:gd name="f2" fmla="val 0"/>
                <a:gd name="f3" fmla="val 2049"/>
                <a:gd name="f4" fmla="val 8098"/>
                <a:gd name="f5" fmla="val 1702"/>
                <a:gd name="f6" fmla="val 757"/>
                <a:gd name="f7" fmla="val 1"/>
                <a:gd name="f8" fmla="val 788"/>
                <a:gd name="f9" fmla="val 1733"/>
                <a:gd name="f10" fmla="val 8097"/>
                <a:gd name="f11" fmla="val 348"/>
                <a:gd name="f12" fmla="val 7782"/>
                <a:gd name="f13" fmla="val 820"/>
                <a:gd name="f14" fmla="val 7562"/>
                <a:gd name="f15" fmla="val 1387"/>
                <a:gd name="f16" fmla="*/ f0 1 2049"/>
                <a:gd name="f17" fmla="*/ f1 1 8098"/>
                <a:gd name="f18" fmla="+- f4 0 f2"/>
                <a:gd name="f19" fmla="+- f3 0 f2"/>
                <a:gd name="f20" fmla="*/ f19 1 2049"/>
                <a:gd name="f21" fmla="*/ f18 1 8098"/>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2049" h="8098">
                  <a:moveTo>
                    <a:pt x="f5" y="f2"/>
                  </a:moveTo>
                  <a:cubicBezTo>
                    <a:pt x="f6" y="f2"/>
                    <a:pt x="f7" y="f8"/>
                    <a:pt x="f7" y="f9"/>
                  </a:cubicBezTo>
                  <a:lnTo>
                    <a:pt x="f7" y="f10"/>
                  </a:lnTo>
                  <a:cubicBezTo>
                    <a:pt x="f11" y="f12"/>
                    <a:pt x="f13" y="f14"/>
                    <a:pt x="f15" y="f14"/>
                  </a:cubicBezTo>
                  <a:lnTo>
                    <a:pt x="f3" y="f14"/>
                  </a:lnTo>
                  <a:lnTo>
                    <a:pt x="f3" y="f2"/>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52" name="Google Shape;6762;p88">
              <a:extLst>
                <a:ext uri="{FF2B5EF4-FFF2-40B4-BE49-F238E27FC236}">
                  <a16:creationId xmlns:a16="http://schemas.microsoft.com/office/drawing/2014/main" id="{693FFF10-966A-4331-B882-EC585DF17561}"/>
                </a:ext>
              </a:extLst>
            </p:cNvPr>
            <p:cNvSpPr/>
            <p:nvPr/>
          </p:nvSpPr>
          <p:spPr>
            <a:xfrm>
              <a:off x="4202884" y="1670617"/>
              <a:ext cx="499957" cy="141256"/>
            </a:xfrm>
            <a:custGeom>
              <a:avLst/>
              <a:gdLst>
                <a:gd name="f0" fmla="val w"/>
                <a:gd name="f1" fmla="val h"/>
                <a:gd name="f2" fmla="val 0"/>
                <a:gd name="f3" fmla="val 9705"/>
                <a:gd name="f4" fmla="val 2742"/>
                <a:gd name="f5" fmla="val 1387"/>
                <a:gd name="f6" fmla="val 631"/>
                <a:gd name="f7" fmla="val 1"/>
                <a:gd name="f8" fmla="val 630"/>
                <a:gd name="f9" fmla="val 1386"/>
                <a:gd name="f10" fmla="val 2111"/>
                <a:gd name="f11" fmla="val 600"/>
                <a:gd name="f12" fmla="val 2741"/>
                <a:gd name="f13" fmla="val 1356"/>
                <a:gd name="f14" fmla="val 4758"/>
                <a:gd name="f15" fmla="val 1733"/>
                <a:gd name="f16" fmla="val 1702"/>
                <a:gd name="f17" fmla="val 1513"/>
                <a:gd name="f18" fmla="val 1575"/>
                <a:gd name="f19" fmla="val 1355"/>
                <a:gd name="f20" fmla="val 1166"/>
                <a:gd name="f21" fmla="val 1008"/>
                <a:gd name="f22" fmla="val 9232"/>
                <a:gd name="f23" fmla="val 9263"/>
                <a:gd name="f24" fmla="val 851"/>
                <a:gd name="f25" fmla="val 9326"/>
                <a:gd name="f26" fmla="val 662"/>
                <a:gd name="f27" fmla="val 9452"/>
                <a:gd name="f28" fmla="val 536"/>
                <a:gd name="f29" fmla="val 9704"/>
                <a:gd name="f30" fmla="val 221"/>
                <a:gd name="f31" fmla="val 9484"/>
                <a:gd name="f32" fmla="*/ f0 1 9705"/>
                <a:gd name="f33" fmla="*/ f1 1 2742"/>
                <a:gd name="f34" fmla="+- f4 0 f2"/>
                <a:gd name="f35" fmla="+- f3 0 f2"/>
                <a:gd name="f36" fmla="*/ f35 1 9705"/>
                <a:gd name="f37" fmla="*/ f34 1 2742"/>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9705" h="2742">
                  <a:moveTo>
                    <a:pt x="f5" y="f2"/>
                  </a:moveTo>
                  <a:cubicBezTo>
                    <a:pt x="f6" y="f2"/>
                    <a:pt x="f7" y="f8"/>
                    <a:pt x="f7" y="f9"/>
                  </a:cubicBezTo>
                  <a:cubicBezTo>
                    <a:pt x="f7" y="f10"/>
                    <a:pt x="f11" y="f12"/>
                    <a:pt x="f13" y="f12"/>
                  </a:cubicBezTo>
                  <a:lnTo>
                    <a:pt x="f14" y="f12"/>
                  </a:lnTo>
                  <a:lnTo>
                    <a:pt x="f14" y="f15"/>
                  </a:lnTo>
                  <a:lnTo>
                    <a:pt x="f16" y="f15"/>
                  </a:lnTo>
                  <a:cubicBezTo>
                    <a:pt x="f17" y="f15"/>
                    <a:pt x="f13" y="f18"/>
                    <a:pt x="f13" y="f19"/>
                  </a:cubicBezTo>
                  <a:cubicBezTo>
                    <a:pt x="f13" y="f20"/>
                    <a:pt x="f17" y="f21"/>
                    <a:pt x="f16" y="f21"/>
                  </a:cubicBezTo>
                  <a:lnTo>
                    <a:pt x="f22" y="f21"/>
                  </a:lnTo>
                  <a:cubicBezTo>
                    <a:pt x="f23" y="f24"/>
                    <a:pt x="f25" y="f26"/>
                    <a:pt x="f27" y="f28"/>
                  </a:cubicBezTo>
                  <a:cubicBezTo>
                    <a:pt x="f29" y="f30"/>
                    <a:pt x="f31" y="f2"/>
                    <a:pt x="f23"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53" name="Google Shape;6763;p88">
              <a:extLst>
                <a:ext uri="{FF2B5EF4-FFF2-40B4-BE49-F238E27FC236}">
                  <a16:creationId xmlns:a16="http://schemas.microsoft.com/office/drawing/2014/main" id="{4C90BA6B-A53B-4C6A-9974-181C6D5630AF}"/>
                </a:ext>
              </a:extLst>
            </p:cNvPr>
            <p:cNvSpPr/>
            <p:nvPr/>
          </p:nvSpPr>
          <p:spPr>
            <a:xfrm>
              <a:off x="4589190" y="1759845"/>
              <a:ext cx="113641" cy="52038"/>
            </a:xfrm>
            <a:custGeom>
              <a:avLst/>
              <a:gdLst>
                <a:gd name="f0" fmla="val w"/>
                <a:gd name="f1" fmla="val h"/>
                <a:gd name="f2" fmla="val 0"/>
                <a:gd name="f3" fmla="val 2206"/>
                <a:gd name="f4" fmla="val 1010"/>
                <a:gd name="f5" fmla="val 1"/>
                <a:gd name="f6" fmla="val 1009"/>
                <a:gd name="f7" fmla="val 1670"/>
                <a:gd name="f8" fmla="val 1953"/>
                <a:gd name="f9" fmla="val 2205"/>
                <a:gd name="f10" fmla="val 788"/>
                <a:gd name="f11" fmla="val 505"/>
                <a:gd name="f12" fmla="val 1827"/>
                <a:gd name="f13" fmla="val 347"/>
                <a:gd name="f14" fmla="val 1764"/>
                <a:gd name="f15" fmla="val 190"/>
                <a:gd name="f16" fmla="*/ f0 1 2206"/>
                <a:gd name="f17" fmla="*/ f1 1 1010"/>
                <a:gd name="f18" fmla="+- f4 0 f2"/>
                <a:gd name="f19" fmla="+- f3 0 f2"/>
                <a:gd name="f20" fmla="*/ f19 1 2206"/>
                <a:gd name="f21" fmla="*/ f18 1 1010"/>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2206" h="1010">
                  <a:moveTo>
                    <a:pt x="f2" y="f5"/>
                  </a:moveTo>
                  <a:lnTo>
                    <a:pt x="f2" y="f6"/>
                  </a:lnTo>
                  <a:lnTo>
                    <a:pt x="f7" y="f6"/>
                  </a:lnTo>
                  <a:cubicBezTo>
                    <a:pt x="f8" y="f6"/>
                    <a:pt x="f9" y="f10"/>
                    <a:pt x="f8" y="f11"/>
                  </a:cubicBezTo>
                  <a:cubicBezTo>
                    <a:pt x="f12" y="f13"/>
                    <a:pt x="f14" y="f15"/>
                    <a:pt x="f7" y="f5"/>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54" name="Google Shape;6764;p88">
              <a:extLst>
                <a:ext uri="{FF2B5EF4-FFF2-40B4-BE49-F238E27FC236}">
                  <a16:creationId xmlns:a16="http://schemas.microsoft.com/office/drawing/2014/main" id="{7E242E14-F8AF-4D2C-9CB2-C44A24F3FC3C}"/>
                </a:ext>
              </a:extLst>
            </p:cNvPr>
            <p:cNvSpPr/>
            <p:nvPr/>
          </p:nvSpPr>
          <p:spPr>
            <a:xfrm>
              <a:off x="4431767" y="1459611"/>
              <a:ext cx="173708" cy="71460"/>
            </a:xfrm>
            <a:custGeom>
              <a:avLst/>
              <a:gdLst>
                <a:gd name="f0" fmla="val w"/>
                <a:gd name="f1" fmla="val h"/>
                <a:gd name="f2" fmla="val 0"/>
                <a:gd name="f3" fmla="val 3372"/>
                <a:gd name="f4" fmla="val 1387"/>
                <a:gd name="f5" fmla="val 1701"/>
                <a:gd name="f6" fmla="val 882"/>
                <a:gd name="f7" fmla="val 221"/>
                <a:gd name="f8" fmla="val 599"/>
                <a:gd name="f9" fmla="val 3371"/>
                <a:gd name="f10" fmla="val 3214"/>
                <a:gd name="f11" fmla="val 2521"/>
                <a:gd name="f12" fmla="*/ f0 1 3372"/>
                <a:gd name="f13" fmla="*/ f1 1 1387"/>
                <a:gd name="f14" fmla="+- f4 0 f2"/>
                <a:gd name="f15" fmla="+- f3 0 f2"/>
                <a:gd name="f16" fmla="*/ f15 1 3372"/>
                <a:gd name="f17" fmla="*/ f14 1 1387"/>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3372" h="1387">
                  <a:moveTo>
                    <a:pt x="f5" y="f2"/>
                  </a:moveTo>
                  <a:cubicBezTo>
                    <a:pt x="f6" y="f2"/>
                    <a:pt x="f7" y="f8"/>
                    <a:pt x="f2" y="f4"/>
                  </a:cubicBezTo>
                  <a:lnTo>
                    <a:pt x="f9" y="f4"/>
                  </a:lnTo>
                  <a:cubicBezTo>
                    <a:pt x="f10" y="f8"/>
                    <a:pt x="f11" y="f2"/>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55" name="Google Shape;6765;p88">
              <a:extLst>
                <a:ext uri="{FF2B5EF4-FFF2-40B4-BE49-F238E27FC236}">
                  <a16:creationId xmlns:a16="http://schemas.microsoft.com/office/drawing/2014/main" id="{CBEC6833-25F7-4E5E-81BB-90692A36BDFB}"/>
                </a:ext>
              </a:extLst>
            </p:cNvPr>
            <p:cNvSpPr/>
            <p:nvPr/>
          </p:nvSpPr>
          <p:spPr>
            <a:xfrm>
              <a:off x="4485287" y="1354107"/>
              <a:ext cx="68205" cy="68205"/>
            </a:xfrm>
            <a:custGeom>
              <a:avLst/>
              <a:gdLst>
                <a:gd name="f0" fmla="val w"/>
                <a:gd name="f1" fmla="val h"/>
                <a:gd name="f2" fmla="val 0"/>
                <a:gd name="f3" fmla="val 1324"/>
                <a:gd name="f4" fmla="val 662"/>
                <a:gd name="f5" fmla="val 1"/>
                <a:gd name="f6" fmla="val 316"/>
                <a:gd name="f7" fmla="val 284"/>
                <a:gd name="f8" fmla="val 1040"/>
                <a:gd name="f9" fmla="*/ f0 1 1324"/>
                <a:gd name="f10" fmla="*/ f1 1 1324"/>
                <a:gd name="f11" fmla="+- f3 0 f2"/>
                <a:gd name="f12" fmla="*/ f11 1 1324"/>
                <a:gd name="f13" fmla="*/ f2 1 f12"/>
                <a:gd name="f14" fmla="*/ f3 1 f12"/>
                <a:gd name="f15" fmla="*/ f13 f9 1"/>
                <a:gd name="f16" fmla="*/ f14 f9 1"/>
                <a:gd name="f17" fmla="*/ f14 f10 1"/>
                <a:gd name="f18" fmla="*/ f13 f10 1"/>
              </a:gdLst>
              <a:ahLst/>
              <a:cxnLst>
                <a:cxn ang="3cd4">
                  <a:pos x="hc" y="t"/>
                </a:cxn>
                <a:cxn ang="0">
                  <a:pos x="r" y="vc"/>
                </a:cxn>
                <a:cxn ang="cd4">
                  <a:pos x="hc" y="b"/>
                </a:cxn>
                <a:cxn ang="cd2">
                  <a:pos x="l" y="vc"/>
                </a:cxn>
              </a:cxnLst>
              <a:rect l="f15" t="f18" r="f16" b="f17"/>
              <a:pathLst>
                <a:path w="1324" h="1324">
                  <a:moveTo>
                    <a:pt x="f4" y="f5"/>
                  </a:moveTo>
                  <a:cubicBezTo>
                    <a:pt x="f6" y="f5"/>
                    <a:pt x="f5" y="f7"/>
                    <a:pt x="f5" y="f4"/>
                  </a:cubicBezTo>
                  <a:cubicBezTo>
                    <a:pt x="f5" y="f8"/>
                    <a:pt x="f6" y="f3"/>
                    <a:pt x="f4" y="f3"/>
                  </a:cubicBezTo>
                  <a:cubicBezTo>
                    <a:pt x="f8" y="f3"/>
                    <a:pt x="f3" y="f8"/>
                    <a:pt x="f3" y="f4"/>
                  </a:cubicBezTo>
                  <a:cubicBezTo>
                    <a:pt x="f3" y="f7"/>
                    <a:pt x="f8" y="f5"/>
                    <a:pt x="f4" y="f5"/>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56" name="Google Shape;6766;p88">
              <a:extLst>
                <a:ext uri="{FF2B5EF4-FFF2-40B4-BE49-F238E27FC236}">
                  <a16:creationId xmlns:a16="http://schemas.microsoft.com/office/drawing/2014/main" id="{022900CB-75C4-4094-8489-A30AD306C800}"/>
                </a:ext>
              </a:extLst>
            </p:cNvPr>
            <p:cNvSpPr/>
            <p:nvPr/>
          </p:nvSpPr>
          <p:spPr>
            <a:xfrm>
              <a:off x="4342485" y="1247013"/>
              <a:ext cx="353863" cy="389561"/>
            </a:xfrm>
            <a:custGeom>
              <a:avLst/>
              <a:gdLst>
                <a:gd name="f0" fmla="val w"/>
                <a:gd name="f1" fmla="val h"/>
                <a:gd name="f2" fmla="val 0"/>
                <a:gd name="f3" fmla="val 6869"/>
                <a:gd name="f4" fmla="val 7562"/>
                <a:gd name="f5" fmla="val 3434"/>
                <a:gd name="f6" fmla="val 1355"/>
                <a:gd name="f7" fmla="val 4191"/>
                <a:gd name="f8" fmla="val 4821"/>
                <a:gd name="f9" fmla="val 1985"/>
                <a:gd name="f10" fmla="val 2741"/>
                <a:gd name="f11" fmla="val 3088"/>
                <a:gd name="f12" fmla="val 4663"/>
                <a:gd name="f13" fmla="val 3403"/>
                <a:gd name="f14" fmla="val 4474"/>
                <a:gd name="f15" fmla="val 3655"/>
                <a:gd name="f16" fmla="val 5293"/>
                <a:gd name="f17" fmla="val 4033"/>
                <a:gd name="f18" fmla="val 5829"/>
                <a:gd name="f19" fmla="val 4852"/>
                <a:gd name="f20" fmla="val 6018"/>
                <a:gd name="f21" fmla="val 5671"/>
                <a:gd name="f22" fmla="val 6175"/>
                <a:gd name="f23" fmla="val 5482"/>
                <a:gd name="f24" fmla="val 1387"/>
                <a:gd name="f25" fmla="val 1198"/>
                <a:gd name="f26" fmla="val 1040"/>
                <a:gd name="f27" fmla="val 1576"/>
                <a:gd name="f28" fmla="val 2426"/>
                <a:gd name="f29" fmla="val 2174"/>
                <a:gd name="f30" fmla="val 2048"/>
                <a:gd name="f31" fmla="val 2678"/>
                <a:gd name="f32" fmla="val 6868"/>
                <a:gd name="f33" fmla="val 1009"/>
                <a:gd name="f34" fmla="val 473"/>
                <a:gd name="f35" fmla="val 6396"/>
                <a:gd name="f36" fmla="*/ f0 1 6869"/>
                <a:gd name="f37" fmla="*/ f1 1 7562"/>
                <a:gd name="f38" fmla="+- f4 0 f2"/>
                <a:gd name="f39" fmla="+- f3 0 f2"/>
                <a:gd name="f40" fmla="*/ f39 1 6869"/>
                <a:gd name="f41" fmla="*/ f38 1 7562"/>
                <a:gd name="f42" fmla="*/ f2 1 f40"/>
                <a:gd name="f43" fmla="*/ f3 1 f40"/>
                <a:gd name="f44" fmla="*/ f2 1 f41"/>
                <a:gd name="f45" fmla="*/ f4 1 f41"/>
                <a:gd name="f46" fmla="*/ f42 f36 1"/>
                <a:gd name="f47" fmla="*/ f43 f36 1"/>
                <a:gd name="f48" fmla="*/ f45 f37 1"/>
                <a:gd name="f49" fmla="*/ f44 f37 1"/>
              </a:gdLst>
              <a:ahLst/>
              <a:cxnLst>
                <a:cxn ang="3cd4">
                  <a:pos x="hc" y="t"/>
                </a:cxn>
                <a:cxn ang="0">
                  <a:pos x="r" y="vc"/>
                </a:cxn>
                <a:cxn ang="cd4">
                  <a:pos x="hc" y="b"/>
                </a:cxn>
                <a:cxn ang="cd2">
                  <a:pos x="l" y="vc"/>
                </a:cxn>
              </a:cxnLst>
              <a:rect l="f46" t="f49" r="f47" b="f48"/>
              <a:pathLst>
                <a:path w="6869" h="7562">
                  <a:moveTo>
                    <a:pt x="f5" y="f6"/>
                  </a:moveTo>
                  <a:cubicBezTo>
                    <a:pt x="f7" y="f6"/>
                    <a:pt x="f8" y="f9"/>
                    <a:pt x="f8" y="f10"/>
                  </a:cubicBezTo>
                  <a:cubicBezTo>
                    <a:pt x="f8" y="f11"/>
                    <a:pt x="f12" y="f13"/>
                    <a:pt x="f14" y="f15"/>
                  </a:cubicBezTo>
                  <a:cubicBezTo>
                    <a:pt x="f16" y="f17"/>
                    <a:pt x="f18" y="f19"/>
                    <a:pt x="f18" y="f18"/>
                  </a:cubicBezTo>
                  <a:cubicBezTo>
                    <a:pt x="f18" y="f20"/>
                    <a:pt x="f21" y="f22"/>
                    <a:pt x="f23" y="f22"/>
                  </a:cubicBezTo>
                  <a:lnTo>
                    <a:pt x="f24" y="f22"/>
                  </a:lnTo>
                  <a:cubicBezTo>
                    <a:pt x="f25" y="f22"/>
                    <a:pt x="f26" y="f20"/>
                    <a:pt x="f26" y="f18"/>
                  </a:cubicBezTo>
                  <a:cubicBezTo>
                    <a:pt x="f26" y="f19"/>
                    <a:pt x="f27" y="f17"/>
                    <a:pt x="f28" y="f15"/>
                  </a:cubicBezTo>
                  <a:cubicBezTo>
                    <a:pt x="f29" y="f13"/>
                    <a:pt x="f30" y="f11"/>
                    <a:pt x="f30" y="f10"/>
                  </a:cubicBezTo>
                  <a:cubicBezTo>
                    <a:pt x="f30" y="f9"/>
                    <a:pt x="f31" y="f6"/>
                    <a:pt x="f5" y="f6"/>
                  </a:cubicBezTo>
                  <a:close/>
                  <a:moveTo>
                    <a:pt x="f2" y="f2"/>
                  </a:moveTo>
                  <a:lnTo>
                    <a:pt x="f2" y="f4"/>
                  </a:lnTo>
                  <a:lnTo>
                    <a:pt x="f32" y="f4"/>
                  </a:lnTo>
                  <a:lnTo>
                    <a:pt x="f32" y="f33"/>
                  </a:lnTo>
                  <a:cubicBezTo>
                    <a:pt x="f32" y="f34"/>
                    <a:pt x="f35" y="f2"/>
                    <a:pt x="f18"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57" name="Google Shape;6767;p88">
              <a:extLst>
                <a:ext uri="{FF2B5EF4-FFF2-40B4-BE49-F238E27FC236}">
                  <a16:creationId xmlns:a16="http://schemas.microsoft.com/office/drawing/2014/main" id="{1B9B6EC3-8F21-4A22-98B8-E4F5F5C8128B}"/>
                </a:ext>
              </a:extLst>
            </p:cNvPr>
            <p:cNvSpPr/>
            <p:nvPr/>
          </p:nvSpPr>
          <p:spPr>
            <a:xfrm>
              <a:off x="4485287" y="1759845"/>
              <a:ext cx="71460" cy="87736"/>
            </a:xfrm>
            <a:custGeom>
              <a:avLst/>
              <a:gdLst>
                <a:gd name="f0" fmla="val w"/>
                <a:gd name="f1" fmla="val h"/>
                <a:gd name="f2" fmla="val 0"/>
                <a:gd name="f3" fmla="val 1387"/>
                <a:gd name="f4" fmla="val 1703"/>
                <a:gd name="f5" fmla="val 1"/>
                <a:gd name="f6" fmla="val 1702"/>
                <a:gd name="f7" fmla="val 505"/>
                <a:gd name="f8" fmla="val 536"/>
                <a:gd name="f9" fmla="val 1324"/>
                <a:gd name="f10" fmla="val 631"/>
                <a:gd name="f11" fmla="val 694"/>
                <a:gd name="f12" fmla="val 711"/>
                <a:gd name="f13" fmla="val 1316"/>
                <a:gd name="f14" fmla="val 725"/>
                <a:gd name="f15" fmla="val 1312"/>
                <a:gd name="f16" fmla="val 739"/>
                <a:gd name="f17" fmla="val 776"/>
                <a:gd name="f18" fmla="val 805"/>
                <a:gd name="f19" fmla="val 1341"/>
                <a:gd name="f20" fmla="val 851"/>
                <a:gd name="f21" fmla="*/ f0 1 1387"/>
                <a:gd name="f22" fmla="*/ f1 1 1703"/>
                <a:gd name="f23" fmla="+- f4 0 f2"/>
                <a:gd name="f24" fmla="+- f3 0 f2"/>
                <a:gd name="f25" fmla="*/ f24 1 1387"/>
                <a:gd name="f26" fmla="*/ f23 1 1703"/>
                <a:gd name="f27" fmla="*/ f2 1 f25"/>
                <a:gd name="f28" fmla="*/ f3 1 f25"/>
                <a:gd name="f29" fmla="*/ f2 1 f26"/>
                <a:gd name="f30" fmla="*/ f4 1 f26"/>
                <a:gd name="f31" fmla="*/ f27 f21 1"/>
                <a:gd name="f32" fmla="*/ f28 f21 1"/>
                <a:gd name="f33" fmla="*/ f30 f22 1"/>
                <a:gd name="f34" fmla="*/ f29 f22 1"/>
              </a:gdLst>
              <a:ahLst/>
              <a:cxnLst>
                <a:cxn ang="3cd4">
                  <a:pos x="hc" y="t"/>
                </a:cxn>
                <a:cxn ang="0">
                  <a:pos x="r" y="vc"/>
                </a:cxn>
                <a:cxn ang="cd4">
                  <a:pos x="hc" y="b"/>
                </a:cxn>
                <a:cxn ang="cd2">
                  <a:pos x="l" y="vc"/>
                </a:cxn>
              </a:cxnLst>
              <a:rect l="f31" t="f34" r="f32" b="f33"/>
              <a:pathLst>
                <a:path w="1387" h="1703">
                  <a:moveTo>
                    <a:pt x="f5" y="f5"/>
                  </a:moveTo>
                  <a:lnTo>
                    <a:pt x="f5" y="f6"/>
                  </a:lnTo>
                  <a:lnTo>
                    <a:pt x="f7" y="f3"/>
                  </a:lnTo>
                  <a:cubicBezTo>
                    <a:pt x="f8" y="f9"/>
                    <a:pt x="f10" y="f9"/>
                    <a:pt x="f11" y="f9"/>
                  </a:cubicBezTo>
                  <a:cubicBezTo>
                    <a:pt x="f12" y="f13"/>
                    <a:pt x="f14" y="f15"/>
                    <a:pt x="f16" y="f15"/>
                  </a:cubicBezTo>
                  <a:cubicBezTo>
                    <a:pt x="f17" y="f15"/>
                    <a:pt x="f18" y="f19"/>
                    <a:pt x="f20" y="f3"/>
                  </a:cubicBezTo>
                  <a:lnTo>
                    <a:pt x="f3" y="f6"/>
                  </a:lnTo>
                  <a:lnTo>
                    <a:pt x="f3" y="f5"/>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grpSp>
      <p:grpSp>
        <p:nvGrpSpPr>
          <p:cNvPr id="58" name="Google Shape;6777;p88">
            <a:extLst>
              <a:ext uri="{FF2B5EF4-FFF2-40B4-BE49-F238E27FC236}">
                <a16:creationId xmlns:a16="http://schemas.microsoft.com/office/drawing/2014/main" id="{0D7CFB8F-9475-4488-86A2-7FE33479D308}"/>
              </a:ext>
            </a:extLst>
          </p:cNvPr>
          <p:cNvGrpSpPr/>
          <p:nvPr/>
        </p:nvGrpSpPr>
        <p:grpSpPr>
          <a:xfrm>
            <a:off x="4679374" y="915963"/>
            <a:ext cx="448389" cy="448397"/>
            <a:chOff x="8170301" y="1211287"/>
            <a:chExt cx="600559" cy="600568"/>
          </a:xfrm>
          <a:solidFill>
            <a:srgbClr val="BA1A18"/>
          </a:solidFill>
        </p:grpSpPr>
        <p:sp>
          <p:nvSpPr>
            <p:cNvPr id="59" name="Google Shape;6778;p88">
              <a:extLst>
                <a:ext uri="{FF2B5EF4-FFF2-40B4-BE49-F238E27FC236}">
                  <a16:creationId xmlns:a16="http://schemas.microsoft.com/office/drawing/2014/main" id="{25551EC1-A917-4271-AEC0-33ED636630EB}"/>
                </a:ext>
              </a:extLst>
            </p:cNvPr>
            <p:cNvSpPr/>
            <p:nvPr/>
          </p:nvSpPr>
          <p:spPr>
            <a:xfrm>
              <a:off x="8481919" y="1389842"/>
              <a:ext cx="264627" cy="102257"/>
            </a:xfrm>
            <a:custGeom>
              <a:avLst/>
              <a:gdLst>
                <a:gd name="f0" fmla="val w"/>
                <a:gd name="f1" fmla="val h"/>
                <a:gd name="f2" fmla="val 0"/>
                <a:gd name="f3" fmla="val 5137"/>
                <a:gd name="f4" fmla="val 1985"/>
                <a:gd name="f5" fmla="val 473"/>
                <a:gd name="f6" fmla="val 316"/>
                <a:gd name="f7" fmla="val 158"/>
                <a:gd name="f8" fmla="val 32"/>
                <a:gd name="f9" fmla="val 1"/>
                <a:gd name="f10" fmla="val 126"/>
                <a:gd name="f11" fmla="val 2521"/>
                <a:gd name="f12" fmla="val 5136"/>
                <a:gd name="f13" fmla="val 4979"/>
                <a:gd name="f14" fmla="val 4790"/>
                <a:gd name="f15" fmla="val 4569"/>
                <a:gd name="f16" fmla="*/ f0 1 5137"/>
                <a:gd name="f17" fmla="*/ f1 1 1985"/>
                <a:gd name="f18" fmla="+- f4 0 f2"/>
                <a:gd name="f19" fmla="+- f3 0 f2"/>
                <a:gd name="f20" fmla="*/ f19 1 5137"/>
                <a:gd name="f21" fmla="*/ f18 1 1985"/>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5137" h="1985">
                  <a:moveTo>
                    <a:pt x="f5" y="f2"/>
                  </a:moveTo>
                  <a:cubicBezTo>
                    <a:pt x="f6" y="f2"/>
                    <a:pt x="f7" y="f8"/>
                    <a:pt x="f9" y="f10"/>
                  </a:cubicBezTo>
                  <a:lnTo>
                    <a:pt x="f11" y="f4"/>
                  </a:lnTo>
                  <a:lnTo>
                    <a:pt x="f12" y="f7"/>
                  </a:lnTo>
                  <a:cubicBezTo>
                    <a:pt x="f13" y="f8"/>
                    <a:pt x="f14" y="f2"/>
                    <a:pt x="f1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60" name="Google Shape;6779;p88">
              <a:extLst>
                <a:ext uri="{FF2B5EF4-FFF2-40B4-BE49-F238E27FC236}">
                  <a16:creationId xmlns:a16="http://schemas.microsoft.com/office/drawing/2014/main" id="{47695234-1702-4DCB-AA6F-A90C703577BB}"/>
                </a:ext>
              </a:extLst>
            </p:cNvPr>
            <p:cNvSpPr/>
            <p:nvPr/>
          </p:nvSpPr>
          <p:spPr>
            <a:xfrm>
              <a:off x="8454359" y="1420648"/>
              <a:ext cx="316501" cy="212652"/>
            </a:xfrm>
            <a:custGeom>
              <a:avLst/>
              <a:gdLst>
                <a:gd name="f0" fmla="val w"/>
                <a:gd name="f1" fmla="val h"/>
                <a:gd name="f2" fmla="val 0"/>
                <a:gd name="f3" fmla="val 6144"/>
                <a:gd name="f4" fmla="val 4128"/>
                <a:gd name="f5" fmla="val 63"/>
                <a:gd name="f6" fmla="val 1"/>
                <a:gd name="f7" fmla="val 32"/>
                <a:gd name="f8" fmla="val 127"/>
                <a:gd name="f9" fmla="val 284"/>
                <a:gd name="f10" fmla="val 379"/>
                <a:gd name="f11" fmla="val 3120"/>
                <a:gd name="f12" fmla="val 3655"/>
                <a:gd name="f13" fmla="val 473"/>
                <a:gd name="f14" fmla="val 1040"/>
                <a:gd name="f15" fmla="val 5136"/>
                <a:gd name="f16" fmla="val 5671"/>
                <a:gd name="f17" fmla="val 6112"/>
                <a:gd name="f18" fmla="val 190"/>
                <a:gd name="f19" fmla="val 64"/>
                <a:gd name="f20" fmla="val 3277"/>
                <a:gd name="f21" fmla="val 2048"/>
                <a:gd name="f22" fmla="val 3214"/>
                <a:gd name="f23" fmla="val 2080"/>
                <a:gd name="f24" fmla="val 3151"/>
                <a:gd name="f25" fmla="val 3056"/>
                <a:gd name="f26" fmla="val 2993"/>
                <a:gd name="f27" fmla="val 2962"/>
                <a:gd name="f28" fmla="val 2867"/>
                <a:gd name="f29" fmla="*/ f0 1 6144"/>
                <a:gd name="f30" fmla="*/ f1 1 4128"/>
                <a:gd name="f31" fmla="+- f4 0 f2"/>
                <a:gd name="f32" fmla="+- f3 0 f2"/>
                <a:gd name="f33" fmla="*/ f32 1 6144"/>
                <a:gd name="f34" fmla="*/ f31 1 4128"/>
                <a:gd name="f35" fmla="*/ f2 1 f33"/>
                <a:gd name="f36" fmla="*/ f3 1 f33"/>
                <a:gd name="f37" fmla="*/ f2 1 f34"/>
                <a:gd name="f38" fmla="*/ f4 1 f34"/>
                <a:gd name="f39" fmla="*/ f35 f29 1"/>
                <a:gd name="f40" fmla="*/ f36 f29 1"/>
                <a:gd name="f41" fmla="*/ f38 f30 1"/>
                <a:gd name="f42" fmla="*/ f37 f30 1"/>
              </a:gdLst>
              <a:ahLst/>
              <a:cxnLst>
                <a:cxn ang="3cd4">
                  <a:pos x="hc" y="t"/>
                </a:cxn>
                <a:cxn ang="0">
                  <a:pos x="r" y="vc"/>
                </a:cxn>
                <a:cxn ang="cd4">
                  <a:pos x="hc" y="b"/>
                </a:cxn>
                <a:cxn ang="cd2">
                  <a:pos x="l" y="vc"/>
                </a:cxn>
              </a:cxnLst>
              <a:rect l="f39" t="f42" r="f40" b="f41"/>
              <a:pathLst>
                <a:path w="6144" h="4128">
                  <a:moveTo>
                    <a:pt x="f5" y="f6"/>
                  </a:moveTo>
                  <a:cubicBezTo>
                    <a:pt x="f7" y="f8"/>
                    <a:pt x="f2" y="f9"/>
                    <a:pt x="f2" y="f10"/>
                  </a:cubicBezTo>
                  <a:lnTo>
                    <a:pt x="f2" y="f11"/>
                  </a:lnTo>
                  <a:cubicBezTo>
                    <a:pt x="f2" y="f12"/>
                    <a:pt x="f13" y="f4"/>
                    <a:pt x="f14" y="f4"/>
                  </a:cubicBezTo>
                  <a:lnTo>
                    <a:pt x="f15" y="f4"/>
                  </a:lnTo>
                  <a:cubicBezTo>
                    <a:pt x="f16" y="f4"/>
                    <a:pt x="f3" y="f12"/>
                    <a:pt x="f3" y="f11"/>
                  </a:cubicBezTo>
                  <a:lnTo>
                    <a:pt x="f3" y="f10"/>
                  </a:lnTo>
                  <a:cubicBezTo>
                    <a:pt x="f3" y="f9"/>
                    <a:pt x="f17" y="f18"/>
                    <a:pt x="f17" y="f19"/>
                  </a:cubicBezTo>
                  <a:lnTo>
                    <a:pt x="f20" y="f21"/>
                  </a:lnTo>
                  <a:cubicBezTo>
                    <a:pt x="f22" y="f23"/>
                    <a:pt x="f24" y="f23"/>
                    <a:pt x="f25" y="f23"/>
                  </a:cubicBezTo>
                  <a:cubicBezTo>
                    <a:pt x="f26" y="f23"/>
                    <a:pt x="f27" y="f23"/>
                    <a:pt x="f28" y="f21"/>
                  </a:cubicBezTo>
                  <a:lnTo>
                    <a:pt x="f5" y="f6"/>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61" name="Google Shape;6780;p88">
              <a:extLst>
                <a:ext uri="{FF2B5EF4-FFF2-40B4-BE49-F238E27FC236}">
                  <a16:creationId xmlns:a16="http://schemas.microsoft.com/office/drawing/2014/main" id="{B51EF9F8-4E7D-4328-A49E-A85FB35DC49E}"/>
                </a:ext>
              </a:extLst>
            </p:cNvPr>
            <p:cNvSpPr/>
            <p:nvPr/>
          </p:nvSpPr>
          <p:spPr>
            <a:xfrm>
              <a:off x="8170301" y="1318381"/>
              <a:ext cx="389561" cy="387961"/>
            </a:xfrm>
            <a:custGeom>
              <a:avLst/>
              <a:gdLst>
                <a:gd name="f0" fmla="val w"/>
                <a:gd name="f1" fmla="val h"/>
                <a:gd name="f2" fmla="val 0"/>
                <a:gd name="f3" fmla="val 7562"/>
                <a:gd name="f4" fmla="val 7531"/>
                <a:gd name="f5" fmla="val 3781"/>
                <a:gd name="f6" fmla="val 2017"/>
                <a:gd name="f7" fmla="val 3970"/>
                <a:gd name="f8" fmla="val 4128"/>
                <a:gd name="f9" fmla="val 2175"/>
                <a:gd name="f10" fmla="val 2364"/>
                <a:gd name="f11" fmla="val 2584"/>
                <a:gd name="f12" fmla="val 2742"/>
                <a:gd name="f13" fmla="val 1702"/>
                <a:gd name="f14" fmla="val 1482"/>
                <a:gd name="f15" fmla="val 1324"/>
                <a:gd name="f16" fmla="val 3057"/>
                <a:gd name="f17" fmla="val 3403"/>
                <a:gd name="f18" fmla="val 3277"/>
                <a:gd name="f19" fmla="val 3435"/>
                <a:gd name="f20" fmla="val 3561"/>
                <a:gd name="f21" fmla="val 3750"/>
                <a:gd name="f22" fmla="val 3466"/>
                <a:gd name="f23" fmla="val 3939"/>
                <a:gd name="f24" fmla="val 4096"/>
                <a:gd name="f25" fmla="val 2395"/>
                <a:gd name="f26" fmla="val 4790"/>
                <a:gd name="f27" fmla="val 4947"/>
                <a:gd name="f28" fmla="val 5136"/>
                <a:gd name="f29" fmla="val 5325"/>
                <a:gd name="f30" fmla="val 5483"/>
                <a:gd name="f31" fmla="val 1"/>
                <a:gd name="f32" fmla="val 7530"/>
                <a:gd name="f33" fmla="val 6837"/>
                <a:gd name="f34" fmla="val 6522"/>
                <a:gd name="f35" fmla="val 5577"/>
                <a:gd name="f36" fmla="val 4853"/>
                <a:gd name="f37" fmla="val 6081"/>
                <a:gd name="f38" fmla="val 1450"/>
                <a:gd name="f39" fmla="val 725"/>
                <a:gd name="f40" fmla="*/ f0 1 7562"/>
                <a:gd name="f41" fmla="*/ f1 1 7531"/>
                <a:gd name="f42" fmla="+- f4 0 f2"/>
                <a:gd name="f43" fmla="+- f3 0 f2"/>
                <a:gd name="f44" fmla="*/ f43 1 7562"/>
                <a:gd name="f45" fmla="*/ f42 1 7531"/>
                <a:gd name="f46" fmla="*/ f2 1 f44"/>
                <a:gd name="f47" fmla="*/ f3 1 f44"/>
                <a:gd name="f48" fmla="*/ f2 1 f45"/>
                <a:gd name="f49" fmla="*/ f4 1 f45"/>
                <a:gd name="f50" fmla="*/ f46 f40 1"/>
                <a:gd name="f51" fmla="*/ f47 f40 1"/>
                <a:gd name="f52" fmla="*/ f49 f41 1"/>
                <a:gd name="f53" fmla="*/ f48 f41 1"/>
              </a:gdLst>
              <a:ahLst/>
              <a:cxnLst>
                <a:cxn ang="3cd4">
                  <a:pos x="hc" y="t"/>
                </a:cxn>
                <a:cxn ang="0">
                  <a:pos x="r" y="vc"/>
                </a:cxn>
                <a:cxn ang="cd4">
                  <a:pos x="hc" y="b"/>
                </a:cxn>
                <a:cxn ang="cd2">
                  <a:pos x="l" y="vc"/>
                </a:cxn>
              </a:cxnLst>
              <a:rect l="f50" t="f53" r="f51" b="f52"/>
              <a:pathLst>
                <a:path w="7562" h="7531">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17"/>
                  </a:moveTo>
                  <a:cubicBezTo>
                    <a:pt x="f18" y="f17"/>
                    <a:pt x="f19" y="f20"/>
                    <a:pt x="f19" y="f21"/>
                  </a:cubicBezTo>
                  <a:cubicBezTo>
                    <a:pt x="f22" y="f23"/>
                    <a:pt x="f18" y="f24"/>
                    <a:pt x="f16" y="f24"/>
                  </a:cubicBezTo>
                  <a:lnTo>
                    <a:pt x="f13" y="f24"/>
                  </a:lnTo>
                  <a:cubicBezTo>
                    <a:pt x="f14" y="f24"/>
                    <a:pt x="f15" y="f23"/>
                    <a:pt x="f15" y="f21"/>
                  </a:cubicBezTo>
                  <a:cubicBezTo>
                    <a:pt x="f15" y="f20"/>
                    <a:pt x="f14" y="f17"/>
                    <a:pt x="f13" y="f17"/>
                  </a:cubicBezTo>
                  <a:close/>
                  <a:moveTo>
                    <a:pt x="f25" y="f26"/>
                  </a:moveTo>
                  <a:cubicBezTo>
                    <a:pt x="f11" y="f26"/>
                    <a:pt x="f12" y="f27"/>
                    <a:pt x="f12" y="f28"/>
                  </a:cubicBezTo>
                  <a:cubicBezTo>
                    <a:pt x="f12" y="f29"/>
                    <a:pt x="f11" y="f30"/>
                    <a:pt x="f25" y="f30"/>
                  </a:cubicBezTo>
                  <a:lnTo>
                    <a:pt x="f13" y="f30"/>
                  </a:lnTo>
                  <a:cubicBezTo>
                    <a:pt x="f14" y="f30"/>
                    <a:pt x="f15" y="f29"/>
                    <a:pt x="f15" y="f28"/>
                  </a:cubicBezTo>
                  <a:cubicBezTo>
                    <a:pt x="f15" y="f27"/>
                    <a:pt x="f14" y="f26"/>
                    <a:pt x="f13" y="f26"/>
                  </a:cubicBezTo>
                  <a:close/>
                  <a:moveTo>
                    <a:pt x="f31" y="f31"/>
                  </a:moveTo>
                  <a:lnTo>
                    <a:pt x="f31" y="f32"/>
                  </a:lnTo>
                  <a:lnTo>
                    <a:pt x="f3" y="f32"/>
                  </a:lnTo>
                  <a:lnTo>
                    <a:pt x="f3" y="f33"/>
                  </a:lnTo>
                  <a:lnTo>
                    <a:pt x="f34" y="f33"/>
                  </a:lnTo>
                  <a:cubicBezTo>
                    <a:pt x="f35" y="f33"/>
                    <a:pt x="f36" y="f37"/>
                    <a:pt x="f36" y="f28"/>
                  </a:cubicBezTo>
                  <a:lnTo>
                    <a:pt x="f36" y="f25"/>
                  </a:lnTo>
                  <a:cubicBezTo>
                    <a:pt x="f36" y="f38"/>
                    <a:pt x="f35" y="f39"/>
                    <a:pt x="f34" y="f39"/>
                  </a:cubicBezTo>
                  <a:lnTo>
                    <a:pt x="f3" y="f39"/>
                  </a:lnTo>
                  <a:lnTo>
                    <a:pt x="f3" y="f31"/>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62" name="Google Shape;6781;p88">
              <a:extLst>
                <a:ext uri="{FF2B5EF4-FFF2-40B4-BE49-F238E27FC236}">
                  <a16:creationId xmlns:a16="http://schemas.microsoft.com/office/drawing/2014/main" id="{F6BB244C-2C83-46DB-9E8E-697707EF49DC}"/>
                </a:ext>
              </a:extLst>
            </p:cNvPr>
            <p:cNvSpPr/>
            <p:nvPr/>
          </p:nvSpPr>
          <p:spPr>
            <a:xfrm>
              <a:off x="8170301" y="1211287"/>
              <a:ext cx="389561" cy="71460"/>
            </a:xfrm>
            <a:custGeom>
              <a:avLst/>
              <a:gdLst>
                <a:gd name="f0" fmla="val w"/>
                <a:gd name="f1" fmla="val h"/>
                <a:gd name="f2" fmla="val 0"/>
                <a:gd name="f3" fmla="val 7562"/>
                <a:gd name="f4" fmla="val 1387"/>
                <a:gd name="f5" fmla="val 1009"/>
                <a:gd name="f6" fmla="val 1"/>
                <a:gd name="f7" fmla="val 473"/>
                <a:gd name="f8" fmla="val 1040"/>
                <a:gd name="f9" fmla="val 7089"/>
                <a:gd name="f10" fmla="val 6522"/>
                <a:gd name="f11" fmla="*/ f0 1 7562"/>
                <a:gd name="f12" fmla="*/ f1 1 1387"/>
                <a:gd name="f13" fmla="+- f4 0 f2"/>
                <a:gd name="f14" fmla="+- f3 0 f2"/>
                <a:gd name="f15" fmla="*/ f14 1 7562"/>
                <a:gd name="f16" fmla="*/ f13 1 1387"/>
                <a:gd name="f17" fmla="*/ f2 1 f15"/>
                <a:gd name="f18" fmla="*/ f3 1 f15"/>
                <a:gd name="f19" fmla="*/ f2 1 f16"/>
                <a:gd name="f20" fmla="*/ f4 1 f16"/>
                <a:gd name="f21" fmla="*/ f17 f11 1"/>
                <a:gd name="f22" fmla="*/ f18 f11 1"/>
                <a:gd name="f23" fmla="*/ f20 f12 1"/>
                <a:gd name="f24" fmla="*/ f19 f12 1"/>
              </a:gdLst>
              <a:ahLst/>
              <a:cxnLst>
                <a:cxn ang="3cd4">
                  <a:pos x="hc" y="t"/>
                </a:cxn>
                <a:cxn ang="0">
                  <a:pos x="r" y="vc"/>
                </a:cxn>
                <a:cxn ang="cd4">
                  <a:pos x="hc" y="b"/>
                </a:cxn>
                <a:cxn ang="cd2">
                  <a:pos x="l" y="vc"/>
                </a:cxn>
              </a:cxnLst>
              <a:rect l="f21" t="f24" r="f22" b="f23"/>
              <a:pathLst>
                <a:path w="7562" h="1387">
                  <a:moveTo>
                    <a:pt x="f5" y="f6"/>
                  </a:moveTo>
                  <a:cubicBezTo>
                    <a:pt x="f7" y="f6"/>
                    <a:pt x="f6" y="f7"/>
                    <a:pt x="f6" y="f8"/>
                  </a:cubicBezTo>
                  <a:lnTo>
                    <a:pt x="f6" y="f4"/>
                  </a:lnTo>
                  <a:lnTo>
                    <a:pt x="f3" y="f4"/>
                  </a:lnTo>
                  <a:lnTo>
                    <a:pt x="f3" y="f8"/>
                  </a:lnTo>
                  <a:cubicBezTo>
                    <a:pt x="f3" y="f7"/>
                    <a:pt x="f9" y="f6"/>
                    <a:pt x="f10"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63" name="Google Shape;6782;p88">
              <a:extLst>
                <a:ext uri="{FF2B5EF4-FFF2-40B4-BE49-F238E27FC236}">
                  <a16:creationId xmlns:a16="http://schemas.microsoft.com/office/drawing/2014/main" id="{733DDF2C-FEB8-4650-B61F-1E9E8C0B07B0}"/>
                </a:ext>
              </a:extLst>
            </p:cNvPr>
            <p:cNvSpPr/>
            <p:nvPr/>
          </p:nvSpPr>
          <p:spPr>
            <a:xfrm>
              <a:off x="8170301" y="1740395"/>
              <a:ext cx="389561" cy="71460"/>
            </a:xfrm>
            <a:custGeom>
              <a:avLst/>
              <a:gdLst>
                <a:gd name="f0" fmla="val w"/>
                <a:gd name="f1" fmla="val h"/>
                <a:gd name="f2" fmla="val 0"/>
                <a:gd name="f3" fmla="val 7562"/>
                <a:gd name="f4" fmla="val 1387"/>
                <a:gd name="f5" fmla="val 1"/>
                <a:gd name="f6" fmla="val 347"/>
                <a:gd name="f7" fmla="val 945"/>
                <a:gd name="f8" fmla="val 442"/>
                <a:gd name="f9" fmla="val 1386"/>
                <a:gd name="f10" fmla="val 1009"/>
                <a:gd name="f11" fmla="val 6522"/>
                <a:gd name="f12" fmla="val 7089"/>
                <a:gd name="f13" fmla="val 914"/>
                <a:gd name="f14" fmla="*/ f0 1 7562"/>
                <a:gd name="f15" fmla="*/ f1 1 1387"/>
                <a:gd name="f16" fmla="+- f4 0 f2"/>
                <a:gd name="f17" fmla="+- f3 0 f2"/>
                <a:gd name="f18" fmla="*/ f17 1 7562"/>
                <a:gd name="f19" fmla="*/ f16 1 1387"/>
                <a:gd name="f20" fmla="*/ f2 1 f18"/>
                <a:gd name="f21" fmla="*/ f3 1 f18"/>
                <a:gd name="f22" fmla="*/ f2 1 f19"/>
                <a:gd name="f23" fmla="*/ f4 1 f19"/>
                <a:gd name="f24" fmla="*/ f20 f14 1"/>
                <a:gd name="f25" fmla="*/ f21 f14 1"/>
                <a:gd name="f26" fmla="*/ f23 f15 1"/>
                <a:gd name="f27" fmla="*/ f22 f15 1"/>
              </a:gdLst>
              <a:ahLst/>
              <a:cxnLst>
                <a:cxn ang="3cd4">
                  <a:pos x="hc" y="t"/>
                </a:cxn>
                <a:cxn ang="0">
                  <a:pos x="r" y="vc"/>
                </a:cxn>
                <a:cxn ang="cd4">
                  <a:pos x="hc" y="b"/>
                </a:cxn>
                <a:cxn ang="cd2">
                  <a:pos x="l" y="vc"/>
                </a:cxn>
              </a:cxnLst>
              <a:rect l="f24" t="f27" r="f25" b="f26"/>
              <a:pathLst>
                <a:path w="7562" h="1387">
                  <a:moveTo>
                    <a:pt x="f5" y="f2"/>
                  </a:moveTo>
                  <a:lnTo>
                    <a:pt x="f5" y="f6"/>
                  </a:lnTo>
                  <a:cubicBezTo>
                    <a:pt x="f5" y="f7"/>
                    <a:pt x="f8" y="f9"/>
                    <a:pt x="f10" y="f9"/>
                  </a:cubicBezTo>
                  <a:lnTo>
                    <a:pt x="f11" y="f9"/>
                  </a:lnTo>
                  <a:cubicBezTo>
                    <a:pt x="f12" y="f9"/>
                    <a:pt x="f3" y="f13"/>
                    <a:pt x="f3" y="f6"/>
                  </a:cubicBezTo>
                  <a:lnTo>
                    <a:pt x="f3" y="f2"/>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grpSp>
      <p:grpSp>
        <p:nvGrpSpPr>
          <p:cNvPr id="64" name="Google Shape;6827;p88">
            <a:extLst>
              <a:ext uri="{FF2B5EF4-FFF2-40B4-BE49-F238E27FC236}">
                <a16:creationId xmlns:a16="http://schemas.microsoft.com/office/drawing/2014/main" id="{E67616CC-1BA8-4E22-AC72-2673DD771245}"/>
              </a:ext>
            </a:extLst>
          </p:cNvPr>
          <p:cNvGrpSpPr/>
          <p:nvPr/>
        </p:nvGrpSpPr>
        <p:grpSpPr>
          <a:xfrm>
            <a:off x="5244033" y="923823"/>
            <a:ext cx="453230" cy="447160"/>
            <a:chOff x="8926592" y="1221812"/>
            <a:chExt cx="607042" cy="598913"/>
          </a:xfrm>
          <a:solidFill>
            <a:srgbClr val="BA1A18"/>
          </a:solidFill>
        </p:grpSpPr>
        <p:sp>
          <p:nvSpPr>
            <p:cNvPr id="65" name="Google Shape;6828;p88">
              <a:extLst>
                <a:ext uri="{FF2B5EF4-FFF2-40B4-BE49-F238E27FC236}">
                  <a16:creationId xmlns:a16="http://schemas.microsoft.com/office/drawing/2014/main" id="{552C8855-6214-4191-AA1F-76B97D8E355A}"/>
                </a:ext>
              </a:extLst>
            </p:cNvPr>
            <p:cNvSpPr/>
            <p:nvPr/>
          </p:nvSpPr>
          <p:spPr>
            <a:xfrm>
              <a:off x="9316090" y="1291562"/>
              <a:ext cx="173708" cy="175354"/>
            </a:xfrm>
            <a:custGeom>
              <a:avLst/>
              <a:gdLst>
                <a:gd name="f0" fmla="val w"/>
                <a:gd name="f1" fmla="val h"/>
                <a:gd name="f2" fmla="val 0"/>
                <a:gd name="f3" fmla="val 3372"/>
                <a:gd name="f4" fmla="val 3404"/>
                <a:gd name="f5" fmla="val 347"/>
                <a:gd name="f6" fmla="val 1"/>
                <a:gd name="f7" fmla="val 158"/>
                <a:gd name="f8" fmla="val 536"/>
                <a:gd name="f9" fmla="val 694"/>
                <a:gd name="f10" fmla="val 1009"/>
                <a:gd name="f11" fmla="val 1576"/>
                <a:gd name="f12" fmla="val 2049"/>
                <a:gd name="f13" fmla="val 1166"/>
                <a:gd name="f14" fmla="val 1733"/>
                <a:gd name="f15" fmla="val 2269"/>
                <a:gd name="f16" fmla="val 1923"/>
                <a:gd name="f17" fmla="val 2175"/>
                <a:gd name="f18" fmla="val 1860"/>
                <a:gd name="f19" fmla="val 2112"/>
                <a:gd name="f20" fmla="val 1773"/>
                <a:gd name="f21" fmla="val 2080"/>
                <a:gd name="f22" fmla="val 1686"/>
                <a:gd name="f23" fmla="val 1600"/>
                <a:gd name="f24" fmla="val 1513"/>
                <a:gd name="f25" fmla="val 1450"/>
                <a:gd name="f26" fmla="val 1324"/>
                <a:gd name="f27" fmla="val 2521"/>
                <a:gd name="f28" fmla="val 2647"/>
                <a:gd name="f29" fmla="val 3309"/>
                <a:gd name="f30" fmla="val 3403"/>
                <a:gd name="f31" fmla="val 2360"/>
                <a:gd name="f32" fmla="val 2450"/>
                <a:gd name="f33" fmla="val 2537"/>
                <a:gd name="f34" fmla="val 2584"/>
                <a:gd name="f35" fmla="val 3277"/>
                <a:gd name="f36" fmla="val 3214"/>
                <a:gd name="f37" fmla="val 3120"/>
                <a:gd name="f38" fmla="val 3029"/>
                <a:gd name="f39" fmla="val 2939"/>
                <a:gd name="f40" fmla="val 2852"/>
                <a:gd name="f41" fmla="val 2805"/>
                <a:gd name="f42" fmla="val 2679"/>
                <a:gd name="f43" fmla="val 2742"/>
                <a:gd name="f44" fmla="val 788"/>
                <a:gd name="f45" fmla="val 1954"/>
                <a:gd name="f46" fmla="*/ f0 1 3372"/>
                <a:gd name="f47" fmla="*/ f1 1 3404"/>
                <a:gd name="f48" fmla="+- f4 0 f2"/>
                <a:gd name="f49" fmla="+- f3 0 f2"/>
                <a:gd name="f50" fmla="*/ f49 1 3372"/>
                <a:gd name="f51" fmla="*/ f48 1 3404"/>
                <a:gd name="f52" fmla="*/ f2 1 f50"/>
                <a:gd name="f53" fmla="*/ f3 1 f50"/>
                <a:gd name="f54" fmla="*/ f2 1 f51"/>
                <a:gd name="f55" fmla="*/ f4 1 f51"/>
                <a:gd name="f56" fmla="*/ f52 f46 1"/>
                <a:gd name="f57" fmla="*/ f53 f46 1"/>
                <a:gd name="f58" fmla="*/ f55 f47 1"/>
                <a:gd name="f59" fmla="*/ f54 f47 1"/>
              </a:gdLst>
              <a:ahLst/>
              <a:cxnLst>
                <a:cxn ang="3cd4">
                  <a:pos x="hc" y="t"/>
                </a:cxn>
                <a:cxn ang="0">
                  <a:pos x="r" y="vc"/>
                </a:cxn>
                <a:cxn ang="cd4">
                  <a:pos x="hc" y="b"/>
                </a:cxn>
                <a:cxn ang="cd2">
                  <a:pos x="l" y="vc"/>
                </a:cxn>
              </a:cxnLst>
              <a:rect l="f56" t="f59" r="f57" b="f58"/>
              <a:pathLst>
                <a:path w="3372" h="3404">
                  <a:moveTo>
                    <a:pt x="f5" y="f6"/>
                  </a:moveTo>
                  <a:cubicBezTo>
                    <a:pt x="f7" y="f6"/>
                    <a:pt x="f6" y="f7"/>
                    <a:pt x="f6" y="f5"/>
                  </a:cubicBezTo>
                  <a:cubicBezTo>
                    <a:pt x="f6" y="f8"/>
                    <a:pt x="f7" y="f9"/>
                    <a:pt x="f5" y="f9"/>
                  </a:cubicBezTo>
                  <a:lnTo>
                    <a:pt x="f10" y="f9"/>
                  </a:lnTo>
                  <a:cubicBezTo>
                    <a:pt x="f11" y="f9"/>
                    <a:pt x="f12" y="f13"/>
                    <a:pt x="f12" y="f14"/>
                  </a:cubicBezTo>
                  <a:lnTo>
                    <a:pt x="f12" y="f15"/>
                  </a:lnTo>
                  <a:lnTo>
                    <a:pt x="f16" y="f17"/>
                  </a:lnTo>
                  <a:cubicBezTo>
                    <a:pt x="f18" y="f19"/>
                    <a:pt x="f20" y="f21"/>
                    <a:pt x="f22" y="f21"/>
                  </a:cubicBezTo>
                  <a:cubicBezTo>
                    <a:pt x="f23" y="f21"/>
                    <a:pt x="f24" y="f19"/>
                    <a:pt x="f25" y="f17"/>
                  </a:cubicBezTo>
                  <a:cubicBezTo>
                    <a:pt x="f26" y="f15"/>
                    <a:pt x="f26" y="f27"/>
                    <a:pt x="f25" y="f28"/>
                  </a:cubicBezTo>
                  <a:lnTo>
                    <a:pt x="f19" y="f29"/>
                  </a:lnTo>
                  <a:cubicBezTo>
                    <a:pt x="f17" y="f3"/>
                    <a:pt x="f15" y="f30"/>
                    <a:pt x="f31" y="f30"/>
                  </a:cubicBezTo>
                  <a:cubicBezTo>
                    <a:pt x="f32" y="f30"/>
                    <a:pt x="f33" y="f3"/>
                    <a:pt x="f34" y="f29"/>
                  </a:cubicBezTo>
                  <a:lnTo>
                    <a:pt x="f35" y="f28"/>
                  </a:lnTo>
                  <a:cubicBezTo>
                    <a:pt x="f3" y="f27"/>
                    <a:pt x="f3" y="f15"/>
                    <a:pt x="f35" y="f17"/>
                  </a:cubicBezTo>
                  <a:cubicBezTo>
                    <a:pt x="f36" y="f19"/>
                    <a:pt x="f37" y="f21"/>
                    <a:pt x="f38" y="f21"/>
                  </a:cubicBezTo>
                  <a:cubicBezTo>
                    <a:pt x="f39" y="f21"/>
                    <a:pt x="f40" y="f19"/>
                    <a:pt x="f41" y="f17"/>
                  </a:cubicBezTo>
                  <a:lnTo>
                    <a:pt x="f42" y="f15"/>
                  </a:lnTo>
                  <a:lnTo>
                    <a:pt x="f42" y="f14"/>
                  </a:lnTo>
                  <a:cubicBezTo>
                    <a:pt x="f43" y="f44"/>
                    <a:pt x="f45" y="f6"/>
                    <a:pt x="f10"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66" name="Google Shape;6829;p88">
              <a:extLst>
                <a:ext uri="{FF2B5EF4-FFF2-40B4-BE49-F238E27FC236}">
                  <a16:creationId xmlns:a16="http://schemas.microsoft.com/office/drawing/2014/main" id="{8A829A5D-423D-4702-9A61-71B59A5D2606}"/>
                </a:ext>
              </a:extLst>
            </p:cNvPr>
            <p:cNvSpPr/>
            <p:nvPr/>
          </p:nvSpPr>
          <p:spPr>
            <a:xfrm>
              <a:off x="9071030" y="1645371"/>
              <a:ext cx="175308" cy="175354"/>
            </a:xfrm>
            <a:custGeom>
              <a:avLst/>
              <a:gdLst>
                <a:gd name="f0" fmla="val w"/>
                <a:gd name="f1" fmla="val h"/>
                <a:gd name="f2" fmla="val 0"/>
                <a:gd name="f3" fmla="val 3403"/>
                <a:gd name="f4" fmla="val 3404"/>
                <a:gd name="f5" fmla="val 1013"/>
                <a:gd name="f6" fmla="val 1"/>
                <a:gd name="f7" fmla="val 922"/>
                <a:gd name="f8" fmla="val 835"/>
                <a:gd name="f9" fmla="val 32"/>
                <a:gd name="f10" fmla="val 788"/>
                <a:gd name="f11" fmla="val 95"/>
                <a:gd name="f12" fmla="val 127"/>
                <a:gd name="f13" fmla="val 757"/>
                <a:gd name="f14" fmla="val 883"/>
                <a:gd name="f15" fmla="val 1135"/>
                <a:gd name="f16" fmla="val 1229"/>
                <a:gd name="f17" fmla="val 174"/>
                <a:gd name="f18" fmla="val 1292"/>
                <a:gd name="f19" fmla="val 260"/>
                <a:gd name="f20" fmla="val 1324"/>
                <a:gd name="f21" fmla="val 351"/>
                <a:gd name="f22" fmla="val 442"/>
                <a:gd name="f23" fmla="val 536"/>
                <a:gd name="f24" fmla="val 599"/>
                <a:gd name="f25" fmla="val 694"/>
                <a:gd name="f26" fmla="val 1671"/>
                <a:gd name="f27" fmla="val 2616"/>
                <a:gd name="f28" fmla="val 1450"/>
                <a:gd name="f29" fmla="val 3372"/>
                <a:gd name="f30" fmla="val 2395"/>
                <a:gd name="f31" fmla="val 3057"/>
                <a:gd name="f32" fmla="val 3246"/>
                <a:gd name="f33" fmla="val 2868"/>
                <a:gd name="f34" fmla="val 2710"/>
                <a:gd name="f35" fmla="val 2363"/>
                <a:gd name="f36" fmla="val 1796"/>
                <a:gd name="f37" fmla="val 2238"/>
                <a:gd name="f38" fmla="val 1513"/>
                <a:gd name="f39" fmla="val 1599"/>
                <a:gd name="f40" fmla="val 1686"/>
                <a:gd name="f41" fmla="val 1773"/>
                <a:gd name="f42" fmla="val 1859"/>
                <a:gd name="f43" fmla="val 1922"/>
                <a:gd name="f44" fmla="val 2048"/>
                <a:gd name="f45" fmla="val 1261"/>
                <a:gd name="f46" fmla="val 1198"/>
                <a:gd name="f47" fmla="val 1103"/>
                <a:gd name="f48" fmla="*/ f0 1 3403"/>
                <a:gd name="f49" fmla="*/ f1 1 3404"/>
                <a:gd name="f50" fmla="+- f4 0 f2"/>
                <a:gd name="f51" fmla="+- f3 0 f2"/>
                <a:gd name="f52" fmla="*/ f51 1 3403"/>
                <a:gd name="f53" fmla="*/ f50 1 3404"/>
                <a:gd name="f54" fmla="*/ f2 1 f52"/>
                <a:gd name="f55" fmla="*/ f3 1 f52"/>
                <a:gd name="f56" fmla="*/ f2 1 f53"/>
                <a:gd name="f57" fmla="*/ f4 1 f53"/>
                <a:gd name="f58" fmla="*/ f54 f48 1"/>
                <a:gd name="f59" fmla="*/ f55 f48 1"/>
                <a:gd name="f60" fmla="*/ f57 f49 1"/>
                <a:gd name="f61" fmla="*/ f56 f49 1"/>
              </a:gdLst>
              <a:ahLst/>
              <a:cxnLst>
                <a:cxn ang="3cd4">
                  <a:pos x="hc" y="t"/>
                </a:cxn>
                <a:cxn ang="0">
                  <a:pos x="r" y="vc"/>
                </a:cxn>
                <a:cxn ang="cd4">
                  <a:pos x="hc" y="b"/>
                </a:cxn>
                <a:cxn ang="cd2">
                  <a:pos x="l" y="vc"/>
                </a:cxn>
              </a:cxnLst>
              <a:rect l="f58" t="f61" r="f59" b="f60"/>
              <a:pathLst>
                <a:path w="3403" h="3404">
                  <a:moveTo>
                    <a:pt x="f5" y="f6"/>
                  </a:moveTo>
                  <a:cubicBezTo>
                    <a:pt x="f7" y="f6"/>
                    <a:pt x="f8" y="f9"/>
                    <a:pt x="f10" y="f11"/>
                  </a:cubicBezTo>
                  <a:lnTo>
                    <a:pt x="f12" y="f13"/>
                  </a:lnTo>
                  <a:cubicBezTo>
                    <a:pt x="f6" y="f14"/>
                    <a:pt x="f6" y="f15"/>
                    <a:pt x="f12" y="f16"/>
                  </a:cubicBezTo>
                  <a:cubicBezTo>
                    <a:pt x="f17" y="f18"/>
                    <a:pt x="f19" y="f20"/>
                    <a:pt x="f21" y="f20"/>
                  </a:cubicBezTo>
                  <a:cubicBezTo>
                    <a:pt x="f22" y="f20"/>
                    <a:pt x="f23" y="f18"/>
                    <a:pt x="f24" y="f16"/>
                  </a:cubicBezTo>
                  <a:lnTo>
                    <a:pt x="f25" y="f15"/>
                  </a:lnTo>
                  <a:lnTo>
                    <a:pt x="f25" y="f26"/>
                  </a:lnTo>
                  <a:cubicBezTo>
                    <a:pt x="f25" y="f27"/>
                    <a:pt x="f28" y="f29"/>
                    <a:pt x="f30" y="f29"/>
                  </a:cubicBezTo>
                  <a:lnTo>
                    <a:pt x="f31" y="f29"/>
                  </a:lnTo>
                  <a:lnTo>
                    <a:pt x="f31" y="f3"/>
                  </a:lnTo>
                  <a:cubicBezTo>
                    <a:pt x="f32" y="f3"/>
                    <a:pt x="f3" y="f32"/>
                    <a:pt x="f3" y="f31"/>
                  </a:cubicBezTo>
                  <a:cubicBezTo>
                    <a:pt x="f3" y="f33"/>
                    <a:pt x="f32" y="f34"/>
                    <a:pt x="f31" y="f34"/>
                  </a:cubicBezTo>
                  <a:lnTo>
                    <a:pt x="f35" y="f34"/>
                  </a:lnTo>
                  <a:cubicBezTo>
                    <a:pt x="f36" y="f34"/>
                    <a:pt x="f20" y="f37"/>
                    <a:pt x="f20" y="f26"/>
                  </a:cubicBezTo>
                  <a:lnTo>
                    <a:pt x="f20" y="f15"/>
                  </a:lnTo>
                  <a:lnTo>
                    <a:pt x="f28" y="f16"/>
                  </a:lnTo>
                  <a:cubicBezTo>
                    <a:pt x="f38" y="f18"/>
                    <a:pt x="f39" y="f20"/>
                    <a:pt x="f40" y="f20"/>
                  </a:cubicBezTo>
                  <a:cubicBezTo>
                    <a:pt x="f41" y="f20"/>
                    <a:pt x="f42" y="f18"/>
                    <a:pt x="f43" y="f16"/>
                  </a:cubicBezTo>
                  <a:cubicBezTo>
                    <a:pt x="f44" y="f15"/>
                    <a:pt x="f44" y="f14"/>
                    <a:pt x="f43" y="f13"/>
                  </a:cubicBezTo>
                  <a:lnTo>
                    <a:pt x="f45" y="f11"/>
                  </a:lnTo>
                  <a:cubicBezTo>
                    <a:pt x="f46" y="f9"/>
                    <a:pt x="f47" y="f6"/>
                    <a:pt x="f5"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67" name="Google Shape;6830;p88">
              <a:extLst>
                <a:ext uri="{FF2B5EF4-FFF2-40B4-BE49-F238E27FC236}">
                  <a16:creationId xmlns:a16="http://schemas.microsoft.com/office/drawing/2014/main" id="{3FEC586D-F66E-4F9A-8E25-5F3680AEAC10}"/>
                </a:ext>
              </a:extLst>
            </p:cNvPr>
            <p:cNvSpPr/>
            <p:nvPr/>
          </p:nvSpPr>
          <p:spPr>
            <a:xfrm>
              <a:off x="8926592" y="1221812"/>
              <a:ext cx="425260" cy="316501"/>
            </a:xfrm>
            <a:custGeom>
              <a:avLst/>
              <a:gdLst>
                <a:gd name="f0" fmla="val w"/>
                <a:gd name="f1" fmla="val h"/>
                <a:gd name="f2" fmla="val 0"/>
                <a:gd name="f3" fmla="val 8255"/>
                <a:gd name="f4" fmla="val 6144"/>
                <a:gd name="f5" fmla="val 4191"/>
                <a:gd name="f6" fmla="val 2300"/>
                <a:gd name="f7" fmla="val 757"/>
                <a:gd name="f8" fmla="val 1544"/>
                <a:gd name="f9" fmla="val 3434"/>
                <a:gd name="f10" fmla="val 3529"/>
                <a:gd name="f11" fmla="val 347"/>
                <a:gd name="f12" fmla="val 3686"/>
                <a:gd name="f13" fmla="val 95"/>
                <a:gd name="f14" fmla="val 4033"/>
                <a:gd name="f15" fmla="val 4474"/>
                <a:gd name="f16" fmla="val 5135"/>
                <a:gd name="f17" fmla="val 1"/>
                <a:gd name="f18" fmla="val 5671"/>
                <a:gd name="f19" fmla="val 473"/>
                <a:gd name="f20" fmla="val 6143"/>
                <a:gd name="f21" fmla="val 1009"/>
                <a:gd name="f22" fmla="val 1135"/>
                <a:gd name="f23" fmla="val 1261"/>
                <a:gd name="f24" fmla="val 6112"/>
                <a:gd name="f25" fmla="val 1387"/>
                <a:gd name="f26" fmla="val 6080"/>
                <a:gd name="f27" fmla="val 3403"/>
                <a:gd name="f28" fmla="val 1890"/>
                <a:gd name="f29" fmla="val 2647"/>
                <a:gd name="f30" fmla="val 630"/>
                <a:gd name="f31" fmla="val 4128"/>
                <a:gd name="f32" fmla="val 5640"/>
                <a:gd name="f33" fmla="val 6900"/>
                <a:gd name="f34" fmla="val 6995"/>
                <a:gd name="f35" fmla="val 7121"/>
                <a:gd name="f36" fmla="val 7247"/>
                <a:gd name="f37" fmla="val 7782"/>
                <a:gd name="f38" fmla="val 8003"/>
                <a:gd name="f39" fmla="val 3623"/>
                <a:gd name="f40" fmla="val 7593"/>
                <a:gd name="f41" fmla="val 6050"/>
                <a:gd name="f42" fmla="*/ f0 1 8255"/>
                <a:gd name="f43" fmla="*/ f1 1 6144"/>
                <a:gd name="f44" fmla="+- f4 0 f2"/>
                <a:gd name="f45" fmla="+- f3 0 f2"/>
                <a:gd name="f46" fmla="*/ f45 1 8255"/>
                <a:gd name="f47" fmla="*/ f44 1 6144"/>
                <a:gd name="f48" fmla="*/ f2 1 f46"/>
                <a:gd name="f49" fmla="*/ f3 1 f46"/>
                <a:gd name="f50" fmla="*/ f2 1 f47"/>
                <a:gd name="f51" fmla="*/ f4 1 f47"/>
                <a:gd name="f52" fmla="*/ f48 f42 1"/>
                <a:gd name="f53" fmla="*/ f49 f42 1"/>
                <a:gd name="f54" fmla="*/ f51 f43 1"/>
                <a:gd name="f55" fmla="*/ f50 f43 1"/>
              </a:gdLst>
              <a:ahLst/>
              <a:cxnLst>
                <a:cxn ang="3cd4">
                  <a:pos x="hc" y="t"/>
                </a:cxn>
                <a:cxn ang="0">
                  <a:pos x="r" y="vc"/>
                </a:cxn>
                <a:cxn ang="cd4">
                  <a:pos x="hc" y="b"/>
                </a:cxn>
                <a:cxn ang="cd2">
                  <a:pos x="l" y="vc"/>
                </a:cxn>
              </a:cxnLst>
              <a:rect l="f52" t="f55" r="f53" b="f54"/>
              <a:pathLst>
                <a:path w="8255" h="6144">
                  <a:moveTo>
                    <a:pt x="f5" y="f2"/>
                  </a:moveTo>
                  <a:cubicBezTo>
                    <a:pt x="f6" y="f2"/>
                    <a:pt x="f7" y="f8"/>
                    <a:pt x="f7" y="f9"/>
                  </a:cubicBezTo>
                  <a:lnTo>
                    <a:pt x="f7" y="f10"/>
                  </a:lnTo>
                  <a:cubicBezTo>
                    <a:pt x="f11" y="f12"/>
                    <a:pt x="f13" y="f14"/>
                    <a:pt x="f13" y="f15"/>
                  </a:cubicBezTo>
                  <a:lnTo>
                    <a:pt x="f13" y="f16"/>
                  </a:lnTo>
                  <a:cubicBezTo>
                    <a:pt x="f17" y="f18"/>
                    <a:pt x="f19" y="f20"/>
                    <a:pt x="f21" y="f20"/>
                  </a:cubicBezTo>
                  <a:cubicBezTo>
                    <a:pt x="f22" y="f20"/>
                    <a:pt x="f23" y="f24"/>
                    <a:pt x="f25" y="f26"/>
                  </a:cubicBezTo>
                  <a:lnTo>
                    <a:pt x="f25" y="f27"/>
                  </a:lnTo>
                  <a:cubicBezTo>
                    <a:pt x="f25" y="f28"/>
                    <a:pt x="f29" y="f30"/>
                    <a:pt x="f31" y="f30"/>
                  </a:cubicBezTo>
                  <a:cubicBezTo>
                    <a:pt x="f32" y="f30"/>
                    <a:pt x="f33" y="f28"/>
                    <a:pt x="f33" y="f27"/>
                  </a:cubicBezTo>
                  <a:lnTo>
                    <a:pt x="f33" y="f26"/>
                  </a:lnTo>
                  <a:cubicBezTo>
                    <a:pt x="f34" y="f24"/>
                    <a:pt x="f35" y="f20"/>
                    <a:pt x="f36" y="f20"/>
                  </a:cubicBezTo>
                  <a:cubicBezTo>
                    <a:pt x="f37" y="f20"/>
                    <a:pt x="f3" y="f18"/>
                    <a:pt x="f3" y="f16"/>
                  </a:cubicBezTo>
                  <a:lnTo>
                    <a:pt x="f3" y="f15"/>
                  </a:lnTo>
                  <a:cubicBezTo>
                    <a:pt x="f3" y="f14"/>
                    <a:pt x="f38" y="f39"/>
                    <a:pt x="f40" y="f10"/>
                  </a:cubicBezTo>
                  <a:lnTo>
                    <a:pt x="f40" y="f9"/>
                  </a:lnTo>
                  <a:cubicBezTo>
                    <a:pt x="f40" y="f8"/>
                    <a:pt x="f41" y="f2"/>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68" name="Google Shape;6831;p88">
              <a:extLst>
                <a:ext uri="{FF2B5EF4-FFF2-40B4-BE49-F238E27FC236}">
                  <a16:creationId xmlns:a16="http://schemas.microsoft.com/office/drawing/2014/main" id="{D950BF5C-7CEE-490D-8174-9B98AAD03548}"/>
                </a:ext>
              </a:extLst>
            </p:cNvPr>
            <p:cNvSpPr/>
            <p:nvPr/>
          </p:nvSpPr>
          <p:spPr>
            <a:xfrm>
              <a:off x="9033686" y="1327260"/>
              <a:ext cx="215898" cy="107716"/>
            </a:xfrm>
            <a:custGeom>
              <a:avLst/>
              <a:gdLst>
                <a:gd name="f0" fmla="val w"/>
                <a:gd name="f1" fmla="val h"/>
                <a:gd name="f2" fmla="val 0"/>
                <a:gd name="f3" fmla="val 4191"/>
                <a:gd name="f4" fmla="val 2091"/>
                <a:gd name="f5" fmla="val 1734"/>
                <a:gd name="f6" fmla="val 1"/>
                <a:gd name="f7" fmla="val 789"/>
                <a:gd name="f8" fmla="val 757"/>
                <a:gd name="f9" fmla="val 1702"/>
                <a:gd name="f10" fmla="val 2049"/>
                <a:gd name="f11" fmla="val 1230"/>
                <a:gd name="f12" fmla="val 1545"/>
                <a:gd name="f13" fmla="val 1891"/>
                <a:gd name="f14" fmla="val 2017"/>
                <a:gd name="f15" fmla="val 1986"/>
                <a:gd name="f16" fmla="val 1954"/>
                <a:gd name="f17" fmla="val 2080"/>
                <a:gd name="f18" fmla="val 1828"/>
                <a:gd name="f19" fmla="val 2238"/>
                <a:gd name="f20" fmla="val 1387"/>
                <a:gd name="f21" fmla="val 2458"/>
                <a:gd name="f22" fmla="val 2647"/>
                <a:gd name="f23" fmla="val 2805"/>
                <a:gd name="f24" fmla="val 2868"/>
                <a:gd name="f25" fmla="val 2942"/>
                <a:gd name="f26" fmla="val 2059"/>
                <a:gd name="f27" fmla="val 3091"/>
                <a:gd name="f28" fmla="val 2090"/>
                <a:gd name="f29" fmla="val 3266"/>
                <a:gd name="f30" fmla="val 3389"/>
                <a:gd name="f31" fmla="val 3525"/>
                <a:gd name="f32" fmla="val 2075"/>
                <a:gd name="f33" fmla="val 3656"/>
                <a:gd name="f34" fmla="val 4128"/>
                <a:gd name="f35" fmla="val 3340"/>
                <a:gd name="f36" fmla="val 2395"/>
                <a:gd name="f37" fmla="*/ f0 1 4191"/>
                <a:gd name="f38" fmla="*/ f1 1 2091"/>
                <a:gd name="f39" fmla="+- f4 0 f2"/>
                <a:gd name="f40" fmla="+- f3 0 f2"/>
                <a:gd name="f41" fmla="*/ f40 1 4191"/>
                <a:gd name="f42" fmla="*/ f39 1 2091"/>
                <a:gd name="f43" fmla="*/ f2 1 f41"/>
                <a:gd name="f44" fmla="*/ f3 1 f41"/>
                <a:gd name="f45" fmla="*/ f2 1 f42"/>
                <a:gd name="f46" fmla="*/ f4 1 f42"/>
                <a:gd name="f47" fmla="*/ f43 f37 1"/>
                <a:gd name="f48" fmla="*/ f44 f37 1"/>
                <a:gd name="f49" fmla="*/ f46 f38 1"/>
                <a:gd name="f50" fmla="*/ f45 f38 1"/>
              </a:gdLst>
              <a:ahLst/>
              <a:cxnLst>
                <a:cxn ang="3cd4">
                  <a:pos x="hc" y="t"/>
                </a:cxn>
                <a:cxn ang="0">
                  <a:pos x="r" y="vc"/>
                </a:cxn>
                <a:cxn ang="cd4">
                  <a:pos x="hc" y="b"/>
                </a:cxn>
                <a:cxn ang="cd2">
                  <a:pos x="l" y="vc"/>
                </a:cxn>
              </a:cxnLst>
              <a:rect l="f47" t="f50" r="f48" b="f49"/>
              <a:pathLst>
                <a:path w="4191" h="2091">
                  <a:moveTo>
                    <a:pt x="f5" y="f6"/>
                  </a:moveTo>
                  <a:cubicBezTo>
                    <a:pt x="f7" y="f6"/>
                    <a:pt x="f6" y="f8"/>
                    <a:pt x="f6" y="f9"/>
                  </a:cubicBezTo>
                  <a:lnTo>
                    <a:pt x="f6" y="f10"/>
                  </a:lnTo>
                  <a:lnTo>
                    <a:pt x="f11" y="f10"/>
                  </a:lnTo>
                  <a:cubicBezTo>
                    <a:pt x="f12" y="f10"/>
                    <a:pt x="f13" y="f10"/>
                    <a:pt x="f14" y="f15"/>
                  </a:cubicBezTo>
                  <a:cubicBezTo>
                    <a:pt x="f10" y="f16"/>
                    <a:pt x="f17" y="f18"/>
                    <a:pt x="f17" y="f5"/>
                  </a:cubicBezTo>
                  <a:cubicBezTo>
                    <a:pt x="f17" y="f12"/>
                    <a:pt x="f19" y="f20"/>
                    <a:pt x="f21" y="f20"/>
                  </a:cubicBezTo>
                  <a:cubicBezTo>
                    <a:pt x="f22" y="f20"/>
                    <a:pt x="f23" y="f12"/>
                    <a:pt x="f23" y="f5"/>
                  </a:cubicBezTo>
                  <a:cubicBezTo>
                    <a:pt x="f23" y="f18"/>
                    <a:pt x="f23" y="f16"/>
                    <a:pt x="f24" y="f15"/>
                  </a:cubicBezTo>
                  <a:cubicBezTo>
                    <a:pt x="f25" y="f26"/>
                    <a:pt x="f27" y="f28"/>
                    <a:pt x="f29" y="f28"/>
                  </a:cubicBezTo>
                  <a:cubicBezTo>
                    <a:pt x="f30" y="f28"/>
                    <a:pt x="f31" y="f32"/>
                    <a:pt x="f33" y="f10"/>
                  </a:cubicBezTo>
                  <a:lnTo>
                    <a:pt x="f3" y="f10"/>
                  </a:lnTo>
                  <a:lnTo>
                    <a:pt x="f3" y="f9"/>
                  </a:lnTo>
                  <a:lnTo>
                    <a:pt x="f34" y="f9"/>
                  </a:lnTo>
                  <a:cubicBezTo>
                    <a:pt x="f34" y="f8"/>
                    <a:pt x="f35" y="f6"/>
                    <a:pt x="f36"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69" name="Google Shape;6832;p88">
              <a:extLst>
                <a:ext uri="{FF2B5EF4-FFF2-40B4-BE49-F238E27FC236}">
                  <a16:creationId xmlns:a16="http://schemas.microsoft.com/office/drawing/2014/main" id="{D2EFC514-F3C5-4782-A0CF-7EFB21DBB5B9}"/>
                </a:ext>
              </a:extLst>
            </p:cNvPr>
            <p:cNvSpPr/>
            <p:nvPr/>
          </p:nvSpPr>
          <p:spPr>
            <a:xfrm>
              <a:off x="9033686" y="1455477"/>
              <a:ext cx="215898" cy="152640"/>
            </a:xfrm>
            <a:custGeom>
              <a:avLst/>
              <a:gdLst>
                <a:gd name="f0" fmla="val w"/>
                <a:gd name="f1" fmla="val h"/>
                <a:gd name="f2" fmla="val 0"/>
                <a:gd name="f3" fmla="val 4191"/>
                <a:gd name="f4" fmla="val 2963"/>
                <a:gd name="f5" fmla="val 2395"/>
                <a:gd name="f6" fmla="val 1"/>
                <a:gd name="f7" fmla="val 2080"/>
                <a:gd name="f8" fmla="val 253"/>
                <a:gd name="f9" fmla="val 1671"/>
                <a:gd name="f10" fmla="val 1230"/>
                <a:gd name="f11" fmla="val 914"/>
                <a:gd name="f12" fmla="val 2049"/>
                <a:gd name="f13" fmla="val 946"/>
                <a:gd name="f14" fmla="val 2962"/>
                <a:gd name="f15" fmla="val 2112"/>
                <a:gd name="f16" fmla="val 3246"/>
                <a:gd name="f17" fmla="val 3466"/>
                <a:gd name="f18" fmla="val 3088"/>
                <a:gd name="f19" fmla="val 2679"/>
                <a:gd name="f20" fmla="val 190"/>
                <a:gd name="f21" fmla="*/ f0 1 4191"/>
                <a:gd name="f22" fmla="*/ f1 1 2963"/>
                <a:gd name="f23" fmla="+- f4 0 f2"/>
                <a:gd name="f24" fmla="+- f3 0 f2"/>
                <a:gd name="f25" fmla="*/ f24 1 4191"/>
                <a:gd name="f26" fmla="*/ f23 1 2963"/>
                <a:gd name="f27" fmla="*/ f2 1 f25"/>
                <a:gd name="f28" fmla="*/ f3 1 f25"/>
                <a:gd name="f29" fmla="*/ f2 1 f26"/>
                <a:gd name="f30" fmla="*/ f4 1 f26"/>
                <a:gd name="f31" fmla="*/ f27 f21 1"/>
                <a:gd name="f32" fmla="*/ f28 f21 1"/>
                <a:gd name="f33" fmla="*/ f30 f22 1"/>
                <a:gd name="f34" fmla="*/ f29 f22 1"/>
              </a:gdLst>
              <a:ahLst/>
              <a:cxnLst>
                <a:cxn ang="3cd4">
                  <a:pos x="hc" y="t"/>
                </a:cxn>
                <a:cxn ang="0">
                  <a:pos x="r" y="vc"/>
                </a:cxn>
                <a:cxn ang="cd4">
                  <a:pos x="hc" y="b"/>
                </a:cxn>
                <a:cxn ang="cd2">
                  <a:pos x="l" y="vc"/>
                </a:cxn>
              </a:cxnLst>
              <a:rect l="f31" t="f34" r="f32" b="f33"/>
              <a:pathLst>
                <a:path w="4191" h="2963">
                  <a:moveTo>
                    <a:pt x="f5" y="f6"/>
                  </a:moveTo>
                  <a:cubicBezTo>
                    <a:pt x="f7" y="f8"/>
                    <a:pt x="f9" y="f8"/>
                    <a:pt x="f10" y="f8"/>
                  </a:cubicBezTo>
                  <a:lnTo>
                    <a:pt x="f6" y="f8"/>
                  </a:lnTo>
                  <a:lnTo>
                    <a:pt x="f6" y="f11"/>
                  </a:lnTo>
                  <a:cubicBezTo>
                    <a:pt x="f6" y="f12"/>
                    <a:pt x="f13" y="f14"/>
                    <a:pt x="f15" y="f14"/>
                  </a:cubicBezTo>
                  <a:cubicBezTo>
                    <a:pt x="f16" y="f14"/>
                    <a:pt x="f3" y="f12"/>
                    <a:pt x="f3" y="f11"/>
                  </a:cubicBezTo>
                  <a:lnTo>
                    <a:pt x="f3" y="f8"/>
                  </a:lnTo>
                  <a:lnTo>
                    <a:pt x="f17" y="f8"/>
                  </a:lnTo>
                  <a:cubicBezTo>
                    <a:pt x="f18" y="f8"/>
                    <a:pt x="f19" y="f20"/>
                    <a:pt x="f5"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70" name="Google Shape;6833;p88">
              <a:extLst>
                <a:ext uri="{FF2B5EF4-FFF2-40B4-BE49-F238E27FC236}">
                  <a16:creationId xmlns:a16="http://schemas.microsoft.com/office/drawing/2014/main" id="{8B7F9E74-2F7A-460F-A9F4-342A2E8B40FC}"/>
                </a:ext>
              </a:extLst>
            </p:cNvPr>
            <p:cNvSpPr/>
            <p:nvPr/>
          </p:nvSpPr>
          <p:spPr>
            <a:xfrm>
              <a:off x="9317736" y="1538267"/>
              <a:ext cx="215898" cy="107670"/>
            </a:xfrm>
            <a:custGeom>
              <a:avLst/>
              <a:gdLst>
                <a:gd name="f0" fmla="val w"/>
                <a:gd name="f1" fmla="val h"/>
                <a:gd name="f2" fmla="val 0"/>
                <a:gd name="f3" fmla="val 4191"/>
                <a:gd name="f4" fmla="val 2090"/>
                <a:gd name="f5" fmla="val 1702"/>
                <a:gd name="f6" fmla="val 756"/>
                <a:gd name="f7" fmla="val 757"/>
                <a:gd name="f8" fmla="val 2048"/>
                <a:gd name="f9" fmla="val 1229"/>
                <a:gd name="f10" fmla="val 1544"/>
                <a:gd name="f11" fmla="val 1891"/>
                <a:gd name="f12" fmla="val 2017"/>
                <a:gd name="f13" fmla="val 1985"/>
                <a:gd name="f14" fmla="val 1954"/>
                <a:gd name="f15" fmla="val 2080"/>
                <a:gd name="f16" fmla="val 1828"/>
                <a:gd name="f17" fmla="val 1733"/>
                <a:gd name="f18" fmla="val 2237"/>
                <a:gd name="f19" fmla="val 1387"/>
                <a:gd name="f20" fmla="val 2458"/>
                <a:gd name="f21" fmla="val 2647"/>
                <a:gd name="f22" fmla="val 2804"/>
                <a:gd name="f23" fmla="val 2867"/>
                <a:gd name="f24" fmla="val 2941"/>
                <a:gd name="f25" fmla="val 2059"/>
                <a:gd name="f26" fmla="val 3091"/>
                <a:gd name="f27" fmla="val 3265"/>
                <a:gd name="f28" fmla="val 3388"/>
                <a:gd name="f29" fmla="val 3524"/>
                <a:gd name="f30" fmla="val 2074"/>
                <a:gd name="f31" fmla="val 3655"/>
                <a:gd name="f32" fmla="val 4190"/>
                <a:gd name="f33" fmla="val 4096"/>
                <a:gd name="f34" fmla="val 3308"/>
                <a:gd name="f35" fmla="val 2363"/>
                <a:gd name="f36" fmla="*/ f0 1 4191"/>
                <a:gd name="f37" fmla="*/ f1 1 2090"/>
                <a:gd name="f38" fmla="+- f4 0 f2"/>
                <a:gd name="f39" fmla="+- f3 0 f2"/>
                <a:gd name="f40" fmla="*/ f39 1 4191"/>
                <a:gd name="f41" fmla="*/ f38 1 2090"/>
                <a:gd name="f42" fmla="*/ f2 1 f40"/>
                <a:gd name="f43" fmla="*/ f3 1 f40"/>
                <a:gd name="f44" fmla="*/ f2 1 f41"/>
                <a:gd name="f45" fmla="*/ f4 1 f41"/>
                <a:gd name="f46" fmla="*/ f42 f36 1"/>
                <a:gd name="f47" fmla="*/ f43 f36 1"/>
                <a:gd name="f48" fmla="*/ f45 f37 1"/>
                <a:gd name="f49" fmla="*/ f44 f37 1"/>
              </a:gdLst>
              <a:ahLst/>
              <a:cxnLst>
                <a:cxn ang="3cd4">
                  <a:pos x="hc" y="t"/>
                </a:cxn>
                <a:cxn ang="0">
                  <a:pos x="r" y="vc"/>
                </a:cxn>
                <a:cxn ang="cd4">
                  <a:pos x="hc" y="b"/>
                </a:cxn>
                <a:cxn ang="cd2">
                  <a:pos x="l" y="vc"/>
                </a:cxn>
              </a:cxnLst>
              <a:rect l="f46" t="f49" r="f47" b="f48"/>
              <a:pathLst>
                <a:path w="4191" h="2090">
                  <a:moveTo>
                    <a:pt x="f5" y="f2"/>
                  </a:moveTo>
                  <a:cubicBezTo>
                    <a:pt x="f6" y="f2"/>
                    <a:pt x="f2" y="f7"/>
                    <a:pt x="f2" y="f5"/>
                  </a:cubicBezTo>
                  <a:lnTo>
                    <a:pt x="f2" y="f8"/>
                  </a:lnTo>
                  <a:lnTo>
                    <a:pt x="f9" y="f8"/>
                  </a:lnTo>
                  <a:cubicBezTo>
                    <a:pt x="f10" y="f8"/>
                    <a:pt x="f11" y="f8"/>
                    <a:pt x="f12" y="f13"/>
                  </a:cubicBezTo>
                  <a:cubicBezTo>
                    <a:pt x="f8" y="f14"/>
                    <a:pt x="f15" y="f16"/>
                    <a:pt x="f15" y="f17"/>
                  </a:cubicBezTo>
                  <a:cubicBezTo>
                    <a:pt x="f15" y="f10"/>
                    <a:pt x="f18" y="f19"/>
                    <a:pt x="f20" y="f19"/>
                  </a:cubicBezTo>
                  <a:cubicBezTo>
                    <a:pt x="f21" y="f19"/>
                    <a:pt x="f22" y="f10"/>
                    <a:pt x="f22" y="f17"/>
                  </a:cubicBezTo>
                  <a:cubicBezTo>
                    <a:pt x="f22" y="f16"/>
                    <a:pt x="f22" y="f14"/>
                    <a:pt x="f23" y="f13"/>
                  </a:cubicBezTo>
                  <a:cubicBezTo>
                    <a:pt x="f24" y="f25"/>
                    <a:pt x="f26" y="f4"/>
                    <a:pt x="f27" y="f4"/>
                  </a:cubicBezTo>
                  <a:cubicBezTo>
                    <a:pt x="f28" y="f4"/>
                    <a:pt x="f29" y="f30"/>
                    <a:pt x="f31" y="f8"/>
                  </a:cubicBezTo>
                  <a:lnTo>
                    <a:pt x="f32" y="f8"/>
                  </a:lnTo>
                  <a:lnTo>
                    <a:pt x="f32" y="f5"/>
                  </a:lnTo>
                  <a:cubicBezTo>
                    <a:pt x="f33" y="f7"/>
                    <a:pt x="f34" y="f2"/>
                    <a:pt x="f3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71" name="Google Shape;6834;p88">
              <a:extLst>
                <a:ext uri="{FF2B5EF4-FFF2-40B4-BE49-F238E27FC236}">
                  <a16:creationId xmlns:a16="http://schemas.microsoft.com/office/drawing/2014/main" id="{CE5CCD93-8A96-4E86-991D-038108AED008}"/>
                </a:ext>
              </a:extLst>
            </p:cNvPr>
            <p:cNvSpPr/>
            <p:nvPr/>
          </p:nvSpPr>
          <p:spPr>
            <a:xfrm>
              <a:off x="9316090" y="1666484"/>
              <a:ext cx="211052" cy="154240"/>
            </a:xfrm>
            <a:custGeom>
              <a:avLst/>
              <a:gdLst>
                <a:gd name="f0" fmla="val w"/>
                <a:gd name="f1" fmla="val h"/>
                <a:gd name="f2" fmla="val 0"/>
                <a:gd name="f3" fmla="val 4097"/>
                <a:gd name="f4" fmla="val 2994"/>
                <a:gd name="f5" fmla="val 2395"/>
                <a:gd name="f6" fmla="val 2080"/>
                <a:gd name="f7" fmla="val 252"/>
                <a:gd name="f8" fmla="val 1639"/>
                <a:gd name="f9" fmla="val 1230"/>
                <a:gd name="f10" fmla="val 1"/>
                <a:gd name="f11" fmla="val 914"/>
                <a:gd name="f12" fmla="val 2048"/>
                <a:gd name="f13" fmla="val 2993"/>
                <a:gd name="f14" fmla="val 2049"/>
                <a:gd name="f15" fmla="val 3183"/>
                <a:gd name="f16" fmla="val 4096"/>
                <a:gd name="f17" fmla="val 3435"/>
                <a:gd name="f18" fmla="val 3025"/>
                <a:gd name="f19" fmla="val 2679"/>
                <a:gd name="f20" fmla="val 189"/>
                <a:gd name="f21" fmla="*/ f0 1 4097"/>
                <a:gd name="f22" fmla="*/ f1 1 2994"/>
                <a:gd name="f23" fmla="+- f4 0 f2"/>
                <a:gd name="f24" fmla="+- f3 0 f2"/>
                <a:gd name="f25" fmla="*/ f24 1 4097"/>
                <a:gd name="f26" fmla="*/ f23 1 2994"/>
                <a:gd name="f27" fmla="*/ f2 1 f25"/>
                <a:gd name="f28" fmla="*/ f3 1 f25"/>
                <a:gd name="f29" fmla="*/ f2 1 f26"/>
                <a:gd name="f30" fmla="*/ f4 1 f26"/>
                <a:gd name="f31" fmla="*/ f27 f21 1"/>
                <a:gd name="f32" fmla="*/ f28 f21 1"/>
                <a:gd name="f33" fmla="*/ f30 f22 1"/>
                <a:gd name="f34" fmla="*/ f29 f22 1"/>
              </a:gdLst>
              <a:ahLst/>
              <a:cxnLst>
                <a:cxn ang="3cd4">
                  <a:pos x="hc" y="t"/>
                </a:cxn>
                <a:cxn ang="0">
                  <a:pos x="r" y="vc"/>
                </a:cxn>
                <a:cxn ang="cd4">
                  <a:pos x="hc" y="b"/>
                </a:cxn>
                <a:cxn ang="cd2">
                  <a:pos x="l" y="vc"/>
                </a:cxn>
              </a:cxnLst>
              <a:rect l="f31" t="f34" r="f32" b="f33"/>
              <a:pathLst>
                <a:path w="4097" h="2994">
                  <a:moveTo>
                    <a:pt x="f5" y="f2"/>
                  </a:moveTo>
                  <a:cubicBezTo>
                    <a:pt x="f6" y="f7"/>
                    <a:pt x="f8" y="f7"/>
                    <a:pt x="f9" y="f7"/>
                  </a:cubicBezTo>
                  <a:lnTo>
                    <a:pt x="f10" y="f7"/>
                  </a:lnTo>
                  <a:lnTo>
                    <a:pt x="f10" y="f11"/>
                  </a:lnTo>
                  <a:cubicBezTo>
                    <a:pt x="f10" y="f12"/>
                    <a:pt x="f11" y="f13"/>
                    <a:pt x="f14" y="f13"/>
                  </a:cubicBezTo>
                  <a:cubicBezTo>
                    <a:pt x="f15" y="f13"/>
                    <a:pt x="f16" y="f12"/>
                    <a:pt x="f16" y="f11"/>
                  </a:cubicBezTo>
                  <a:lnTo>
                    <a:pt x="f16" y="f7"/>
                  </a:lnTo>
                  <a:lnTo>
                    <a:pt x="f17" y="f7"/>
                  </a:lnTo>
                  <a:cubicBezTo>
                    <a:pt x="f18" y="f7"/>
                    <a:pt x="f19" y="f20"/>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grpSp>
      <p:grpSp>
        <p:nvGrpSpPr>
          <p:cNvPr id="72" name="Google Shape;6873;p88">
            <a:extLst>
              <a:ext uri="{FF2B5EF4-FFF2-40B4-BE49-F238E27FC236}">
                <a16:creationId xmlns:a16="http://schemas.microsoft.com/office/drawing/2014/main" id="{0259D2DD-1243-485E-B7DB-F5F25FCDECB1}"/>
              </a:ext>
            </a:extLst>
          </p:cNvPr>
          <p:cNvGrpSpPr/>
          <p:nvPr/>
        </p:nvGrpSpPr>
        <p:grpSpPr>
          <a:xfrm>
            <a:off x="2954577" y="924347"/>
            <a:ext cx="433814" cy="448397"/>
            <a:chOff x="5860161" y="1222516"/>
            <a:chExt cx="581036" cy="600568"/>
          </a:xfrm>
          <a:solidFill>
            <a:srgbClr val="BA1A18"/>
          </a:solidFill>
        </p:grpSpPr>
        <p:sp>
          <p:nvSpPr>
            <p:cNvPr id="73" name="Google Shape;6874;p88">
              <a:extLst>
                <a:ext uri="{FF2B5EF4-FFF2-40B4-BE49-F238E27FC236}">
                  <a16:creationId xmlns:a16="http://schemas.microsoft.com/office/drawing/2014/main" id="{4A0827D4-6513-42DC-B504-4261E3763F12}"/>
                </a:ext>
              </a:extLst>
            </p:cNvPr>
            <p:cNvSpPr/>
            <p:nvPr/>
          </p:nvSpPr>
          <p:spPr>
            <a:xfrm>
              <a:off x="6087398" y="1222516"/>
              <a:ext cx="353799" cy="352876"/>
            </a:xfrm>
            <a:custGeom>
              <a:avLst/>
              <a:gdLst>
                <a:gd name="f0" fmla="val w"/>
                <a:gd name="f1" fmla="val h"/>
                <a:gd name="f2" fmla="val 0"/>
                <a:gd name="f3" fmla="val 6868"/>
                <a:gd name="f4" fmla="val 6850"/>
                <a:gd name="f5" fmla="val 3466"/>
                <a:gd name="f6" fmla="val 1355"/>
                <a:gd name="f7" fmla="val 4222"/>
                <a:gd name="f8" fmla="val 4852"/>
                <a:gd name="f9" fmla="val 1985"/>
                <a:gd name="f10" fmla="val 2741"/>
                <a:gd name="f11" fmla="val 4127"/>
                <a:gd name="f12" fmla="val 4348"/>
                <a:gd name="f13" fmla="val 4757"/>
                <a:gd name="f14" fmla="val 4600"/>
                <a:gd name="f15" fmla="val 4631"/>
                <a:gd name="f16" fmla="val 4821"/>
                <a:gd name="f17" fmla="val 4726"/>
                <a:gd name="f18" fmla="val 4915"/>
                <a:gd name="f19" fmla="val 5041"/>
                <a:gd name="f20" fmla="val 5262"/>
                <a:gd name="f21" fmla="val 5388"/>
                <a:gd name="f22" fmla="val 4663"/>
                <a:gd name="f23" fmla="val 5451"/>
                <a:gd name="f24" fmla="val 4576"/>
                <a:gd name="f25" fmla="val 5482"/>
                <a:gd name="f26" fmla="val 4489"/>
                <a:gd name="f27" fmla="val 4403"/>
                <a:gd name="f28" fmla="val 4316"/>
                <a:gd name="f29" fmla="val 4253"/>
                <a:gd name="f30" fmla="val 4190"/>
                <a:gd name="f31" fmla="val 5293"/>
                <a:gd name="f32" fmla="val 3970"/>
                <a:gd name="f33" fmla="val 5419"/>
                <a:gd name="f34" fmla="val 3749"/>
                <a:gd name="f35" fmla="val 5514"/>
                <a:gd name="f36" fmla="val 2709"/>
                <a:gd name="f37" fmla="val 2079"/>
                <a:gd name="f38" fmla="val 4884"/>
                <a:gd name="f39" fmla="val 1575"/>
                <a:gd name="f40" fmla="val 32"/>
                <a:gd name="f41" fmla="val 1576"/>
                <a:gd name="f42" fmla="val 3403"/>
                <a:gd name="f43" fmla="val 4001"/>
                <a:gd name="f44" fmla="val 189"/>
                <a:gd name="f45" fmla="val 4569"/>
                <a:gd name="f46" fmla="val 473"/>
                <a:gd name="f47" fmla="val 5104"/>
                <a:gd name="f48" fmla="val 6396"/>
                <a:gd name="f49" fmla="val 6522"/>
                <a:gd name="f50" fmla="val 6679"/>
                <a:gd name="f51" fmla="val 126"/>
                <a:gd name="f52" fmla="val 6774"/>
                <a:gd name="f53" fmla="val 172"/>
                <a:gd name="f54" fmla="val 6820"/>
                <a:gd name="f55" fmla="val 269"/>
                <a:gd name="f56" fmla="val 6849"/>
                <a:gd name="f57" fmla="val 367"/>
                <a:gd name="f58" fmla="val 403"/>
                <a:gd name="f59" fmla="val 439"/>
                <a:gd name="f60" fmla="val 6845"/>
                <a:gd name="f61" fmla="val 6837"/>
                <a:gd name="f62" fmla="val 1764"/>
                <a:gd name="f63" fmla="val 2300"/>
                <a:gd name="f64" fmla="val 2867"/>
                <a:gd name="f65" fmla="val 5356"/>
                <a:gd name="f66" fmla="val 1513"/>
                <a:gd name="f67" fmla="*/ f0 1 6868"/>
                <a:gd name="f68" fmla="*/ f1 1 6850"/>
                <a:gd name="f69" fmla="+- f4 0 f2"/>
                <a:gd name="f70" fmla="+- f3 0 f2"/>
                <a:gd name="f71" fmla="*/ f70 1 6868"/>
                <a:gd name="f72" fmla="*/ f69 1 6850"/>
                <a:gd name="f73" fmla="*/ f2 1 f71"/>
                <a:gd name="f74" fmla="*/ f3 1 f71"/>
                <a:gd name="f75" fmla="*/ f2 1 f72"/>
                <a:gd name="f76" fmla="*/ f4 1 f72"/>
                <a:gd name="f77" fmla="*/ f73 f67 1"/>
                <a:gd name="f78" fmla="*/ f74 f67 1"/>
                <a:gd name="f79" fmla="*/ f76 f68 1"/>
                <a:gd name="f80" fmla="*/ f75 f68 1"/>
              </a:gdLst>
              <a:ahLst/>
              <a:cxnLst>
                <a:cxn ang="3cd4">
                  <a:pos x="hc" y="t"/>
                </a:cxn>
                <a:cxn ang="0">
                  <a:pos x="r" y="vc"/>
                </a:cxn>
                <a:cxn ang="cd4">
                  <a:pos x="hc" y="b"/>
                </a:cxn>
                <a:cxn ang="cd2">
                  <a:pos x="l" y="vc"/>
                </a:cxn>
              </a:cxnLst>
              <a:rect l="f77" t="f80" r="f78" b="f79"/>
              <a:pathLst>
                <a:path w="6868" h="6850">
                  <a:moveTo>
                    <a:pt x="f5" y="f6"/>
                  </a:moveTo>
                  <a:cubicBezTo>
                    <a:pt x="f7" y="f6"/>
                    <a:pt x="f8" y="f9"/>
                    <a:pt x="f8" y="f10"/>
                  </a:cubicBezTo>
                  <a:lnTo>
                    <a:pt x="f8" y="f11"/>
                  </a:lnTo>
                  <a:cubicBezTo>
                    <a:pt x="f8" y="f12"/>
                    <a:pt x="f13" y="f14"/>
                    <a:pt x="f15" y="f16"/>
                  </a:cubicBezTo>
                  <a:lnTo>
                    <a:pt x="f17" y="f18"/>
                  </a:lnTo>
                  <a:cubicBezTo>
                    <a:pt x="f8" y="f19"/>
                    <a:pt x="f8" y="f20"/>
                    <a:pt x="f17" y="f21"/>
                  </a:cubicBezTo>
                  <a:cubicBezTo>
                    <a:pt x="f22" y="f23"/>
                    <a:pt x="f24" y="f25"/>
                    <a:pt x="f26" y="f25"/>
                  </a:cubicBezTo>
                  <a:cubicBezTo>
                    <a:pt x="f27" y="f25"/>
                    <a:pt x="f28" y="f23"/>
                    <a:pt x="f29" y="f21"/>
                  </a:cubicBezTo>
                  <a:lnTo>
                    <a:pt x="f30" y="f31"/>
                  </a:lnTo>
                  <a:cubicBezTo>
                    <a:pt x="f32" y="f33"/>
                    <a:pt x="f34" y="f35"/>
                    <a:pt x="f5" y="f35"/>
                  </a:cubicBezTo>
                  <a:cubicBezTo>
                    <a:pt x="f36" y="f35"/>
                    <a:pt x="f37" y="f38"/>
                    <a:pt x="f37" y="f11"/>
                  </a:cubicBezTo>
                  <a:lnTo>
                    <a:pt x="f37" y="f10"/>
                  </a:lnTo>
                  <a:cubicBezTo>
                    <a:pt x="f37" y="f9"/>
                    <a:pt x="f36" y="f6"/>
                    <a:pt x="f5" y="f6"/>
                  </a:cubicBezTo>
                  <a:close/>
                  <a:moveTo>
                    <a:pt x="f5" y="f2"/>
                  </a:moveTo>
                  <a:cubicBezTo>
                    <a:pt x="f39" y="f2"/>
                    <a:pt x="f40" y="f41"/>
                    <a:pt x="f40" y="f42"/>
                  </a:cubicBezTo>
                  <a:cubicBezTo>
                    <a:pt x="f40" y="f43"/>
                    <a:pt x="f44" y="f45"/>
                    <a:pt x="f46" y="f47"/>
                  </a:cubicBezTo>
                  <a:lnTo>
                    <a:pt x="f40" y="f48"/>
                  </a:lnTo>
                  <a:cubicBezTo>
                    <a:pt x="f2" y="f49"/>
                    <a:pt x="f40" y="f50"/>
                    <a:pt x="f51" y="f52"/>
                  </a:cubicBezTo>
                  <a:cubicBezTo>
                    <a:pt x="f53" y="f54"/>
                    <a:pt x="f55" y="f56"/>
                    <a:pt x="f57" y="f56"/>
                  </a:cubicBezTo>
                  <a:cubicBezTo>
                    <a:pt x="f58" y="f56"/>
                    <a:pt x="f59" y="f60"/>
                    <a:pt x="f46" y="f61"/>
                  </a:cubicBezTo>
                  <a:lnTo>
                    <a:pt x="f62" y="f48"/>
                  </a:lnTo>
                  <a:cubicBezTo>
                    <a:pt x="f63" y="f50"/>
                    <a:pt x="f64" y="f61"/>
                    <a:pt x="f5" y="f61"/>
                  </a:cubicBezTo>
                  <a:cubicBezTo>
                    <a:pt x="f65" y="f61"/>
                    <a:pt x="f3" y="f31"/>
                    <a:pt x="f3" y="f42"/>
                  </a:cubicBezTo>
                  <a:cubicBezTo>
                    <a:pt x="f3" y="f66"/>
                    <a:pt x="f65" y="f2"/>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74" name="Google Shape;6875;p88">
              <a:extLst>
                <a:ext uri="{FF2B5EF4-FFF2-40B4-BE49-F238E27FC236}">
                  <a16:creationId xmlns:a16="http://schemas.microsoft.com/office/drawing/2014/main" id="{7E9A4BDD-6A15-4D5D-B416-32DFF0D85E44}"/>
                </a:ext>
              </a:extLst>
            </p:cNvPr>
            <p:cNvSpPr/>
            <p:nvPr/>
          </p:nvSpPr>
          <p:spPr>
            <a:xfrm>
              <a:off x="6231791" y="1329629"/>
              <a:ext cx="68259" cy="139656"/>
            </a:xfrm>
            <a:custGeom>
              <a:avLst/>
              <a:gdLst>
                <a:gd name="f0" fmla="val w"/>
                <a:gd name="f1" fmla="val h"/>
                <a:gd name="f2" fmla="val 0"/>
                <a:gd name="f3" fmla="val 1325"/>
                <a:gd name="f4" fmla="val 2711"/>
                <a:gd name="f5" fmla="val 663"/>
                <a:gd name="f6" fmla="val 1"/>
                <a:gd name="f7" fmla="val 253"/>
                <a:gd name="f8" fmla="val 316"/>
                <a:gd name="f9" fmla="val 662"/>
                <a:gd name="f10" fmla="val 2048"/>
                <a:gd name="f11" fmla="val 2427"/>
                <a:gd name="f12" fmla="val 2710"/>
                <a:gd name="f13" fmla="val 694"/>
                <a:gd name="f14" fmla="val 789"/>
                <a:gd name="f15" fmla="val 820"/>
                <a:gd name="f16" fmla="val 2679"/>
                <a:gd name="f17" fmla="val 757"/>
                <a:gd name="f18" fmla="val 2584"/>
                <a:gd name="f19" fmla="val 631"/>
                <a:gd name="f20" fmla="val 2490"/>
                <a:gd name="f21" fmla="val 2238"/>
                <a:gd name="f22" fmla="val 2111"/>
                <a:gd name="f23" fmla="val 804"/>
                <a:gd name="f24" fmla="val 2064"/>
                <a:gd name="f25" fmla="val 891"/>
                <a:gd name="f26" fmla="val 2041"/>
                <a:gd name="f27" fmla="val 978"/>
                <a:gd name="f28" fmla="val 1064"/>
                <a:gd name="f29" fmla="val 1151"/>
                <a:gd name="f30" fmla="val 1198"/>
                <a:gd name="f31" fmla="val 1293"/>
                <a:gd name="f32" fmla="val 2206"/>
                <a:gd name="f33" fmla="val 2175"/>
                <a:gd name="f34" fmla="val 1324"/>
                <a:gd name="f35" fmla="val 2080"/>
                <a:gd name="f36" fmla="val 284"/>
                <a:gd name="f37" fmla="val 1041"/>
                <a:gd name="f38" fmla="*/ f0 1 1325"/>
                <a:gd name="f39" fmla="*/ f1 1 2711"/>
                <a:gd name="f40" fmla="+- f4 0 f2"/>
                <a:gd name="f41" fmla="+- f3 0 f2"/>
                <a:gd name="f42" fmla="*/ f41 1 1325"/>
                <a:gd name="f43" fmla="*/ f40 1 2711"/>
                <a:gd name="f44" fmla="*/ f2 1 f42"/>
                <a:gd name="f45" fmla="*/ f3 1 f42"/>
                <a:gd name="f46" fmla="*/ f2 1 f43"/>
                <a:gd name="f47" fmla="*/ f4 1 f43"/>
                <a:gd name="f48" fmla="*/ f44 f38 1"/>
                <a:gd name="f49" fmla="*/ f45 f38 1"/>
                <a:gd name="f50" fmla="*/ f47 f39 1"/>
                <a:gd name="f51" fmla="*/ f46 f39 1"/>
              </a:gdLst>
              <a:ahLst/>
              <a:cxnLst>
                <a:cxn ang="3cd4">
                  <a:pos x="hc" y="t"/>
                </a:cxn>
                <a:cxn ang="0">
                  <a:pos x="r" y="vc"/>
                </a:cxn>
                <a:cxn ang="cd4">
                  <a:pos x="hc" y="b"/>
                </a:cxn>
                <a:cxn ang="cd2">
                  <a:pos x="l" y="vc"/>
                </a:cxn>
              </a:cxnLst>
              <a:rect l="f48" t="f51" r="f49" b="f50"/>
              <a:pathLst>
                <a:path w="1325" h="2711">
                  <a:moveTo>
                    <a:pt x="f5" y="f6"/>
                  </a:moveTo>
                  <a:cubicBezTo>
                    <a:pt x="f7" y="f6"/>
                    <a:pt x="f6" y="f8"/>
                    <a:pt x="f6" y="f9"/>
                  </a:cubicBezTo>
                  <a:lnTo>
                    <a:pt x="f6" y="f10"/>
                  </a:lnTo>
                  <a:cubicBezTo>
                    <a:pt x="f6" y="f11"/>
                    <a:pt x="f8" y="f12"/>
                    <a:pt x="f5" y="f12"/>
                  </a:cubicBezTo>
                  <a:cubicBezTo>
                    <a:pt x="f13" y="f12"/>
                    <a:pt x="f14" y="f12"/>
                    <a:pt x="f15" y="f16"/>
                  </a:cubicBezTo>
                  <a:lnTo>
                    <a:pt x="f17" y="f18"/>
                  </a:lnTo>
                  <a:cubicBezTo>
                    <a:pt x="f19" y="f20"/>
                    <a:pt x="f19" y="f21"/>
                    <a:pt x="f17" y="f22"/>
                  </a:cubicBezTo>
                  <a:cubicBezTo>
                    <a:pt x="f23" y="f24"/>
                    <a:pt x="f25" y="f26"/>
                    <a:pt x="f27" y="f26"/>
                  </a:cubicBezTo>
                  <a:cubicBezTo>
                    <a:pt x="f28" y="f26"/>
                    <a:pt x="f29" y="f24"/>
                    <a:pt x="f30" y="f22"/>
                  </a:cubicBezTo>
                  <a:lnTo>
                    <a:pt x="f31" y="f32"/>
                  </a:lnTo>
                  <a:cubicBezTo>
                    <a:pt x="f31" y="f33"/>
                    <a:pt x="f34" y="f35"/>
                    <a:pt x="f34" y="f10"/>
                  </a:cubicBezTo>
                  <a:lnTo>
                    <a:pt x="f34" y="f9"/>
                  </a:lnTo>
                  <a:cubicBezTo>
                    <a:pt x="f34" y="f36"/>
                    <a:pt x="f37" y="f6"/>
                    <a:pt x="f5"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75" name="Google Shape;6876;p88">
              <a:extLst>
                <a:ext uri="{FF2B5EF4-FFF2-40B4-BE49-F238E27FC236}">
                  <a16:creationId xmlns:a16="http://schemas.microsoft.com/office/drawing/2014/main" id="{C8EAC4BE-1CD8-444B-B39B-5521AA637690}"/>
                </a:ext>
              </a:extLst>
            </p:cNvPr>
            <p:cNvSpPr/>
            <p:nvPr/>
          </p:nvSpPr>
          <p:spPr>
            <a:xfrm>
              <a:off x="5928311" y="1503273"/>
              <a:ext cx="142856" cy="142902"/>
            </a:xfrm>
            <a:custGeom>
              <a:avLst/>
              <a:gdLst>
                <a:gd name="f0" fmla="val w"/>
                <a:gd name="f1" fmla="val h"/>
                <a:gd name="f2" fmla="val 0"/>
                <a:gd name="f3" fmla="val 2773"/>
                <a:gd name="f4" fmla="val 2774"/>
                <a:gd name="f5" fmla="val 1387"/>
                <a:gd name="f6" fmla="val 1"/>
                <a:gd name="f7" fmla="val 631"/>
                <a:gd name="f8" fmla="val 64"/>
                <a:gd name="f9" fmla="val 2143"/>
                <a:gd name="f10" fmla="*/ f0 1 2773"/>
                <a:gd name="f11" fmla="*/ f1 1 2774"/>
                <a:gd name="f12" fmla="+- f4 0 f2"/>
                <a:gd name="f13" fmla="+- f3 0 f2"/>
                <a:gd name="f14" fmla="*/ f13 1 2773"/>
                <a:gd name="f15" fmla="*/ f12 1 2774"/>
                <a:gd name="f16" fmla="*/ f2 1 f14"/>
                <a:gd name="f17" fmla="*/ f3 1 f14"/>
                <a:gd name="f18" fmla="*/ f2 1 f15"/>
                <a:gd name="f19" fmla="*/ f4 1 f15"/>
                <a:gd name="f20" fmla="*/ f16 f10 1"/>
                <a:gd name="f21" fmla="*/ f17 f10 1"/>
                <a:gd name="f22" fmla="*/ f19 f11 1"/>
                <a:gd name="f23" fmla="*/ f18 f11 1"/>
              </a:gdLst>
              <a:ahLst/>
              <a:cxnLst>
                <a:cxn ang="3cd4">
                  <a:pos x="hc" y="t"/>
                </a:cxn>
                <a:cxn ang="0">
                  <a:pos x="r" y="vc"/>
                </a:cxn>
                <a:cxn ang="cd4">
                  <a:pos x="hc" y="b"/>
                </a:cxn>
                <a:cxn ang="cd2">
                  <a:pos x="l" y="vc"/>
                </a:cxn>
              </a:cxnLst>
              <a:rect l="f20" t="f23" r="f21" b="f22"/>
              <a:pathLst>
                <a:path w="2773" h="2774">
                  <a:moveTo>
                    <a:pt x="f5" y="f6"/>
                  </a:moveTo>
                  <a:cubicBezTo>
                    <a:pt x="f7" y="f6"/>
                    <a:pt x="f6" y="f7"/>
                    <a:pt x="f6" y="f5"/>
                  </a:cubicBezTo>
                  <a:cubicBezTo>
                    <a:pt x="f8" y="f9"/>
                    <a:pt x="f7" y="f3"/>
                    <a:pt x="f5" y="f3"/>
                  </a:cubicBezTo>
                  <a:cubicBezTo>
                    <a:pt x="f9" y="f3"/>
                    <a:pt x="f3" y="f9"/>
                    <a:pt x="f3" y="f5"/>
                  </a:cubicBezTo>
                  <a:cubicBezTo>
                    <a:pt x="f3" y="f7"/>
                    <a:pt x="f9" y="f6"/>
                    <a:pt x="f5"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76" name="Google Shape;6877;p88">
              <a:extLst>
                <a:ext uri="{FF2B5EF4-FFF2-40B4-BE49-F238E27FC236}">
                  <a16:creationId xmlns:a16="http://schemas.microsoft.com/office/drawing/2014/main" id="{E36FC703-3FA4-4FAB-9291-EFAF0BB972A1}"/>
                </a:ext>
              </a:extLst>
            </p:cNvPr>
            <p:cNvSpPr/>
            <p:nvPr/>
          </p:nvSpPr>
          <p:spPr>
            <a:xfrm>
              <a:off x="5860161" y="1680182"/>
              <a:ext cx="282449" cy="142902"/>
            </a:xfrm>
            <a:custGeom>
              <a:avLst/>
              <a:gdLst>
                <a:gd name="f0" fmla="val w"/>
                <a:gd name="f1" fmla="val h"/>
                <a:gd name="f2" fmla="val 0"/>
                <a:gd name="f3" fmla="val 5483"/>
                <a:gd name="f4" fmla="val 2774"/>
                <a:gd name="f5" fmla="val 2741"/>
                <a:gd name="f6" fmla="val 1"/>
                <a:gd name="f7" fmla="val 1387"/>
                <a:gd name="f8" fmla="val 221"/>
                <a:gd name="f9" fmla="val 1040"/>
                <a:gd name="f10" fmla="val 32"/>
                <a:gd name="f11" fmla="val 2364"/>
                <a:gd name="f12" fmla="val 2553"/>
                <a:gd name="f13" fmla="val 158"/>
                <a:gd name="f14" fmla="val 2773"/>
                <a:gd name="f15" fmla="val 347"/>
                <a:gd name="f16" fmla="val 5104"/>
                <a:gd name="f17" fmla="val 5325"/>
                <a:gd name="f18" fmla="val 5482"/>
                <a:gd name="f19" fmla="val 5262"/>
                <a:gd name="f20" fmla="val 4127"/>
                <a:gd name="f21" fmla="*/ f0 1 5483"/>
                <a:gd name="f22" fmla="*/ f1 1 2774"/>
                <a:gd name="f23" fmla="+- f4 0 f2"/>
                <a:gd name="f24" fmla="+- f3 0 f2"/>
                <a:gd name="f25" fmla="*/ f24 1 5483"/>
                <a:gd name="f26" fmla="*/ f23 1 2774"/>
                <a:gd name="f27" fmla="*/ f2 1 f25"/>
                <a:gd name="f28" fmla="*/ f3 1 f25"/>
                <a:gd name="f29" fmla="*/ f2 1 f26"/>
                <a:gd name="f30" fmla="*/ f4 1 f26"/>
                <a:gd name="f31" fmla="*/ f27 f21 1"/>
                <a:gd name="f32" fmla="*/ f28 f21 1"/>
                <a:gd name="f33" fmla="*/ f30 f22 1"/>
                <a:gd name="f34" fmla="*/ f29 f22 1"/>
              </a:gdLst>
              <a:ahLst/>
              <a:cxnLst>
                <a:cxn ang="3cd4">
                  <a:pos x="hc" y="t"/>
                </a:cxn>
                <a:cxn ang="0">
                  <a:pos x="r" y="vc"/>
                </a:cxn>
                <a:cxn ang="cd4">
                  <a:pos x="hc" y="b"/>
                </a:cxn>
                <a:cxn ang="cd2">
                  <a:pos x="l" y="vc"/>
                </a:cxn>
              </a:cxnLst>
              <a:rect l="f31" t="f34" r="f32" b="f33"/>
              <a:pathLst>
                <a:path w="5483" h="2774">
                  <a:moveTo>
                    <a:pt x="f5" y="f6"/>
                  </a:moveTo>
                  <a:cubicBezTo>
                    <a:pt x="f7" y="f6"/>
                    <a:pt x="f8" y="f9"/>
                    <a:pt x="f10" y="f11"/>
                  </a:cubicBezTo>
                  <a:cubicBezTo>
                    <a:pt x="f2" y="f12"/>
                    <a:pt x="f13" y="f14"/>
                    <a:pt x="f15" y="f14"/>
                  </a:cubicBezTo>
                  <a:lnTo>
                    <a:pt x="f16" y="f14"/>
                  </a:lnTo>
                  <a:cubicBezTo>
                    <a:pt x="f17" y="f14"/>
                    <a:pt x="f18" y="f12"/>
                    <a:pt x="f18" y="f11"/>
                  </a:cubicBezTo>
                  <a:cubicBezTo>
                    <a:pt x="f19" y="f9"/>
                    <a:pt x="f20" y="f6"/>
                    <a:pt x="f5"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grpSp>
      <p:grpSp>
        <p:nvGrpSpPr>
          <p:cNvPr id="77" name="Google Shape;6884;p88">
            <a:extLst>
              <a:ext uri="{FF2B5EF4-FFF2-40B4-BE49-F238E27FC236}">
                <a16:creationId xmlns:a16="http://schemas.microsoft.com/office/drawing/2014/main" id="{C8E6C6FC-993E-430D-B960-E95D3B6098DF}"/>
              </a:ext>
            </a:extLst>
          </p:cNvPr>
          <p:cNvGrpSpPr/>
          <p:nvPr/>
        </p:nvGrpSpPr>
        <p:grpSpPr>
          <a:xfrm>
            <a:off x="6040647" y="923820"/>
            <a:ext cx="426584" cy="449004"/>
            <a:chOff x="9993550" y="1221812"/>
            <a:chExt cx="571354" cy="601382"/>
          </a:xfrm>
          <a:solidFill>
            <a:srgbClr val="BA1A18"/>
          </a:solidFill>
        </p:grpSpPr>
        <p:sp>
          <p:nvSpPr>
            <p:cNvPr id="78" name="Google Shape;6885;p88">
              <a:extLst>
                <a:ext uri="{FF2B5EF4-FFF2-40B4-BE49-F238E27FC236}">
                  <a16:creationId xmlns:a16="http://schemas.microsoft.com/office/drawing/2014/main" id="{485BB30A-4859-4B1C-8D69-802915DCEF1F}"/>
                </a:ext>
              </a:extLst>
            </p:cNvPr>
            <p:cNvSpPr/>
            <p:nvPr/>
          </p:nvSpPr>
          <p:spPr>
            <a:xfrm>
              <a:off x="10418765" y="1662461"/>
              <a:ext cx="68205" cy="69860"/>
            </a:xfrm>
            <a:custGeom>
              <a:avLst/>
              <a:gdLst>
                <a:gd name="f0" fmla="val w"/>
                <a:gd name="f1" fmla="val h"/>
                <a:gd name="f2" fmla="val 0"/>
                <a:gd name="f3" fmla="val 1324"/>
                <a:gd name="f4" fmla="val 1356"/>
                <a:gd name="f5" fmla="val 662"/>
                <a:gd name="f6" fmla="val 284"/>
                <a:gd name="f7" fmla="val 1"/>
                <a:gd name="f8" fmla="val 315"/>
                <a:gd name="f9" fmla="val 693"/>
                <a:gd name="f10" fmla="val 1040"/>
                <a:gd name="f11" fmla="val 1355"/>
                <a:gd name="f12" fmla="*/ f0 1 1324"/>
                <a:gd name="f13" fmla="*/ f1 1 1356"/>
                <a:gd name="f14" fmla="+- f4 0 f2"/>
                <a:gd name="f15" fmla="+- f3 0 f2"/>
                <a:gd name="f16" fmla="*/ f15 1 1324"/>
                <a:gd name="f17" fmla="*/ f14 1 1356"/>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1324" h="1356">
                  <a:moveTo>
                    <a:pt x="f5" y="f2"/>
                  </a:moveTo>
                  <a:cubicBezTo>
                    <a:pt x="f6" y="f2"/>
                    <a:pt x="f7" y="f8"/>
                    <a:pt x="f7" y="f9"/>
                  </a:cubicBezTo>
                  <a:cubicBezTo>
                    <a:pt x="f7" y="f10"/>
                    <a:pt x="f6" y="f11"/>
                    <a:pt x="f5" y="f11"/>
                  </a:cubicBezTo>
                  <a:cubicBezTo>
                    <a:pt x="f10" y="f11"/>
                    <a:pt x="f3" y="f10"/>
                    <a:pt x="f3" y="f9"/>
                  </a:cubicBezTo>
                  <a:cubicBezTo>
                    <a:pt x="f3" y="f8"/>
                    <a:pt x="f10" y="f2"/>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79" name="Google Shape;6886;p88">
              <a:extLst>
                <a:ext uri="{FF2B5EF4-FFF2-40B4-BE49-F238E27FC236}">
                  <a16:creationId xmlns:a16="http://schemas.microsoft.com/office/drawing/2014/main" id="{BCD727B6-9257-46AA-B633-94126DEB073D}"/>
                </a:ext>
              </a:extLst>
            </p:cNvPr>
            <p:cNvSpPr/>
            <p:nvPr/>
          </p:nvSpPr>
          <p:spPr>
            <a:xfrm>
              <a:off x="10240255" y="1222635"/>
              <a:ext cx="35743" cy="212652"/>
            </a:xfrm>
            <a:custGeom>
              <a:avLst/>
              <a:gdLst>
                <a:gd name="f0" fmla="val w"/>
                <a:gd name="f1" fmla="val h"/>
                <a:gd name="f2" fmla="val 0"/>
                <a:gd name="f3" fmla="val 694"/>
                <a:gd name="f4" fmla="val 4128"/>
                <a:gd name="f5" fmla="val 347"/>
                <a:gd name="f6" fmla="val 1"/>
                <a:gd name="f7" fmla="val 158"/>
                <a:gd name="f8" fmla="val 95"/>
                <a:gd name="f9" fmla="val 4096"/>
                <a:gd name="f10" fmla="val 221"/>
                <a:gd name="f11" fmla="val 473"/>
                <a:gd name="f12" fmla="val 567"/>
                <a:gd name="f13" fmla="val 693"/>
                <a:gd name="f14" fmla="val 536"/>
                <a:gd name="f15" fmla="*/ f0 1 694"/>
                <a:gd name="f16" fmla="*/ f1 1 4128"/>
                <a:gd name="f17" fmla="+- f4 0 f2"/>
                <a:gd name="f18" fmla="+- f3 0 f2"/>
                <a:gd name="f19" fmla="*/ f18 1 694"/>
                <a:gd name="f20" fmla="*/ f17 1 4128"/>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694" h="4128">
                  <a:moveTo>
                    <a:pt x="f5" y="f6"/>
                  </a:moveTo>
                  <a:cubicBezTo>
                    <a:pt x="f7" y="f6"/>
                    <a:pt x="f2" y="f7"/>
                    <a:pt x="f2" y="f5"/>
                  </a:cubicBezTo>
                  <a:lnTo>
                    <a:pt x="f2" y="f4"/>
                  </a:lnTo>
                  <a:cubicBezTo>
                    <a:pt x="f8" y="f9"/>
                    <a:pt x="f10" y="f9"/>
                    <a:pt x="f5" y="f9"/>
                  </a:cubicBezTo>
                  <a:cubicBezTo>
                    <a:pt x="f11" y="f9"/>
                    <a:pt x="f12" y="f9"/>
                    <a:pt x="f13" y="f4"/>
                  </a:cubicBezTo>
                  <a:lnTo>
                    <a:pt x="f13" y="f5"/>
                  </a:lnTo>
                  <a:cubicBezTo>
                    <a:pt x="f13" y="f7"/>
                    <a:pt x="f14" y="f6"/>
                    <a:pt x="f5"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80" name="Google Shape;6887;p88">
              <a:extLst>
                <a:ext uri="{FF2B5EF4-FFF2-40B4-BE49-F238E27FC236}">
                  <a16:creationId xmlns:a16="http://schemas.microsoft.com/office/drawing/2014/main" id="{1DA6943C-7608-4235-B4E0-9A728511E374}"/>
                </a:ext>
              </a:extLst>
            </p:cNvPr>
            <p:cNvSpPr/>
            <p:nvPr/>
          </p:nvSpPr>
          <p:spPr>
            <a:xfrm>
              <a:off x="10204557" y="1470684"/>
              <a:ext cx="105494" cy="105814"/>
            </a:xfrm>
            <a:custGeom>
              <a:avLst/>
              <a:gdLst>
                <a:gd name="f0" fmla="val w"/>
                <a:gd name="f1" fmla="val h"/>
                <a:gd name="f2" fmla="val 0"/>
                <a:gd name="f3" fmla="val 2048"/>
                <a:gd name="f4" fmla="val 2054"/>
                <a:gd name="f5" fmla="val 938"/>
                <a:gd name="f6" fmla="val 417"/>
                <a:gd name="f7" fmla="val 451"/>
                <a:gd name="f8" fmla="val 1014"/>
                <a:gd name="f9" fmla="val 1549"/>
                <a:gd name="f10" fmla="val 473"/>
                <a:gd name="f11" fmla="val 1040"/>
                <a:gd name="f12" fmla="val 1575"/>
                <a:gd name="f13" fmla="val 1581"/>
                <a:gd name="f14" fmla="val 447"/>
                <a:gd name="f15" fmla="val 6"/>
                <a:gd name="f16" fmla="val 1006"/>
                <a:gd name="f17" fmla="val 2"/>
                <a:gd name="f18" fmla="val 972"/>
                <a:gd name="f19" fmla="*/ f0 1 2048"/>
                <a:gd name="f20" fmla="*/ f1 1 2054"/>
                <a:gd name="f21" fmla="+- f4 0 f2"/>
                <a:gd name="f22" fmla="+- f3 0 f2"/>
                <a:gd name="f23" fmla="*/ f22 1 2048"/>
                <a:gd name="f24" fmla="*/ f21 1 2054"/>
                <a:gd name="f25" fmla="*/ f2 1 f23"/>
                <a:gd name="f26" fmla="*/ f3 1 f23"/>
                <a:gd name="f27" fmla="*/ f2 1 f24"/>
                <a:gd name="f28" fmla="*/ f4 1 f24"/>
                <a:gd name="f29" fmla="*/ f25 f19 1"/>
                <a:gd name="f30" fmla="*/ f26 f19 1"/>
                <a:gd name="f31" fmla="*/ f28 f20 1"/>
                <a:gd name="f32" fmla="*/ f27 f20 1"/>
              </a:gdLst>
              <a:ahLst/>
              <a:cxnLst>
                <a:cxn ang="3cd4">
                  <a:pos x="hc" y="t"/>
                </a:cxn>
                <a:cxn ang="0">
                  <a:pos x="r" y="vc"/>
                </a:cxn>
                <a:cxn ang="cd4">
                  <a:pos x="hc" y="b"/>
                </a:cxn>
                <a:cxn ang="cd2">
                  <a:pos x="l" y="vc"/>
                </a:cxn>
              </a:cxnLst>
              <a:rect l="f29" t="f32" r="f30" b="f31"/>
              <a:pathLst>
                <a:path w="2048" h="2054">
                  <a:moveTo>
                    <a:pt x="f5" y="f2"/>
                  </a:moveTo>
                  <a:cubicBezTo>
                    <a:pt x="f6" y="f2"/>
                    <a:pt x="f2" y="f7"/>
                    <a:pt x="f2" y="f8"/>
                  </a:cubicBezTo>
                  <a:cubicBezTo>
                    <a:pt x="f2" y="f9"/>
                    <a:pt x="f10" y="f4"/>
                    <a:pt x="f11" y="f4"/>
                  </a:cubicBezTo>
                  <a:cubicBezTo>
                    <a:pt x="f12" y="f4"/>
                    <a:pt x="f3" y="f13"/>
                    <a:pt x="f3" y="f8"/>
                  </a:cubicBezTo>
                  <a:cubicBezTo>
                    <a:pt x="f3" y="f14"/>
                    <a:pt x="f12" y="f15"/>
                    <a:pt x="f11" y="f15"/>
                  </a:cubicBezTo>
                  <a:cubicBezTo>
                    <a:pt x="f16" y="f17"/>
                    <a:pt x="f18" y="f2"/>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81" name="Google Shape;6888;p88">
              <a:extLst>
                <a:ext uri="{FF2B5EF4-FFF2-40B4-BE49-F238E27FC236}">
                  <a16:creationId xmlns:a16="http://schemas.microsoft.com/office/drawing/2014/main" id="{36763C3E-3712-4815-8DA2-20D8C8156ADE}"/>
                </a:ext>
              </a:extLst>
            </p:cNvPr>
            <p:cNvSpPr/>
            <p:nvPr/>
          </p:nvSpPr>
          <p:spPr>
            <a:xfrm>
              <a:off x="10102309" y="1587828"/>
              <a:ext cx="329485" cy="235366"/>
            </a:xfrm>
            <a:custGeom>
              <a:avLst/>
              <a:gdLst>
                <a:gd name="f0" fmla="val w"/>
                <a:gd name="f1" fmla="val h"/>
                <a:gd name="f2" fmla="val 0"/>
                <a:gd name="f3" fmla="val 6396"/>
                <a:gd name="f4" fmla="val 4569"/>
                <a:gd name="f5" fmla="val 1954"/>
                <a:gd name="f6" fmla="val 2520"/>
                <a:gd name="f7" fmla="val 4222"/>
                <a:gd name="f8" fmla="val 4411"/>
                <a:gd name="f9" fmla="val 158"/>
                <a:gd name="f10" fmla="val 4568"/>
                <a:gd name="f11" fmla="val 347"/>
                <a:gd name="f12" fmla="val 3781"/>
                <a:gd name="f13" fmla="val 3970"/>
                <a:gd name="f14" fmla="val 4127"/>
                <a:gd name="f15" fmla="val 3875"/>
                <a:gd name="f16" fmla="val 5136"/>
                <a:gd name="f17" fmla="val 5577"/>
                <a:gd name="f18" fmla="val 3844"/>
                <a:gd name="f19" fmla="val 6018"/>
                <a:gd name="f20" fmla="val 3718"/>
                <a:gd name="f21" fmla="val 3434"/>
                <a:gd name="f22" fmla="val 5986"/>
                <a:gd name="f23" fmla="val 3277"/>
                <a:gd name="f24" fmla="val 5608"/>
                <a:gd name="f25" fmla="val 2930"/>
                <a:gd name="f26" fmla="val 5514"/>
                <a:gd name="f27" fmla="val 2489"/>
                <a:gd name="f28" fmla="val 4442"/>
                <a:gd name="f29" fmla="val 3497"/>
                <a:gd name="f30" fmla="val 2741"/>
                <a:gd name="f31" fmla="val 1733"/>
                <a:gd name="f32" fmla="val 788"/>
                <a:gd name="f33" fmla="val 410"/>
                <a:gd name="f34" fmla="val 2426"/>
                <a:gd name="f35" fmla="val 315"/>
                <a:gd name="f36" fmla="val 2206"/>
                <a:gd name="f37" fmla="val 189"/>
                <a:gd name="f38" fmla="*/ f0 1 6396"/>
                <a:gd name="f39" fmla="*/ f1 1 4569"/>
                <a:gd name="f40" fmla="+- f4 0 f2"/>
                <a:gd name="f41" fmla="+- f3 0 f2"/>
                <a:gd name="f42" fmla="*/ f41 1 6396"/>
                <a:gd name="f43" fmla="*/ f40 1 4569"/>
                <a:gd name="f44" fmla="*/ f2 1 f42"/>
                <a:gd name="f45" fmla="*/ f3 1 f42"/>
                <a:gd name="f46" fmla="*/ f2 1 f43"/>
                <a:gd name="f47" fmla="*/ f4 1 f43"/>
                <a:gd name="f48" fmla="*/ f44 f38 1"/>
                <a:gd name="f49" fmla="*/ f45 f38 1"/>
                <a:gd name="f50" fmla="*/ f47 f39 1"/>
                <a:gd name="f51" fmla="*/ f46 f39 1"/>
              </a:gdLst>
              <a:ahLst/>
              <a:cxnLst>
                <a:cxn ang="3cd4">
                  <a:pos x="hc" y="t"/>
                </a:cxn>
                <a:cxn ang="0">
                  <a:pos x="r" y="vc"/>
                </a:cxn>
                <a:cxn ang="cd4">
                  <a:pos x="hc" y="b"/>
                </a:cxn>
                <a:cxn ang="cd2">
                  <a:pos x="l" y="vc"/>
                </a:cxn>
              </a:cxnLst>
              <a:rect l="f48" t="f51" r="f49" b="f50"/>
              <a:pathLst>
                <a:path w="6396" h="4569">
                  <a:moveTo>
                    <a:pt x="f5" y="f2"/>
                  </a:moveTo>
                  <a:lnTo>
                    <a:pt x="f2" y="f6"/>
                  </a:lnTo>
                  <a:lnTo>
                    <a:pt x="f2" y="f7"/>
                  </a:lnTo>
                  <a:cubicBezTo>
                    <a:pt x="f2" y="f8"/>
                    <a:pt x="f9" y="f10"/>
                    <a:pt x="f11" y="f10"/>
                  </a:cubicBezTo>
                  <a:lnTo>
                    <a:pt x="f12" y="f10"/>
                  </a:lnTo>
                  <a:cubicBezTo>
                    <a:pt x="f13" y="f10"/>
                    <a:pt x="f14" y="f8"/>
                    <a:pt x="f14" y="f7"/>
                  </a:cubicBezTo>
                  <a:lnTo>
                    <a:pt x="f14" y="f15"/>
                  </a:lnTo>
                  <a:lnTo>
                    <a:pt x="f16" y="f15"/>
                  </a:lnTo>
                  <a:cubicBezTo>
                    <a:pt x="f17" y="f18"/>
                    <a:pt x="f19" y="f20"/>
                    <a:pt x="f3" y="f21"/>
                  </a:cubicBezTo>
                  <a:cubicBezTo>
                    <a:pt x="f22" y="f23"/>
                    <a:pt x="f24" y="f25"/>
                    <a:pt x="f26" y="f27"/>
                  </a:cubicBezTo>
                  <a:lnTo>
                    <a:pt x="f28" y="f27"/>
                  </a:lnTo>
                  <a:cubicBezTo>
                    <a:pt x="f29" y="f27"/>
                    <a:pt x="f30" y="f31"/>
                    <a:pt x="f30" y="f32"/>
                  </a:cubicBezTo>
                  <a:lnTo>
                    <a:pt x="f30" y="f33"/>
                  </a:lnTo>
                  <a:cubicBezTo>
                    <a:pt x="f34" y="f35"/>
                    <a:pt x="f36" y="f37"/>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82" name="Google Shape;6889;p88">
              <a:extLst>
                <a:ext uri="{FF2B5EF4-FFF2-40B4-BE49-F238E27FC236}">
                  <a16:creationId xmlns:a16="http://schemas.microsoft.com/office/drawing/2014/main" id="{B7F8538D-3C81-48F5-A19A-EFA20C07116A}"/>
                </a:ext>
              </a:extLst>
            </p:cNvPr>
            <p:cNvSpPr/>
            <p:nvPr/>
          </p:nvSpPr>
          <p:spPr>
            <a:xfrm>
              <a:off x="10274308" y="1397934"/>
              <a:ext cx="262981" cy="285649"/>
            </a:xfrm>
            <a:custGeom>
              <a:avLst/>
              <a:gdLst>
                <a:gd name="f0" fmla="val w"/>
                <a:gd name="f1" fmla="val h"/>
                <a:gd name="f2" fmla="val 0"/>
                <a:gd name="f3" fmla="val 5105"/>
                <a:gd name="f4" fmla="val 5545"/>
                <a:gd name="f5" fmla="val 4128"/>
                <a:gd name="f6" fmla="val 694"/>
                <a:gd name="f7" fmla="val 662"/>
                <a:gd name="f8" fmla="val 1040"/>
                <a:gd name="f9" fmla="val 1103"/>
                <a:gd name="f10" fmla="val 1355"/>
                <a:gd name="f11" fmla="val 1387"/>
                <a:gd name="f12" fmla="val 1827"/>
                <a:gd name="f13" fmla="val 2426"/>
                <a:gd name="f14" fmla="val 3245"/>
                <a:gd name="f15" fmla="val 788"/>
                <a:gd name="f16" fmla="val 3938"/>
                <a:gd name="f17" fmla="val 1"/>
                <a:gd name="f18" fmla="val 4127"/>
                <a:gd name="f19" fmla="val 4505"/>
                <a:gd name="f20" fmla="val 5072"/>
                <a:gd name="f21" fmla="val 473"/>
                <a:gd name="f22" fmla="val 1009"/>
                <a:gd name="f23" fmla="val 2080"/>
                <a:gd name="f24" fmla="val 2238"/>
                <a:gd name="f25" fmla="val 4946"/>
                <a:gd name="f26" fmla="val 2742"/>
                <a:gd name="f27" fmla="val 3372"/>
                <a:gd name="f28" fmla="val 3624"/>
                <a:gd name="f29" fmla="val 3844"/>
                <a:gd name="f30" fmla="val 4600"/>
                <a:gd name="f31" fmla="val 4065"/>
                <a:gd name="f32" fmla="val 4726"/>
                <a:gd name="f33" fmla="val 4443"/>
                <a:gd name="f34" fmla="val 4064"/>
                <a:gd name="f35" fmla="val 4758"/>
                <a:gd name="f36" fmla="val 4916"/>
                <a:gd name="f37" fmla="val 3655"/>
                <a:gd name="f38" fmla="val 3340"/>
                <a:gd name="f39" fmla="val 2993"/>
                <a:gd name="f40" fmla="val 4947"/>
                <a:gd name="f41" fmla="val 2678"/>
                <a:gd name="f42" fmla="val 1008"/>
                <a:gd name="f43" fmla="*/ f0 1 5105"/>
                <a:gd name="f44" fmla="*/ f1 1 5545"/>
                <a:gd name="f45" fmla="+- f4 0 f2"/>
                <a:gd name="f46" fmla="+- f3 0 f2"/>
                <a:gd name="f47" fmla="*/ f46 1 5105"/>
                <a:gd name="f48" fmla="*/ f45 1 5545"/>
                <a:gd name="f49" fmla="*/ f2 1 f47"/>
                <a:gd name="f50" fmla="*/ f3 1 f47"/>
                <a:gd name="f51" fmla="*/ f2 1 f48"/>
                <a:gd name="f52" fmla="*/ f4 1 f48"/>
                <a:gd name="f53" fmla="*/ f49 f43 1"/>
                <a:gd name="f54" fmla="*/ f50 f43 1"/>
                <a:gd name="f55" fmla="*/ f52 f44 1"/>
                <a:gd name="f56" fmla="*/ f51 f44 1"/>
              </a:gdLst>
              <a:ahLst/>
              <a:cxnLst>
                <a:cxn ang="3cd4">
                  <a:pos x="hc" y="t"/>
                </a:cxn>
                <a:cxn ang="0">
                  <a:pos x="r" y="vc"/>
                </a:cxn>
                <a:cxn ang="cd4">
                  <a:pos x="hc" y="b"/>
                </a:cxn>
                <a:cxn ang="cd2">
                  <a:pos x="l" y="vc"/>
                </a:cxn>
              </a:cxnLst>
              <a:rect l="f53" t="f56" r="f54" b="f55"/>
              <a:pathLst>
                <a:path w="5105" h="5545">
                  <a:moveTo>
                    <a:pt x="f5" y="f2"/>
                  </a:moveTo>
                  <a:lnTo>
                    <a:pt x="f6" y="f7"/>
                  </a:lnTo>
                  <a:lnTo>
                    <a:pt x="f6" y="f8"/>
                  </a:lnTo>
                  <a:cubicBezTo>
                    <a:pt x="f9" y="f10"/>
                    <a:pt x="f11" y="f12"/>
                    <a:pt x="f11" y="f13"/>
                  </a:cubicBezTo>
                  <a:cubicBezTo>
                    <a:pt x="f11" y="f14"/>
                    <a:pt x="f15" y="f16"/>
                    <a:pt x="f17" y="f18"/>
                  </a:cubicBezTo>
                  <a:lnTo>
                    <a:pt x="f17" y="f19"/>
                  </a:lnTo>
                  <a:cubicBezTo>
                    <a:pt x="f17" y="f20"/>
                    <a:pt x="f21" y="f4"/>
                    <a:pt x="f22" y="f4"/>
                  </a:cubicBezTo>
                  <a:lnTo>
                    <a:pt x="f23" y="f4"/>
                  </a:lnTo>
                  <a:cubicBezTo>
                    <a:pt x="f24" y="f25"/>
                    <a:pt x="f26" y="f19"/>
                    <a:pt x="f27" y="f19"/>
                  </a:cubicBezTo>
                  <a:cubicBezTo>
                    <a:pt x="f28" y="f19"/>
                    <a:pt x="f29" y="f30"/>
                    <a:pt x="f31" y="f32"/>
                  </a:cubicBezTo>
                  <a:lnTo>
                    <a:pt x="f31" y="f18"/>
                  </a:lnTo>
                  <a:lnTo>
                    <a:pt x="f5" y="f18"/>
                  </a:lnTo>
                  <a:cubicBezTo>
                    <a:pt x="f33" y="f34"/>
                    <a:pt x="f35" y="f16"/>
                    <a:pt x="f36" y="f37"/>
                  </a:cubicBezTo>
                  <a:cubicBezTo>
                    <a:pt x="f3" y="f38"/>
                    <a:pt x="f3" y="f39"/>
                    <a:pt x="f40" y="f41"/>
                  </a:cubicBezTo>
                  <a:lnTo>
                    <a:pt x="f5" y="f42"/>
                  </a:lnTo>
                  <a:lnTo>
                    <a:pt x="f5" y="f2"/>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83" name="Google Shape;6890;p88">
              <a:extLst>
                <a:ext uri="{FF2B5EF4-FFF2-40B4-BE49-F238E27FC236}">
                  <a16:creationId xmlns:a16="http://schemas.microsoft.com/office/drawing/2014/main" id="{D25E28F3-9C23-4685-87D0-3C8B2E8257EA}"/>
                </a:ext>
              </a:extLst>
            </p:cNvPr>
            <p:cNvSpPr/>
            <p:nvPr/>
          </p:nvSpPr>
          <p:spPr>
            <a:xfrm>
              <a:off x="10313252" y="1221812"/>
              <a:ext cx="251652" cy="172931"/>
            </a:xfrm>
            <a:custGeom>
              <a:avLst/>
              <a:gdLst>
                <a:gd name="f0" fmla="val w"/>
                <a:gd name="f1" fmla="val h"/>
                <a:gd name="f2" fmla="val 0"/>
                <a:gd name="f3" fmla="val 4885"/>
                <a:gd name="f4" fmla="val 3357"/>
                <a:gd name="f5" fmla="val 3376"/>
                <a:gd name="f6" fmla="val 1"/>
                <a:gd name="f7" fmla="val 3025"/>
                <a:gd name="f8" fmla="val 2679"/>
                <a:gd name="f9" fmla="val 143"/>
                <a:gd name="f10" fmla="val 2427"/>
                <a:gd name="f11" fmla="val 426"/>
                <a:gd name="f12" fmla="val 2143"/>
                <a:gd name="f13" fmla="val 678"/>
                <a:gd name="f14" fmla="val 3356"/>
                <a:gd name="f15" fmla="val 4191"/>
                <a:gd name="f16" fmla="val 2537"/>
                <a:gd name="f17" fmla="val 4349"/>
                <a:gd name="f18" fmla="val 2379"/>
                <a:gd name="f19" fmla="val 4884"/>
                <a:gd name="f20" fmla="val 1844"/>
                <a:gd name="f21" fmla="val 962"/>
                <a:gd name="f22" fmla="val 4081"/>
                <a:gd name="f23" fmla="val 3726"/>
                <a:gd name="f24" fmla="*/ f0 1 4885"/>
                <a:gd name="f25" fmla="*/ f1 1 3357"/>
                <a:gd name="f26" fmla="+- f4 0 f2"/>
                <a:gd name="f27" fmla="+- f3 0 f2"/>
                <a:gd name="f28" fmla="*/ f27 1 4885"/>
                <a:gd name="f29" fmla="*/ f26 1 335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4885" h="3357">
                  <a:moveTo>
                    <a:pt x="f5" y="f6"/>
                  </a:moveTo>
                  <a:cubicBezTo>
                    <a:pt x="f7" y="f6"/>
                    <a:pt x="f8" y="f9"/>
                    <a:pt x="f10" y="f11"/>
                  </a:cubicBezTo>
                  <a:lnTo>
                    <a:pt x="f12" y="f13"/>
                  </a:lnTo>
                  <a:lnTo>
                    <a:pt x="f6" y="f13"/>
                  </a:lnTo>
                  <a:lnTo>
                    <a:pt x="f6" y="f14"/>
                  </a:lnTo>
                  <a:lnTo>
                    <a:pt x="f15" y="f16"/>
                  </a:lnTo>
                  <a:lnTo>
                    <a:pt x="f17" y="f18"/>
                  </a:lnTo>
                  <a:cubicBezTo>
                    <a:pt x="f19" y="f20"/>
                    <a:pt x="f19" y="f21"/>
                    <a:pt x="f17" y="f11"/>
                  </a:cubicBezTo>
                  <a:cubicBezTo>
                    <a:pt x="f22" y="f9"/>
                    <a:pt x="f23" y="f6"/>
                    <a:pt x="f5"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84" name="Google Shape;6891;p88">
              <a:extLst>
                <a:ext uri="{FF2B5EF4-FFF2-40B4-BE49-F238E27FC236}">
                  <a16:creationId xmlns:a16="http://schemas.microsoft.com/office/drawing/2014/main" id="{2C0FCC7B-8EBB-4DDC-9950-37ECC86AE1E5}"/>
                </a:ext>
              </a:extLst>
            </p:cNvPr>
            <p:cNvSpPr/>
            <p:nvPr/>
          </p:nvSpPr>
          <p:spPr>
            <a:xfrm>
              <a:off x="9993550" y="1259979"/>
              <a:ext cx="211006" cy="409029"/>
            </a:xfrm>
            <a:custGeom>
              <a:avLst/>
              <a:gdLst>
                <a:gd name="f0" fmla="val w"/>
                <a:gd name="f1" fmla="val h"/>
                <a:gd name="f2" fmla="val 0"/>
                <a:gd name="f3" fmla="val 4096"/>
                <a:gd name="f4" fmla="val 7940"/>
                <a:gd name="f5" fmla="val 1828"/>
                <a:gd name="f6" fmla="val 95"/>
                <a:gd name="f7" fmla="val 1985"/>
                <a:gd name="f8" fmla="val 4316"/>
                <a:gd name="f9" fmla="val 5766"/>
                <a:gd name="f10" fmla="val 757"/>
                <a:gd name="f11" fmla="val 7120"/>
                <a:gd name="f12" fmla="val 1954"/>
                <a:gd name="f13" fmla="val 7939"/>
                <a:gd name="f14" fmla="val 3592"/>
                <a:gd name="f15" fmla="val 5829"/>
                <a:gd name="f16" fmla="val 3466"/>
                <a:gd name="f17" fmla="val 5576"/>
                <a:gd name="f18" fmla="val 3434"/>
                <a:gd name="f19" fmla="val 5356"/>
                <a:gd name="f20" fmla="val 5104"/>
                <a:gd name="f21" fmla="val 4568"/>
                <a:gd name="f22" fmla="val 3718"/>
                <a:gd name="f23" fmla="val 4033"/>
                <a:gd name="f24" fmla="*/ f0 1 4096"/>
                <a:gd name="f25" fmla="*/ f1 1 7940"/>
                <a:gd name="f26" fmla="+- f4 0 f2"/>
                <a:gd name="f27" fmla="+- f3 0 f2"/>
                <a:gd name="f28" fmla="*/ f27 1 4096"/>
                <a:gd name="f29" fmla="*/ f26 1 7940"/>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4096" h="7940">
                  <a:moveTo>
                    <a:pt x="f3" y="f2"/>
                  </a:moveTo>
                  <a:cubicBezTo>
                    <a:pt x="f5" y="f6"/>
                    <a:pt x="f2" y="f7"/>
                    <a:pt x="f2" y="f8"/>
                  </a:cubicBezTo>
                  <a:cubicBezTo>
                    <a:pt x="f2" y="f9"/>
                    <a:pt x="f10" y="f11"/>
                    <a:pt x="f12" y="f13"/>
                  </a:cubicBezTo>
                  <a:lnTo>
                    <a:pt x="f14" y="f15"/>
                  </a:lnTo>
                  <a:cubicBezTo>
                    <a:pt x="f16" y="f17"/>
                    <a:pt x="f18" y="f19"/>
                    <a:pt x="f18" y="f20"/>
                  </a:cubicBezTo>
                  <a:cubicBezTo>
                    <a:pt x="f18" y="f21"/>
                    <a:pt x="f22" y="f23"/>
                    <a:pt x="f3" y="f22"/>
                  </a:cubicBezTo>
                  <a:lnTo>
                    <a:pt x="f3" y="f2"/>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grpSp>
      <p:grpSp>
        <p:nvGrpSpPr>
          <p:cNvPr id="85" name="Google Shape;6922;p88">
            <a:extLst>
              <a:ext uri="{FF2B5EF4-FFF2-40B4-BE49-F238E27FC236}">
                <a16:creationId xmlns:a16="http://schemas.microsoft.com/office/drawing/2014/main" id="{7388E387-D07F-4E06-8CE4-19B80B0427F3}"/>
              </a:ext>
            </a:extLst>
          </p:cNvPr>
          <p:cNvGrpSpPr/>
          <p:nvPr/>
        </p:nvGrpSpPr>
        <p:grpSpPr>
          <a:xfrm>
            <a:off x="3527547" y="924347"/>
            <a:ext cx="421689" cy="448397"/>
            <a:chOff x="6627580" y="1222516"/>
            <a:chExt cx="564797" cy="600568"/>
          </a:xfrm>
          <a:solidFill>
            <a:srgbClr val="BA1A18"/>
          </a:solidFill>
        </p:grpSpPr>
        <p:sp>
          <p:nvSpPr>
            <p:cNvPr id="86" name="Google Shape;6923;p88">
              <a:extLst>
                <a:ext uri="{FF2B5EF4-FFF2-40B4-BE49-F238E27FC236}">
                  <a16:creationId xmlns:a16="http://schemas.microsoft.com/office/drawing/2014/main" id="{B796DB2B-9937-411D-98D4-5A4C219D0216}"/>
                </a:ext>
              </a:extLst>
            </p:cNvPr>
            <p:cNvSpPr/>
            <p:nvPr/>
          </p:nvSpPr>
          <p:spPr>
            <a:xfrm>
              <a:off x="6734674" y="1608786"/>
              <a:ext cx="173708" cy="71460"/>
            </a:xfrm>
            <a:custGeom>
              <a:avLst/>
              <a:gdLst>
                <a:gd name="f0" fmla="val w"/>
                <a:gd name="f1" fmla="val h"/>
                <a:gd name="f2" fmla="val 0"/>
                <a:gd name="f3" fmla="val 3372"/>
                <a:gd name="f4" fmla="val 1387"/>
                <a:gd name="f5" fmla="val 1670"/>
                <a:gd name="f6" fmla="val 1"/>
                <a:gd name="f7" fmla="val 883"/>
                <a:gd name="f8" fmla="val 158"/>
                <a:gd name="f9" fmla="val 599"/>
                <a:gd name="f10" fmla="val 3371"/>
                <a:gd name="f11" fmla="val 3214"/>
                <a:gd name="f12" fmla="val 2489"/>
                <a:gd name="f13" fmla="*/ f0 1 3372"/>
                <a:gd name="f14" fmla="*/ f1 1 1387"/>
                <a:gd name="f15" fmla="+- f4 0 f2"/>
                <a:gd name="f16" fmla="+- f3 0 f2"/>
                <a:gd name="f17" fmla="*/ f16 1 3372"/>
                <a:gd name="f18" fmla="*/ f15 1 1387"/>
                <a:gd name="f19" fmla="*/ f2 1 f17"/>
                <a:gd name="f20" fmla="*/ f3 1 f17"/>
                <a:gd name="f21" fmla="*/ f2 1 f18"/>
                <a:gd name="f22" fmla="*/ f4 1 f18"/>
                <a:gd name="f23" fmla="*/ f19 f13 1"/>
                <a:gd name="f24" fmla="*/ f20 f13 1"/>
                <a:gd name="f25" fmla="*/ f22 f14 1"/>
                <a:gd name="f26" fmla="*/ f21 f14 1"/>
              </a:gdLst>
              <a:ahLst/>
              <a:cxnLst>
                <a:cxn ang="3cd4">
                  <a:pos x="hc" y="t"/>
                </a:cxn>
                <a:cxn ang="0">
                  <a:pos x="r" y="vc"/>
                </a:cxn>
                <a:cxn ang="cd4">
                  <a:pos x="hc" y="b"/>
                </a:cxn>
                <a:cxn ang="cd2">
                  <a:pos x="l" y="vc"/>
                </a:cxn>
              </a:cxnLst>
              <a:rect l="f23" t="f26" r="f24" b="f25"/>
              <a:pathLst>
                <a:path w="3372" h="1387">
                  <a:moveTo>
                    <a:pt x="f5" y="f6"/>
                  </a:moveTo>
                  <a:cubicBezTo>
                    <a:pt x="f7" y="f6"/>
                    <a:pt x="f8" y="f9"/>
                    <a:pt x="f2" y="f4"/>
                  </a:cubicBezTo>
                  <a:lnTo>
                    <a:pt x="f10" y="f4"/>
                  </a:lnTo>
                  <a:cubicBezTo>
                    <a:pt x="f11" y="f9"/>
                    <a:pt x="f12" y="f6"/>
                    <a:pt x="f5"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87" name="Google Shape;6924;p88">
              <a:extLst>
                <a:ext uri="{FF2B5EF4-FFF2-40B4-BE49-F238E27FC236}">
                  <a16:creationId xmlns:a16="http://schemas.microsoft.com/office/drawing/2014/main" id="{5E067440-BD93-4CF8-8106-44A4FA253A3F}"/>
                </a:ext>
              </a:extLst>
            </p:cNvPr>
            <p:cNvSpPr/>
            <p:nvPr/>
          </p:nvSpPr>
          <p:spPr>
            <a:xfrm>
              <a:off x="6872630" y="1524405"/>
              <a:ext cx="142856" cy="155841"/>
            </a:xfrm>
            <a:custGeom>
              <a:avLst/>
              <a:gdLst>
                <a:gd name="f0" fmla="val w"/>
                <a:gd name="f1" fmla="val h"/>
                <a:gd name="f2" fmla="val 0"/>
                <a:gd name="f3" fmla="val 2773"/>
                <a:gd name="f4" fmla="val 3025"/>
                <a:gd name="f5" fmla="val 2111"/>
                <a:gd name="f6" fmla="val 1387"/>
                <a:gd name="f7" fmla="val 221"/>
                <a:gd name="f8" fmla="val 1298"/>
                <a:gd name="f9" fmla="val 265"/>
                <a:gd name="f10" fmla="val 1179"/>
                <a:gd name="f11" fmla="val 290"/>
                <a:gd name="f12" fmla="val 1049"/>
                <a:gd name="f13" fmla="val 808"/>
                <a:gd name="f14" fmla="val 531"/>
                <a:gd name="f15" fmla="val 205"/>
                <a:gd name="f16" fmla="val 347"/>
                <a:gd name="f17" fmla="val 378"/>
                <a:gd name="f18" fmla="val 63"/>
                <a:gd name="f19" fmla="val 189"/>
                <a:gd name="f20" fmla="val 315"/>
                <a:gd name="f21" fmla="val 662"/>
                <a:gd name="f22" fmla="val 977"/>
                <a:gd name="f23" fmla="val 1229"/>
                <a:gd name="f24" fmla="val 725"/>
                <a:gd name="f25" fmla="val 1575"/>
                <a:gd name="f26" fmla="val 2237"/>
                <a:gd name="f27" fmla="val 1355"/>
                <a:gd name="f28" fmla="val 2521"/>
                <a:gd name="f29" fmla="val 2300"/>
                <a:gd name="f30" fmla="val 126"/>
                <a:gd name="f31" fmla="*/ f0 1 2773"/>
                <a:gd name="f32" fmla="*/ f1 1 3025"/>
                <a:gd name="f33" fmla="+- f4 0 f2"/>
                <a:gd name="f34" fmla="+- f3 0 f2"/>
                <a:gd name="f35" fmla="*/ f34 1 2773"/>
                <a:gd name="f36" fmla="*/ f33 1 3025"/>
                <a:gd name="f37" fmla="*/ f2 1 f35"/>
                <a:gd name="f38" fmla="*/ f3 1 f35"/>
                <a:gd name="f39" fmla="*/ f2 1 f36"/>
                <a:gd name="f40" fmla="*/ f4 1 f36"/>
                <a:gd name="f41" fmla="*/ f37 f31 1"/>
                <a:gd name="f42" fmla="*/ f38 f31 1"/>
                <a:gd name="f43" fmla="*/ f40 f32 1"/>
                <a:gd name="f44" fmla="*/ f39 f32 1"/>
              </a:gdLst>
              <a:ahLst/>
              <a:cxnLst>
                <a:cxn ang="3cd4">
                  <a:pos x="hc" y="t"/>
                </a:cxn>
                <a:cxn ang="0">
                  <a:pos x="r" y="vc"/>
                </a:cxn>
                <a:cxn ang="cd4">
                  <a:pos x="hc" y="b"/>
                </a:cxn>
                <a:cxn ang="cd2">
                  <a:pos x="l" y="vc"/>
                </a:cxn>
              </a:cxnLst>
              <a:rect l="f41" t="f44" r="f42" b="f43"/>
              <a:pathLst>
                <a:path w="2773" h="3025">
                  <a:moveTo>
                    <a:pt x="f5" y="f2"/>
                  </a:moveTo>
                  <a:lnTo>
                    <a:pt x="f6" y="f7"/>
                  </a:lnTo>
                  <a:cubicBezTo>
                    <a:pt x="f8" y="f9"/>
                    <a:pt x="f10" y="f11"/>
                    <a:pt x="f12" y="f11"/>
                  </a:cubicBezTo>
                  <a:cubicBezTo>
                    <a:pt x="f13" y="f11"/>
                    <a:pt x="f14" y="f15"/>
                    <a:pt x="f16" y="f2"/>
                  </a:cubicBezTo>
                  <a:lnTo>
                    <a:pt x="f16" y="f2"/>
                  </a:lnTo>
                  <a:cubicBezTo>
                    <a:pt x="f17" y="f18"/>
                    <a:pt x="f17" y="f19"/>
                    <a:pt x="f17" y="f20"/>
                  </a:cubicBezTo>
                  <a:cubicBezTo>
                    <a:pt x="f17" y="f21"/>
                    <a:pt x="f7" y="f22"/>
                    <a:pt x="f2" y="f23"/>
                  </a:cubicBezTo>
                  <a:cubicBezTo>
                    <a:pt x="f24" y="f25"/>
                    <a:pt x="f23" y="f26"/>
                    <a:pt x="f27" y="f4"/>
                  </a:cubicBezTo>
                  <a:lnTo>
                    <a:pt x="f3" y="f4"/>
                  </a:lnTo>
                  <a:lnTo>
                    <a:pt x="f3" y="f7"/>
                  </a:lnTo>
                  <a:cubicBezTo>
                    <a:pt x="f28" y="f19"/>
                    <a:pt x="f29" y="f30"/>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88" name="Google Shape;6925;p88">
              <a:extLst>
                <a:ext uri="{FF2B5EF4-FFF2-40B4-BE49-F238E27FC236}">
                  <a16:creationId xmlns:a16="http://schemas.microsoft.com/office/drawing/2014/main" id="{EFDA8B8D-002C-4A94-A74C-DC30087BF79E}"/>
                </a:ext>
              </a:extLst>
            </p:cNvPr>
            <p:cNvSpPr/>
            <p:nvPr/>
          </p:nvSpPr>
          <p:spPr>
            <a:xfrm>
              <a:off x="6632426" y="1328028"/>
              <a:ext cx="259735" cy="352199"/>
            </a:xfrm>
            <a:custGeom>
              <a:avLst/>
              <a:gdLst>
                <a:gd name="f0" fmla="val w"/>
                <a:gd name="f1" fmla="val h"/>
                <a:gd name="f2" fmla="val 0"/>
                <a:gd name="f3" fmla="val 5042"/>
                <a:gd name="f4" fmla="val 6837"/>
                <a:gd name="f5" fmla="val 1"/>
                <a:gd name="f6" fmla="val 1418"/>
                <a:gd name="f7" fmla="val 1450"/>
                <a:gd name="f8" fmla="val 6018"/>
                <a:gd name="f9" fmla="val 1954"/>
                <a:gd name="f10" fmla="val 5356"/>
                <a:gd name="f11" fmla="val 2679"/>
                <a:gd name="f12" fmla="val 4978"/>
                <a:gd name="f13" fmla="val 2427"/>
                <a:gd name="f14" fmla="val 4757"/>
                <a:gd name="f15" fmla="val 2301"/>
                <a:gd name="f16" fmla="val 4442"/>
                <a:gd name="f17" fmla="val 4064"/>
                <a:gd name="f18" fmla="val 3340"/>
                <a:gd name="f19" fmla="val 2931"/>
                <a:gd name="f20" fmla="val 2710"/>
                <a:gd name="f21" fmla="val 3687"/>
                <a:gd name="f22" fmla="val 4128"/>
                <a:gd name="f23" fmla="val 4474"/>
                <a:gd name="f24" fmla="val 2899"/>
                <a:gd name="f25" fmla="val 4758"/>
                <a:gd name="f26" fmla="val 3214"/>
                <a:gd name="f27" fmla="val 4726"/>
                <a:gd name="f28" fmla="val 3056"/>
                <a:gd name="f29" fmla="val 4789"/>
                <a:gd name="f30" fmla="val 2741"/>
                <a:gd name="f31" fmla="val 5041"/>
                <a:gd name="f32" fmla="val 2016"/>
                <a:gd name="f33" fmla="val 4821"/>
                <a:gd name="f34" fmla="val 1607"/>
                <a:gd name="f35" fmla="val 1134"/>
                <a:gd name="f36" fmla="val 662"/>
                <a:gd name="f37" fmla="val 410"/>
                <a:gd name="f38" fmla="val 189"/>
                <a:gd name="f39" fmla="*/ f0 1 5042"/>
                <a:gd name="f40" fmla="*/ f1 1 6837"/>
                <a:gd name="f41" fmla="+- f4 0 f2"/>
                <a:gd name="f42" fmla="+- f3 0 f2"/>
                <a:gd name="f43" fmla="*/ f42 1 5042"/>
                <a:gd name="f44" fmla="*/ f41 1 6837"/>
                <a:gd name="f45" fmla="*/ f2 1 f43"/>
                <a:gd name="f46" fmla="*/ f3 1 f43"/>
                <a:gd name="f47" fmla="*/ f2 1 f44"/>
                <a:gd name="f48" fmla="*/ f4 1 f44"/>
                <a:gd name="f49" fmla="*/ f45 f39 1"/>
                <a:gd name="f50" fmla="*/ f46 f39 1"/>
                <a:gd name="f51" fmla="*/ f48 f40 1"/>
                <a:gd name="f52" fmla="*/ f47 f40 1"/>
              </a:gdLst>
              <a:ahLst/>
              <a:cxnLst>
                <a:cxn ang="3cd4">
                  <a:pos x="hc" y="t"/>
                </a:cxn>
                <a:cxn ang="0">
                  <a:pos x="r" y="vc"/>
                </a:cxn>
                <a:cxn ang="cd4">
                  <a:pos x="hc" y="b"/>
                </a:cxn>
                <a:cxn ang="cd2">
                  <a:pos x="l" y="vc"/>
                </a:cxn>
              </a:cxnLst>
              <a:rect l="f49" t="f52" r="f50" b="f51"/>
              <a:pathLst>
                <a:path w="5042" h="6837">
                  <a:moveTo>
                    <a:pt x="f5" y="f2"/>
                  </a:moveTo>
                  <a:lnTo>
                    <a:pt x="f5" y="f4"/>
                  </a:lnTo>
                  <a:lnTo>
                    <a:pt x="f6" y="f4"/>
                  </a:lnTo>
                  <a:cubicBezTo>
                    <a:pt x="f7" y="f8"/>
                    <a:pt x="f9" y="f10"/>
                    <a:pt x="f11" y="f12"/>
                  </a:cubicBezTo>
                  <a:cubicBezTo>
                    <a:pt x="f13" y="f14"/>
                    <a:pt x="f15" y="f16"/>
                    <a:pt x="f15" y="f17"/>
                  </a:cubicBezTo>
                  <a:cubicBezTo>
                    <a:pt x="f15" y="f18"/>
                    <a:pt x="f19" y="f20"/>
                    <a:pt x="f21" y="f20"/>
                  </a:cubicBezTo>
                  <a:cubicBezTo>
                    <a:pt x="f22" y="f20"/>
                    <a:pt x="f23" y="f24"/>
                    <a:pt x="f25" y="f26"/>
                  </a:cubicBezTo>
                  <a:cubicBezTo>
                    <a:pt x="f27" y="f28"/>
                    <a:pt x="f25" y="f24"/>
                    <a:pt x="f29" y="f30"/>
                  </a:cubicBezTo>
                  <a:lnTo>
                    <a:pt x="f31" y="f32"/>
                  </a:lnTo>
                  <a:cubicBezTo>
                    <a:pt x="f33" y="f34"/>
                    <a:pt x="f25" y="f35"/>
                    <a:pt x="f25" y="f36"/>
                  </a:cubicBezTo>
                  <a:cubicBezTo>
                    <a:pt x="f25" y="f37"/>
                    <a:pt x="f29" y="f38"/>
                    <a:pt x="f33"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89" name="Google Shape;6926;p88">
              <a:extLst>
                <a:ext uri="{FF2B5EF4-FFF2-40B4-BE49-F238E27FC236}">
                  <a16:creationId xmlns:a16="http://schemas.microsoft.com/office/drawing/2014/main" id="{3D3AFD4E-5453-4DEF-8C13-A562F59A76A0}"/>
                </a:ext>
              </a:extLst>
            </p:cNvPr>
            <p:cNvSpPr/>
            <p:nvPr/>
          </p:nvSpPr>
          <p:spPr>
            <a:xfrm>
              <a:off x="6788249" y="1503273"/>
              <a:ext cx="69796" cy="69860"/>
            </a:xfrm>
            <a:custGeom>
              <a:avLst/>
              <a:gdLst>
                <a:gd name="f0" fmla="val w"/>
                <a:gd name="f1" fmla="val h"/>
                <a:gd name="f2" fmla="val 0"/>
                <a:gd name="f3" fmla="val 1355"/>
                <a:gd name="f4" fmla="val 1356"/>
                <a:gd name="f5" fmla="val 662"/>
                <a:gd name="f6" fmla="val 1"/>
                <a:gd name="f7" fmla="val 315"/>
                <a:gd name="f8" fmla="val 316"/>
                <a:gd name="f9" fmla="val 694"/>
                <a:gd name="f10" fmla="val 1040"/>
                <a:gd name="f11" fmla="*/ f0 1 1355"/>
                <a:gd name="f12" fmla="*/ f1 1 1356"/>
                <a:gd name="f13" fmla="+- f4 0 f2"/>
                <a:gd name="f14" fmla="+- f3 0 f2"/>
                <a:gd name="f15" fmla="*/ f14 1 1355"/>
                <a:gd name="f16" fmla="*/ f13 1 1356"/>
                <a:gd name="f17" fmla="*/ f2 1 f15"/>
                <a:gd name="f18" fmla="*/ f3 1 f15"/>
                <a:gd name="f19" fmla="*/ f2 1 f16"/>
                <a:gd name="f20" fmla="*/ f4 1 f16"/>
                <a:gd name="f21" fmla="*/ f17 f11 1"/>
                <a:gd name="f22" fmla="*/ f18 f11 1"/>
                <a:gd name="f23" fmla="*/ f20 f12 1"/>
                <a:gd name="f24" fmla="*/ f19 f12 1"/>
              </a:gdLst>
              <a:ahLst/>
              <a:cxnLst>
                <a:cxn ang="3cd4">
                  <a:pos x="hc" y="t"/>
                </a:cxn>
                <a:cxn ang="0">
                  <a:pos x="r" y="vc"/>
                </a:cxn>
                <a:cxn ang="cd4">
                  <a:pos x="hc" y="b"/>
                </a:cxn>
                <a:cxn ang="cd2">
                  <a:pos x="l" y="vc"/>
                </a:cxn>
              </a:cxnLst>
              <a:rect l="f21" t="f24" r="f22" b="f23"/>
              <a:pathLst>
                <a:path w="1355" h="1356">
                  <a:moveTo>
                    <a:pt x="f5" y="f6"/>
                  </a:moveTo>
                  <a:cubicBezTo>
                    <a:pt x="f7" y="f6"/>
                    <a:pt x="f2" y="f8"/>
                    <a:pt x="f2" y="f9"/>
                  </a:cubicBezTo>
                  <a:cubicBezTo>
                    <a:pt x="f2" y="f10"/>
                    <a:pt x="f7" y="f3"/>
                    <a:pt x="f5" y="f3"/>
                  </a:cubicBezTo>
                  <a:cubicBezTo>
                    <a:pt x="f10" y="f3"/>
                    <a:pt x="f3" y="f10"/>
                    <a:pt x="f3" y="f9"/>
                  </a:cubicBezTo>
                  <a:cubicBezTo>
                    <a:pt x="f3" y="f8"/>
                    <a:pt x="f10" y="f6"/>
                    <a:pt x="f5"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90" name="Google Shape;6927;p88">
              <a:extLst>
                <a:ext uri="{FF2B5EF4-FFF2-40B4-BE49-F238E27FC236}">
                  <a16:creationId xmlns:a16="http://schemas.microsoft.com/office/drawing/2014/main" id="{B5E1E9FD-FDEB-4E27-A30D-FE07EC2D0323}"/>
                </a:ext>
              </a:extLst>
            </p:cNvPr>
            <p:cNvSpPr/>
            <p:nvPr/>
          </p:nvSpPr>
          <p:spPr>
            <a:xfrm>
              <a:off x="6909928" y="1223394"/>
              <a:ext cx="282449" cy="279925"/>
            </a:xfrm>
            <a:custGeom>
              <a:avLst/>
              <a:gdLst>
                <a:gd name="f0" fmla="val w"/>
                <a:gd name="f1" fmla="val h"/>
                <a:gd name="f2" fmla="val 0"/>
                <a:gd name="f3" fmla="val 5483"/>
                <a:gd name="f4" fmla="val 5434"/>
                <a:gd name="f5" fmla="val 2710"/>
                <a:gd name="f6" fmla="val 992"/>
                <a:gd name="f7" fmla="val 2899"/>
                <a:gd name="f8" fmla="val 3057"/>
                <a:gd name="f9" fmla="val 1149"/>
                <a:gd name="f10" fmla="val 1338"/>
                <a:gd name="f11" fmla="val 1559"/>
                <a:gd name="f12" fmla="val 1716"/>
                <a:gd name="f13" fmla="val 2521"/>
                <a:gd name="f14" fmla="val 2364"/>
                <a:gd name="f15" fmla="val 2395"/>
                <a:gd name="f16" fmla="val 2553"/>
                <a:gd name="f17" fmla="val 2742"/>
                <a:gd name="f18" fmla="val 2346"/>
                <a:gd name="f19" fmla="val 2962"/>
                <a:gd name="f20" fmla="val 3120"/>
                <a:gd name="f21" fmla="val 2504"/>
                <a:gd name="f22" fmla="val 2693"/>
                <a:gd name="f23" fmla="val 4079"/>
                <a:gd name="f24" fmla="val 4268"/>
                <a:gd name="f25" fmla="val 4426"/>
                <a:gd name="f26" fmla="val 2646"/>
                <a:gd name="f27" fmla="val 1359"/>
                <a:gd name="f28" fmla="val 1"/>
                <a:gd name="f29" fmla="val 1099"/>
                <a:gd name="f30" fmla="val 2724"/>
                <a:gd name="f31" fmla="val 3197"/>
                <a:gd name="f32" fmla="val 127"/>
                <a:gd name="f33" fmla="val 3638"/>
                <a:gd name="f34" fmla="val 348"/>
                <a:gd name="f35" fmla="val 4016"/>
                <a:gd name="f36" fmla="val 33"/>
                <a:gd name="f37" fmla="val 4961"/>
                <a:gd name="f38" fmla="val 5087"/>
                <a:gd name="f39" fmla="val 5245"/>
                <a:gd name="f40" fmla="val 5339"/>
                <a:gd name="f41" fmla="val 167"/>
                <a:gd name="f42" fmla="val 5399"/>
                <a:gd name="f43" fmla="val 245"/>
                <a:gd name="f44" fmla="val 5421"/>
                <a:gd name="f45" fmla="val 329"/>
                <a:gd name="f46" fmla="val 377"/>
                <a:gd name="f47" fmla="val 427"/>
                <a:gd name="f48" fmla="val 5414"/>
                <a:gd name="f49" fmla="val 474"/>
                <a:gd name="f50" fmla="val 5402"/>
                <a:gd name="f51" fmla="val 1419"/>
                <a:gd name="f52" fmla="val 1797"/>
                <a:gd name="f53" fmla="val 2238"/>
                <a:gd name="f54" fmla="val 4254"/>
                <a:gd name="f55" fmla="val 4237"/>
                <a:gd name="f56" fmla="val 1275"/>
                <a:gd name="f57" fmla="val 4317"/>
                <a:gd name="f58" fmla="val 78"/>
                <a:gd name="f59" fmla="val 15"/>
                <a:gd name="f60" fmla="val 2815"/>
                <a:gd name="f61" fmla="val 5"/>
                <a:gd name="f62" fmla="val 2731"/>
                <a:gd name="f63" fmla="*/ f0 1 5483"/>
                <a:gd name="f64" fmla="*/ f1 1 5434"/>
                <a:gd name="f65" fmla="+- f4 0 f2"/>
                <a:gd name="f66" fmla="+- f3 0 f2"/>
                <a:gd name="f67" fmla="*/ f66 1 5483"/>
                <a:gd name="f68" fmla="*/ f65 1 5434"/>
                <a:gd name="f69" fmla="*/ f2 1 f67"/>
                <a:gd name="f70" fmla="*/ f3 1 f67"/>
                <a:gd name="f71" fmla="*/ f2 1 f68"/>
                <a:gd name="f72" fmla="*/ f4 1 f68"/>
                <a:gd name="f73" fmla="*/ f69 f63 1"/>
                <a:gd name="f74" fmla="*/ f70 f63 1"/>
                <a:gd name="f75" fmla="*/ f72 f64 1"/>
                <a:gd name="f76" fmla="*/ f71 f64 1"/>
              </a:gdLst>
              <a:ahLst/>
              <a:cxnLst>
                <a:cxn ang="3cd4">
                  <a:pos x="hc" y="t"/>
                </a:cxn>
                <a:cxn ang="0">
                  <a:pos x="r" y="vc"/>
                </a:cxn>
                <a:cxn ang="cd4">
                  <a:pos x="hc" y="b"/>
                </a:cxn>
                <a:cxn ang="cd2">
                  <a:pos x="l" y="vc"/>
                </a:cxn>
              </a:cxnLst>
              <a:rect l="f73" t="f76" r="f74" b="f75"/>
              <a:pathLst>
                <a:path w="5483" h="5434">
                  <a:moveTo>
                    <a:pt x="f5" y="f6"/>
                  </a:moveTo>
                  <a:cubicBezTo>
                    <a:pt x="f7" y="f6"/>
                    <a:pt x="f8" y="f9"/>
                    <a:pt x="f8" y="f10"/>
                  </a:cubicBezTo>
                  <a:cubicBezTo>
                    <a:pt x="f8" y="f11"/>
                    <a:pt x="f7" y="f12"/>
                    <a:pt x="f5" y="f12"/>
                  </a:cubicBezTo>
                  <a:cubicBezTo>
                    <a:pt x="f13" y="f12"/>
                    <a:pt x="f14" y="f11"/>
                    <a:pt x="f14" y="f10"/>
                  </a:cubicBezTo>
                  <a:cubicBezTo>
                    <a:pt x="f15" y="f9"/>
                    <a:pt x="f16" y="f6"/>
                    <a:pt x="f5" y="f6"/>
                  </a:cubicBezTo>
                  <a:close/>
                  <a:moveTo>
                    <a:pt x="f17" y="f18"/>
                  </a:moveTo>
                  <a:cubicBezTo>
                    <a:pt x="f19" y="f18"/>
                    <a:pt x="f20" y="f21"/>
                    <a:pt x="f20" y="f22"/>
                  </a:cubicBezTo>
                  <a:lnTo>
                    <a:pt x="f20" y="f23"/>
                  </a:lnTo>
                  <a:cubicBezTo>
                    <a:pt x="f20" y="f24"/>
                    <a:pt x="f19" y="f25"/>
                    <a:pt x="f17" y="f25"/>
                  </a:cubicBezTo>
                  <a:cubicBezTo>
                    <a:pt x="f16" y="f25"/>
                    <a:pt x="f15" y="f24"/>
                    <a:pt x="f15" y="f23"/>
                  </a:cubicBezTo>
                  <a:lnTo>
                    <a:pt x="f15" y="f22"/>
                  </a:lnTo>
                  <a:cubicBezTo>
                    <a:pt x="f15" y="f21"/>
                    <a:pt x="f16" y="f18"/>
                    <a:pt x="f17" y="f18"/>
                  </a:cubicBezTo>
                  <a:close/>
                  <a:moveTo>
                    <a:pt x="f26" y="f2"/>
                  </a:moveTo>
                  <a:cubicBezTo>
                    <a:pt x="f27" y="f2"/>
                    <a:pt x="f28" y="f29"/>
                    <a:pt x="f28" y="f30"/>
                  </a:cubicBezTo>
                  <a:cubicBezTo>
                    <a:pt x="f28" y="f31"/>
                    <a:pt x="f32" y="f33"/>
                    <a:pt x="f34" y="f35"/>
                  </a:cubicBezTo>
                  <a:lnTo>
                    <a:pt x="f36" y="f37"/>
                  </a:lnTo>
                  <a:cubicBezTo>
                    <a:pt x="f28" y="f38"/>
                    <a:pt x="f36" y="f39"/>
                    <a:pt x="f32" y="f40"/>
                  </a:cubicBezTo>
                  <a:cubicBezTo>
                    <a:pt x="f41" y="f42"/>
                    <a:pt x="f43" y="f44"/>
                    <a:pt x="f45" y="f44"/>
                  </a:cubicBezTo>
                  <a:cubicBezTo>
                    <a:pt x="f46" y="f44"/>
                    <a:pt x="f47" y="f48"/>
                    <a:pt x="f49" y="f50"/>
                  </a:cubicBezTo>
                  <a:lnTo>
                    <a:pt x="f51" y="f38"/>
                  </a:lnTo>
                  <a:cubicBezTo>
                    <a:pt x="f52" y="f40"/>
                    <a:pt x="f53" y="f4"/>
                    <a:pt x="f17" y="f4"/>
                  </a:cubicBezTo>
                  <a:cubicBezTo>
                    <a:pt x="f54" y="f4"/>
                    <a:pt x="f3" y="f55"/>
                    <a:pt x="f3" y="f30"/>
                  </a:cubicBezTo>
                  <a:cubicBezTo>
                    <a:pt x="f3" y="f56"/>
                    <a:pt x="f57" y="f58"/>
                    <a:pt x="f7" y="f59"/>
                  </a:cubicBezTo>
                  <a:cubicBezTo>
                    <a:pt x="f60" y="f61"/>
                    <a:pt x="f62" y="f2"/>
                    <a:pt x="f26"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91" name="Google Shape;6928;p88">
              <a:extLst>
                <a:ext uri="{FF2B5EF4-FFF2-40B4-BE49-F238E27FC236}">
                  <a16:creationId xmlns:a16="http://schemas.microsoft.com/office/drawing/2014/main" id="{5F86C872-6351-4548-95AD-23D3A655F134}"/>
                </a:ext>
              </a:extLst>
            </p:cNvPr>
            <p:cNvSpPr/>
            <p:nvPr/>
          </p:nvSpPr>
          <p:spPr>
            <a:xfrm>
              <a:off x="6627580" y="1714280"/>
              <a:ext cx="387915" cy="108804"/>
            </a:xfrm>
            <a:custGeom>
              <a:avLst/>
              <a:gdLst>
                <a:gd name="f0" fmla="val w"/>
                <a:gd name="f1" fmla="val h"/>
                <a:gd name="f2" fmla="val 0"/>
                <a:gd name="f3" fmla="val 7530"/>
                <a:gd name="f4" fmla="val 2112"/>
                <a:gd name="f5" fmla="val 1071"/>
                <a:gd name="f6" fmla="val 1670"/>
                <a:gd name="f7" fmla="val 473"/>
                <a:gd name="f8" fmla="val 2111"/>
                <a:gd name="f9" fmla="val 1040"/>
                <a:gd name="f10" fmla="val 6490"/>
                <a:gd name="f11" fmla="val 7057"/>
                <a:gd name="f12" fmla="val 1639"/>
                <a:gd name="f13" fmla="*/ f0 1 7530"/>
                <a:gd name="f14" fmla="*/ f1 1 2112"/>
                <a:gd name="f15" fmla="+- f4 0 f2"/>
                <a:gd name="f16" fmla="+- f3 0 f2"/>
                <a:gd name="f17" fmla="*/ f16 1 7530"/>
                <a:gd name="f18" fmla="*/ f15 1 2112"/>
                <a:gd name="f19" fmla="*/ f2 1 f17"/>
                <a:gd name="f20" fmla="*/ f3 1 f17"/>
                <a:gd name="f21" fmla="*/ f2 1 f18"/>
                <a:gd name="f22" fmla="*/ f4 1 f18"/>
                <a:gd name="f23" fmla="*/ f19 f13 1"/>
                <a:gd name="f24" fmla="*/ f20 f13 1"/>
                <a:gd name="f25" fmla="*/ f22 f14 1"/>
                <a:gd name="f26" fmla="*/ f21 f14 1"/>
              </a:gdLst>
              <a:ahLst/>
              <a:cxnLst>
                <a:cxn ang="3cd4">
                  <a:pos x="hc" y="t"/>
                </a:cxn>
                <a:cxn ang="0">
                  <a:pos x="r" y="vc"/>
                </a:cxn>
                <a:cxn ang="cd4">
                  <a:pos x="hc" y="b"/>
                </a:cxn>
                <a:cxn ang="cd2">
                  <a:pos x="l" y="vc"/>
                </a:cxn>
              </a:cxnLst>
              <a:rect l="f23" t="f26" r="f24" b="f25"/>
              <a:pathLst>
                <a:path w="7530" h="2112">
                  <a:moveTo>
                    <a:pt x="f2" y="f2"/>
                  </a:moveTo>
                  <a:lnTo>
                    <a:pt x="f2" y="f5"/>
                  </a:lnTo>
                  <a:cubicBezTo>
                    <a:pt x="f2" y="f6"/>
                    <a:pt x="f7" y="f8"/>
                    <a:pt x="f9" y="f8"/>
                  </a:cubicBezTo>
                  <a:lnTo>
                    <a:pt x="f10" y="f8"/>
                  </a:lnTo>
                  <a:cubicBezTo>
                    <a:pt x="f11" y="f8"/>
                    <a:pt x="f3" y="f12"/>
                    <a:pt x="f3" y="f5"/>
                  </a:cubicBezTo>
                  <a:lnTo>
                    <a:pt x="f3" y="f2"/>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92" name="Google Shape;6929;p88">
              <a:extLst>
                <a:ext uri="{FF2B5EF4-FFF2-40B4-BE49-F238E27FC236}">
                  <a16:creationId xmlns:a16="http://schemas.microsoft.com/office/drawing/2014/main" id="{201162D2-8D3D-4F08-8C17-75C818F0D0EC}"/>
                </a:ext>
              </a:extLst>
            </p:cNvPr>
            <p:cNvSpPr/>
            <p:nvPr/>
          </p:nvSpPr>
          <p:spPr>
            <a:xfrm>
              <a:off x="6629180" y="1222516"/>
              <a:ext cx="316501" cy="69860"/>
            </a:xfrm>
            <a:custGeom>
              <a:avLst/>
              <a:gdLst>
                <a:gd name="f0" fmla="val w"/>
                <a:gd name="f1" fmla="val h"/>
                <a:gd name="f2" fmla="val 0"/>
                <a:gd name="f3" fmla="val 6144"/>
                <a:gd name="f4" fmla="val 1356"/>
                <a:gd name="f5" fmla="val 1040"/>
                <a:gd name="f6" fmla="val 473"/>
                <a:gd name="f7" fmla="val 1"/>
                <a:gd name="f8" fmla="val 1009"/>
                <a:gd name="f9" fmla="val 1355"/>
                <a:gd name="f10" fmla="val 5104"/>
                <a:gd name="f11" fmla="val 5293"/>
                <a:gd name="f12" fmla="val 819"/>
                <a:gd name="f13" fmla="val 5672"/>
                <a:gd name="f14" fmla="val 347"/>
                <a:gd name="f15" fmla="*/ f0 1 6144"/>
                <a:gd name="f16" fmla="*/ f1 1 1356"/>
                <a:gd name="f17" fmla="+- f4 0 f2"/>
                <a:gd name="f18" fmla="+- f3 0 f2"/>
                <a:gd name="f19" fmla="*/ f18 1 6144"/>
                <a:gd name="f20" fmla="*/ f17 1 1356"/>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6144" h="1356">
                  <a:moveTo>
                    <a:pt x="f5" y="f2"/>
                  </a:moveTo>
                  <a:cubicBezTo>
                    <a:pt x="f6" y="f2"/>
                    <a:pt x="f7" y="f6"/>
                    <a:pt x="f7" y="f8"/>
                  </a:cubicBezTo>
                  <a:lnTo>
                    <a:pt x="f7" y="f9"/>
                  </a:lnTo>
                  <a:lnTo>
                    <a:pt x="f10" y="f9"/>
                  </a:lnTo>
                  <a:cubicBezTo>
                    <a:pt x="f11" y="f12"/>
                    <a:pt x="f13" y="f14"/>
                    <a:pt x="f3"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grpSp>
      <p:grpSp>
        <p:nvGrpSpPr>
          <p:cNvPr id="93" name="Google Shape;6981;p88">
            <a:extLst>
              <a:ext uri="{FF2B5EF4-FFF2-40B4-BE49-F238E27FC236}">
                <a16:creationId xmlns:a16="http://schemas.microsoft.com/office/drawing/2014/main" id="{37284843-D6E2-4245-9D20-8989EA471A80}"/>
              </a:ext>
            </a:extLst>
          </p:cNvPr>
          <p:cNvGrpSpPr/>
          <p:nvPr/>
        </p:nvGrpSpPr>
        <p:grpSpPr>
          <a:xfrm>
            <a:off x="4069692" y="924027"/>
            <a:ext cx="454424" cy="449051"/>
            <a:chOff x="7353714" y="1222086"/>
            <a:chExt cx="608642" cy="601446"/>
          </a:xfrm>
          <a:solidFill>
            <a:srgbClr val="BA1A18"/>
          </a:solidFill>
        </p:grpSpPr>
        <p:sp>
          <p:nvSpPr>
            <p:cNvPr id="94" name="Google Shape;6982;p88">
              <a:extLst>
                <a:ext uri="{FF2B5EF4-FFF2-40B4-BE49-F238E27FC236}">
                  <a16:creationId xmlns:a16="http://schemas.microsoft.com/office/drawing/2014/main" id="{AAB9DF54-E566-4744-B041-34E7B839C3FD}"/>
                </a:ext>
              </a:extLst>
            </p:cNvPr>
            <p:cNvSpPr/>
            <p:nvPr/>
          </p:nvSpPr>
          <p:spPr>
            <a:xfrm>
              <a:off x="7629625" y="1222086"/>
              <a:ext cx="332731" cy="332731"/>
            </a:xfrm>
            <a:custGeom>
              <a:avLst/>
              <a:gdLst>
                <a:gd name="f0" fmla="val w"/>
                <a:gd name="f1" fmla="val h"/>
                <a:gd name="f2" fmla="val 0"/>
                <a:gd name="f3" fmla="val 6459"/>
                <a:gd name="f4" fmla="val 3718"/>
                <a:gd name="f5" fmla="val 3560"/>
                <a:gd name="f6" fmla="val 3434"/>
                <a:gd name="f7" fmla="val 63"/>
                <a:gd name="f8" fmla="val 3403"/>
                <a:gd name="f9" fmla="val 189"/>
                <a:gd name="f10" fmla="val 3340"/>
                <a:gd name="f11" fmla="val 315"/>
                <a:gd name="f12" fmla="val 473"/>
                <a:gd name="f13" fmla="val 3466"/>
                <a:gd name="f14" fmla="val 536"/>
                <a:gd name="f15" fmla="val 4190"/>
                <a:gd name="f16" fmla="val 1261"/>
                <a:gd name="f17" fmla="val 1260"/>
                <a:gd name="f18" fmla="val 4159"/>
                <a:gd name="f19" fmla="val 567"/>
                <a:gd name="f20" fmla="val 496"/>
                <a:gd name="f21" fmla="val 3395"/>
                <a:gd name="f22" fmla="val 390"/>
                <a:gd name="f23" fmla="val 3360"/>
                <a:gd name="f24" fmla="val 288"/>
                <a:gd name="f25" fmla="val 254"/>
                <a:gd name="f26" fmla="val 221"/>
                <a:gd name="f27" fmla="val 3363"/>
                <a:gd name="f28" fmla="val 3371"/>
                <a:gd name="f29" fmla="val 95"/>
                <a:gd name="f30" fmla="val 3686"/>
                <a:gd name="f31" fmla="val 6081"/>
                <a:gd name="f32" fmla="val 6301"/>
                <a:gd name="f33" fmla="val 158"/>
                <a:gd name="f34" fmla="val 347"/>
                <a:gd name="f35" fmla="val 2773"/>
                <a:gd name="f36" fmla="val 2930"/>
                <a:gd name="f37" fmla="val 3025"/>
                <a:gd name="f38" fmla="val 6364"/>
                <a:gd name="f39" fmla="val 3088"/>
                <a:gd name="f40" fmla="val 6238"/>
                <a:gd name="f41" fmla="val 3119"/>
                <a:gd name="f42" fmla="val 6144"/>
                <a:gd name="f43" fmla="val 5986"/>
                <a:gd name="f44" fmla="val 2993"/>
                <a:gd name="f45" fmla="val 5892"/>
                <a:gd name="f46" fmla="val 2300"/>
                <a:gd name="f47" fmla="val 5199"/>
                <a:gd name="f48" fmla="val 5198"/>
                <a:gd name="f49" fmla="val 2269"/>
                <a:gd name="f50" fmla="val 5923"/>
                <a:gd name="f51" fmla="val 5969"/>
                <a:gd name="f52" fmla="val 3039"/>
                <a:gd name="f53" fmla="val 6066"/>
                <a:gd name="f54" fmla="val 3069"/>
                <a:gd name="f55" fmla="val 6164"/>
                <a:gd name="f56" fmla="val 6200"/>
                <a:gd name="f57" fmla="val 6236"/>
                <a:gd name="f58" fmla="val 3065"/>
                <a:gd name="f59" fmla="val 6270"/>
                <a:gd name="f60" fmla="val 3056"/>
                <a:gd name="f61" fmla="val 6396"/>
                <a:gd name="f62" fmla="val 2867"/>
                <a:gd name="f63" fmla="val 2741"/>
                <a:gd name="f64" fmla="val 6112"/>
                <a:gd name="f65" fmla="*/ f0 1 6459"/>
                <a:gd name="f66" fmla="*/ f1 1 6459"/>
                <a:gd name="f67" fmla="+- f3 0 f2"/>
                <a:gd name="f68" fmla="*/ f67 1 6459"/>
                <a:gd name="f69" fmla="*/ f2 1 f68"/>
                <a:gd name="f70" fmla="*/ f3 1 f68"/>
                <a:gd name="f71" fmla="*/ f69 f65 1"/>
                <a:gd name="f72" fmla="*/ f70 f65 1"/>
                <a:gd name="f73" fmla="*/ f70 f66 1"/>
                <a:gd name="f74" fmla="*/ f69 f66 1"/>
              </a:gdLst>
              <a:ahLst/>
              <a:cxnLst>
                <a:cxn ang="3cd4">
                  <a:pos x="hc" y="t"/>
                </a:cxn>
                <a:cxn ang="0">
                  <a:pos x="r" y="vc"/>
                </a:cxn>
                <a:cxn ang="cd4">
                  <a:pos x="hc" y="b"/>
                </a:cxn>
                <a:cxn ang="cd2">
                  <a:pos x="l" y="vc"/>
                </a:cxn>
              </a:cxnLst>
              <a:rect l="f71" t="f74" r="f72" b="f73"/>
              <a:pathLst>
                <a:path w="6459" h="6459">
                  <a:moveTo>
                    <a:pt x="f4" y="f2"/>
                  </a:moveTo>
                  <a:cubicBezTo>
                    <a:pt x="f5" y="f2"/>
                    <a:pt x="f6" y="f7"/>
                    <a:pt x="f8" y="f9"/>
                  </a:cubicBezTo>
                  <a:cubicBezTo>
                    <a:pt x="f10" y="f11"/>
                    <a:pt x="f10" y="f12"/>
                    <a:pt x="f13" y="f14"/>
                  </a:cubicBezTo>
                  <a:lnTo>
                    <a:pt x="f15" y="f16"/>
                  </a:lnTo>
                  <a:lnTo>
                    <a:pt x="f17" y="f18"/>
                  </a:lnTo>
                  <a:lnTo>
                    <a:pt x="f19" y="f13"/>
                  </a:lnTo>
                  <a:cubicBezTo>
                    <a:pt x="f20" y="f21"/>
                    <a:pt x="f22" y="f23"/>
                    <a:pt x="f24" y="f23"/>
                  </a:cubicBezTo>
                  <a:cubicBezTo>
                    <a:pt x="f25" y="f23"/>
                    <a:pt x="f26" y="f27"/>
                    <a:pt x="f9" y="f28"/>
                  </a:cubicBezTo>
                  <a:cubicBezTo>
                    <a:pt x="f29" y="f8"/>
                    <a:pt x="f2" y="f5"/>
                    <a:pt x="f2" y="f30"/>
                  </a:cubicBezTo>
                  <a:lnTo>
                    <a:pt x="f2" y="f31"/>
                  </a:lnTo>
                  <a:cubicBezTo>
                    <a:pt x="f2" y="f32"/>
                    <a:pt x="f33" y="f3"/>
                    <a:pt x="f34" y="f3"/>
                  </a:cubicBezTo>
                  <a:lnTo>
                    <a:pt x="f35" y="f3"/>
                  </a:lnTo>
                  <a:cubicBezTo>
                    <a:pt x="f36" y="f3"/>
                    <a:pt x="f37" y="f38"/>
                    <a:pt x="f39" y="f40"/>
                  </a:cubicBezTo>
                  <a:cubicBezTo>
                    <a:pt x="f41" y="f42"/>
                    <a:pt x="f41" y="f43"/>
                    <a:pt x="f44" y="f45"/>
                  </a:cubicBezTo>
                  <a:lnTo>
                    <a:pt x="f46" y="f47"/>
                  </a:lnTo>
                  <a:lnTo>
                    <a:pt x="f48" y="f49"/>
                  </a:lnTo>
                  <a:lnTo>
                    <a:pt x="f50" y="f44"/>
                  </a:lnTo>
                  <a:cubicBezTo>
                    <a:pt x="f51" y="f52"/>
                    <a:pt x="f53" y="f54"/>
                    <a:pt x="f55" y="f54"/>
                  </a:cubicBezTo>
                  <a:cubicBezTo>
                    <a:pt x="f56" y="f54"/>
                    <a:pt x="f57" y="f58"/>
                    <a:pt x="f59" y="f60"/>
                  </a:cubicBezTo>
                  <a:cubicBezTo>
                    <a:pt x="f61" y="f37"/>
                    <a:pt x="f3" y="f62"/>
                    <a:pt x="f3" y="f63"/>
                  </a:cubicBezTo>
                  <a:lnTo>
                    <a:pt x="f3" y="f34"/>
                  </a:lnTo>
                  <a:cubicBezTo>
                    <a:pt x="f3" y="f33"/>
                    <a:pt x="f32" y="f2"/>
                    <a:pt x="f64"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95" name="Google Shape;6983;p88">
              <a:extLst>
                <a:ext uri="{FF2B5EF4-FFF2-40B4-BE49-F238E27FC236}">
                  <a16:creationId xmlns:a16="http://schemas.microsoft.com/office/drawing/2014/main" id="{4F876DBC-02A9-4461-BE16-F172E7AF210B}"/>
                </a:ext>
              </a:extLst>
            </p:cNvPr>
            <p:cNvSpPr/>
            <p:nvPr/>
          </p:nvSpPr>
          <p:spPr>
            <a:xfrm>
              <a:off x="7415381" y="1347999"/>
              <a:ext cx="157487" cy="151653"/>
            </a:xfrm>
            <a:custGeom>
              <a:avLst/>
              <a:gdLst>
                <a:gd name="f0" fmla="val w"/>
                <a:gd name="f1" fmla="val h"/>
                <a:gd name="f2" fmla="val 0"/>
                <a:gd name="f3" fmla="val 3057"/>
                <a:gd name="f4" fmla="val 2944"/>
                <a:gd name="f5" fmla="val 970"/>
                <a:gd name="f6" fmla="val 1"/>
                <a:gd name="f7" fmla="val 685"/>
                <a:gd name="f8" fmla="val 405"/>
                <a:gd name="f9" fmla="val 114"/>
                <a:gd name="f10" fmla="val 221"/>
                <a:gd name="f11" fmla="val 297"/>
                <a:gd name="f12" fmla="val 549"/>
                <a:gd name="f13" fmla="val 2395"/>
                <a:gd name="f14" fmla="val 2678"/>
                <a:gd name="f15" fmla="val 2755"/>
                <a:gd name="f16" fmla="val 3056"/>
                <a:gd name="f17" fmla="val 2345"/>
                <a:gd name="f18" fmla="val 1683"/>
                <a:gd name="f19" fmla="val 1274"/>
                <a:gd name="f20" fmla="val 1670"/>
                <a:gd name="f21" fmla="val 1478"/>
                <a:gd name="f22" fmla="val 90"/>
                <a:gd name="f23" fmla="val 1222"/>
                <a:gd name="f24" fmla="*/ f0 1 3057"/>
                <a:gd name="f25" fmla="*/ f1 1 2944"/>
                <a:gd name="f26" fmla="+- f4 0 f2"/>
                <a:gd name="f27" fmla="+- f3 0 f2"/>
                <a:gd name="f28" fmla="*/ f27 1 3057"/>
                <a:gd name="f29" fmla="*/ f26 1 2944"/>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3057" h="2944">
                  <a:moveTo>
                    <a:pt x="f5" y="f6"/>
                  </a:moveTo>
                  <a:cubicBezTo>
                    <a:pt x="f7" y="f6"/>
                    <a:pt x="f8" y="f9"/>
                    <a:pt x="f10" y="f11"/>
                  </a:cubicBezTo>
                  <a:lnTo>
                    <a:pt x="f6" y="f12"/>
                  </a:lnTo>
                  <a:lnTo>
                    <a:pt x="f13" y="f4"/>
                  </a:lnTo>
                  <a:lnTo>
                    <a:pt x="f14" y="f15"/>
                  </a:lnTo>
                  <a:cubicBezTo>
                    <a:pt x="f16" y="f17"/>
                    <a:pt x="f16" y="f18"/>
                    <a:pt x="f14" y="f19"/>
                  </a:cubicBezTo>
                  <a:lnTo>
                    <a:pt x="f20" y="f11"/>
                  </a:lnTo>
                  <a:cubicBezTo>
                    <a:pt x="f21" y="f22"/>
                    <a:pt x="f23" y="f6"/>
                    <a:pt x="f5"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96" name="Google Shape;6984;p88">
              <a:extLst>
                <a:ext uri="{FF2B5EF4-FFF2-40B4-BE49-F238E27FC236}">
                  <a16:creationId xmlns:a16="http://schemas.microsoft.com/office/drawing/2014/main" id="{B3F0F579-1981-46BC-89AE-7F4ED75B4A6C}"/>
                </a:ext>
              </a:extLst>
            </p:cNvPr>
            <p:cNvSpPr/>
            <p:nvPr/>
          </p:nvSpPr>
          <p:spPr>
            <a:xfrm>
              <a:off x="7679908" y="1614062"/>
              <a:ext cx="159133" cy="153363"/>
            </a:xfrm>
            <a:custGeom>
              <a:avLst/>
              <a:gdLst>
                <a:gd name="f0" fmla="val w"/>
                <a:gd name="f1" fmla="val h"/>
                <a:gd name="f2" fmla="val 0"/>
                <a:gd name="f3" fmla="val 3089"/>
                <a:gd name="f4" fmla="val 2977"/>
                <a:gd name="f5" fmla="val 999"/>
                <a:gd name="f6" fmla="val 787"/>
                <a:gd name="f7" fmla="val 577"/>
                <a:gd name="f8" fmla="val 66"/>
                <a:gd name="f9" fmla="val 410"/>
                <a:gd name="f10" fmla="val 205"/>
                <a:gd name="f11" fmla="val 379"/>
                <a:gd name="f12" fmla="val 316"/>
                <a:gd name="f13" fmla="val 268"/>
                <a:gd name="f14" fmla="val 284"/>
                <a:gd name="f15" fmla="val 299"/>
                <a:gd name="f16" fmla="val 1"/>
                <a:gd name="f17" fmla="val 583"/>
                <a:gd name="f18" fmla="val 2427"/>
                <a:gd name="f19" fmla="val 2679"/>
                <a:gd name="f20" fmla="val 2693"/>
                <a:gd name="f21" fmla="val 3088"/>
                <a:gd name="f22" fmla="val 2315"/>
                <a:gd name="f23" fmla="val 1622"/>
                <a:gd name="f24" fmla="val 1244"/>
                <a:gd name="f25" fmla="val 1734"/>
                <a:gd name="f26" fmla="val 1540"/>
                <a:gd name="f27" fmla="val 105"/>
                <a:gd name="f28" fmla="val 1267"/>
                <a:gd name="f29" fmla="*/ f0 1 3089"/>
                <a:gd name="f30" fmla="*/ f1 1 2977"/>
                <a:gd name="f31" fmla="+- f4 0 f2"/>
                <a:gd name="f32" fmla="+- f3 0 f2"/>
                <a:gd name="f33" fmla="*/ f32 1 3089"/>
                <a:gd name="f34" fmla="*/ f31 1 2977"/>
                <a:gd name="f35" fmla="*/ f2 1 f33"/>
                <a:gd name="f36" fmla="*/ f3 1 f33"/>
                <a:gd name="f37" fmla="*/ f2 1 f34"/>
                <a:gd name="f38" fmla="*/ f4 1 f34"/>
                <a:gd name="f39" fmla="*/ f35 f29 1"/>
                <a:gd name="f40" fmla="*/ f36 f29 1"/>
                <a:gd name="f41" fmla="*/ f38 f30 1"/>
                <a:gd name="f42" fmla="*/ f37 f30 1"/>
              </a:gdLst>
              <a:ahLst/>
              <a:cxnLst>
                <a:cxn ang="3cd4">
                  <a:pos x="hc" y="t"/>
                </a:cxn>
                <a:cxn ang="0">
                  <a:pos x="r" y="vc"/>
                </a:cxn>
                <a:cxn ang="cd4">
                  <a:pos x="hc" y="b"/>
                </a:cxn>
                <a:cxn ang="cd2">
                  <a:pos x="l" y="vc"/>
                </a:cxn>
              </a:cxnLst>
              <a:rect l="f39" t="f42" r="f40" b="f41"/>
              <a:pathLst>
                <a:path w="3089" h="2977">
                  <a:moveTo>
                    <a:pt x="f5" y="f2"/>
                  </a:moveTo>
                  <a:cubicBezTo>
                    <a:pt x="f6" y="f2"/>
                    <a:pt x="f7" y="f8"/>
                    <a:pt x="f9" y="f10"/>
                  </a:cubicBezTo>
                  <a:cubicBezTo>
                    <a:pt x="f11" y="f10"/>
                    <a:pt x="f12" y="f13"/>
                    <a:pt x="f14" y="f15"/>
                  </a:cubicBezTo>
                  <a:lnTo>
                    <a:pt x="f16" y="f17"/>
                  </a:lnTo>
                  <a:lnTo>
                    <a:pt x="f18" y="f4"/>
                  </a:lnTo>
                  <a:lnTo>
                    <a:pt x="f19" y="f20"/>
                  </a:lnTo>
                  <a:cubicBezTo>
                    <a:pt x="f21" y="f22"/>
                    <a:pt x="f21" y="f23"/>
                    <a:pt x="f19" y="f24"/>
                  </a:cubicBezTo>
                  <a:lnTo>
                    <a:pt x="f25" y="f15"/>
                  </a:lnTo>
                  <a:cubicBezTo>
                    <a:pt x="f26" y="f27"/>
                    <a:pt x="f28" y="f2"/>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97" name="Google Shape;6985;p88">
              <a:extLst>
                <a:ext uri="{FF2B5EF4-FFF2-40B4-BE49-F238E27FC236}">
                  <a16:creationId xmlns:a16="http://schemas.microsoft.com/office/drawing/2014/main" id="{A7ADE5C5-3C90-4AA7-9B6B-3E15C727EB3A}"/>
                </a:ext>
              </a:extLst>
            </p:cNvPr>
            <p:cNvSpPr/>
            <p:nvPr/>
          </p:nvSpPr>
          <p:spPr>
            <a:xfrm>
              <a:off x="7353714" y="1403832"/>
              <a:ext cx="426851" cy="419700"/>
            </a:xfrm>
            <a:custGeom>
              <a:avLst/>
              <a:gdLst>
                <a:gd name="f0" fmla="val w"/>
                <a:gd name="f1" fmla="val h"/>
                <a:gd name="f2" fmla="val 0"/>
                <a:gd name="f3" fmla="val 8286"/>
                <a:gd name="f4" fmla="val 8147"/>
                <a:gd name="f5" fmla="val 725"/>
                <a:gd name="f6" fmla="val 1"/>
                <a:gd name="f7" fmla="val 95"/>
                <a:gd name="f8" fmla="val 631"/>
                <a:gd name="f9" fmla="val 1387"/>
                <a:gd name="f10" fmla="val 284"/>
                <a:gd name="f11" fmla="val 2017"/>
                <a:gd name="f12" fmla="val 4223"/>
                <a:gd name="f13" fmla="val 3938"/>
                <a:gd name="f14" fmla="val 6774"/>
                <a:gd name="f15" fmla="val 6270"/>
                <a:gd name="f16" fmla="val 7972"/>
                <a:gd name="f17" fmla="val 6499"/>
                <a:gd name="f18" fmla="val 8086"/>
                <a:gd name="f19" fmla="val 6745"/>
                <a:gd name="f20" fmla="val 6996"/>
                <a:gd name="f21" fmla="val 7434"/>
                <a:gd name="f22" fmla="val 7886"/>
                <a:gd name="f23" fmla="val 7963"/>
                <a:gd name="f24" fmla="val 7562"/>
                <a:gd name="f25" fmla="*/ f0 1 8286"/>
                <a:gd name="f26" fmla="*/ f1 1 8147"/>
                <a:gd name="f27" fmla="+- f4 0 f2"/>
                <a:gd name="f28" fmla="+- f3 0 f2"/>
                <a:gd name="f29" fmla="*/ f28 1 8286"/>
                <a:gd name="f30" fmla="*/ f27 1 8147"/>
                <a:gd name="f31" fmla="*/ f2 1 f29"/>
                <a:gd name="f32" fmla="*/ f3 1 f29"/>
                <a:gd name="f33" fmla="*/ f2 1 f30"/>
                <a:gd name="f34" fmla="*/ f4 1 f30"/>
                <a:gd name="f35" fmla="*/ f31 f25 1"/>
                <a:gd name="f36" fmla="*/ f32 f25 1"/>
                <a:gd name="f37" fmla="*/ f34 f26 1"/>
                <a:gd name="f38" fmla="*/ f33 f26 1"/>
              </a:gdLst>
              <a:ahLst/>
              <a:cxnLst>
                <a:cxn ang="3cd4">
                  <a:pos x="hc" y="t"/>
                </a:cxn>
                <a:cxn ang="0">
                  <a:pos x="r" y="vc"/>
                </a:cxn>
                <a:cxn ang="cd4">
                  <a:pos x="hc" y="b"/>
                </a:cxn>
                <a:cxn ang="cd2">
                  <a:pos x="l" y="vc"/>
                </a:cxn>
              </a:cxnLst>
              <a:rect l="f35" t="f38" r="f36" b="f37"/>
              <a:pathLst>
                <a:path w="8286" h="8147">
                  <a:moveTo>
                    <a:pt x="f5" y="f6"/>
                  </a:moveTo>
                  <a:cubicBezTo>
                    <a:pt x="f7" y="f8"/>
                    <a:pt x="f2" y="f9"/>
                    <a:pt x="f10" y="f11"/>
                  </a:cubicBezTo>
                  <a:cubicBezTo>
                    <a:pt x="f9" y="f12"/>
                    <a:pt x="f13" y="f14"/>
                    <a:pt x="f15" y="f16"/>
                  </a:cubicBezTo>
                  <a:cubicBezTo>
                    <a:pt x="f17" y="f18"/>
                    <a:pt x="f19" y="f4"/>
                    <a:pt x="f20" y="f4"/>
                  </a:cubicBezTo>
                  <a:cubicBezTo>
                    <a:pt x="f21" y="f4"/>
                    <a:pt x="f22" y="f23"/>
                    <a:pt x="f3" y="f24"/>
                  </a:cubicBezTo>
                  <a:lnTo>
                    <a:pt x="f5" y="f6"/>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grpSp>
      <p:grpSp>
        <p:nvGrpSpPr>
          <p:cNvPr id="98" name="Google Shape;7015;p88">
            <a:extLst>
              <a:ext uri="{FF2B5EF4-FFF2-40B4-BE49-F238E27FC236}">
                <a16:creationId xmlns:a16="http://schemas.microsoft.com/office/drawing/2014/main" id="{121E07EF-A944-484D-A3DF-A04D8968B3A6}"/>
              </a:ext>
            </a:extLst>
          </p:cNvPr>
          <p:cNvGrpSpPr/>
          <p:nvPr/>
        </p:nvGrpSpPr>
        <p:grpSpPr>
          <a:xfrm>
            <a:off x="6713245" y="1683623"/>
            <a:ext cx="496349" cy="494151"/>
            <a:chOff x="10894408" y="2239466"/>
            <a:chExt cx="664796" cy="661851"/>
          </a:xfrm>
          <a:solidFill>
            <a:srgbClr val="BA1A18"/>
          </a:solidFill>
        </p:grpSpPr>
        <p:sp>
          <p:nvSpPr>
            <p:cNvPr id="99" name="Google Shape;7016;p88">
              <a:extLst>
                <a:ext uri="{FF2B5EF4-FFF2-40B4-BE49-F238E27FC236}">
                  <a16:creationId xmlns:a16="http://schemas.microsoft.com/office/drawing/2014/main" id="{C840872F-9C62-4914-A713-62987E92A718}"/>
                </a:ext>
              </a:extLst>
            </p:cNvPr>
            <p:cNvSpPr/>
            <p:nvPr/>
          </p:nvSpPr>
          <p:spPr>
            <a:xfrm>
              <a:off x="11170356" y="2474247"/>
              <a:ext cx="388848" cy="427070"/>
            </a:xfrm>
            <a:custGeom>
              <a:avLst/>
              <a:gdLst>
                <a:gd name="f0" fmla="val w"/>
                <a:gd name="f1" fmla="val h"/>
                <a:gd name="f2" fmla="val 0"/>
                <a:gd name="f3" fmla="val 6837"/>
                <a:gd name="f4" fmla="val 7509"/>
                <a:gd name="f5" fmla="val 5120"/>
                <a:gd name="f6" fmla="val 2079"/>
                <a:gd name="f7" fmla="val 5206"/>
                <a:gd name="f8" fmla="val 5293"/>
                <a:gd name="f9" fmla="val 2111"/>
                <a:gd name="f10" fmla="val 5356"/>
                <a:gd name="f11" fmla="val 2174"/>
                <a:gd name="f12" fmla="val 5451"/>
                <a:gd name="f13" fmla="val 2268"/>
                <a:gd name="f14" fmla="val 2458"/>
                <a:gd name="f15" fmla="val 2647"/>
                <a:gd name="f16" fmla="val 3308"/>
                <a:gd name="f17" fmla="val 4694"/>
                <a:gd name="f18" fmla="val 3214"/>
                <a:gd name="f19" fmla="val 4757"/>
                <a:gd name="f20" fmla="val 3151"/>
                <a:gd name="f21" fmla="val 4789"/>
                <a:gd name="f22" fmla="val 3056"/>
                <a:gd name="f23" fmla="val 2993"/>
                <a:gd name="f24" fmla="val 2899"/>
                <a:gd name="f25" fmla="val 2836"/>
                <a:gd name="f26" fmla="val 4001"/>
                <a:gd name="f27" fmla="val 2048"/>
                <a:gd name="f28" fmla="val 3907"/>
                <a:gd name="f29" fmla="val 3655"/>
                <a:gd name="f30" fmla="val 3529"/>
                <a:gd name="f31" fmla="val 2221"/>
                <a:gd name="f32" fmla="val 3481"/>
                <a:gd name="f33" fmla="val 2308"/>
                <a:gd name="f34" fmla="val 3458"/>
                <a:gd name="f35" fmla="val 2399"/>
                <a:gd name="f36" fmla="val 2489"/>
                <a:gd name="f37" fmla="val 2584"/>
                <a:gd name="f38" fmla="val 3970"/>
                <a:gd name="f39" fmla="val 4883"/>
                <a:gd name="f40" fmla="val 4946"/>
                <a:gd name="f41" fmla="val 5033"/>
                <a:gd name="f42" fmla="val 1701"/>
                <a:gd name="f43" fmla="val 725"/>
                <a:gd name="f44" fmla="val 756"/>
                <a:gd name="f45" fmla="val 4411"/>
                <a:gd name="f46" fmla="val 6112"/>
                <a:gd name="f47" fmla="val 7152"/>
                <a:gd name="f48" fmla="val 7309"/>
                <a:gd name="f49" fmla="val 7435"/>
                <a:gd name="f50" fmla="val 2237"/>
                <a:gd name="f51" fmla="val 7467"/>
                <a:gd name="f52" fmla="val 2289"/>
                <a:gd name="f53" fmla="val 7493"/>
                <a:gd name="f54" fmla="val 2347"/>
                <a:gd name="f55" fmla="val 7508"/>
                <a:gd name="f56" fmla="val 2401"/>
                <a:gd name="f57" fmla="val 2477"/>
                <a:gd name="f58" fmla="val 2547"/>
                <a:gd name="f59" fmla="val 7478"/>
                <a:gd name="f60" fmla="val 7404"/>
                <a:gd name="f61" fmla="val 3844"/>
                <a:gd name="f62" fmla="val 5073"/>
                <a:gd name="f63" fmla="val 6018"/>
                <a:gd name="f64" fmla="val 6805"/>
                <a:gd name="f65" fmla="val 6049"/>
                <a:gd name="f66" fmla="val 5104"/>
                <a:gd name="f67" fmla="*/ f0 1 6837"/>
                <a:gd name="f68" fmla="*/ f1 1 7509"/>
                <a:gd name="f69" fmla="+- f4 0 f2"/>
                <a:gd name="f70" fmla="+- f3 0 f2"/>
                <a:gd name="f71" fmla="*/ f70 1 6837"/>
                <a:gd name="f72" fmla="*/ f69 1 7509"/>
                <a:gd name="f73" fmla="*/ f2 1 f71"/>
                <a:gd name="f74" fmla="*/ f3 1 f71"/>
                <a:gd name="f75" fmla="*/ f2 1 f72"/>
                <a:gd name="f76" fmla="*/ f4 1 f72"/>
                <a:gd name="f77" fmla="*/ f73 f67 1"/>
                <a:gd name="f78" fmla="*/ f74 f67 1"/>
                <a:gd name="f79" fmla="*/ f76 f68 1"/>
                <a:gd name="f80" fmla="*/ f75 f68 1"/>
              </a:gdLst>
              <a:ahLst/>
              <a:cxnLst>
                <a:cxn ang="3cd4">
                  <a:pos x="hc" y="t"/>
                </a:cxn>
                <a:cxn ang="0">
                  <a:pos x="r" y="vc"/>
                </a:cxn>
                <a:cxn ang="cd4">
                  <a:pos x="hc" y="b"/>
                </a:cxn>
                <a:cxn ang="cd2">
                  <a:pos x="l" y="vc"/>
                </a:cxn>
              </a:cxnLst>
              <a:rect l="f77" t="f80" r="f78" b="f79"/>
              <a:pathLst>
                <a:path w="6837" h="7509">
                  <a:moveTo>
                    <a:pt x="f5" y="f6"/>
                  </a:moveTo>
                  <a:cubicBezTo>
                    <a:pt x="f7" y="f6"/>
                    <a:pt x="f8" y="f9"/>
                    <a:pt x="f10" y="f11"/>
                  </a:cubicBezTo>
                  <a:cubicBezTo>
                    <a:pt x="f12" y="f13"/>
                    <a:pt x="f12" y="f14"/>
                    <a:pt x="f10" y="f15"/>
                  </a:cubicBezTo>
                  <a:lnTo>
                    <a:pt x="f16" y="f17"/>
                  </a:lnTo>
                  <a:cubicBezTo>
                    <a:pt x="f18" y="f19"/>
                    <a:pt x="f20" y="f21"/>
                    <a:pt x="f22" y="f21"/>
                  </a:cubicBezTo>
                  <a:cubicBezTo>
                    <a:pt x="f23" y="f21"/>
                    <a:pt x="f24" y="f19"/>
                    <a:pt x="f25" y="f17"/>
                  </a:cubicBezTo>
                  <a:lnTo>
                    <a:pt x="f11" y="f26"/>
                  </a:lnTo>
                  <a:cubicBezTo>
                    <a:pt x="f27" y="f28"/>
                    <a:pt x="f27" y="f29"/>
                    <a:pt x="f11" y="f30"/>
                  </a:cubicBezTo>
                  <a:cubicBezTo>
                    <a:pt x="f31" y="f32"/>
                    <a:pt x="f33" y="f34"/>
                    <a:pt x="f35" y="f34"/>
                  </a:cubicBezTo>
                  <a:cubicBezTo>
                    <a:pt x="f36" y="f34"/>
                    <a:pt x="f37" y="f32"/>
                    <a:pt x="f15" y="f30"/>
                  </a:cubicBezTo>
                  <a:lnTo>
                    <a:pt x="f22" y="f38"/>
                  </a:lnTo>
                  <a:lnTo>
                    <a:pt x="f39" y="f11"/>
                  </a:lnTo>
                  <a:cubicBezTo>
                    <a:pt x="f40" y="f9"/>
                    <a:pt x="f41" y="f6"/>
                    <a:pt x="f5" y="f6"/>
                  </a:cubicBezTo>
                  <a:close/>
                  <a:moveTo>
                    <a:pt x="f42" y="f2"/>
                  </a:moveTo>
                  <a:cubicBezTo>
                    <a:pt x="f43" y="f2"/>
                    <a:pt x="f2" y="f44"/>
                    <a:pt x="f2" y="f42"/>
                  </a:cubicBezTo>
                  <a:lnTo>
                    <a:pt x="f2" y="f45"/>
                  </a:lnTo>
                  <a:cubicBezTo>
                    <a:pt x="f2" y="f10"/>
                    <a:pt x="f43" y="f46"/>
                    <a:pt x="f42" y="f46"/>
                  </a:cubicBezTo>
                  <a:lnTo>
                    <a:pt x="f27" y="f46"/>
                  </a:lnTo>
                  <a:lnTo>
                    <a:pt x="f27" y="f47"/>
                  </a:lnTo>
                  <a:cubicBezTo>
                    <a:pt x="f27" y="f48"/>
                    <a:pt x="f9" y="f49"/>
                    <a:pt x="f50" y="f51"/>
                  </a:cubicBezTo>
                  <a:cubicBezTo>
                    <a:pt x="f52" y="f53"/>
                    <a:pt x="f54" y="f55"/>
                    <a:pt x="f56" y="f55"/>
                  </a:cubicBezTo>
                  <a:cubicBezTo>
                    <a:pt x="f57" y="f55"/>
                    <a:pt x="f58" y="f59"/>
                    <a:pt x="f37" y="f60"/>
                  </a:cubicBezTo>
                  <a:lnTo>
                    <a:pt x="f61" y="f46"/>
                  </a:lnTo>
                  <a:lnTo>
                    <a:pt x="f62" y="f46"/>
                  </a:lnTo>
                  <a:cubicBezTo>
                    <a:pt x="f63" y="f46"/>
                    <a:pt x="f64" y="f10"/>
                    <a:pt x="f64" y="f45"/>
                  </a:cubicBezTo>
                  <a:lnTo>
                    <a:pt x="f64" y="f42"/>
                  </a:lnTo>
                  <a:cubicBezTo>
                    <a:pt x="f3" y="f44"/>
                    <a:pt x="f65" y="f2"/>
                    <a:pt x="f66"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00" name="Google Shape;7017;p88">
              <a:extLst>
                <a:ext uri="{FF2B5EF4-FFF2-40B4-BE49-F238E27FC236}">
                  <a16:creationId xmlns:a16="http://schemas.microsoft.com/office/drawing/2014/main" id="{2C090890-0EF2-44DB-A8F3-5D1D049B2297}"/>
                </a:ext>
              </a:extLst>
            </p:cNvPr>
            <p:cNvSpPr/>
            <p:nvPr/>
          </p:nvSpPr>
          <p:spPr>
            <a:xfrm>
              <a:off x="10894408" y="2239466"/>
              <a:ext cx="428332" cy="466554"/>
            </a:xfrm>
            <a:custGeom>
              <a:avLst/>
              <a:gdLst>
                <a:gd name="f0" fmla="val w"/>
                <a:gd name="f1" fmla="val h"/>
                <a:gd name="f2" fmla="val 0"/>
                <a:gd name="f3" fmla="val 7531"/>
                <a:gd name="f4" fmla="val 8203"/>
                <a:gd name="f5" fmla="val 3781"/>
                <a:gd name="f6" fmla="val 1356"/>
                <a:gd name="f7" fmla="val 4317"/>
                <a:gd name="f8" fmla="val 4789"/>
                <a:gd name="f9" fmla="val 1828"/>
                <a:gd name="f10" fmla="val 2395"/>
                <a:gd name="f11" fmla="val 2710"/>
                <a:gd name="f12" fmla="val 4632"/>
                <a:gd name="f13" fmla="val 3025"/>
                <a:gd name="f14" fmla="val 4411"/>
                <a:gd name="f15" fmla="val 3214"/>
                <a:gd name="f16" fmla="val 4254"/>
                <a:gd name="f17" fmla="val 3341"/>
                <a:gd name="f18" fmla="val 4128"/>
                <a:gd name="f19" fmla="val 3530"/>
                <a:gd name="f20" fmla="val 3782"/>
                <a:gd name="f21" fmla="val 3971"/>
                <a:gd name="f22" fmla="val 3970"/>
                <a:gd name="f23" fmla="val 3592"/>
                <a:gd name="f24" fmla="val 3434"/>
                <a:gd name="f25" fmla="val 3624"/>
                <a:gd name="f26" fmla="val 2931"/>
                <a:gd name="f27" fmla="val 2679"/>
                <a:gd name="f28" fmla="val 4065"/>
                <a:gd name="f29" fmla="val 2584"/>
                <a:gd name="f30" fmla="val 4096"/>
                <a:gd name="f31" fmla="val 2521"/>
                <a:gd name="f32" fmla="val 2206"/>
                <a:gd name="f33" fmla="val 3939"/>
                <a:gd name="f34" fmla="val 2049"/>
                <a:gd name="f35" fmla="val 3750"/>
                <a:gd name="f36" fmla="val 3529"/>
                <a:gd name="f37" fmla="val 3371"/>
                <a:gd name="f38" fmla="val 2742"/>
                <a:gd name="f39" fmla="val 2836"/>
                <a:gd name="f40" fmla="val 2678"/>
                <a:gd name="f41" fmla="val 2741"/>
                <a:gd name="f42" fmla="val 4758"/>
                <a:gd name="f43" fmla="val 4916"/>
                <a:gd name="f44" fmla="val 5105"/>
                <a:gd name="f45" fmla="val 5294"/>
                <a:gd name="f46" fmla="val 5451"/>
                <a:gd name="f47" fmla="val 1733"/>
                <a:gd name="f48" fmla="val 1"/>
                <a:gd name="f49" fmla="val 788"/>
                <a:gd name="f50" fmla="val 789"/>
                <a:gd name="f51" fmla="val 1734"/>
                <a:gd name="f52" fmla="val 5136"/>
                <a:gd name="f53" fmla="val 5987"/>
                <a:gd name="f54" fmla="val 631"/>
                <a:gd name="f55" fmla="val 6649"/>
                <a:gd name="f56" fmla="val 1418"/>
                <a:gd name="f57" fmla="val 6806"/>
                <a:gd name="f58" fmla="val 7846"/>
                <a:gd name="f59" fmla="val 8003"/>
                <a:gd name="f60" fmla="val 1481"/>
                <a:gd name="f61" fmla="val 8129"/>
                <a:gd name="f62" fmla="val 1607"/>
                <a:gd name="f63" fmla="val 8161"/>
                <a:gd name="f64" fmla="val 1659"/>
                <a:gd name="f65" fmla="val 8187"/>
                <a:gd name="f66" fmla="val 1717"/>
                <a:gd name="f67" fmla="val 8202"/>
                <a:gd name="f68" fmla="val 1771"/>
                <a:gd name="f69" fmla="val 1848"/>
                <a:gd name="f70" fmla="val 1917"/>
                <a:gd name="f71" fmla="val 8172"/>
                <a:gd name="f72" fmla="val 1954"/>
                <a:gd name="f73" fmla="val 8098"/>
                <a:gd name="f74" fmla="val 6838"/>
                <a:gd name="f75" fmla="val 5798"/>
                <a:gd name="f76" fmla="val 4475"/>
                <a:gd name="f77" fmla="val 5167"/>
                <a:gd name="f78" fmla="val 3404"/>
                <a:gd name="f79" fmla="val 6490"/>
                <a:gd name="f80" fmla="val 7530"/>
                <a:gd name="f81" fmla="val 6774"/>
                <a:gd name="f82" fmla="val 5829"/>
                <a:gd name="f83" fmla="*/ f0 1 7531"/>
                <a:gd name="f84" fmla="*/ f1 1 8203"/>
                <a:gd name="f85" fmla="+- f4 0 f2"/>
                <a:gd name="f86" fmla="+- f3 0 f2"/>
                <a:gd name="f87" fmla="*/ f86 1 7531"/>
                <a:gd name="f88" fmla="*/ f85 1 8203"/>
                <a:gd name="f89" fmla="*/ f2 1 f87"/>
                <a:gd name="f90" fmla="*/ f3 1 f87"/>
                <a:gd name="f91" fmla="*/ f2 1 f88"/>
                <a:gd name="f92" fmla="*/ f4 1 f88"/>
                <a:gd name="f93" fmla="*/ f89 f83 1"/>
                <a:gd name="f94" fmla="*/ f90 f83 1"/>
                <a:gd name="f95" fmla="*/ f92 f84 1"/>
                <a:gd name="f96" fmla="*/ f91 f84 1"/>
              </a:gdLst>
              <a:ahLst/>
              <a:cxnLst>
                <a:cxn ang="3cd4">
                  <a:pos x="hc" y="t"/>
                </a:cxn>
                <a:cxn ang="0">
                  <a:pos x="r" y="vc"/>
                </a:cxn>
                <a:cxn ang="cd4">
                  <a:pos x="hc" y="b"/>
                </a:cxn>
                <a:cxn ang="cd2">
                  <a:pos x="l" y="vc"/>
                </a:cxn>
              </a:cxnLst>
              <a:rect l="f93" t="f96" r="f94" b="f95"/>
              <a:pathLst>
                <a:path w="7531" h="8203">
                  <a:moveTo>
                    <a:pt x="f5" y="f6"/>
                  </a:moveTo>
                  <a:cubicBezTo>
                    <a:pt x="f7" y="f6"/>
                    <a:pt x="f8" y="f9"/>
                    <a:pt x="f8" y="f10"/>
                  </a:cubicBezTo>
                  <a:cubicBezTo>
                    <a:pt x="f8" y="f11"/>
                    <a:pt x="f12" y="f13"/>
                    <a:pt x="f14" y="f15"/>
                  </a:cubicBezTo>
                  <a:cubicBezTo>
                    <a:pt x="f16" y="f17"/>
                    <a:pt x="f18" y="f19"/>
                    <a:pt x="f18" y="f20"/>
                  </a:cubicBezTo>
                  <a:cubicBezTo>
                    <a:pt x="f18" y="f21"/>
                    <a:pt x="f22" y="f18"/>
                    <a:pt x="f5" y="f18"/>
                  </a:cubicBezTo>
                  <a:cubicBezTo>
                    <a:pt x="f23" y="f18"/>
                    <a:pt x="f24" y="f21"/>
                    <a:pt x="f24" y="f20"/>
                  </a:cubicBezTo>
                  <a:cubicBezTo>
                    <a:pt x="f24" y="f17"/>
                    <a:pt x="f25" y="f26"/>
                    <a:pt x="f22" y="f27"/>
                  </a:cubicBezTo>
                  <a:cubicBezTo>
                    <a:pt x="f28" y="f29"/>
                    <a:pt x="f30" y="f31"/>
                    <a:pt x="f30" y="f10"/>
                  </a:cubicBezTo>
                  <a:cubicBezTo>
                    <a:pt x="f30" y="f32"/>
                    <a:pt x="f33" y="f34"/>
                    <a:pt x="f35" y="f34"/>
                  </a:cubicBezTo>
                  <a:cubicBezTo>
                    <a:pt x="f36" y="f34"/>
                    <a:pt x="f37" y="f32"/>
                    <a:pt x="f37" y="f10"/>
                  </a:cubicBezTo>
                  <a:cubicBezTo>
                    <a:pt x="f37" y="f29"/>
                    <a:pt x="f15" y="f38"/>
                    <a:pt x="f13" y="f38"/>
                  </a:cubicBezTo>
                  <a:cubicBezTo>
                    <a:pt x="f39" y="f38"/>
                    <a:pt x="f40" y="f29"/>
                    <a:pt x="f40" y="f10"/>
                  </a:cubicBezTo>
                  <a:cubicBezTo>
                    <a:pt x="f41" y="f9"/>
                    <a:pt x="f15" y="f6"/>
                    <a:pt x="f5" y="f6"/>
                  </a:cubicBezTo>
                  <a:close/>
                  <a:moveTo>
                    <a:pt x="f5" y="f42"/>
                  </a:moveTo>
                  <a:cubicBezTo>
                    <a:pt x="f22" y="f42"/>
                    <a:pt x="f18" y="f43"/>
                    <a:pt x="f18" y="f44"/>
                  </a:cubicBezTo>
                  <a:cubicBezTo>
                    <a:pt x="f18" y="f45"/>
                    <a:pt x="f22" y="f46"/>
                    <a:pt x="f5" y="f46"/>
                  </a:cubicBezTo>
                  <a:cubicBezTo>
                    <a:pt x="f23" y="f46"/>
                    <a:pt x="f24" y="f45"/>
                    <a:pt x="f24" y="f44"/>
                  </a:cubicBezTo>
                  <a:cubicBezTo>
                    <a:pt x="f24" y="f43"/>
                    <a:pt x="f23" y="f42"/>
                    <a:pt x="f5" y="f42"/>
                  </a:cubicBezTo>
                  <a:close/>
                  <a:moveTo>
                    <a:pt x="f47" y="f48"/>
                  </a:moveTo>
                  <a:cubicBezTo>
                    <a:pt x="f49" y="f48"/>
                    <a:pt x="f2" y="f50"/>
                    <a:pt x="f2" y="f51"/>
                  </a:cubicBezTo>
                  <a:lnTo>
                    <a:pt x="f2" y="f52"/>
                  </a:lnTo>
                  <a:cubicBezTo>
                    <a:pt x="f2" y="f53"/>
                    <a:pt x="f54" y="f55"/>
                    <a:pt x="f56" y="f57"/>
                  </a:cubicBezTo>
                  <a:lnTo>
                    <a:pt x="f56" y="f58"/>
                  </a:lnTo>
                  <a:cubicBezTo>
                    <a:pt x="f56" y="f59"/>
                    <a:pt x="f60" y="f61"/>
                    <a:pt x="f62" y="f63"/>
                  </a:cubicBezTo>
                  <a:cubicBezTo>
                    <a:pt x="f64" y="f65"/>
                    <a:pt x="f66" y="f67"/>
                    <a:pt x="f68" y="f67"/>
                  </a:cubicBezTo>
                  <a:cubicBezTo>
                    <a:pt x="f69" y="f67"/>
                    <a:pt x="f70" y="f71"/>
                    <a:pt x="f72" y="f73"/>
                  </a:cubicBezTo>
                  <a:lnTo>
                    <a:pt x="f15" y="f74"/>
                  </a:lnTo>
                  <a:lnTo>
                    <a:pt x="f30" y="f74"/>
                  </a:lnTo>
                  <a:lnTo>
                    <a:pt x="f30" y="f75"/>
                  </a:lnTo>
                  <a:cubicBezTo>
                    <a:pt x="f30" y="f76"/>
                    <a:pt x="f77" y="f78"/>
                    <a:pt x="f79" y="f78"/>
                  </a:cubicBezTo>
                  <a:lnTo>
                    <a:pt x="f80" y="f78"/>
                  </a:lnTo>
                  <a:lnTo>
                    <a:pt x="f80" y="f51"/>
                  </a:lnTo>
                  <a:cubicBezTo>
                    <a:pt x="f80" y="f50"/>
                    <a:pt x="f81" y="f48"/>
                    <a:pt x="f82" y="f48"/>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grpSp>
      <p:sp>
        <p:nvSpPr>
          <p:cNvPr id="101" name="Google Shape;6799;p88">
            <a:extLst>
              <a:ext uri="{FF2B5EF4-FFF2-40B4-BE49-F238E27FC236}">
                <a16:creationId xmlns:a16="http://schemas.microsoft.com/office/drawing/2014/main" id="{BBD5DA46-BE14-4DB7-83AF-0015C7C7FBF2}"/>
              </a:ext>
            </a:extLst>
          </p:cNvPr>
          <p:cNvSpPr/>
          <p:nvPr/>
        </p:nvSpPr>
        <p:spPr>
          <a:xfrm>
            <a:off x="2906278" y="1711806"/>
            <a:ext cx="443207" cy="444389"/>
          </a:xfrm>
          <a:custGeom>
            <a:avLst/>
            <a:gdLst>
              <a:gd name="f0" fmla="val w"/>
              <a:gd name="f1" fmla="val h"/>
              <a:gd name="f2" fmla="val 0"/>
              <a:gd name="f3" fmla="val 11658"/>
              <a:gd name="f4" fmla="val 11689"/>
              <a:gd name="f5" fmla="val 7877"/>
              <a:gd name="f6" fmla="val 1386"/>
              <a:gd name="f7" fmla="val 9232"/>
              <a:gd name="f8" fmla="val 10303"/>
              <a:gd name="f9" fmla="val 2458"/>
              <a:gd name="f10" fmla="val 3781"/>
              <a:gd name="f11" fmla="val 4883"/>
              <a:gd name="f12" fmla="val 10240"/>
              <a:gd name="f13" fmla="val 10209"/>
              <a:gd name="f14" fmla="val 4946"/>
              <a:gd name="f15" fmla="val 10177"/>
              <a:gd name="f16" fmla="val 10019"/>
              <a:gd name="f17" fmla="val 4190"/>
              <a:gd name="f18" fmla="val 9704"/>
              <a:gd name="f19" fmla="val 3529"/>
              <a:gd name="f20" fmla="val 9200"/>
              <a:gd name="f21" fmla="val 2962"/>
              <a:gd name="f22" fmla="val 7720"/>
              <a:gd name="f23" fmla="val 4442"/>
              <a:gd name="f24" fmla="val 8192"/>
              <a:gd name="f25" fmla="val 5072"/>
              <a:gd name="f26" fmla="val 8318"/>
              <a:gd name="f27" fmla="val 5860"/>
              <a:gd name="f28" fmla="val 8098"/>
              <a:gd name="f29" fmla="val 6648"/>
              <a:gd name="f30" fmla="val 8003"/>
              <a:gd name="f31" fmla="val 6868"/>
              <a:gd name="f32" fmla="val 7057"/>
              <a:gd name="f33" fmla="val 7278"/>
              <a:gd name="f34" fmla="val 8727"/>
              <a:gd name="f35" fmla="val 9673"/>
              <a:gd name="f36" fmla="val 8160"/>
              <a:gd name="f37" fmla="val 7498"/>
              <a:gd name="f38" fmla="val 6742"/>
              <a:gd name="f39" fmla="val 6805"/>
              <a:gd name="f40" fmla="val 7908"/>
              <a:gd name="f41" fmla="val 9231"/>
              <a:gd name="f42" fmla="val 10302"/>
              <a:gd name="f43" fmla="val 6774"/>
              <a:gd name="f44" fmla="val 10271"/>
              <a:gd name="f45" fmla="val 6743"/>
              <a:gd name="f46" fmla="val 10208"/>
              <a:gd name="f47" fmla="val 10176"/>
              <a:gd name="f48" fmla="val 7499"/>
              <a:gd name="f49" fmla="val 8161"/>
              <a:gd name="f50" fmla="val 8728"/>
              <a:gd name="f51" fmla="val 7279"/>
              <a:gd name="f52" fmla="val 7750"/>
              <a:gd name="f53" fmla="val 7058"/>
              <a:gd name="f54" fmla="val 6869"/>
              <a:gd name="f55" fmla="val 8002"/>
              <a:gd name="f56" fmla="val 8097"/>
              <a:gd name="f57" fmla="val 6365"/>
              <a:gd name="f58" fmla="val 6081"/>
              <a:gd name="f59" fmla="val 8223"/>
              <a:gd name="f60" fmla="val 5861"/>
              <a:gd name="f61" fmla="val 5325"/>
              <a:gd name="f62" fmla="val 4821"/>
              <a:gd name="f63" fmla="val 8065"/>
              <a:gd name="f64" fmla="val 4443"/>
              <a:gd name="f65" fmla="val 9672"/>
              <a:gd name="f66" fmla="val 4191"/>
              <a:gd name="f67" fmla="val 4947"/>
              <a:gd name="f68" fmla="val 4916"/>
              <a:gd name="f69" fmla="val 3813"/>
              <a:gd name="f70" fmla="val 1387"/>
              <a:gd name="f71" fmla="val 1450"/>
              <a:gd name="f72" fmla="val 1482"/>
              <a:gd name="f73" fmla="val 1513"/>
              <a:gd name="f74" fmla="val 1671"/>
              <a:gd name="f75" fmla="val 1986"/>
              <a:gd name="f76" fmla="val 2490"/>
              <a:gd name="f77" fmla="val 3971"/>
              <a:gd name="f78" fmla="val 3498"/>
              <a:gd name="f79" fmla="val 3372"/>
              <a:gd name="f80" fmla="val 3592"/>
              <a:gd name="f81" fmla="val 3687"/>
              <a:gd name="f82" fmla="val 4820"/>
              <a:gd name="f83" fmla="val 4631"/>
              <a:gd name="f84" fmla="val 2017"/>
              <a:gd name="f85" fmla="val 1418"/>
              <a:gd name="f86" fmla="val 1481"/>
              <a:gd name="f87" fmla="val 1512"/>
              <a:gd name="f88" fmla="val 1670"/>
              <a:gd name="f89" fmla="val 1985"/>
              <a:gd name="f90" fmla="val 2489"/>
              <a:gd name="f91" fmla="val 3938"/>
              <a:gd name="f92" fmla="val 4632"/>
              <a:gd name="f93" fmla="val 3686"/>
              <a:gd name="f94" fmla="val 5073"/>
              <a:gd name="f95" fmla="val 5339"/>
              <a:gd name="f96" fmla="val 3496"/>
              <a:gd name="f97" fmla="val 5605"/>
              <a:gd name="f98" fmla="val 3451"/>
              <a:gd name="f99" fmla="val 5865"/>
              <a:gd name="f100" fmla="val 6375"/>
              <a:gd name="f101" fmla="val 6861"/>
              <a:gd name="f102" fmla="val 3625"/>
              <a:gd name="f103" fmla="val 2016"/>
              <a:gd name="f104" fmla="val 5829"/>
              <a:gd name="f105" fmla="val 5420"/>
              <a:gd name="f106" fmla="val 5010"/>
              <a:gd name="f107" fmla="val 315"/>
              <a:gd name="f108" fmla="val 4884"/>
              <a:gd name="f109" fmla="val 725"/>
              <a:gd name="f110" fmla="val 3782"/>
              <a:gd name="f111" fmla="val 2112"/>
              <a:gd name="f112" fmla="val 726"/>
              <a:gd name="f113" fmla="val 2111"/>
              <a:gd name="f114" fmla="val 316"/>
              <a:gd name="f115" fmla="val 5041"/>
              <a:gd name="f116" fmla="val 1"/>
              <a:gd name="f117" fmla="val 5419"/>
              <a:gd name="f118" fmla="val 6270"/>
              <a:gd name="f119" fmla="val 6679"/>
              <a:gd name="f120" fmla="val 7876"/>
              <a:gd name="f121" fmla="val 9578"/>
              <a:gd name="f122" fmla="val 10964"/>
              <a:gd name="f123" fmla="val 5042"/>
              <a:gd name="f124" fmla="val 11342"/>
              <a:gd name="f125" fmla="val 11688"/>
              <a:gd name="f126" fmla="val 6680"/>
              <a:gd name="f127" fmla="val 10965"/>
              <a:gd name="f128" fmla="val 11343"/>
              <a:gd name="f129" fmla="val 6616"/>
              <a:gd name="f130" fmla="val 6617"/>
              <a:gd name="f131" fmla="*/ f0 1 11658"/>
              <a:gd name="f132" fmla="*/ f1 1 11689"/>
              <a:gd name="f133" fmla="+- f4 0 f2"/>
              <a:gd name="f134" fmla="+- f3 0 f2"/>
              <a:gd name="f135" fmla="*/ f134 1 11658"/>
              <a:gd name="f136" fmla="*/ f133 1 11689"/>
              <a:gd name="f137" fmla="*/ f2 1 f135"/>
              <a:gd name="f138" fmla="*/ f3 1 f135"/>
              <a:gd name="f139" fmla="*/ f2 1 f136"/>
              <a:gd name="f140" fmla="*/ f4 1 f136"/>
              <a:gd name="f141" fmla="*/ f137 f131 1"/>
              <a:gd name="f142" fmla="*/ f138 f131 1"/>
              <a:gd name="f143" fmla="*/ f140 f132 1"/>
              <a:gd name="f144" fmla="*/ f139 f132 1"/>
            </a:gdLst>
            <a:ahLst/>
            <a:cxnLst>
              <a:cxn ang="3cd4">
                <a:pos x="hc" y="t"/>
              </a:cxn>
              <a:cxn ang="0">
                <a:pos x="r" y="vc"/>
              </a:cxn>
              <a:cxn ang="cd4">
                <a:pos x="hc" y="b"/>
              </a:cxn>
              <a:cxn ang="cd2">
                <a:pos x="l" y="vc"/>
              </a:cxn>
            </a:cxnLst>
            <a:rect l="f141" t="f144" r="f142" b="f143"/>
            <a:pathLst>
              <a:path w="11658" h="11689">
                <a:moveTo>
                  <a:pt x="f5" y="f6"/>
                </a:moveTo>
                <a:cubicBezTo>
                  <a:pt x="f7" y="f6"/>
                  <a:pt x="f8" y="f9"/>
                  <a:pt x="f8" y="f10"/>
                </a:cubicBezTo>
                <a:lnTo>
                  <a:pt x="f8" y="f11"/>
                </a:lnTo>
                <a:cubicBezTo>
                  <a:pt x="f12" y="f11"/>
                  <a:pt x="f13" y="f14"/>
                  <a:pt x="f15" y="f14"/>
                </a:cubicBezTo>
                <a:cubicBezTo>
                  <a:pt x="f16" y="f17"/>
                  <a:pt x="f18" y="f19"/>
                  <a:pt x="f20" y="f21"/>
                </a:cubicBezTo>
                <a:lnTo>
                  <a:pt x="f22" y="f23"/>
                </a:lnTo>
                <a:cubicBezTo>
                  <a:pt x="f24" y="f25"/>
                  <a:pt x="f26" y="f27"/>
                  <a:pt x="f28" y="f29"/>
                </a:cubicBezTo>
                <a:cubicBezTo>
                  <a:pt x="f30" y="f31"/>
                  <a:pt x="f5" y="f32"/>
                  <a:pt x="f22" y="f33"/>
                </a:cubicBezTo>
                <a:lnTo>
                  <a:pt x="f20" y="f34"/>
                </a:lnTo>
                <a:cubicBezTo>
                  <a:pt x="f35" y="f36"/>
                  <a:pt x="f16" y="f37"/>
                  <a:pt x="f15" y="f38"/>
                </a:cubicBezTo>
                <a:cubicBezTo>
                  <a:pt x="f13" y="f38"/>
                  <a:pt x="f12" y="f39"/>
                  <a:pt x="f8" y="f39"/>
                </a:cubicBezTo>
                <a:lnTo>
                  <a:pt x="f8" y="f40"/>
                </a:lnTo>
                <a:cubicBezTo>
                  <a:pt x="f8" y="f41"/>
                  <a:pt x="f7" y="f42"/>
                  <a:pt x="f5" y="f42"/>
                </a:cubicBezTo>
                <a:lnTo>
                  <a:pt x="f43" y="f42"/>
                </a:lnTo>
                <a:cubicBezTo>
                  <a:pt x="f43" y="f44"/>
                  <a:pt x="f45" y="f46"/>
                  <a:pt x="f45" y="f47"/>
                </a:cubicBezTo>
                <a:cubicBezTo>
                  <a:pt x="f48" y="f16"/>
                  <a:pt x="f49" y="f18"/>
                  <a:pt x="f50" y="f20"/>
                </a:cubicBezTo>
                <a:lnTo>
                  <a:pt x="f51" y="f52"/>
                </a:lnTo>
                <a:cubicBezTo>
                  <a:pt x="f53" y="f40"/>
                  <a:pt x="f54" y="f55"/>
                  <a:pt x="f29" y="f56"/>
                </a:cubicBezTo>
                <a:cubicBezTo>
                  <a:pt x="f57" y="f36"/>
                  <a:pt x="f58" y="f59"/>
                  <a:pt x="f60" y="f59"/>
                </a:cubicBezTo>
                <a:cubicBezTo>
                  <a:pt x="f61" y="f59"/>
                  <a:pt x="f62" y="f63"/>
                  <a:pt x="f64" y="f52"/>
                </a:cubicBezTo>
                <a:lnTo>
                  <a:pt x="f21" y="f20"/>
                </a:lnTo>
                <a:cubicBezTo>
                  <a:pt x="f19" y="f65"/>
                  <a:pt x="f66" y="f16"/>
                  <a:pt x="f67" y="f47"/>
                </a:cubicBezTo>
                <a:cubicBezTo>
                  <a:pt x="f67" y="f46"/>
                  <a:pt x="f68" y="f44"/>
                  <a:pt x="f68" y="f42"/>
                </a:cubicBezTo>
                <a:lnTo>
                  <a:pt x="f69" y="f42"/>
                </a:lnTo>
                <a:cubicBezTo>
                  <a:pt x="f9" y="f42"/>
                  <a:pt x="f70" y="f41"/>
                  <a:pt x="f70" y="f40"/>
                </a:cubicBezTo>
                <a:lnTo>
                  <a:pt x="f70" y="f39"/>
                </a:lnTo>
                <a:cubicBezTo>
                  <a:pt x="f71" y="f39"/>
                  <a:pt x="f72" y="f38"/>
                  <a:pt x="f73" y="f38"/>
                </a:cubicBezTo>
                <a:cubicBezTo>
                  <a:pt x="f74" y="f37"/>
                  <a:pt x="f75" y="f36"/>
                  <a:pt x="f76" y="f34"/>
                </a:cubicBezTo>
                <a:lnTo>
                  <a:pt x="f77" y="f33"/>
                </a:lnTo>
                <a:cubicBezTo>
                  <a:pt x="f78" y="f29"/>
                  <a:pt x="f79" y="f27"/>
                  <a:pt x="f80" y="f25"/>
                </a:cubicBezTo>
                <a:cubicBezTo>
                  <a:pt x="f81" y="f82"/>
                  <a:pt x="f69" y="f83"/>
                  <a:pt x="f77" y="f23"/>
                </a:cubicBezTo>
                <a:lnTo>
                  <a:pt x="f76" y="f21"/>
                </a:lnTo>
                <a:cubicBezTo>
                  <a:pt x="f84" y="f19"/>
                  <a:pt x="f74" y="f17"/>
                  <a:pt x="f73" y="f14"/>
                </a:cubicBezTo>
                <a:cubicBezTo>
                  <a:pt x="f72" y="f14"/>
                  <a:pt x="f71" y="f11"/>
                  <a:pt x="f70" y="f11"/>
                </a:cubicBezTo>
                <a:lnTo>
                  <a:pt x="f70" y="f10"/>
                </a:lnTo>
                <a:cubicBezTo>
                  <a:pt x="f70" y="f9"/>
                  <a:pt x="f9" y="f6"/>
                  <a:pt x="f69" y="f6"/>
                </a:cubicBezTo>
                <a:lnTo>
                  <a:pt x="f68" y="f6"/>
                </a:lnTo>
                <a:cubicBezTo>
                  <a:pt x="f68" y="f85"/>
                  <a:pt x="f67" y="f86"/>
                  <a:pt x="f67" y="f87"/>
                </a:cubicBezTo>
                <a:cubicBezTo>
                  <a:pt x="f66" y="f88"/>
                  <a:pt x="f19" y="f89"/>
                  <a:pt x="f21" y="f90"/>
                </a:cubicBezTo>
                <a:lnTo>
                  <a:pt x="f64" y="f91"/>
                </a:lnTo>
                <a:cubicBezTo>
                  <a:pt x="f92" y="f10"/>
                  <a:pt x="f62" y="f93"/>
                  <a:pt x="f94" y="f80"/>
                </a:cubicBezTo>
                <a:cubicBezTo>
                  <a:pt x="f95" y="f96"/>
                  <a:pt x="f97" y="f98"/>
                  <a:pt x="f99" y="f98"/>
                </a:cubicBezTo>
                <a:cubicBezTo>
                  <a:pt x="f100" y="f98"/>
                  <a:pt x="f101" y="f102"/>
                  <a:pt x="f51" y="f91"/>
                </a:cubicBezTo>
                <a:lnTo>
                  <a:pt x="f50" y="f90"/>
                </a:lnTo>
                <a:cubicBezTo>
                  <a:pt x="f49" y="f103"/>
                  <a:pt x="f48" y="f88"/>
                  <a:pt x="f45" y="f87"/>
                </a:cubicBezTo>
                <a:cubicBezTo>
                  <a:pt x="f45" y="f86"/>
                  <a:pt x="f43" y="f85"/>
                  <a:pt x="f43" y="f6"/>
                </a:cubicBezTo>
                <a:close/>
                <a:moveTo>
                  <a:pt x="f104" y="f2"/>
                </a:moveTo>
                <a:cubicBezTo>
                  <a:pt x="f105" y="f2"/>
                  <a:pt x="f106" y="f107"/>
                  <a:pt x="f108" y="f109"/>
                </a:cubicBezTo>
                <a:lnTo>
                  <a:pt x="f110" y="f109"/>
                </a:lnTo>
                <a:cubicBezTo>
                  <a:pt x="f111" y="f109"/>
                  <a:pt x="f112" y="f113"/>
                  <a:pt x="f112" y="f10"/>
                </a:cubicBezTo>
                <a:lnTo>
                  <a:pt x="f112" y="f11"/>
                </a:lnTo>
                <a:cubicBezTo>
                  <a:pt x="f114" y="f115"/>
                  <a:pt x="f116" y="f117"/>
                  <a:pt x="f116" y="f104"/>
                </a:cubicBezTo>
                <a:cubicBezTo>
                  <a:pt x="f116" y="f118"/>
                  <a:pt x="f114" y="f119"/>
                  <a:pt x="f112" y="f43"/>
                </a:cubicBezTo>
                <a:lnTo>
                  <a:pt x="f112" y="f120"/>
                </a:lnTo>
                <a:cubicBezTo>
                  <a:pt x="f112" y="f121"/>
                  <a:pt x="f111" y="f122"/>
                  <a:pt x="f110" y="f122"/>
                </a:cubicBezTo>
                <a:lnTo>
                  <a:pt x="f108" y="f122"/>
                </a:lnTo>
                <a:cubicBezTo>
                  <a:pt x="f123" y="f124"/>
                  <a:pt x="f105" y="f125"/>
                  <a:pt x="f104" y="f125"/>
                </a:cubicBezTo>
                <a:cubicBezTo>
                  <a:pt x="f118" y="f125"/>
                  <a:pt x="f126" y="f124"/>
                  <a:pt x="f43" y="f122"/>
                </a:cubicBezTo>
                <a:lnTo>
                  <a:pt x="f5" y="f122"/>
                </a:lnTo>
                <a:cubicBezTo>
                  <a:pt x="f121" y="f122"/>
                  <a:pt x="f127" y="f121"/>
                  <a:pt x="f127" y="f120"/>
                </a:cubicBezTo>
                <a:lnTo>
                  <a:pt x="f127" y="f43"/>
                </a:lnTo>
                <a:cubicBezTo>
                  <a:pt x="f128" y="f129"/>
                  <a:pt x="f3" y="f118"/>
                  <a:pt x="f3" y="f104"/>
                </a:cubicBezTo>
                <a:cubicBezTo>
                  <a:pt x="f3" y="f117"/>
                  <a:pt x="f128" y="f25"/>
                  <a:pt x="f127" y="f11"/>
                </a:cubicBezTo>
                <a:lnTo>
                  <a:pt x="f127" y="f10"/>
                </a:lnTo>
                <a:cubicBezTo>
                  <a:pt x="f127" y="f113"/>
                  <a:pt x="f121" y="f109"/>
                  <a:pt x="f5" y="f109"/>
                </a:cubicBezTo>
                <a:lnTo>
                  <a:pt x="f43" y="f109"/>
                </a:lnTo>
                <a:cubicBezTo>
                  <a:pt x="f130" y="f107"/>
                  <a:pt x="f118" y="f2"/>
                  <a:pt x="f104" y="f2"/>
                </a:cubicBezTo>
                <a:close/>
              </a:path>
            </a:pathLst>
          </a:custGeom>
          <a:solidFill>
            <a:srgbClr val="BA1A18"/>
          </a:solid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grpSp>
        <p:nvGrpSpPr>
          <p:cNvPr id="102" name="Google Shape;6862;p88">
            <a:extLst>
              <a:ext uri="{FF2B5EF4-FFF2-40B4-BE49-F238E27FC236}">
                <a16:creationId xmlns:a16="http://schemas.microsoft.com/office/drawing/2014/main" id="{2D44DE69-4FEC-4991-8358-58BEF9A5C2FD}"/>
              </a:ext>
            </a:extLst>
          </p:cNvPr>
          <p:cNvGrpSpPr/>
          <p:nvPr/>
        </p:nvGrpSpPr>
        <p:grpSpPr>
          <a:xfrm>
            <a:off x="3464835" y="1710288"/>
            <a:ext cx="458753" cy="447202"/>
            <a:chOff x="6543583" y="2275182"/>
            <a:chExt cx="614440" cy="598968"/>
          </a:xfrm>
          <a:solidFill>
            <a:srgbClr val="BA1A18"/>
          </a:solidFill>
        </p:grpSpPr>
        <p:sp>
          <p:nvSpPr>
            <p:cNvPr id="103" name="Google Shape;6863;p88">
              <a:extLst>
                <a:ext uri="{FF2B5EF4-FFF2-40B4-BE49-F238E27FC236}">
                  <a16:creationId xmlns:a16="http://schemas.microsoft.com/office/drawing/2014/main" id="{46053F45-7F23-48D7-B6A7-1A1CF74BE751}"/>
                </a:ext>
              </a:extLst>
            </p:cNvPr>
            <p:cNvSpPr/>
            <p:nvPr/>
          </p:nvSpPr>
          <p:spPr>
            <a:xfrm>
              <a:off x="6543583" y="2278291"/>
              <a:ext cx="614440" cy="595859"/>
            </a:xfrm>
            <a:custGeom>
              <a:avLst/>
              <a:gdLst>
                <a:gd name="f0" fmla="val w"/>
                <a:gd name="f1" fmla="val h"/>
                <a:gd name="f2" fmla="val 0"/>
                <a:gd name="f3" fmla="val 12067"/>
                <a:gd name="f4" fmla="val 11702"/>
                <a:gd name="f5" fmla="val 2558"/>
                <a:gd name="f6" fmla="val 2357"/>
                <a:gd name="f7" fmla="val 2155"/>
                <a:gd name="f8" fmla="val 24"/>
                <a:gd name="f9" fmla="val 1954"/>
                <a:gd name="f10" fmla="val 70"/>
                <a:gd name="f11" fmla="val 1828"/>
                <a:gd name="f12" fmla="val 102"/>
                <a:gd name="f13" fmla="val 1733"/>
                <a:gd name="f14" fmla="val 196"/>
                <a:gd name="f15" fmla="val 1702"/>
                <a:gd name="f16" fmla="val 322"/>
                <a:gd name="f17" fmla="val 1670"/>
                <a:gd name="f18" fmla="val 448"/>
                <a:gd name="f19" fmla="val 543"/>
                <a:gd name="f20" fmla="val 1796"/>
                <a:gd name="f21" fmla="val 637"/>
                <a:gd name="f22" fmla="val 2679"/>
                <a:gd name="f23" fmla="val 1551"/>
                <a:gd name="f24" fmla="val 2962"/>
                <a:gd name="f25" fmla="val 1803"/>
                <a:gd name="f26" fmla="val 2244"/>
                <a:gd name="f27" fmla="val 2528"/>
                <a:gd name="f28" fmla="val 2553"/>
                <a:gd name="f29" fmla="val 2669"/>
                <a:gd name="f30" fmla="val 2379"/>
                <a:gd name="f31" fmla="val 2740"/>
                <a:gd name="f32" fmla="val 2202"/>
                <a:gd name="f33" fmla="val 2025"/>
                <a:gd name="f34" fmla="val 1844"/>
                <a:gd name="f35" fmla="val 788"/>
                <a:gd name="f36" fmla="val 1614"/>
                <a:gd name="f37" fmla="val 744"/>
                <a:gd name="f38" fmla="val 1569"/>
                <a:gd name="f39" fmla="val 668"/>
                <a:gd name="f40" fmla="val 1525"/>
                <a:gd name="f41" fmla="val 582"/>
                <a:gd name="f42" fmla="val 547"/>
                <a:gd name="f43" fmla="val 510"/>
                <a:gd name="f44" fmla="val 1532"/>
                <a:gd name="f45" fmla="val 473"/>
                <a:gd name="f46" fmla="val 347"/>
                <a:gd name="f47" fmla="val 1582"/>
                <a:gd name="f48" fmla="val 284"/>
                <a:gd name="f49" fmla="val 1645"/>
                <a:gd name="f50" fmla="val 253"/>
                <a:gd name="f51" fmla="val 1771"/>
                <a:gd name="f52" fmla="val 1"/>
                <a:gd name="f53" fmla="val 2591"/>
                <a:gd name="f54" fmla="val 3473"/>
                <a:gd name="f55" fmla="val 883"/>
                <a:gd name="f56" fmla="val 4103"/>
                <a:gd name="f57" fmla="val 1366"/>
                <a:gd name="f58" fmla="val 4494"/>
                <a:gd name="f59" fmla="val 1932"/>
                <a:gd name="f60" fmla="val 4750"/>
                <a:gd name="f61" fmla="val 2619"/>
                <a:gd name="f62" fmla="val 2874"/>
                <a:gd name="f63" fmla="val 3145"/>
                <a:gd name="f64" fmla="val 4715"/>
                <a:gd name="f65" fmla="val 3435"/>
                <a:gd name="f66" fmla="val 4638"/>
                <a:gd name="f67" fmla="val 7247"/>
                <a:gd name="f68" fmla="val 8482"/>
                <a:gd name="f69" fmla="val 6963"/>
                <a:gd name="f70" fmla="val 9522"/>
                <a:gd name="f71" fmla="val 7215"/>
                <a:gd name="f72" fmla="val 10372"/>
                <a:gd name="f73" fmla="val 7814"/>
                <a:gd name="f74" fmla="val 10971"/>
                <a:gd name="f75" fmla="val 8291"/>
                <a:gd name="f76" fmla="val 11472"/>
                <a:gd name="f77" fmla="val 8895"/>
                <a:gd name="f78" fmla="val 9516"/>
                <a:gd name="f79" fmla="val 9714"/>
                <a:gd name="f80" fmla="val 9915"/>
                <a:gd name="f81" fmla="val 11678"/>
                <a:gd name="f82" fmla="val 10114"/>
                <a:gd name="f83" fmla="val 11632"/>
                <a:gd name="f84" fmla="val 10240"/>
                <a:gd name="f85" fmla="val 11569"/>
                <a:gd name="f86" fmla="val 10334"/>
                <a:gd name="f87" fmla="val 11506"/>
                <a:gd name="f88" fmla="val 10366"/>
                <a:gd name="f89" fmla="val 11380"/>
                <a:gd name="f90" fmla="val 10397"/>
                <a:gd name="f91" fmla="val 11254"/>
                <a:gd name="f92" fmla="val 11128"/>
                <a:gd name="f93" fmla="val 10271"/>
                <a:gd name="f94" fmla="val 11065"/>
                <a:gd name="f95" fmla="val 9389"/>
                <a:gd name="f96" fmla="val 10152"/>
                <a:gd name="f97" fmla="val 9106"/>
                <a:gd name="f98" fmla="val 9868"/>
                <a:gd name="f99" fmla="val 9459"/>
                <a:gd name="f100" fmla="val 9175"/>
                <a:gd name="f101" fmla="val 9515"/>
                <a:gd name="f102" fmla="val 9033"/>
                <a:gd name="f103" fmla="val 9688"/>
                <a:gd name="f104" fmla="val 8962"/>
                <a:gd name="f105" fmla="val 9866"/>
                <a:gd name="f106" fmla="val 10043"/>
                <a:gd name="f107" fmla="val 10224"/>
                <a:gd name="f108" fmla="val 11279"/>
                <a:gd name="f109" fmla="val 10089"/>
                <a:gd name="f110" fmla="val 11326"/>
                <a:gd name="f111" fmla="val 10135"/>
                <a:gd name="f112" fmla="val 11405"/>
                <a:gd name="f113" fmla="val 10164"/>
                <a:gd name="f114" fmla="val 11494"/>
                <a:gd name="f115" fmla="val 11527"/>
                <a:gd name="f116" fmla="val 11561"/>
                <a:gd name="f117" fmla="val 10160"/>
                <a:gd name="f118" fmla="val 11594"/>
                <a:gd name="f119" fmla="val 11720"/>
                <a:gd name="f120" fmla="val 10120"/>
                <a:gd name="f121" fmla="val 11783"/>
                <a:gd name="f122" fmla="val 10026"/>
                <a:gd name="f123" fmla="val 11815"/>
                <a:gd name="f124" fmla="val 9931"/>
                <a:gd name="f125" fmla="val 9081"/>
                <a:gd name="f126" fmla="val 8230"/>
                <a:gd name="f127" fmla="val 11185"/>
                <a:gd name="f128" fmla="val 7600"/>
                <a:gd name="f129" fmla="val 10778"/>
                <a:gd name="f130" fmla="val 7170"/>
                <a:gd name="f131" fmla="val 6903"/>
                <a:gd name="f132" fmla="val 9537"/>
                <a:gd name="f133" fmla="val 9266"/>
                <a:gd name="f134" fmla="val 8975"/>
                <a:gd name="f135" fmla="val 6944"/>
                <a:gd name="f136" fmla="val 8665"/>
                <a:gd name="f137" fmla="val 7033"/>
                <a:gd name="f138" fmla="val 4852"/>
                <a:gd name="f139" fmla="val 3221"/>
                <a:gd name="f140" fmla="val 4884"/>
                <a:gd name="f141" fmla="val 3032"/>
                <a:gd name="f142" fmla="val 5136"/>
                <a:gd name="f143" fmla="val 2213"/>
                <a:gd name="f144" fmla="val 1330"/>
                <a:gd name="f145" fmla="val 4254"/>
                <a:gd name="f146" fmla="val 700"/>
                <a:gd name="f147" fmla="val 3778"/>
                <a:gd name="f148" fmla="val 225"/>
                <a:gd name="f149" fmla="val 3177"/>
                <a:gd name="f150" fmla="*/ f0 1 12067"/>
                <a:gd name="f151" fmla="*/ f1 1 11702"/>
                <a:gd name="f152" fmla="+- f4 0 f2"/>
                <a:gd name="f153" fmla="+- f3 0 f2"/>
                <a:gd name="f154" fmla="*/ f153 1 12067"/>
                <a:gd name="f155" fmla="*/ f152 1 11702"/>
                <a:gd name="f156" fmla="*/ f2 1 f154"/>
                <a:gd name="f157" fmla="*/ f3 1 f154"/>
                <a:gd name="f158" fmla="*/ f2 1 f155"/>
                <a:gd name="f159" fmla="*/ f4 1 f155"/>
                <a:gd name="f160" fmla="*/ f156 f150 1"/>
                <a:gd name="f161" fmla="*/ f157 f150 1"/>
                <a:gd name="f162" fmla="*/ f159 f151 1"/>
                <a:gd name="f163" fmla="*/ f158 f151 1"/>
              </a:gdLst>
              <a:ahLst/>
              <a:cxnLst>
                <a:cxn ang="3cd4">
                  <a:pos x="hc" y="t"/>
                </a:cxn>
                <a:cxn ang="0">
                  <a:pos x="r" y="vc"/>
                </a:cxn>
                <a:cxn ang="cd4">
                  <a:pos x="hc" y="b"/>
                </a:cxn>
                <a:cxn ang="cd2">
                  <a:pos x="l" y="vc"/>
                </a:cxn>
              </a:cxnLst>
              <a:rect l="f160" t="f163" r="f161" b="f162"/>
              <a:pathLst>
                <a:path w="12067" h="11702">
                  <a:moveTo>
                    <a:pt x="f5" y="f2"/>
                  </a:moveTo>
                  <a:cubicBezTo>
                    <a:pt x="f6" y="f2"/>
                    <a:pt x="f7" y="f8"/>
                    <a:pt x="f9" y="f10"/>
                  </a:cubicBezTo>
                  <a:cubicBezTo>
                    <a:pt x="f11" y="f12"/>
                    <a:pt x="f13" y="f14"/>
                    <a:pt x="f15" y="f16"/>
                  </a:cubicBezTo>
                  <a:cubicBezTo>
                    <a:pt x="f17" y="f18"/>
                    <a:pt x="f15" y="f19"/>
                    <a:pt x="f20" y="f21"/>
                  </a:cubicBezTo>
                  <a:lnTo>
                    <a:pt x="f22" y="f23"/>
                  </a:lnTo>
                  <a:cubicBezTo>
                    <a:pt x="f24" y="f25"/>
                    <a:pt x="f24" y="f26"/>
                    <a:pt x="f22" y="f27"/>
                  </a:cubicBezTo>
                  <a:cubicBezTo>
                    <a:pt x="f28" y="f29"/>
                    <a:pt x="f30" y="f31"/>
                    <a:pt x="f32" y="f31"/>
                  </a:cubicBezTo>
                  <a:cubicBezTo>
                    <a:pt x="f33" y="f31"/>
                    <a:pt x="f34" y="f29"/>
                    <a:pt x="f15" y="f27"/>
                  </a:cubicBezTo>
                  <a:lnTo>
                    <a:pt x="f35" y="f36"/>
                  </a:lnTo>
                  <a:cubicBezTo>
                    <a:pt x="f37" y="f38"/>
                    <a:pt x="f39" y="f40"/>
                    <a:pt x="f41" y="f40"/>
                  </a:cubicBezTo>
                  <a:cubicBezTo>
                    <a:pt x="f42" y="f40"/>
                    <a:pt x="f43" y="f44"/>
                    <a:pt x="f45" y="f23"/>
                  </a:cubicBezTo>
                  <a:cubicBezTo>
                    <a:pt x="f46" y="f47"/>
                    <a:pt x="f48" y="f49"/>
                    <a:pt x="f50" y="f51"/>
                  </a:cubicBezTo>
                  <a:cubicBezTo>
                    <a:pt x="f52" y="f53"/>
                    <a:pt x="f50" y="f54"/>
                    <a:pt x="f55" y="f56"/>
                  </a:cubicBezTo>
                  <a:cubicBezTo>
                    <a:pt x="f57" y="f58"/>
                    <a:pt x="f59" y="f60"/>
                    <a:pt x="f61" y="f60"/>
                  </a:cubicBezTo>
                  <a:cubicBezTo>
                    <a:pt x="f62" y="f60"/>
                    <a:pt x="f63" y="f64"/>
                    <a:pt x="f65" y="f66"/>
                  </a:cubicBezTo>
                  <a:lnTo>
                    <a:pt x="f67" y="f68"/>
                  </a:lnTo>
                  <a:cubicBezTo>
                    <a:pt x="f69" y="f70"/>
                    <a:pt x="f71" y="f72"/>
                    <a:pt x="f73" y="f74"/>
                  </a:cubicBezTo>
                  <a:cubicBezTo>
                    <a:pt x="f75" y="f76"/>
                    <a:pt x="f77" y="f4"/>
                    <a:pt x="f78" y="f4"/>
                  </a:cubicBezTo>
                  <a:cubicBezTo>
                    <a:pt x="f79" y="f4"/>
                    <a:pt x="f80" y="f81"/>
                    <a:pt x="f82" y="f83"/>
                  </a:cubicBezTo>
                  <a:cubicBezTo>
                    <a:pt x="f84" y="f85"/>
                    <a:pt x="f86" y="f87"/>
                    <a:pt x="f88" y="f89"/>
                  </a:cubicBezTo>
                  <a:cubicBezTo>
                    <a:pt x="f90" y="f91"/>
                    <a:pt x="f88" y="f92"/>
                    <a:pt x="f93" y="f94"/>
                  </a:cubicBezTo>
                  <a:lnTo>
                    <a:pt x="f95" y="f96"/>
                  </a:lnTo>
                  <a:cubicBezTo>
                    <a:pt x="f97" y="f98"/>
                    <a:pt x="f97" y="f99"/>
                    <a:pt x="f95" y="f100"/>
                  </a:cubicBezTo>
                  <a:cubicBezTo>
                    <a:pt x="f101" y="f102"/>
                    <a:pt x="f103" y="f104"/>
                    <a:pt x="f105" y="f104"/>
                  </a:cubicBezTo>
                  <a:cubicBezTo>
                    <a:pt x="f106" y="f104"/>
                    <a:pt x="f107" y="f102"/>
                    <a:pt x="f88" y="f100"/>
                  </a:cubicBezTo>
                  <a:lnTo>
                    <a:pt x="f108" y="f109"/>
                  </a:lnTo>
                  <a:cubicBezTo>
                    <a:pt x="f110" y="f111"/>
                    <a:pt x="f112" y="f113"/>
                    <a:pt x="f114" y="f113"/>
                  </a:cubicBezTo>
                  <a:cubicBezTo>
                    <a:pt x="f115" y="f113"/>
                    <a:pt x="f116" y="f117"/>
                    <a:pt x="f118" y="f96"/>
                  </a:cubicBezTo>
                  <a:cubicBezTo>
                    <a:pt x="f119" y="f120"/>
                    <a:pt x="f121" y="f122"/>
                    <a:pt x="f123" y="f124"/>
                  </a:cubicBezTo>
                  <a:cubicBezTo>
                    <a:pt x="f3" y="f125"/>
                    <a:pt x="f123" y="f126"/>
                    <a:pt x="f127" y="f128"/>
                  </a:cubicBezTo>
                  <a:cubicBezTo>
                    <a:pt x="f129" y="f130"/>
                    <a:pt x="f107" y="f131"/>
                    <a:pt x="f132" y="f131"/>
                  </a:cubicBezTo>
                  <a:cubicBezTo>
                    <a:pt x="f133" y="f131"/>
                    <a:pt x="f134" y="f135"/>
                    <a:pt x="f136" y="f137"/>
                  </a:cubicBezTo>
                  <a:lnTo>
                    <a:pt x="f138" y="f139"/>
                  </a:lnTo>
                  <a:lnTo>
                    <a:pt x="f140" y="f141"/>
                  </a:lnTo>
                  <a:cubicBezTo>
                    <a:pt x="f142" y="f143"/>
                    <a:pt x="f140" y="f144"/>
                    <a:pt x="f145" y="f146"/>
                  </a:cubicBezTo>
                  <a:cubicBezTo>
                    <a:pt x="f147" y="f148"/>
                    <a:pt x="f149" y="f2"/>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04" name="Google Shape;6864;p88">
              <a:extLst>
                <a:ext uri="{FF2B5EF4-FFF2-40B4-BE49-F238E27FC236}">
                  <a16:creationId xmlns:a16="http://schemas.microsoft.com/office/drawing/2014/main" id="{0D0C36AA-B83B-4DE0-947E-1BACA5A2CB52}"/>
                </a:ext>
              </a:extLst>
            </p:cNvPr>
            <p:cNvSpPr/>
            <p:nvPr/>
          </p:nvSpPr>
          <p:spPr>
            <a:xfrm>
              <a:off x="6545202" y="2586673"/>
              <a:ext cx="293595" cy="286380"/>
            </a:xfrm>
            <a:custGeom>
              <a:avLst/>
              <a:gdLst>
                <a:gd name="f0" fmla="val w"/>
                <a:gd name="f1" fmla="val h"/>
                <a:gd name="f2" fmla="val 0"/>
                <a:gd name="f3" fmla="val 5766"/>
                <a:gd name="f4" fmla="val 5624"/>
                <a:gd name="f5" fmla="val 4080"/>
                <a:gd name="f6" fmla="val 1504"/>
                <a:gd name="f7" fmla="val 4167"/>
                <a:gd name="f8" fmla="val 4253"/>
                <a:gd name="f9" fmla="val 1528"/>
                <a:gd name="f10" fmla="val 4316"/>
                <a:gd name="f11" fmla="val 1575"/>
                <a:gd name="f12" fmla="val 4442"/>
                <a:gd name="f13" fmla="val 1701"/>
                <a:gd name="f14" fmla="val 1953"/>
                <a:gd name="f15" fmla="val 2048"/>
                <a:gd name="f16" fmla="val 2205"/>
                <a:gd name="f17" fmla="val 4159"/>
                <a:gd name="f18" fmla="val 2158"/>
                <a:gd name="f19" fmla="val 4206"/>
                <a:gd name="f20" fmla="val 2072"/>
                <a:gd name="f21" fmla="val 4230"/>
                <a:gd name="f22" fmla="val 1985"/>
                <a:gd name="f23" fmla="val 1898"/>
                <a:gd name="f24" fmla="val 1812"/>
                <a:gd name="f25" fmla="val 1764"/>
                <a:gd name="f26" fmla="val 1638"/>
                <a:gd name="f27" fmla="val 4033"/>
                <a:gd name="f28" fmla="val 3781"/>
                <a:gd name="f29" fmla="val 3686"/>
                <a:gd name="f30" fmla="val 3844"/>
                <a:gd name="f31" fmla="val 3907"/>
                <a:gd name="f32" fmla="val 3993"/>
                <a:gd name="f33" fmla="val 567"/>
                <a:gd name="f34" fmla="val 3277"/>
                <a:gd name="f35" fmla="val 4694"/>
                <a:gd name="f36" fmla="val 5198"/>
                <a:gd name="f37" fmla="val 835"/>
                <a:gd name="f38" fmla="val 5482"/>
                <a:gd name="f39" fmla="val 1189"/>
                <a:gd name="f40" fmla="val 1540"/>
                <a:gd name="f41" fmla="val 1890"/>
                <a:gd name="f42" fmla="val 2237"/>
                <a:gd name="f43" fmla="val 2489"/>
                <a:gd name="f44" fmla="*/ f0 1 5766"/>
                <a:gd name="f45" fmla="*/ f1 1 5624"/>
                <a:gd name="f46" fmla="+- f4 0 f2"/>
                <a:gd name="f47" fmla="+- f3 0 f2"/>
                <a:gd name="f48" fmla="*/ f47 1 5766"/>
                <a:gd name="f49" fmla="*/ f46 1 5624"/>
                <a:gd name="f50" fmla="*/ f2 1 f48"/>
                <a:gd name="f51" fmla="*/ f3 1 f48"/>
                <a:gd name="f52" fmla="*/ f2 1 f49"/>
                <a:gd name="f53" fmla="*/ f4 1 f49"/>
                <a:gd name="f54" fmla="*/ f50 f44 1"/>
                <a:gd name="f55" fmla="*/ f51 f44 1"/>
                <a:gd name="f56" fmla="*/ f53 f45 1"/>
                <a:gd name="f57" fmla="*/ f52 f45 1"/>
              </a:gdLst>
              <a:ahLst/>
              <a:cxnLst>
                <a:cxn ang="3cd4">
                  <a:pos x="hc" y="t"/>
                </a:cxn>
                <a:cxn ang="0">
                  <a:pos x="r" y="vc"/>
                </a:cxn>
                <a:cxn ang="cd4">
                  <a:pos x="hc" y="b"/>
                </a:cxn>
                <a:cxn ang="cd2">
                  <a:pos x="l" y="vc"/>
                </a:cxn>
              </a:cxnLst>
              <a:rect l="f54" t="f57" r="f55" b="f56"/>
              <a:pathLst>
                <a:path w="5766" h="5624">
                  <a:moveTo>
                    <a:pt x="f5" y="f6"/>
                  </a:moveTo>
                  <a:cubicBezTo>
                    <a:pt x="f7" y="f6"/>
                    <a:pt x="f8" y="f9"/>
                    <a:pt x="f10" y="f11"/>
                  </a:cubicBezTo>
                  <a:cubicBezTo>
                    <a:pt x="f12" y="f13"/>
                    <a:pt x="f12" y="f14"/>
                    <a:pt x="f10" y="f15"/>
                  </a:cubicBezTo>
                  <a:lnTo>
                    <a:pt x="f16" y="f17"/>
                  </a:lnTo>
                  <a:cubicBezTo>
                    <a:pt x="f18" y="f19"/>
                    <a:pt x="f20" y="f21"/>
                    <a:pt x="f22" y="f21"/>
                  </a:cubicBezTo>
                  <a:cubicBezTo>
                    <a:pt x="f23" y="f21"/>
                    <a:pt x="f24" y="f19"/>
                    <a:pt x="f25" y="f17"/>
                  </a:cubicBezTo>
                  <a:cubicBezTo>
                    <a:pt x="f26" y="f27"/>
                    <a:pt x="f26" y="f28"/>
                    <a:pt x="f25" y="f29"/>
                  </a:cubicBezTo>
                  <a:lnTo>
                    <a:pt x="f30" y="f11"/>
                  </a:lnTo>
                  <a:cubicBezTo>
                    <a:pt x="f31" y="f9"/>
                    <a:pt x="f32" y="f6"/>
                    <a:pt x="f5" y="f6"/>
                  </a:cubicBezTo>
                  <a:close/>
                  <a:moveTo>
                    <a:pt x="f30" y="f2"/>
                  </a:moveTo>
                  <a:lnTo>
                    <a:pt x="f33" y="f34"/>
                  </a:lnTo>
                  <a:cubicBezTo>
                    <a:pt x="f2" y="f30"/>
                    <a:pt x="f2" y="f35"/>
                    <a:pt x="f33" y="f36"/>
                  </a:cubicBezTo>
                  <a:cubicBezTo>
                    <a:pt x="f37" y="f38"/>
                    <a:pt x="f39" y="f4"/>
                    <a:pt x="f40" y="f4"/>
                  </a:cubicBezTo>
                  <a:cubicBezTo>
                    <a:pt x="f41" y="f4"/>
                    <a:pt x="f42" y="f38"/>
                    <a:pt x="f43" y="f36"/>
                  </a:cubicBezTo>
                  <a:lnTo>
                    <a:pt x="f3" y="f14"/>
                  </a:lnTo>
                  <a:lnTo>
                    <a:pt x="f30" y="f2"/>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05" name="Google Shape;6865;p88">
              <a:extLst>
                <a:ext uri="{FF2B5EF4-FFF2-40B4-BE49-F238E27FC236}">
                  <a16:creationId xmlns:a16="http://schemas.microsoft.com/office/drawing/2014/main" id="{4964ED33-407B-405C-A7B9-310E5E2EC620}"/>
                </a:ext>
              </a:extLst>
            </p:cNvPr>
            <p:cNvSpPr/>
            <p:nvPr/>
          </p:nvSpPr>
          <p:spPr>
            <a:xfrm>
              <a:off x="6888504" y="2275182"/>
              <a:ext cx="263100" cy="260155"/>
            </a:xfrm>
            <a:custGeom>
              <a:avLst/>
              <a:gdLst>
                <a:gd name="f0" fmla="val w"/>
                <a:gd name="f1" fmla="val h"/>
                <a:gd name="f2" fmla="val 0"/>
                <a:gd name="f3" fmla="val 5167"/>
                <a:gd name="f4" fmla="val 5109"/>
                <a:gd name="f5" fmla="val 4249"/>
                <a:gd name="f6" fmla="val 1"/>
                <a:gd name="f7" fmla="val 4179"/>
                <a:gd name="f8" fmla="val 4106"/>
                <a:gd name="f9" fmla="val 24"/>
                <a:gd name="f10" fmla="val 4033"/>
                <a:gd name="f11" fmla="val 68"/>
                <a:gd name="f12" fmla="val 2206"/>
                <a:gd name="f13" fmla="val 1171"/>
                <a:gd name="f14" fmla="val 2017"/>
                <a:gd name="f15" fmla="val 1265"/>
                <a:gd name="f16" fmla="val 1985"/>
                <a:gd name="f17" fmla="val 1549"/>
                <a:gd name="f18" fmla="val 2143"/>
                <a:gd name="f19" fmla="val 1706"/>
                <a:gd name="f20" fmla="val 2300"/>
                <a:gd name="f21" fmla="val 1864"/>
                <a:gd name="f22" fmla="val 4164"/>
                <a:gd name="f23" fmla="val 945"/>
                <a:gd name="f24" fmla="val 3245"/>
                <a:gd name="f25" fmla="val 2809"/>
                <a:gd name="f26" fmla="val 3434"/>
                <a:gd name="f27" fmla="val 2998"/>
                <a:gd name="f28" fmla="val 3502"/>
                <a:gd name="f29" fmla="val 3066"/>
                <a:gd name="f30" fmla="val 3594"/>
                <a:gd name="f31" fmla="val 3099"/>
                <a:gd name="f32" fmla="val 3684"/>
                <a:gd name="f33" fmla="val 3802"/>
                <a:gd name="f34" fmla="val 3916"/>
                <a:gd name="f35" fmla="val 3042"/>
                <a:gd name="f36" fmla="val 3970"/>
                <a:gd name="f37" fmla="val 2935"/>
                <a:gd name="f38" fmla="val 5073"/>
                <a:gd name="f39" fmla="val 1108"/>
                <a:gd name="f40" fmla="val 1013"/>
                <a:gd name="f41" fmla="val 793"/>
                <a:gd name="f42" fmla="val 5041"/>
                <a:gd name="f43" fmla="val 698"/>
                <a:gd name="f44" fmla="val 4474"/>
                <a:gd name="f45" fmla="val 100"/>
                <a:gd name="f46" fmla="val 4406"/>
                <a:gd name="f47" fmla="val 32"/>
                <a:gd name="f48" fmla="val 4330"/>
                <a:gd name="f49" fmla="*/ f0 1 5167"/>
                <a:gd name="f50" fmla="*/ f1 1 5109"/>
                <a:gd name="f51" fmla="+- f4 0 f2"/>
                <a:gd name="f52" fmla="+- f3 0 f2"/>
                <a:gd name="f53" fmla="*/ f52 1 5167"/>
                <a:gd name="f54" fmla="*/ f51 1 5109"/>
                <a:gd name="f55" fmla="*/ f2 1 f53"/>
                <a:gd name="f56" fmla="*/ f3 1 f53"/>
                <a:gd name="f57" fmla="*/ f2 1 f54"/>
                <a:gd name="f58" fmla="*/ f4 1 f54"/>
                <a:gd name="f59" fmla="*/ f55 f49 1"/>
                <a:gd name="f60" fmla="*/ f56 f49 1"/>
                <a:gd name="f61" fmla="*/ f58 f50 1"/>
                <a:gd name="f62" fmla="*/ f57 f50 1"/>
              </a:gdLst>
              <a:ahLst/>
              <a:cxnLst>
                <a:cxn ang="3cd4">
                  <a:pos x="hc" y="t"/>
                </a:cxn>
                <a:cxn ang="0">
                  <a:pos x="r" y="vc"/>
                </a:cxn>
                <a:cxn ang="cd4">
                  <a:pos x="hc" y="b"/>
                </a:cxn>
                <a:cxn ang="cd2">
                  <a:pos x="l" y="vc"/>
                </a:cxn>
              </a:cxnLst>
              <a:rect l="f59" t="f62" r="f60" b="f61"/>
              <a:pathLst>
                <a:path w="5167" h="5109">
                  <a:moveTo>
                    <a:pt x="f5" y="f6"/>
                  </a:moveTo>
                  <a:cubicBezTo>
                    <a:pt x="f7" y="f6"/>
                    <a:pt x="f8" y="f9"/>
                    <a:pt x="f10" y="f11"/>
                  </a:cubicBezTo>
                  <a:lnTo>
                    <a:pt x="f12" y="f13"/>
                  </a:lnTo>
                  <a:cubicBezTo>
                    <a:pt x="f14" y="f15"/>
                    <a:pt x="f16" y="f17"/>
                    <a:pt x="f18" y="f19"/>
                  </a:cubicBezTo>
                  <a:lnTo>
                    <a:pt x="f20" y="f21"/>
                  </a:lnTo>
                  <a:lnTo>
                    <a:pt x="f2" y="f22"/>
                  </a:lnTo>
                  <a:lnTo>
                    <a:pt x="f23" y="f4"/>
                  </a:lnTo>
                  <a:lnTo>
                    <a:pt x="f24" y="f25"/>
                  </a:lnTo>
                  <a:lnTo>
                    <a:pt x="f26" y="f27"/>
                  </a:lnTo>
                  <a:cubicBezTo>
                    <a:pt x="f28" y="f29"/>
                    <a:pt x="f30" y="f31"/>
                    <a:pt x="f32" y="f31"/>
                  </a:cubicBezTo>
                  <a:cubicBezTo>
                    <a:pt x="f33" y="f31"/>
                    <a:pt x="f34" y="f35"/>
                    <a:pt x="f36" y="f37"/>
                  </a:cubicBezTo>
                  <a:lnTo>
                    <a:pt x="f38" y="f39"/>
                  </a:lnTo>
                  <a:cubicBezTo>
                    <a:pt x="f3" y="f40"/>
                    <a:pt x="f3" y="f41"/>
                    <a:pt x="f42" y="f43"/>
                  </a:cubicBezTo>
                  <a:lnTo>
                    <a:pt x="f44" y="f45"/>
                  </a:lnTo>
                  <a:cubicBezTo>
                    <a:pt x="f46" y="f47"/>
                    <a:pt x="f48" y="f6"/>
                    <a:pt x="f5"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grpSp>
      <p:grpSp>
        <p:nvGrpSpPr>
          <p:cNvPr id="106" name="Google Shape;6913;p88">
            <a:extLst>
              <a:ext uri="{FF2B5EF4-FFF2-40B4-BE49-F238E27FC236}">
                <a16:creationId xmlns:a16="http://schemas.microsoft.com/office/drawing/2014/main" id="{2CB53EB9-ABBF-44E3-8357-4AF3886C2205}"/>
              </a:ext>
            </a:extLst>
          </p:cNvPr>
          <p:cNvGrpSpPr/>
          <p:nvPr/>
        </p:nvGrpSpPr>
        <p:grpSpPr>
          <a:xfrm>
            <a:off x="4029959" y="1710501"/>
            <a:ext cx="447994" cy="446785"/>
            <a:chOff x="7300496" y="2275466"/>
            <a:chExt cx="600029" cy="598410"/>
          </a:xfrm>
          <a:solidFill>
            <a:srgbClr val="BA1A18"/>
          </a:solidFill>
        </p:grpSpPr>
        <p:sp>
          <p:nvSpPr>
            <p:cNvPr id="107" name="Google Shape;6914;p88">
              <a:extLst>
                <a:ext uri="{FF2B5EF4-FFF2-40B4-BE49-F238E27FC236}">
                  <a16:creationId xmlns:a16="http://schemas.microsoft.com/office/drawing/2014/main" id="{B0A782DF-D05D-4FB6-9B2E-46E94AB6DB7C}"/>
                </a:ext>
              </a:extLst>
            </p:cNvPr>
            <p:cNvSpPr/>
            <p:nvPr/>
          </p:nvSpPr>
          <p:spPr>
            <a:xfrm>
              <a:off x="7300496" y="2275466"/>
              <a:ext cx="600029" cy="598410"/>
            </a:xfrm>
            <a:custGeom>
              <a:avLst/>
              <a:gdLst>
                <a:gd name="f0" fmla="val w"/>
                <a:gd name="f1" fmla="val h"/>
                <a:gd name="f2" fmla="val 0"/>
                <a:gd name="f3" fmla="val 11784"/>
                <a:gd name="f4" fmla="val 11752"/>
                <a:gd name="f5" fmla="val 5199"/>
                <a:gd name="f6" fmla="val 1"/>
                <a:gd name="f7" fmla="val 5042"/>
                <a:gd name="f8" fmla="val 4916"/>
                <a:gd name="f9" fmla="val 127"/>
                <a:gd name="f10" fmla="val 4884"/>
                <a:gd name="f11" fmla="val 284"/>
                <a:gd name="f12" fmla="val 4727"/>
                <a:gd name="f13" fmla="val 883"/>
                <a:gd name="f14" fmla="val 4191"/>
                <a:gd name="f15" fmla="val 977"/>
                <a:gd name="f16" fmla="val 3655"/>
                <a:gd name="f17" fmla="val 1229"/>
                <a:gd name="f18" fmla="val 3151"/>
                <a:gd name="f19" fmla="val 1513"/>
                <a:gd name="f20" fmla="val 2647"/>
                <a:gd name="f21" fmla="val 2599"/>
                <a:gd name="f22" fmla="val 1205"/>
                <a:gd name="f23" fmla="val 2542"/>
                <a:gd name="f24" fmla="val 1195"/>
                <a:gd name="f25" fmla="val 2482"/>
                <a:gd name="f26" fmla="val 2386"/>
                <a:gd name="f27" fmla="val 2284"/>
                <a:gd name="f28" fmla="val 1222"/>
                <a:gd name="f29" fmla="val 2206"/>
                <a:gd name="f30" fmla="val 1261"/>
                <a:gd name="f31" fmla="val 1135"/>
                <a:gd name="f32" fmla="val 2332"/>
                <a:gd name="f33" fmla="val 2490"/>
                <a:gd name="f34" fmla="val 1230"/>
                <a:gd name="f35" fmla="val 1198"/>
                <a:gd name="f36" fmla="val 3624"/>
                <a:gd name="f37" fmla="val 978"/>
                <a:gd name="f38" fmla="val 4726"/>
                <a:gd name="f39" fmla="val 4947"/>
                <a:gd name="f40" fmla="val 5041"/>
                <a:gd name="f41" fmla="val 6585"/>
                <a:gd name="f42" fmla="val 6743"/>
                <a:gd name="f43" fmla="val 6869"/>
                <a:gd name="f44" fmla="val 6900"/>
                <a:gd name="f45" fmla="val 7058"/>
                <a:gd name="f46" fmla="val 946"/>
                <a:gd name="f47" fmla="val 7404"/>
                <a:gd name="f48" fmla="val 1072"/>
                <a:gd name="f49" fmla="val 7782"/>
                <a:gd name="f50" fmla="val 8129"/>
                <a:gd name="f51" fmla="val 1504"/>
                <a:gd name="f52" fmla="val 7854"/>
                <a:gd name="f53" fmla="val 2843"/>
                <a:gd name="f54" fmla="val 6486"/>
                <a:gd name="f55" fmla="val 2841"/>
                <a:gd name="f56" fmla="val 2839"/>
                <a:gd name="f57" fmla="val 6488"/>
                <a:gd name="f58" fmla="val 2836"/>
                <a:gd name="f59" fmla="val 6491"/>
                <a:gd name="f60" fmla="val 6459"/>
                <a:gd name="f61" fmla="val 2805"/>
                <a:gd name="f62" fmla="val 6050"/>
                <a:gd name="f63" fmla="val 5955"/>
                <a:gd name="f64" fmla="val 2773"/>
                <a:gd name="f65" fmla="val 4222"/>
                <a:gd name="f66" fmla="val 5861"/>
                <a:gd name="f67" fmla="val 7562"/>
                <a:gd name="f68" fmla="val 8948"/>
                <a:gd name="f69" fmla="val 5924"/>
                <a:gd name="f70" fmla="val 7499"/>
                <a:gd name="f71" fmla="val 7751"/>
                <a:gd name="f72" fmla="val 8822"/>
                <a:gd name="f73" fmla="val 6113"/>
                <a:gd name="f74" fmla="val 6066"/>
                <a:gd name="f75" fmla="val 5963"/>
                <a:gd name="f76" fmla="val 8956"/>
                <a:gd name="f77" fmla="val 5821"/>
                <a:gd name="f78" fmla="val 5680"/>
                <a:gd name="f79" fmla="val 5499"/>
                <a:gd name="f80" fmla="val 5294"/>
                <a:gd name="f81" fmla="val 8917"/>
                <a:gd name="f82" fmla="val 10523"/>
                <a:gd name="f83" fmla="val 4034"/>
                <a:gd name="f84" fmla="val 10681"/>
                <a:gd name="f85" fmla="val 4349"/>
                <a:gd name="f86" fmla="val 10807"/>
                <a:gd name="f87" fmla="val 10870"/>
                <a:gd name="f88" fmla="val 11468"/>
                <a:gd name="f89" fmla="val 11626"/>
                <a:gd name="f90" fmla="val 6901"/>
                <a:gd name="f91" fmla="val 7594"/>
                <a:gd name="f92" fmla="val 10775"/>
                <a:gd name="f93" fmla="val 8633"/>
                <a:gd name="f94" fmla="val 10240"/>
                <a:gd name="f95" fmla="val 9137"/>
                <a:gd name="f96" fmla="val 9185"/>
                <a:gd name="f97" fmla="val 10547"/>
                <a:gd name="f98" fmla="val 9243"/>
                <a:gd name="f99" fmla="val 10558"/>
                <a:gd name="f100" fmla="val 9302"/>
                <a:gd name="f101" fmla="val 9399"/>
                <a:gd name="f102" fmla="val 9501"/>
                <a:gd name="f103" fmla="val 10531"/>
                <a:gd name="f104" fmla="val 9578"/>
                <a:gd name="f105" fmla="val 10492"/>
                <a:gd name="f106" fmla="val 10524"/>
                <a:gd name="f107" fmla="val 9547"/>
                <a:gd name="f108" fmla="val 10650"/>
                <a:gd name="f109" fmla="val 9421"/>
                <a:gd name="f110" fmla="val 9263"/>
                <a:gd name="f111" fmla="val 10555"/>
                <a:gd name="f112" fmla="val 9106"/>
                <a:gd name="f113" fmla="val 10303"/>
                <a:gd name="f114" fmla="val 8601"/>
                <a:gd name="f115" fmla="val 10618"/>
                <a:gd name="f116" fmla="val 10933"/>
                <a:gd name="f117" fmla="val 7026"/>
                <a:gd name="f118" fmla="val 11500"/>
                <a:gd name="f119" fmla="val 11658"/>
                <a:gd name="f120" fmla="val 6806"/>
                <a:gd name="f121" fmla="val 6711"/>
                <a:gd name="f122" fmla="val 6554"/>
                <a:gd name="f123" fmla="val 5167"/>
                <a:gd name="f124" fmla="val 4915"/>
                <a:gd name="f125" fmla="val 10902"/>
                <a:gd name="f126" fmla="val 3687"/>
                <a:gd name="f127" fmla="val 10272"/>
                <a:gd name="f128" fmla="val 2521"/>
                <a:gd name="f129" fmla="val 10587"/>
                <a:gd name="f130" fmla="val 9509"/>
                <a:gd name="f131" fmla="val 1209"/>
                <a:gd name="f132" fmla="val 9430"/>
                <a:gd name="f133" fmla="val 1185"/>
                <a:gd name="f134" fmla="val 9347"/>
                <a:gd name="f135" fmla="val 9279"/>
                <a:gd name="f136" fmla="val 9208"/>
                <a:gd name="f137" fmla="val 1201"/>
                <a:gd name="f138" fmla="val 8161"/>
                <a:gd name="f139" fmla="*/ f0 1 11784"/>
                <a:gd name="f140" fmla="*/ f1 1 11752"/>
                <a:gd name="f141" fmla="+- f4 0 f2"/>
                <a:gd name="f142" fmla="+- f3 0 f2"/>
                <a:gd name="f143" fmla="*/ f142 1 11784"/>
                <a:gd name="f144" fmla="*/ f141 1 11752"/>
                <a:gd name="f145" fmla="*/ f2 1 f143"/>
                <a:gd name="f146" fmla="*/ f3 1 f143"/>
                <a:gd name="f147" fmla="*/ f2 1 f144"/>
                <a:gd name="f148" fmla="*/ f4 1 f144"/>
                <a:gd name="f149" fmla="*/ f145 f139 1"/>
                <a:gd name="f150" fmla="*/ f146 f139 1"/>
                <a:gd name="f151" fmla="*/ f148 f140 1"/>
                <a:gd name="f152" fmla="*/ f147 f140 1"/>
              </a:gdLst>
              <a:ahLst/>
              <a:cxnLst>
                <a:cxn ang="3cd4">
                  <a:pos x="hc" y="t"/>
                </a:cxn>
                <a:cxn ang="0">
                  <a:pos x="r" y="vc"/>
                </a:cxn>
                <a:cxn ang="cd4">
                  <a:pos x="hc" y="b"/>
                </a:cxn>
                <a:cxn ang="cd2">
                  <a:pos x="l" y="vc"/>
                </a:cxn>
              </a:cxnLst>
              <a:rect l="f149" t="f152" r="f150" b="f151"/>
              <a:pathLst>
                <a:path w="11784" h="11752">
                  <a:moveTo>
                    <a:pt x="f5" y="f6"/>
                  </a:moveTo>
                  <a:cubicBezTo>
                    <a:pt x="f7" y="f6"/>
                    <a:pt x="f8" y="f9"/>
                    <a:pt x="f10" y="f11"/>
                  </a:cubicBezTo>
                  <a:lnTo>
                    <a:pt x="f12" y="f13"/>
                  </a:lnTo>
                  <a:cubicBezTo>
                    <a:pt x="f14" y="f15"/>
                    <a:pt x="f16" y="f17"/>
                    <a:pt x="f18" y="f19"/>
                  </a:cubicBezTo>
                  <a:lnTo>
                    <a:pt x="f20" y="f17"/>
                  </a:lnTo>
                  <a:cubicBezTo>
                    <a:pt x="f21" y="f22"/>
                    <a:pt x="f23" y="f24"/>
                    <a:pt x="f25" y="f24"/>
                  </a:cubicBezTo>
                  <a:cubicBezTo>
                    <a:pt x="f26" y="f24"/>
                    <a:pt x="f27" y="f28"/>
                    <a:pt x="f29" y="f30"/>
                  </a:cubicBezTo>
                  <a:lnTo>
                    <a:pt x="f30" y="f29"/>
                  </a:lnTo>
                  <a:cubicBezTo>
                    <a:pt x="f31" y="f32"/>
                    <a:pt x="f31" y="f33"/>
                    <a:pt x="f34" y="f20"/>
                  </a:cubicBezTo>
                  <a:lnTo>
                    <a:pt x="f19" y="f18"/>
                  </a:lnTo>
                  <a:cubicBezTo>
                    <a:pt x="f35" y="f36"/>
                    <a:pt x="f37" y="f14"/>
                    <a:pt x="f13" y="f38"/>
                  </a:cubicBezTo>
                  <a:lnTo>
                    <a:pt x="f11" y="f10"/>
                  </a:lnTo>
                  <a:cubicBezTo>
                    <a:pt x="f9" y="f39"/>
                    <a:pt x="f6" y="f40"/>
                    <a:pt x="f6" y="f5"/>
                  </a:cubicBezTo>
                  <a:lnTo>
                    <a:pt x="f6" y="f41"/>
                  </a:lnTo>
                  <a:cubicBezTo>
                    <a:pt x="f6" y="f42"/>
                    <a:pt x="f9" y="f43"/>
                    <a:pt x="f11" y="f44"/>
                  </a:cubicBezTo>
                  <a:lnTo>
                    <a:pt x="f13" y="f45"/>
                  </a:lnTo>
                  <a:cubicBezTo>
                    <a:pt x="f46" y="f47"/>
                    <a:pt x="f48" y="f49"/>
                    <a:pt x="f34" y="f50"/>
                  </a:cubicBezTo>
                  <a:cubicBezTo>
                    <a:pt x="f51" y="f52"/>
                    <a:pt x="f53" y="f54"/>
                    <a:pt x="f55" y="f54"/>
                  </a:cubicBezTo>
                  <a:lnTo>
                    <a:pt x="f55" y="f54"/>
                  </a:lnTo>
                  <a:cubicBezTo>
                    <a:pt x="f55" y="f54"/>
                    <a:pt x="f56" y="f57"/>
                    <a:pt x="f58" y="f59"/>
                  </a:cubicBezTo>
                  <a:cubicBezTo>
                    <a:pt x="f58" y="f60"/>
                    <a:pt x="f61" y="f62"/>
                    <a:pt x="f61" y="f63"/>
                  </a:cubicBezTo>
                  <a:cubicBezTo>
                    <a:pt x="f64" y="f65"/>
                    <a:pt x="f14" y="f58"/>
                    <a:pt x="f66" y="f58"/>
                  </a:cubicBezTo>
                  <a:cubicBezTo>
                    <a:pt x="f67" y="f58"/>
                    <a:pt x="f68" y="f65"/>
                    <a:pt x="f68" y="f69"/>
                  </a:cubicBezTo>
                  <a:cubicBezTo>
                    <a:pt x="f68" y="f70"/>
                    <a:pt x="f71" y="f72"/>
                    <a:pt x="f73" y="f68"/>
                  </a:cubicBezTo>
                  <a:cubicBezTo>
                    <a:pt x="f74" y="f68"/>
                    <a:pt x="f75" y="f76"/>
                    <a:pt x="f77" y="f76"/>
                  </a:cubicBezTo>
                  <a:cubicBezTo>
                    <a:pt x="f78" y="f76"/>
                    <a:pt x="f79" y="f68"/>
                    <a:pt x="f80" y="f81"/>
                  </a:cubicBezTo>
                  <a:lnTo>
                    <a:pt x="f16" y="f82"/>
                  </a:lnTo>
                  <a:cubicBezTo>
                    <a:pt x="f83" y="f84"/>
                    <a:pt x="f85" y="f86"/>
                    <a:pt x="f12" y="f87"/>
                  </a:cubicBezTo>
                  <a:lnTo>
                    <a:pt x="f10" y="f88"/>
                  </a:lnTo>
                  <a:cubicBezTo>
                    <a:pt x="f8" y="f89"/>
                    <a:pt x="f7" y="f4"/>
                    <a:pt x="f5" y="f4"/>
                  </a:cubicBezTo>
                  <a:lnTo>
                    <a:pt x="f41" y="f4"/>
                  </a:lnTo>
                  <a:cubicBezTo>
                    <a:pt x="f42" y="f4"/>
                    <a:pt x="f43" y="f89"/>
                    <a:pt x="f90" y="f88"/>
                  </a:cubicBezTo>
                  <a:lnTo>
                    <a:pt x="f45" y="f87"/>
                  </a:lnTo>
                  <a:cubicBezTo>
                    <a:pt x="f91" y="f92"/>
                    <a:pt x="f50" y="f82"/>
                    <a:pt x="f93" y="f94"/>
                  </a:cubicBezTo>
                  <a:lnTo>
                    <a:pt x="f95" y="f82"/>
                  </a:lnTo>
                  <a:cubicBezTo>
                    <a:pt x="f96" y="f97"/>
                    <a:pt x="f98" y="f99"/>
                    <a:pt x="f100" y="f99"/>
                  </a:cubicBezTo>
                  <a:cubicBezTo>
                    <a:pt x="f101" y="f99"/>
                    <a:pt x="f102" y="f103"/>
                    <a:pt x="f104" y="f105"/>
                  </a:cubicBezTo>
                  <a:lnTo>
                    <a:pt x="f106" y="f107"/>
                  </a:lnTo>
                  <a:cubicBezTo>
                    <a:pt x="f108" y="f109"/>
                    <a:pt x="f108" y="f110"/>
                    <a:pt x="f111" y="f112"/>
                  </a:cubicBezTo>
                  <a:lnTo>
                    <a:pt x="f113" y="f114"/>
                  </a:lnTo>
                  <a:cubicBezTo>
                    <a:pt x="f115" y="f50"/>
                    <a:pt x="f86" y="f67"/>
                    <a:pt x="f116" y="f117"/>
                  </a:cubicBezTo>
                  <a:lnTo>
                    <a:pt x="f118" y="f43"/>
                  </a:lnTo>
                  <a:cubicBezTo>
                    <a:pt x="f119" y="f120"/>
                    <a:pt x="f3" y="f121"/>
                    <a:pt x="f3" y="f122"/>
                  </a:cubicBezTo>
                  <a:lnTo>
                    <a:pt x="f3" y="f123"/>
                  </a:lnTo>
                  <a:cubicBezTo>
                    <a:pt x="f4" y="f40"/>
                    <a:pt x="f119" y="f124"/>
                    <a:pt x="f118" y="f10"/>
                  </a:cubicBezTo>
                  <a:lnTo>
                    <a:pt x="f125" y="f38"/>
                  </a:lnTo>
                  <a:cubicBezTo>
                    <a:pt x="f86" y="f14"/>
                    <a:pt x="f111" y="f126"/>
                    <a:pt x="f127" y="f18"/>
                  </a:cubicBezTo>
                  <a:lnTo>
                    <a:pt x="f111" y="f20"/>
                  </a:lnTo>
                  <a:cubicBezTo>
                    <a:pt x="f108" y="f128"/>
                    <a:pt x="f129" y="f32"/>
                    <a:pt x="f106" y="f29"/>
                  </a:cubicBezTo>
                  <a:lnTo>
                    <a:pt x="f104" y="f30"/>
                  </a:lnTo>
                  <a:cubicBezTo>
                    <a:pt x="f130" y="f131"/>
                    <a:pt x="f132" y="f133"/>
                    <a:pt x="f134" y="f133"/>
                  </a:cubicBezTo>
                  <a:cubicBezTo>
                    <a:pt x="f135" y="f133"/>
                    <a:pt x="f136" y="f137"/>
                    <a:pt x="f95" y="f17"/>
                  </a:cubicBezTo>
                  <a:lnTo>
                    <a:pt x="f93" y="f19"/>
                  </a:lnTo>
                  <a:cubicBezTo>
                    <a:pt x="f138" y="f35"/>
                    <a:pt x="f91" y="f15"/>
                    <a:pt x="f45" y="f13"/>
                  </a:cubicBezTo>
                  <a:lnTo>
                    <a:pt x="f90" y="f11"/>
                  </a:lnTo>
                  <a:cubicBezTo>
                    <a:pt x="f43" y="f9"/>
                    <a:pt x="f42" y="f6"/>
                    <a:pt x="f41"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08" name="Google Shape;6915;p88">
              <a:extLst>
                <a:ext uri="{FF2B5EF4-FFF2-40B4-BE49-F238E27FC236}">
                  <a16:creationId xmlns:a16="http://schemas.microsoft.com/office/drawing/2014/main" id="{8E655ABF-5A03-434C-90EC-464FEB8DA031}"/>
                </a:ext>
              </a:extLst>
            </p:cNvPr>
            <p:cNvSpPr/>
            <p:nvPr/>
          </p:nvSpPr>
          <p:spPr>
            <a:xfrm>
              <a:off x="7300496" y="2454697"/>
              <a:ext cx="438006" cy="417588"/>
            </a:xfrm>
            <a:custGeom>
              <a:avLst/>
              <a:gdLst>
                <a:gd name="f0" fmla="val w"/>
                <a:gd name="f1" fmla="val h"/>
                <a:gd name="f2" fmla="val 0"/>
                <a:gd name="f3" fmla="val 8602"/>
                <a:gd name="f4" fmla="val 8201"/>
                <a:gd name="f5" fmla="val 5939"/>
                <a:gd name="f6" fmla="val 4729"/>
                <a:gd name="f7" fmla="val 3750"/>
                <a:gd name="f8" fmla="val 854"/>
                <a:gd name="f9" fmla="val 3561"/>
                <a:gd name="f10" fmla="val 1963"/>
                <a:gd name="f11" fmla="val 3466"/>
                <a:gd name="f12" fmla="val 2404"/>
                <a:gd name="f13" fmla="val 3498"/>
                <a:gd name="f14" fmla="val 2813"/>
                <a:gd name="f15" fmla="val 3624"/>
                <a:gd name="f16" fmla="val 3223"/>
                <a:gd name="f17" fmla="val 410"/>
                <a:gd name="f18" fmla="val 6468"/>
                <a:gd name="f19" fmla="val 1"/>
                <a:gd name="f20" fmla="val 6846"/>
                <a:gd name="f21" fmla="val 7507"/>
                <a:gd name="f22" fmla="val 7917"/>
                <a:gd name="f23" fmla="val 600"/>
                <a:gd name="f24" fmla="val 8106"/>
                <a:gd name="f25" fmla="val 852"/>
                <a:gd name="f26" fmla="val 8200"/>
                <a:gd name="f27" fmla="val 1111"/>
                <a:gd name="f28" fmla="val 1371"/>
                <a:gd name="f29" fmla="val 1639"/>
                <a:gd name="f30" fmla="val 1860"/>
                <a:gd name="f31" fmla="val 5136"/>
                <a:gd name="f32" fmla="val 4640"/>
                <a:gd name="f33" fmla="val 5388"/>
                <a:gd name="f34" fmla="val 4735"/>
                <a:gd name="f35" fmla="val 5664"/>
                <a:gd name="f36" fmla="val 4782"/>
                <a:gd name="f37" fmla="val 5947"/>
                <a:gd name="f38" fmla="val 6231"/>
                <a:gd name="f39" fmla="val 6522"/>
                <a:gd name="f40" fmla="val 6806"/>
                <a:gd name="f41" fmla="val 7846"/>
                <a:gd name="f42" fmla="val 4294"/>
                <a:gd name="f43" fmla="val 3065"/>
                <a:gd name="f44" fmla="val 8224"/>
                <a:gd name="f45" fmla="val 1773"/>
                <a:gd name="f46" fmla="val 8192"/>
                <a:gd name="f47" fmla="val 1647"/>
                <a:gd name="f48" fmla="val 8129"/>
                <a:gd name="f49" fmla="val 1553"/>
                <a:gd name="f50" fmla="val 8003"/>
                <a:gd name="f51" fmla="val 1521"/>
                <a:gd name="f52" fmla="val 7972"/>
                <a:gd name="f53" fmla="val 1514"/>
                <a:gd name="f54" fmla="val 7942"/>
                <a:gd name="f55" fmla="val 1510"/>
                <a:gd name="f56" fmla="val 7914"/>
                <a:gd name="f57" fmla="val 7830"/>
                <a:gd name="f58" fmla="val 7759"/>
                <a:gd name="f59" fmla="val 1545"/>
                <a:gd name="f60" fmla="val 7688"/>
                <a:gd name="f61" fmla="val 1616"/>
                <a:gd name="f62" fmla="val 6901"/>
                <a:gd name="f63" fmla="val 6759"/>
                <a:gd name="f64" fmla="val 2530"/>
                <a:gd name="f65" fmla="val 6578"/>
                <a:gd name="f66" fmla="val 2593"/>
                <a:gd name="f67" fmla="val 6400"/>
                <a:gd name="f68" fmla="val 6223"/>
                <a:gd name="f69" fmla="val 6050"/>
                <a:gd name="f70" fmla="val 5924"/>
                <a:gd name="f71" fmla="val 5640"/>
                <a:gd name="f72" fmla="val 2120"/>
                <a:gd name="f73" fmla="val 1679"/>
                <a:gd name="f74" fmla="val 1395"/>
                <a:gd name="f75" fmla="val 6711"/>
                <a:gd name="f76" fmla="val 608"/>
                <a:gd name="f77" fmla="val 6774"/>
                <a:gd name="f78" fmla="val 545"/>
                <a:gd name="f79" fmla="val 419"/>
                <a:gd name="f80" fmla="val 293"/>
                <a:gd name="f81" fmla="val 6743"/>
                <a:gd name="f82" fmla="val 198"/>
                <a:gd name="f83" fmla="val 6648"/>
                <a:gd name="f84" fmla="val 104"/>
                <a:gd name="f85" fmla="val 6554"/>
                <a:gd name="f86" fmla="val 72"/>
                <a:gd name="f87" fmla="val 6344"/>
                <a:gd name="f88" fmla="val 23"/>
                <a:gd name="f89" fmla="val 6139"/>
                <a:gd name="f90" fmla="*/ f0 1 8602"/>
                <a:gd name="f91" fmla="*/ f1 1 8201"/>
                <a:gd name="f92" fmla="+- f4 0 f2"/>
                <a:gd name="f93" fmla="+- f3 0 f2"/>
                <a:gd name="f94" fmla="*/ f93 1 8602"/>
                <a:gd name="f95" fmla="*/ f92 1 8201"/>
                <a:gd name="f96" fmla="*/ f2 1 f94"/>
                <a:gd name="f97" fmla="*/ f3 1 f94"/>
                <a:gd name="f98" fmla="*/ f2 1 f95"/>
                <a:gd name="f99" fmla="*/ f4 1 f95"/>
                <a:gd name="f100" fmla="*/ f96 f90 1"/>
                <a:gd name="f101" fmla="*/ f97 f90 1"/>
                <a:gd name="f102" fmla="*/ f99 f91 1"/>
                <a:gd name="f103" fmla="*/ f98 f91 1"/>
              </a:gdLst>
              <a:ahLst/>
              <a:cxnLst>
                <a:cxn ang="3cd4">
                  <a:pos x="hc" y="t"/>
                </a:cxn>
                <a:cxn ang="0">
                  <a:pos x="r" y="vc"/>
                </a:cxn>
                <a:cxn ang="cd4">
                  <a:pos x="hc" y="b"/>
                </a:cxn>
                <a:cxn ang="cd2">
                  <a:pos x="l" y="vc"/>
                </a:cxn>
              </a:cxnLst>
              <a:rect l="f100" t="f103" r="f101" b="f102"/>
              <a:pathLst>
                <a:path w="8602" h="8201">
                  <a:moveTo>
                    <a:pt x="f5" y="f2"/>
                  </a:moveTo>
                  <a:cubicBezTo>
                    <a:pt x="f6" y="f2"/>
                    <a:pt x="f7" y="f8"/>
                    <a:pt x="f9" y="f10"/>
                  </a:cubicBezTo>
                  <a:cubicBezTo>
                    <a:pt x="f11" y="f12"/>
                    <a:pt x="f13" y="f14"/>
                    <a:pt x="f15" y="f16"/>
                  </a:cubicBezTo>
                  <a:lnTo>
                    <a:pt x="f17" y="f18"/>
                  </a:lnTo>
                  <a:cubicBezTo>
                    <a:pt x="f19" y="f20"/>
                    <a:pt x="f19" y="f21"/>
                    <a:pt x="f17" y="f22"/>
                  </a:cubicBezTo>
                  <a:cubicBezTo>
                    <a:pt x="f23" y="f24"/>
                    <a:pt x="f25" y="f26"/>
                    <a:pt x="f27" y="f26"/>
                  </a:cubicBezTo>
                  <a:cubicBezTo>
                    <a:pt x="f28" y="f26"/>
                    <a:pt x="f29" y="f24"/>
                    <a:pt x="f30" y="f22"/>
                  </a:cubicBezTo>
                  <a:lnTo>
                    <a:pt x="f31" y="f32"/>
                  </a:lnTo>
                  <a:cubicBezTo>
                    <a:pt x="f33" y="f34"/>
                    <a:pt x="f35" y="f36"/>
                    <a:pt x="f37" y="f36"/>
                  </a:cubicBezTo>
                  <a:cubicBezTo>
                    <a:pt x="f38" y="f36"/>
                    <a:pt x="f39" y="f34"/>
                    <a:pt x="f40" y="f32"/>
                  </a:cubicBezTo>
                  <a:cubicBezTo>
                    <a:pt x="f41" y="f42"/>
                    <a:pt x="f3" y="f43"/>
                    <a:pt x="f44" y="f45"/>
                  </a:cubicBezTo>
                  <a:cubicBezTo>
                    <a:pt x="f46" y="f47"/>
                    <a:pt x="f48" y="f49"/>
                    <a:pt x="f50" y="f51"/>
                  </a:cubicBezTo>
                  <a:cubicBezTo>
                    <a:pt x="f52" y="f53"/>
                    <a:pt x="f54" y="f55"/>
                    <a:pt x="f56" y="f55"/>
                  </a:cubicBezTo>
                  <a:cubicBezTo>
                    <a:pt x="f57" y="f55"/>
                    <a:pt x="f58" y="f59"/>
                    <a:pt x="f60" y="f61"/>
                  </a:cubicBezTo>
                  <a:lnTo>
                    <a:pt x="f62" y="f12"/>
                  </a:lnTo>
                  <a:cubicBezTo>
                    <a:pt x="f63" y="f64"/>
                    <a:pt x="f65" y="f66"/>
                    <a:pt x="f67" y="f66"/>
                  </a:cubicBezTo>
                  <a:cubicBezTo>
                    <a:pt x="f68" y="f66"/>
                    <a:pt x="f69" y="f64"/>
                    <a:pt x="f70" y="f12"/>
                  </a:cubicBezTo>
                  <a:cubicBezTo>
                    <a:pt x="f71" y="f72"/>
                    <a:pt x="f71" y="f73"/>
                    <a:pt x="f70" y="f74"/>
                  </a:cubicBezTo>
                  <a:lnTo>
                    <a:pt x="f75" y="f76"/>
                  </a:lnTo>
                  <a:cubicBezTo>
                    <a:pt x="f77" y="f78"/>
                    <a:pt x="f40" y="f79"/>
                    <a:pt x="f77" y="f80"/>
                  </a:cubicBezTo>
                  <a:cubicBezTo>
                    <a:pt x="f81" y="f82"/>
                    <a:pt x="f83" y="f84"/>
                    <a:pt x="f85" y="f86"/>
                  </a:cubicBezTo>
                  <a:cubicBezTo>
                    <a:pt x="f87" y="f88"/>
                    <a:pt x="f89" y="f2"/>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grpSp>
      <p:grpSp>
        <p:nvGrpSpPr>
          <p:cNvPr id="109" name="Google Shape;6947;p88">
            <a:extLst>
              <a:ext uri="{FF2B5EF4-FFF2-40B4-BE49-F238E27FC236}">
                <a16:creationId xmlns:a16="http://schemas.microsoft.com/office/drawing/2014/main" id="{E026C82D-B17F-4BCF-8B5C-D8A07F5B67E5}"/>
              </a:ext>
            </a:extLst>
          </p:cNvPr>
          <p:cNvGrpSpPr/>
          <p:nvPr/>
        </p:nvGrpSpPr>
        <p:grpSpPr>
          <a:xfrm>
            <a:off x="1712928" y="1729597"/>
            <a:ext cx="444374" cy="445604"/>
            <a:chOff x="4197132" y="2301041"/>
            <a:chExt cx="595182" cy="596829"/>
          </a:xfrm>
          <a:solidFill>
            <a:srgbClr val="BA1A18"/>
          </a:solidFill>
        </p:grpSpPr>
        <p:sp>
          <p:nvSpPr>
            <p:cNvPr id="110" name="Google Shape;6948;p88">
              <a:extLst>
                <a:ext uri="{FF2B5EF4-FFF2-40B4-BE49-F238E27FC236}">
                  <a16:creationId xmlns:a16="http://schemas.microsoft.com/office/drawing/2014/main" id="{4B24D011-AA4C-43AD-A4C6-11E04405E20D}"/>
                </a:ext>
              </a:extLst>
            </p:cNvPr>
            <p:cNvSpPr/>
            <p:nvPr/>
          </p:nvSpPr>
          <p:spPr>
            <a:xfrm>
              <a:off x="4197132" y="2301041"/>
              <a:ext cx="141192" cy="595201"/>
            </a:xfrm>
            <a:custGeom>
              <a:avLst/>
              <a:gdLst>
                <a:gd name="f0" fmla="val w"/>
                <a:gd name="f1" fmla="val h"/>
                <a:gd name="f2" fmla="val 0"/>
                <a:gd name="f3" fmla="val 2773"/>
                <a:gd name="f4" fmla="val 11689"/>
                <a:gd name="f5" fmla="val 1418"/>
                <a:gd name="f6" fmla="val 1072"/>
                <a:gd name="f7" fmla="val 757"/>
                <a:gd name="f8" fmla="val 315"/>
                <a:gd name="f9" fmla="val 662"/>
                <a:gd name="f10" fmla="val 9578"/>
                <a:gd name="f11" fmla="val 9830"/>
                <a:gd name="f12" fmla="val 914"/>
                <a:gd name="f13" fmla="val 10050"/>
                <a:gd name="f14" fmla="val 1103"/>
                <a:gd name="f15" fmla="val 10176"/>
                <a:gd name="f16" fmla="val 10996"/>
                <a:gd name="f17" fmla="val 347"/>
                <a:gd name="f18" fmla="val 158"/>
                <a:gd name="f19" fmla="val 1"/>
                <a:gd name="f20" fmla="val 11153"/>
                <a:gd name="f21" fmla="val 11342"/>
                <a:gd name="f22" fmla="val 11531"/>
                <a:gd name="f23" fmla="val 2395"/>
                <a:gd name="f24" fmla="val 2616"/>
                <a:gd name="f25" fmla="val 1733"/>
                <a:gd name="f26" fmla="val 1922"/>
                <a:gd name="f27" fmla="val 2080"/>
                <a:gd name="f28" fmla="val 9861"/>
                <a:gd name="f29" fmla="val 284"/>
                <a:gd name="f30" fmla="val 1765"/>
                <a:gd name="f31" fmla="*/ f0 1 2773"/>
                <a:gd name="f32" fmla="*/ f1 1 11689"/>
                <a:gd name="f33" fmla="+- f4 0 f2"/>
                <a:gd name="f34" fmla="+- f3 0 f2"/>
                <a:gd name="f35" fmla="*/ f34 1 2773"/>
                <a:gd name="f36" fmla="*/ f33 1 11689"/>
                <a:gd name="f37" fmla="*/ f2 1 f35"/>
                <a:gd name="f38" fmla="*/ f3 1 f35"/>
                <a:gd name="f39" fmla="*/ f2 1 f36"/>
                <a:gd name="f40" fmla="*/ f4 1 f36"/>
                <a:gd name="f41" fmla="*/ f37 f31 1"/>
                <a:gd name="f42" fmla="*/ f38 f31 1"/>
                <a:gd name="f43" fmla="*/ f40 f32 1"/>
                <a:gd name="f44" fmla="*/ f39 f32 1"/>
              </a:gdLst>
              <a:ahLst/>
              <a:cxnLst>
                <a:cxn ang="3cd4">
                  <a:pos x="hc" y="t"/>
                </a:cxn>
                <a:cxn ang="0">
                  <a:pos x="r" y="vc"/>
                </a:cxn>
                <a:cxn ang="cd4">
                  <a:pos x="hc" y="b"/>
                </a:cxn>
                <a:cxn ang="cd2">
                  <a:pos x="l" y="vc"/>
                </a:cxn>
              </a:cxnLst>
              <a:rect l="f41" t="f44" r="f42" b="f43"/>
              <a:pathLst>
                <a:path w="2773" h="11689">
                  <a:moveTo>
                    <a:pt x="f5" y="f2"/>
                  </a:moveTo>
                  <a:cubicBezTo>
                    <a:pt x="f6" y="f2"/>
                    <a:pt x="f7" y="f8"/>
                    <a:pt x="f7" y="f9"/>
                  </a:cubicBezTo>
                  <a:lnTo>
                    <a:pt x="f7" y="f10"/>
                  </a:lnTo>
                  <a:cubicBezTo>
                    <a:pt x="f7" y="f11"/>
                    <a:pt x="f12" y="f13"/>
                    <a:pt x="f14" y="f15"/>
                  </a:cubicBezTo>
                  <a:lnTo>
                    <a:pt x="f14" y="f16"/>
                  </a:lnTo>
                  <a:lnTo>
                    <a:pt x="f17" y="f16"/>
                  </a:lnTo>
                  <a:cubicBezTo>
                    <a:pt x="f18" y="f16"/>
                    <a:pt x="f19" y="f20"/>
                    <a:pt x="f19" y="f21"/>
                  </a:cubicBezTo>
                  <a:cubicBezTo>
                    <a:pt x="f19" y="f22"/>
                    <a:pt x="f18" y="f4"/>
                    <a:pt x="f17" y="f4"/>
                  </a:cubicBezTo>
                  <a:lnTo>
                    <a:pt x="f23" y="f4"/>
                  </a:lnTo>
                  <a:cubicBezTo>
                    <a:pt x="f24" y="f4"/>
                    <a:pt x="f3" y="f22"/>
                    <a:pt x="f3" y="f21"/>
                  </a:cubicBezTo>
                  <a:cubicBezTo>
                    <a:pt x="f3" y="f20"/>
                    <a:pt x="f24" y="f16"/>
                    <a:pt x="f23" y="f16"/>
                  </a:cubicBezTo>
                  <a:lnTo>
                    <a:pt x="f25" y="f16"/>
                  </a:lnTo>
                  <a:lnTo>
                    <a:pt x="f25" y="f15"/>
                  </a:lnTo>
                  <a:cubicBezTo>
                    <a:pt x="f26" y="f13"/>
                    <a:pt x="f27" y="f28"/>
                    <a:pt x="f27" y="f10"/>
                  </a:cubicBezTo>
                  <a:lnTo>
                    <a:pt x="f27" y="f9"/>
                  </a:lnTo>
                  <a:cubicBezTo>
                    <a:pt x="f27" y="f29"/>
                    <a:pt x="f30" y="f2"/>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11" name="Google Shape;6949;p88">
              <a:extLst>
                <a:ext uri="{FF2B5EF4-FFF2-40B4-BE49-F238E27FC236}">
                  <a16:creationId xmlns:a16="http://schemas.microsoft.com/office/drawing/2014/main" id="{6B8D1E78-4398-474F-B47B-F7F9DDCC4E1E}"/>
                </a:ext>
              </a:extLst>
            </p:cNvPr>
            <p:cNvSpPr/>
            <p:nvPr/>
          </p:nvSpPr>
          <p:spPr>
            <a:xfrm>
              <a:off x="4619045" y="2530437"/>
              <a:ext cx="173269" cy="51380"/>
            </a:xfrm>
            <a:custGeom>
              <a:avLst/>
              <a:gdLst>
                <a:gd name="f0" fmla="val w"/>
                <a:gd name="f1" fmla="val h"/>
                <a:gd name="f2" fmla="val 0"/>
                <a:gd name="f3" fmla="val 3403"/>
                <a:gd name="f4" fmla="val 1009"/>
                <a:gd name="f5" fmla="val 505"/>
                <a:gd name="f6" fmla="val 1"/>
                <a:gd name="f7" fmla="val 221"/>
                <a:gd name="f8" fmla="val 788"/>
                <a:gd name="f9" fmla="val 2899"/>
                <a:gd name="f10" fmla="val 3182"/>
                <a:gd name="f11" fmla="val 190"/>
                <a:gd name="f12" fmla="*/ f0 1 3403"/>
                <a:gd name="f13" fmla="*/ f1 1 1009"/>
                <a:gd name="f14" fmla="+- f4 0 f2"/>
                <a:gd name="f15" fmla="+- f3 0 f2"/>
                <a:gd name="f16" fmla="*/ f15 1 3403"/>
                <a:gd name="f17" fmla="*/ f14 1 1009"/>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3403" h="1009">
                  <a:moveTo>
                    <a:pt x="f5" y="f6"/>
                  </a:moveTo>
                  <a:cubicBezTo>
                    <a:pt x="f7" y="f6"/>
                    <a:pt x="f2" y="f7"/>
                    <a:pt x="f2" y="f5"/>
                  </a:cubicBezTo>
                  <a:cubicBezTo>
                    <a:pt x="f2" y="f8"/>
                    <a:pt x="f7" y="f4"/>
                    <a:pt x="f5" y="f4"/>
                  </a:cubicBezTo>
                  <a:lnTo>
                    <a:pt x="f9" y="f4"/>
                  </a:lnTo>
                  <a:cubicBezTo>
                    <a:pt x="f10" y="f4"/>
                    <a:pt x="f3" y="f8"/>
                    <a:pt x="f3" y="f5"/>
                  </a:cubicBezTo>
                  <a:cubicBezTo>
                    <a:pt x="f3" y="f11"/>
                    <a:pt x="f10" y="f6"/>
                    <a:pt x="f9"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12" name="Google Shape;6950;p88">
              <a:extLst>
                <a:ext uri="{FF2B5EF4-FFF2-40B4-BE49-F238E27FC236}">
                  <a16:creationId xmlns:a16="http://schemas.microsoft.com/office/drawing/2014/main" id="{B5D207E5-969D-46E6-9082-B8DEFFE2E615}"/>
                </a:ext>
              </a:extLst>
            </p:cNvPr>
            <p:cNvSpPr/>
            <p:nvPr/>
          </p:nvSpPr>
          <p:spPr>
            <a:xfrm>
              <a:off x="4619045" y="2617049"/>
              <a:ext cx="173269" cy="51380"/>
            </a:xfrm>
            <a:custGeom>
              <a:avLst/>
              <a:gdLst>
                <a:gd name="f0" fmla="val w"/>
                <a:gd name="f1" fmla="val h"/>
                <a:gd name="f2" fmla="val 0"/>
                <a:gd name="f3" fmla="val 3403"/>
                <a:gd name="f4" fmla="val 1009"/>
                <a:gd name="f5" fmla="val 505"/>
                <a:gd name="f6" fmla="val 1"/>
                <a:gd name="f7" fmla="val 221"/>
                <a:gd name="f8" fmla="val 788"/>
                <a:gd name="f9" fmla="val 2899"/>
                <a:gd name="f10" fmla="val 3182"/>
                <a:gd name="f11" fmla="*/ f0 1 3403"/>
                <a:gd name="f12" fmla="*/ f1 1 1009"/>
                <a:gd name="f13" fmla="+- f4 0 f2"/>
                <a:gd name="f14" fmla="+- f3 0 f2"/>
                <a:gd name="f15" fmla="*/ f14 1 3403"/>
                <a:gd name="f16" fmla="*/ f13 1 1009"/>
                <a:gd name="f17" fmla="*/ f2 1 f15"/>
                <a:gd name="f18" fmla="*/ f3 1 f15"/>
                <a:gd name="f19" fmla="*/ f2 1 f16"/>
                <a:gd name="f20" fmla="*/ f4 1 f16"/>
                <a:gd name="f21" fmla="*/ f17 f11 1"/>
                <a:gd name="f22" fmla="*/ f18 f11 1"/>
                <a:gd name="f23" fmla="*/ f20 f12 1"/>
                <a:gd name="f24" fmla="*/ f19 f12 1"/>
              </a:gdLst>
              <a:ahLst/>
              <a:cxnLst>
                <a:cxn ang="3cd4">
                  <a:pos x="hc" y="t"/>
                </a:cxn>
                <a:cxn ang="0">
                  <a:pos x="r" y="vc"/>
                </a:cxn>
                <a:cxn ang="cd4">
                  <a:pos x="hc" y="b"/>
                </a:cxn>
                <a:cxn ang="cd2">
                  <a:pos x="l" y="vc"/>
                </a:cxn>
              </a:cxnLst>
              <a:rect l="f21" t="f24" r="f22" b="f23"/>
              <a:pathLst>
                <a:path w="3403" h="1009">
                  <a:moveTo>
                    <a:pt x="f5" y="f6"/>
                  </a:moveTo>
                  <a:cubicBezTo>
                    <a:pt x="f7" y="f6"/>
                    <a:pt x="f2" y="f7"/>
                    <a:pt x="f2" y="f5"/>
                  </a:cubicBezTo>
                  <a:cubicBezTo>
                    <a:pt x="f2" y="f8"/>
                    <a:pt x="f7" y="f4"/>
                    <a:pt x="f5" y="f4"/>
                  </a:cubicBezTo>
                  <a:lnTo>
                    <a:pt x="f9" y="f4"/>
                  </a:lnTo>
                  <a:cubicBezTo>
                    <a:pt x="f10" y="f4"/>
                    <a:pt x="f3" y="f8"/>
                    <a:pt x="f3" y="f5"/>
                  </a:cubicBezTo>
                  <a:cubicBezTo>
                    <a:pt x="f3" y="f7"/>
                    <a:pt x="f10" y="f6"/>
                    <a:pt x="f9"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13" name="Google Shape;6951;p88">
              <a:extLst>
                <a:ext uri="{FF2B5EF4-FFF2-40B4-BE49-F238E27FC236}">
                  <a16:creationId xmlns:a16="http://schemas.microsoft.com/office/drawing/2014/main" id="{F8319263-406D-4B2F-82D1-E4D9EEDE5436}"/>
                </a:ext>
              </a:extLst>
            </p:cNvPr>
            <p:cNvSpPr/>
            <p:nvPr/>
          </p:nvSpPr>
          <p:spPr>
            <a:xfrm>
              <a:off x="4619045" y="2702088"/>
              <a:ext cx="137992" cy="53007"/>
            </a:xfrm>
            <a:custGeom>
              <a:avLst/>
              <a:gdLst>
                <a:gd name="f0" fmla="val w"/>
                <a:gd name="f1" fmla="val h"/>
                <a:gd name="f2" fmla="val 0"/>
                <a:gd name="f3" fmla="val 2710"/>
                <a:gd name="f4" fmla="val 1041"/>
                <a:gd name="f5" fmla="val 505"/>
                <a:gd name="f6" fmla="val 1"/>
                <a:gd name="f7" fmla="val 221"/>
                <a:gd name="f8" fmla="val 253"/>
                <a:gd name="f9" fmla="val 536"/>
                <a:gd name="f10" fmla="val 788"/>
                <a:gd name="f11" fmla="val 1040"/>
                <a:gd name="f12" fmla="val 2206"/>
                <a:gd name="f13" fmla="val 2458"/>
                <a:gd name="f14" fmla="val 2521"/>
                <a:gd name="f15" fmla="*/ f0 1 2710"/>
                <a:gd name="f16" fmla="*/ f1 1 1041"/>
                <a:gd name="f17" fmla="+- f4 0 f2"/>
                <a:gd name="f18" fmla="+- f3 0 f2"/>
                <a:gd name="f19" fmla="*/ f18 1 2710"/>
                <a:gd name="f20" fmla="*/ f17 1 1041"/>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2710" h="1041">
                  <a:moveTo>
                    <a:pt x="f5" y="f6"/>
                  </a:moveTo>
                  <a:cubicBezTo>
                    <a:pt x="f7" y="f6"/>
                    <a:pt x="f2" y="f8"/>
                    <a:pt x="f2" y="f9"/>
                  </a:cubicBezTo>
                  <a:cubicBezTo>
                    <a:pt x="f2" y="f10"/>
                    <a:pt x="f7" y="f11"/>
                    <a:pt x="f5" y="f11"/>
                  </a:cubicBezTo>
                  <a:lnTo>
                    <a:pt x="f12" y="f11"/>
                  </a:lnTo>
                  <a:cubicBezTo>
                    <a:pt x="f13" y="f11"/>
                    <a:pt x="f3" y="f10"/>
                    <a:pt x="f3" y="f9"/>
                  </a:cubicBezTo>
                  <a:cubicBezTo>
                    <a:pt x="f3" y="f8"/>
                    <a:pt x="f14" y="f6"/>
                    <a:pt x="f12"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14" name="Google Shape;6952;p88">
              <a:extLst>
                <a:ext uri="{FF2B5EF4-FFF2-40B4-BE49-F238E27FC236}">
                  <a16:creationId xmlns:a16="http://schemas.microsoft.com/office/drawing/2014/main" id="{813B47F6-6AF4-4B75-A6B3-7D6E618A3A1B}"/>
                </a:ext>
              </a:extLst>
            </p:cNvPr>
            <p:cNvSpPr/>
            <p:nvPr/>
          </p:nvSpPr>
          <p:spPr>
            <a:xfrm>
              <a:off x="4550054" y="2301041"/>
              <a:ext cx="104342" cy="105914"/>
            </a:xfrm>
            <a:custGeom>
              <a:avLst/>
              <a:gdLst>
                <a:gd name="f0" fmla="val w"/>
                <a:gd name="f1" fmla="val h"/>
                <a:gd name="f2" fmla="val 0"/>
                <a:gd name="f3" fmla="val 2049"/>
                <a:gd name="f4" fmla="val 2080"/>
                <a:gd name="f5" fmla="val 1702"/>
                <a:gd name="f6" fmla="val 757"/>
                <a:gd name="f7" fmla="val 1"/>
                <a:gd name="f8" fmla="val 788"/>
                <a:gd name="f9" fmla="val 1733"/>
                <a:gd name="f10" fmla="*/ f0 1 2049"/>
                <a:gd name="f11" fmla="*/ f1 1 2080"/>
                <a:gd name="f12" fmla="+- f4 0 f2"/>
                <a:gd name="f13" fmla="+- f3 0 f2"/>
                <a:gd name="f14" fmla="*/ f13 1 2049"/>
                <a:gd name="f15" fmla="*/ f12 1 2080"/>
                <a:gd name="f16" fmla="*/ f2 1 f14"/>
                <a:gd name="f17" fmla="*/ f3 1 f14"/>
                <a:gd name="f18" fmla="*/ f2 1 f15"/>
                <a:gd name="f19" fmla="*/ f4 1 f15"/>
                <a:gd name="f20" fmla="*/ f16 f10 1"/>
                <a:gd name="f21" fmla="*/ f17 f10 1"/>
                <a:gd name="f22" fmla="*/ f19 f11 1"/>
                <a:gd name="f23" fmla="*/ f18 f11 1"/>
              </a:gdLst>
              <a:ahLst/>
              <a:cxnLst>
                <a:cxn ang="3cd4">
                  <a:pos x="hc" y="t"/>
                </a:cxn>
                <a:cxn ang="0">
                  <a:pos x="r" y="vc"/>
                </a:cxn>
                <a:cxn ang="cd4">
                  <a:pos x="hc" y="b"/>
                </a:cxn>
                <a:cxn ang="cd2">
                  <a:pos x="l" y="vc"/>
                </a:cxn>
              </a:cxnLst>
              <a:rect l="f20" t="f23" r="f21" b="f22"/>
              <a:pathLst>
                <a:path w="2049" h="2080">
                  <a:moveTo>
                    <a:pt x="f5" y="f2"/>
                  </a:moveTo>
                  <a:cubicBezTo>
                    <a:pt x="f6" y="f2"/>
                    <a:pt x="f7" y="f8"/>
                    <a:pt x="f7" y="f9"/>
                  </a:cubicBezTo>
                  <a:lnTo>
                    <a:pt x="f7" y="f4"/>
                  </a:lnTo>
                  <a:lnTo>
                    <a:pt x="f3" y="f4"/>
                  </a:lnTo>
                  <a:lnTo>
                    <a:pt x="f3" y="f2"/>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15" name="Google Shape;6953;p88">
              <a:extLst>
                <a:ext uri="{FF2B5EF4-FFF2-40B4-BE49-F238E27FC236}">
                  <a16:creationId xmlns:a16="http://schemas.microsoft.com/office/drawing/2014/main" id="{5DC2BECE-85CC-43E7-9975-EF1A6A087B55}"/>
                </a:ext>
              </a:extLst>
            </p:cNvPr>
            <p:cNvSpPr/>
            <p:nvPr/>
          </p:nvSpPr>
          <p:spPr>
            <a:xfrm>
              <a:off x="4686418" y="2301041"/>
              <a:ext cx="70628" cy="112324"/>
            </a:xfrm>
            <a:custGeom>
              <a:avLst/>
              <a:gdLst>
                <a:gd name="f0" fmla="val w"/>
                <a:gd name="f1" fmla="val h"/>
                <a:gd name="f2" fmla="val 0"/>
                <a:gd name="f3" fmla="val 1387"/>
                <a:gd name="f4" fmla="val 2206"/>
                <a:gd name="f5" fmla="val 1"/>
                <a:gd name="f6" fmla="val 2111"/>
                <a:gd name="f7" fmla="val 883"/>
                <a:gd name="f8" fmla="val 1072"/>
                <a:gd name="f9" fmla="val 1261"/>
                <a:gd name="f10" fmla="val 2143"/>
                <a:gd name="f11" fmla="val 1040"/>
                <a:gd name="f12" fmla="val 473"/>
                <a:gd name="f13" fmla="val 914"/>
                <a:gd name="f14" fmla="val 347"/>
                <a:gd name="f15" fmla="*/ f0 1 1387"/>
                <a:gd name="f16" fmla="*/ f1 1 2206"/>
                <a:gd name="f17" fmla="+- f4 0 f2"/>
                <a:gd name="f18" fmla="+- f3 0 f2"/>
                <a:gd name="f19" fmla="*/ f18 1 1387"/>
                <a:gd name="f20" fmla="*/ f17 1 2206"/>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1387" h="2206">
                  <a:moveTo>
                    <a:pt x="f5" y="f2"/>
                  </a:moveTo>
                  <a:lnTo>
                    <a:pt x="f5" y="f6"/>
                  </a:lnTo>
                  <a:lnTo>
                    <a:pt x="f7" y="f6"/>
                  </a:lnTo>
                  <a:cubicBezTo>
                    <a:pt x="f8" y="f6"/>
                    <a:pt x="f9" y="f10"/>
                    <a:pt x="f3" y="f4"/>
                  </a:cubicBezTo>
                  <a:lnTo>
                    <a:pt x="f3" y="f11"/>
                  </a:lnTo>
                  <a:cubicBezTo>
                    <a:pt x="f3" y="f12"/>
                    <a:pt x="f13" y="f2"/>
                    <a:pt x="f14"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16" name="Google Shape;6954;p88">
              <a:extLst>
                <a:ext uri="{FF2B5EF4-FFF2-40B4-BE49-F238E27FC236}">
                  <a16:creationId xmlns:a16="http://schemas.microsoft.com/office/drawing/2014/main" id="{284836A0-6541-4548-9FD5-CCF09C81B0D7}"/>
                </a:ext>
              </a:extLst>
            </p:cNvPr>
            <p:cNvSpPr/>
            <p:nvPr/>
          </p:nvSpPr>
          <p:spPr>
            <a:xfrm>
              <a:off x="4335133" y="2442188"/>
              <a:ext cx="421913" cy="312898"/>
            </a:xfrm>
            <a:custGeom>
              <a:avLst/>
              <a:gdLst>
                <a:gd name="f0" fmla="val w"/>
                <a:gd name="f1" fmla="val h"/>
                <a:gd name="f2" fmla="val 0"/>
                <a:gd name="f3" fmla="val 8286"/>
                <a:gd name="f4" fmla="val 6145"/>
                <a:gd name="f5" fmla="val 1"/>
                <a:gd name="f6" fmla="val 6144"/>
                <a:gd name="f7" fmla="val 378"/>
                <a:gd name="f8" fmla="val 756"/>
                <a:gd name="f9" fmla="val 1071"/>
                <a:gd name="f10" fmla="val 5892"/>
                <a:gd name="f11" fmla="val 1260"/>
                <a:gd name="f12" fmla="val 5577"/>
                <a:gd name="f13" fmla="val 2016"/>
                <a:gd name="f14" fmla="val 5955"/>
                <a:gd name="f15" fmla="val 2268"/>
                <a:gd name="f16" fmla="val 6050"/>
                <a:gd name="f17" fmla="val 2552"/>
                <a:gd name="f18" fmla="val 2773"/>
                <a:gd name="f19" fmla="val 3497"/>
                <a:gd name="f20" fmla="val 3057"/>
                <a:gd name="f21" fmla="val 3214"/>
                <a:gd name="f22" fmla="val 3309"/>
                <a:gd name="f23" fmla="val 2867"/>
                <a:gd name="f24" fmla="val 3435"/>
                <a:gd name="f25" fmla="val 2457"/>
                <a:gd name="f26" fmla="val 2111"/>
                <a:gd name="f27" fmla="val 3277"/>
                <a:gd name="f28" fmla="val 2868"/>
                <a:gd name="f29" fmla="val 2710"/>
                <a:gd name="f30" fmla="val 3025"/>
                <a:gd name="f31" fmla="val 2238"/>
                <a:gd name="f32" fmla="val 1702"/>
                <a:gd name="f33" fmla="val 1009"/>
                <a:gd name="f34" fmla="val 7782"/>
                <a:gd name="f35" fmla="val 8065"/>
                <a:gd name="f36" fmla="val 788"/>
                <a:gd name="f37" fmla="val 505"/>
                <a:gd name="f38" fmla="val 221"/>
                <a:gd name="f39" fmla="val 3560"/>
                <a:gd name="f40" fmla="val 3308"/>
                <a:gd name="f41" fmla="val 2899"/>
                <a:gd name="f42" fmla="val 158"/>
                <a:gd name="f43" fmla="val 2583"/>
                <a:gd name="f44" fmla="val 442"/>
                <a:gd name="f45" fmla="val 2426"/>
                <a:gd name="f46" fmla="val 599"/>
                <a:gd name="f47" fmla="val 2205"/>
                <a:gd name="f48" fmla="val 662"/>
                <a:gd name="f49" fmla="val 1985"/>
                <a:gd name="f50" fmla="val 1323"/>
                <a:gd name="f51" fmla="val 1166"/>
                <a:gd name="f52" fmla="val 284"/>
                <a:gd name="f53" fmla="*/ f0 1 8286"/>
                <a:gd name="f54" fmla="*/ f1 1 6145"/>
                <a:gd name="f55" fmla="+- f4 0 f2"/>
                <a:gd name="f56" fmla="+- f3 0 f2"/>
                <a:gd name="f57" fmla="*/ f56 1 8286"/>
                <a:gd name="f58" fmla="*/ f55 1 6145"/>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8286" h="6145">
                  <a:moveTo>
                    <a:pt x="f2" y="f5"/>
                  </a:moveTo>
                  <a:lnTo>
                    <a:pt x="f2" y="f6"/>
                  </a:lnTo>
                  <a:lnTo>
                    <a:pt x="f7" y="f6"/>
                  </a:lnTo>
                  <a:cubicBezTo>
                    <a:pt x="f8" y="f6"/>
                    <a:pt x="f9" y="f10"/>
                    <a:pt x="f11" y="f12"/>
                  </a:cubicBezTo>
                  <a:lnTo>
                    <a:pt x="f13" y="f14"/>
                  </a:lnTo>
                  <a:cubicBezTo>
                    <a:pt x="f15" y="f16"/>
                    <a:pt x="f17" y="f6"/>
                    <a:pt x="f18" y="f6"/>
                  </a:cubicBezTo>
                  <a:lnTo>
                    <a:pt x="f19" y="f6"/>
                  </a:lnTo>
                  <a:lnTo>
                    <a:pt x="f19" y="f20"/>
                  </a:lnTo>
                  <a:cubicBezTo>
                    <a:pt x="f21" y="f22"/>
                    <a:pt x="f23" y="f24"/>
                    <a:pt x="f25" y="f24"/>
                  </a:cubicBezTo>
                  <a:cubicBezTo>
                    <a:pt x="f15" y="f24"/>
                    <a:pt x="f26" y="f27"/>
                    <a:pt x="f26" y="f20"/>
                  </a:cubicBezTo>
                  <a:cubicBezTo>
                    <a:pt x="f26" y="f28"/>
                    <a:pt x="f15" y="f29"/>
                    <a:pt x="f25" y="f29"/>
                  </a:cubicBezTo>
                  <a:cubicBezTo>
                    <a:pt x="f30" y="f29"/>
                    <a:pt x="f19" y="f31"/>
                    <a:pt x="f19" y="f32"/>
                  </a:cubicBezTo>
                  <a:lnTo>
                    <a:pt x="f19" y="f33"/>
                  </a:lnTo>
                  <a:lnTo>
                    <a:pt x="f34" y="f33"/>
                  </a:lnTo>
                  <a:cubicBezTo>
                    <a:pt x="f35" y="f33"/>
                    <a:pt x="f3" y="f36"/>
                    <a:pt x="f3" y="f37"/>
                  </a:cubicBezTo>
                  <a:cubicBezTo>
                    <a:pt x="f3" y="f38"/>
                    <a:pt x="f35" y="f5"/>
                    <a:pt x="f34" y="f5"/>
                  </a:cubicBezTo>
                  <a:lnTo>
                    <a:pt x="f39" y="f5"/>
                  </a:lnTo>
                  <a:cubicBezTo>
                    <a:pt x="f40" y="f5"/>
                    <a:pt x="f41" y="f42"/>
                    <a:pt x="f43" y="f44"/>
                  </a:cubicBezTo>
                  <a:cubicBezTo>
                    <a:pt x="f45" y="f46"/>
                    <a:pt x="f47" y="f48"/>
                    <a:pt x="f49" y="f48"/>
                  </a:cubicBezTo>
                  <a:lnTo>
                    <a:pt x="f50" y="f48"/>
                  </a:lnTo>
                  <a:cubicBezTo>
                    <a:pt x="f51" y="f52"/>
                    <a:pt x="f36" y="f5"/>
                    <a:pt x="f7" y="f5"/>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17" name="Google Shape;6955;p88">
              <a:extLst>
                <a:ext uri="{FF2B5EF4-FFF2-40B4-BE49-F238E27FC236}">
                  <a16:creationId xmlns:a16="http://schemas.microsoft.com/office/drawing/2014/main" id="{3FA59189-A8F6-415F-8DDB-D8F1F4129BA2}"/>
                </a:ext>
              </a:extLst>
            </p:cNvPr>
            <p:cNvSpPr/>
            <p:nvPr/>
          </p:nvSpPr>
          <p:spPr>
            <a:xfrm>
              <a:off x="4548481" y="2527237"/>
              <a:ext cx="104278" cy="369015"/>
            </a:xfrm>
            <a:custGeom>
              <a:avLst/>
              <a:gdLst>
                <a:gd name="f0" fmla="val w"/>
                <a:gd name="f1" fmla="val h"/>
                <a:gd name="f2" fmla="val 0"/>
                <a:gd name="f3" fmla="val 2048"/>
                <a:gd name="f4" fmla="val 7247"/>
                <a:gd name="f5" fmla="val 1"/>
                <a:gd name="f6" fmla="val 64"/>
                <a:gd name="f7" fmla="val 5514"/>
                <a:gd name="f8" fmla="val 6459"/>
                <a:gd name="f9" fmla="val 756"/>
                <a:gd name="f10" fmla="val 1701"/>
                <a:gd name="f11" fmla="val 5167"/>
                <a:gd name="f12" fmla="val 1891"/>
                <a:gd name="f13" fmla="val 1229"/>
                <a:gd name="f14" fmla="val 725"/>
                <a:gd name="f15" fmla="val 4632"/>
                <a:gd name="f16" fmla="val 4002"/>
                <a:gd name="f17" fmla="val 3624"/>
                <a:gd name="f18" fmla="val 882"/>
                <a:gd name="f19" fmla="val 3372"/>
                <a:gd name="f20" fmla="val 1071"/>
                <a:gd name="f21" fmla="val 3120"/>
                <a:gd name="f22" fmla="val 819"/>
                <a:gd name="f23" fmla="val 2899"/>
                <a:gd name="f24" fmla="val 2615"/>
                <a:gd name="f25" fmla="val 2269"/>
                <a:gd name="f26" fmla="val 1922"/>
                <a:gd name="f27" fmla="val 1639"/>
                <a:gd name="f28" fmla="val 1387"/>
                <a:gd name="f29" fmla="val 1166"/>
                <a:gd name="f30" fmla="val 883"/>
                <a:gd name="f31" fmla="val 536"/>
                <a:gd name="f32" fmla="val 316"/>
                <a:gd name="f33" fmla="val 190"/>
                <a:gd name="f34" fmla="*/ f0 1 2048"/>
                <a:gd name="f35" fmla="*/ f1 1 7247"/>
                <a:gd name="f36" fmla="+- f4 0 f2"/>
                <a:gd name="f37" fmla="+- f3 0 f2"/>
                <a:gd name="f38" fmla="*/ f37 1 2048"/>
                <a:gd name="f39" fmla="*/ f36 1 7247"/>
                <a:gd name="f40" fmla="*/ f2 1 f38"/>
                <a:gd name="f41" fmla="*/ f3 1 f38"/>
                <a:gd name="f42" fmla="*/ f2 1 f39"/>
                <a:gd name="f43" fmla="*/ f4 1 f39"/>
                <a:gd name="f44" fmla="*/ f40 f34 1"/>
                <a:gd name="f45" fmla="*/ f41 f34 1"/>
                <a:gd name="f46" fmla="*/ f43 f35 1"/>
                <a:gd name="f47" fmla="*/ f42 f35 1"/>
              </a:gdLst>
              <a:ahLst/>
              <a:cxnLst>
                <a:cxn ang="3cd4">
                  <a:pos x="hc" y="t"/>
                </a:cxn>
                <a:cxn ang="0">
                  <a:pos x="r" y="vc"/>
                </a:cxn>
                <a:cxn ang="cd4">
                  <a:pos x="hc" y="b"/>
                </a:cxn>
                <a:cxn ang="cd2">
                  <a:pos x="l" y="vc"/>
                </a:cxn>
              </a:cxnLst>
              <a:rect l="f44" t="f47" r="f45" b="f46"/>
              <a:pathLst>
                <a:path w="2048" h="7247">
                  <a:moveTo>
                    <a:pt x="f2" y="f5"/>
                  </a:moveTo>
                  <a:lnTo>
                    <a:pt x="f2" y="f6"/>
                  </a:lnTo>
                  <a:lnTo>
                    <a:pt x="f2" y="f7"/>
                  </a:lnTo>
                  <a:cubicBezTo>
                    <a:pt x="f2" y="f8"/>
                    <a:pt x="f9" y="f4"/>
                    <a:pt x="f10" y="f4"/>
                  </a:cubicBezTo>
                  <a:lnTo>
                    <a:pt x="f3" y="f4"/>
                  </a:lnTo>
                  <a:lnTo>
                    <a:pt x="f3" y="f11"/>
                  </a:lnTo>
                  <a:lnTo>
                    <a:pt x="f12" y="f11"/>
                  </a:lnTo>
                  <a:cubicBezTo>
                    <a:pt x="f13" y="f11"/>
                    <a:pt x="f14" y="f15"/>
                    <a:pt x="f14" y="f16"/>
                  </a:cubicBezTo>
                  <a:cubicBezTo>
                    <a:pt x="f14" y="f17"/>
                    <a:pt x="f18" y="f19"/>
                    <a:pt x="f20" y="f21"/>
                  </a:cubicBezTo>
                  <a:cubicBezTo>
                    <a:pt x="f22" y="f23"/>
                    <a:pt x="f14" y="f24"/>
                    <a:pt x="f14" y="f25"/>
                  </a:cubicBezTo>
                  <a:cubicBezTo>
                    <a:pt x="f14" y="f26"/>
                    <a:pt x="f18" y="f27"/>
                    <a:pt x="f20" y="f28"/>
                  </a:cubicBezTo>
                  <a:cubicBezTo>
                    <a:pt x="f22" y="f29"/>
                    <a:pt x="f14" y="f30"/>
                    <a:pt x="f14" y="f31"/>
                  </a:cubicBezTo>
                  <a:cubicBezTo>
                    <a:pt x="f14" y="f32"/>
                    <a:pt x="f9" y="f33"/>
                    <a:pt x="f22" y="f5"/>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18" name="Google Shape;6956;p88">
              <a:extLst>
                <a:ext uri="{FF2B5EF4-FFF2-40B4-BE49-F238E27FC236}">
                  <a16:creationId xmlns:a16="http://schemas.microsoft.com/office/drawing/2014/main" id="{2CE07CD0-994E-4EA5-A127-71AD0F472A23}"/>
                </a:ext>
              </a:extLst>
            </p:cNvPr>
            <p:cNvSpPr/>
            <p:nvPr/>
          </p:nvSpPr>
          <p:spPr>
            <a:xfrm>
              <a:off x="4688055" y="2785500"/>
              <a:ext cx="70628" cy="112370"/>
            </a:xfrm>
            <a:custGeom>
              <a:avLst/>
              <a:gdLst>
                <a:gd name="f0" fmla="val w"/>
                <a:gd name="f1" fmla="val h"/>
                <a:gd name="f2" fmla="val 0"/>
                <a:gd name="f3" fmla="val 1387"/>
                <a:gd name="f4" fmla="val 2207"/>
                <a:gd name="f5" fmla="val 1386"/>
                <a:gd name="f6" fmla="val 1"/>
                <a:gd name="f7" fmla="val 1229"/>
                <a:gd name="f8" fmla="val 64"/>
                <a:gd name="f9" fmla="val 1071"/>
                <a:gd name="f10" fmla="val 95"/>
                <a:gd name="f11" fmla="val 882"/>
                <a:gd name="f12" fmla="val 2206"/>
                <a:gd name="f13" fmla="val 378"/>
                <a:gd name="f14" fmla="val 914"/>
                <a:gd name="f15" fmla="val 1734"/>
                <a:gd name="f16" fmla="val 1167"/>
                <a:gd name="f17" fmla="*/ f0 1 1387"/>
                <a:gd name="f18" fmla="*/ f1 1 2207"/>
                <a:gd name="f19" fmla="+- f4 0 f2"/>
                <a:gd name="f20" fmla="+- f3 0 f2"/>
                <a:gd name="f21" fmla="*/ f20 1 1387"/>
                <a:gd name="f22" fmla="*/ f19 1 2207"/>
                <a:gd name="f23" fmla="*/ f2 1 f21"/>
                <a:gd name="f24" fmla="*/ f3 1 f21"/>
                <a:gd name="f25" fmla="*/ f2 1 f22"/>
                <a:gd name="f26" fmla="*/ f4 1 f22"/>
                <a:gd name="f27" fmla="*/ f23 f17 1"/>
                <a:gd name="f28" fmla="*/ f24 f17 1"/>
                <a:gd name="f29" fmla="*/ f26 f18 1"/>
                <a:gd name="f30" fmla="*/ f25 f18 1"/>
              </a:gdLst>
              <a:ahLst/>
              <a:cxnLst>
                <a:cxn ang="3cd4">
                  <a:pos x="hc" y="t"/>
                </a:cxn>
                <a:cxn ang="0">
                  <a:pos x="r" y="vc"/>
                </a:cxn>
                <a:cxn ang="cd4">
                  <a:pos x="hc" y="b"/>
                </a:cxn>
                <a:cxn ang="cd2">
                  <a:pos x="l" y="vc"/>
                </a:cxn>
              </a:cxnLst>
              <a:rect l="f27" t="f30" r="f28" b="f29"/>
              <a:pathLst>
                <a:path w="1387" h="2207">
                  <a:moveTo>
                    <a:pt x="f5" y="f6"/>
                  </a:moveTo>
                  <a:cubicBezTo>
                    <a:pt x="f7" y="f8"/>
                    <a:pt x="f9" y="f10"/>
                    <a:pt x="f11" y="f10"/>
                  </a:cubicBezTo>
                  <a:lnTo>
                    <a:pt x="f2" y="f10"/>
                  </a:lnTo>
                  <a:lnTo>
                    <a:pt x="f2" y="f12"/>
                  </a:lnTo>
                  <a:lnTo>
                    <a:pt x="f13" y="f12"/>
                  </a:lnTo>
                  <a:cubicBezTo>
                    <a:pt x="f14" y="f12"/>
                    <a:pt x="f5" y="f15"/>
                    <a:pt x="f5" y="f16"/>
                  </a:cubicBezTo>
                  <a:lnTo>
                    <a:pt x="f5" y="f6"/>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grpSp>
      <p:grpSp>
        <p:nvGrpSpPr>
          <p:cNvPr id="119" name="Google Shape;6971;p88">
            <a:extLst>
              <a:ext uri="{FF2B5EF4-FFF2-40B4-BE49-F238E27FC236}">
                <a16:creationId xmlns:a16="http://schemas.microsoft.com/office/drawing/2014/main" id="{A887FB2C-4391-4554-8E97-116E2EEEC87B}"/>
              </a:ext>
            </a:extLst>
          </p:cNvPr>
          <p:cNvGrpSpPr/>
          <p:nvPr/>
        </p:nvGrpSpPr>
        <p:grpSpPr>
          <a:xfrm>
            <a:off x="4659493" y="1704152"/>
            <a:ext cx="443207" cy="443167"/>
            <a:chOff x="8143673" y="2266962"/>
            <a:chExt cx="593619" cy="593564"/>
          </a:xfrm>
          <a:solidFill>
            <a:srgbClr val="BA1A18"/>
          </a:solidFill>
        </p:grpSpPr>
        <p:sp>
          <p:nvSpPr>
            <p:cNvPr id="120" name="Google Shape;6972;p88">
              <a:extLst>
                <a:ext uri="{FF2B5EF4-FFF2-40B4-BE49-F238E27FC236}">
                  <a16:creationId xmlns:a16="http://schemas.microsoft.com/office/drawing/2014/main" id="{9DCB1E35-0E8D-4437-8B6E-C66563E96014}"/>
                </a:ext>
              </a:extLst>
            </p:cNvPr>
            <p:cNvSpPr/>
            <p:nvPr/>
          </p:nvSpPr>
          <p:spPr>
            <a:xfrm>
              <a:off x="8143673" y="2266962"/>
              <a:ext cx="593619" cy="593564"/>
            </a:xfrm>
            <a:custGeom>
              <a:avLst/>
              <a:gdLst>
                <a:gd name="f0" fmla="val w"/>
                <a:gd name="f1" fmla="val h"/>
                <a:gd name="f2" fmla="val 0"/>
                <a:gd name="f3" fmla="val 11658"/>
                <a:gd name="f4" fmla="val 11657"/>
                <a:gd name="f5" fmla="val 5829"/>
                <a:gd name="f6" fmla="val 3372"/>
                <a:gd name="f7" fmla="val 1261"/>
                <a:gd name="f8" fmla="val 1796"/>
                <a:gd name="f9" fmla="val 788"/>
                <a:gd name="f10" fmla="val 4159"/>
                <a:gd name="f11" fmla="val 347"/>
                <a:gd name="f12" fmla="val 4285"/>
                <a:gd name="f13" fmla="val 1"/>
                <a:gd name="f14" fmla="val 4694"/>
                <a:gd name="f15" fmla="val 5167"/>
                <a:gd name="f16" fmla="val 7876"/>
                <a:gd name="f17" fmla="val 8412"/>
                <a:gd name="f18" fmla="val 473"/>
                <a:gd name="f19" fmla="val 8885"/>
                <a:gd name="f20" fmla="val 1009"/>
                <a:gd name="f21" fmla="val 1702"/>
                <a:gd name="f22" fmla="val 1891"/>
                <a:gd name="f23" fmla="val 2049"/>
                <a:gd name="f24" fmla="val 8727"/>
                <a:gd name="f25" fmla="val 8538"/>
                <a:gd name="f26" fmla="val 4442"/>
                <a:gd name="f27" fmla="val 4253"/>
                <a:gd name="f28" fmla="val 4096"/>
                <a:gd name="f29" fmla="val 1481"/>
                <a:gd name="f30" fmla="val 1954"/>
                <a:gd name="f31" fmla="val 2111"/>
                <a:gd name="f32" fmla="val 3781"/>
                <a:gd name="f33" fmla="val 630"/>
                <a:gd name="f34" fmla="val 7877"/>
                <a:gd name="f35" fmla="val 9673"/>
                <a:gd name="f36" fmla="val 10145"/>
                <a:gd name="f37" fmla="val 9956"/>
                <a:gd name="f38" fmla="val 9767"/>
                <a:gd name="f39" fmla="val 9610"/>
                <a:gd name="f40" fmla="val 10271"/>
                <a:gd name="f41" fmla="val 10114"/>
                <a:gd name="f42" fmla="val 9672"/>
                <a:gd name="f43" fmla="val 9421"/>
                <a:gd name="f44" fmla="val 8570"/>
                <a:gd name="f45" fmla="val 6774"/>
                <a:gd name="f46" fmla="val 6617"/>
                <a:gd name="f47" fmla="val 9893"/>
                <a:gd name="f48" fmla="val 6270"/>
                <a:gd name="f49" fmla="val 9609"/>
                <a:gd name="f50" fmla="val 5262"/>
                <a:gd name="f51" fmla="val 4789"/>
                <a:gd name="f52" fmla="val 10082"/>
                <a:gd name="f53" fmla="val 10617"/>
                <a:gd name="f54" fmla="val 11184"/>
                <a:gd name="f55" fmla="val 6648"/>
                <a:gd name="f56" fmla="val 11373"/>
                <a:gd name="f57" fmla="val 10995"/>
                <a:gd name="f58" fmla="val 9799"/>
                <a:gd name="f59" fmla="val 10775"/>
                <a:gd name="f60" fmla="val 10933"/>
                <a:gd name="f61" fmla="val 11342"/>
                <a:gd name="f62" fmla="val 8790"/>
                <a:gd name="f63" fmla="val 8380"/>
                <a:gd name="f64" fmla="val 7908"/>
                <a:gd name="f65" fmla="val 5198"/>
                <a:gd name="f66" fmla="val 11311"/>
                <a:gd name="f67" fmla="val 10870"/>
                <a:gd name="f68" fmla="val 10397"/>
                <a:gd name="f69" fmla="val 8255"/>
                <a:gd name="f70" fmla="*/ f0 1 11658"/>
                <a:gd name="f71" fmla="*/ f1 1 11657"/>
                <a:gd name="f72" fmla="+- f4 0 f2"/>
                <a:gd name="f73" fmla="+- f3 0 f2"/>
                <a:gd name="f74" fmla="*/ f73 1 11658"/>
                <a:gd name="f75" fmla="*/ f72 1 11657"/>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1658" h="11657">
                  <a:moveTo>
                    <a:pt x="f5" y="f2"/>
                  </a:moveTo>
                  <a:cubicBezTo>
                    <a:pt x="f6" y="f2"/>
                    <a:pt x="f7" y="f8"/>
                    <a:pt x="f9" y="f10"/>
                  </a:cubicBezTo>
                  <a:cubicBezTo>
                    <a:pt x="f11" y="f12"/>
                    <a:pt x="f13" y="f14"/>
                    <a:pt x="f13" y="f15"/>
                  </a:cubicBezTo>
                  <a:lnTo>
                    <a:pt x="f13" y="f16"/>
                  </a:lnTo>
                  <a:cubicBezTo>
                    <a:pt x="f13" y="f17"/>
                    <a:pt x="f18" y="f19"/>
                    <a:pt x="f20" y="f19"/>
                  </a:cubicBezTo>
                  <a:lnTo>
                    <a:pt x="f21" y="f19"/>
                  </a:lnTo>
                  <a:cubicBezTo>
                    <a:pt x="f22" y="f19"/>
                    <a:pt x="f23" y="f24"/>
                    <a:pt x="f23" y="f25"/>
                  </a:cubicBezTo>
                  <a:lnTo>
                    <a:pt x="f23" y="f26"/>
                  </a:lnTo>
                  <a:cubicBezTo>
                    <a:pt x="f23" y="f27"/>
                    <a:pt x="f22" y="f28"/>
                    <a:pt x="f21" y="f28"/>
                  </a:cubicBezTo>
                  <a:lnTo>
                    <a:pt x="f29" y="f28"/>
                  </a:lnTo>
                  <a:cubicBezTo>
                    <a:pt x="f30" y="f31"/>
                    <a:pt x="f32" y="f33"/>
                    <a:pt x="f5" y="f33"/>
                  </a:cubicBezTo>
                  <a:cubicBezTo>
                    <a:pt x="f34" y="f33"/>
                    <a:pt x="f35" y="f31"/>
                    <a:pt x="f36" y="f28"/>
                  </a:cubicBezTo>
                  <a:lnTo>
                    <a:pt x="f37" y="f28"/>
                  </a:lnTo>
                  <a:cubicBezTo>
                    <a:pt x="f38" y="f28"/>
                    <a:pt x="f39" y="f27"/>
                    <a:pt x="f39" y="f26"/>
                  </a:cubicBezTo>
                  <a:lnTo>
                    <a:pt x="f39" y="f25"/>
                  </a:lnTo>
                  <a:cubicBezTo>
                    <a:pt x="f39" y="f24"/>
                    <a:pt x="f38" y="f19"/>
                    <a:pt x="f37" y="f19"/>
                  </a:cubicBezTo>
                  <a:lnTo>
                    <a:pt x="f40" y="f19"/>
                  </a:lnTo>
                  <a:cubicBezTo>
                    <a:pt x="f41" y="f42"/>
                    <a:pt x="f43" y="f40"/>
                    <a:pt x="f44" y="f40"/>
                  </a:cubicBezTo>
                  <a:lnTo>
                    <a:pt x="f45" y="f40"/>
                  </a:lnTo>
                  <a:cubicBezTo>
                    <a:pt x="f46" y="f47"/>
                    <a:pt x="f48" y="f49"/>
                    <a:pt x="f5" y="f49"/>
                  </a:cubicBezTo>
                  <a:cubicBezTo>
                    <a:pt x="f50" y="f49"/>
                    <a:pt x="f51" y="f52"/>
                    <a:pt x="f51" y="f53"/>
                  </a:cubicBezTo>
                  <a:cubicBezTo>
                    <a:pt x="f51" y="f54"/>
                    <a:pt x="f50" y="f4"/>
                    <a:pt x="f5" y="f4"/>
                  </a:cubicBezTo>
                  <a:cubicBezTo>
                    <a:pt x="f48" y="f4"/>
                    <a:pt x="f55" y="f56"/>
                    <a:pt x="f45" y="f57"/>
                  </a:cubicBezTo>
                  <a:lnTo>
                    <a:pt x="f44" y="f57"/>
                  </a:lnTo>
                  <a:cubicBezTo>
                    <a:pt x="f58" y="f57"/>
                    <a:pt x="f59" y="f52"/>
                    <a:pt x="f60" y="f19"/>
                  </a:cubicBezTo>
                  <a:cubicBezTo>
                    <a:pt x="f61" y="f62"/>
                    <a:pt x="f3" y="f63"/>
                    <a:pt x="f3" y="f64"/>
                  </a:cubicBezTo>
                  <a:lnTo>
                    <a:pt x="f3" y="f65"/>
                  </a:lnTo>
                  <a:cubicBezTo>
                    <a:pt x="f3" y="f14"/>
                    <a:pt x="f66" y="f27"/>
                    <a:pt x="f67" y="f10"/>
                  </a:cubicBezTo>
                  <a:cubicBezTo>
                    <a:pt x="f68" y="f8"/>
                    <a:pt x="f69" y="f2"/>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21" name="Google Shape;6973;p88">
              <a:extLst>
                <a:ext uri="{FF2B5EF4-FFF2-40B4-BE49-F238E27FC236}">
                  <a16:creationId xmlns:a16="http://schemas.microsoft.com/office/drawing/2014/main" id="{87D94FF3-17CF-438F-B184-3EC3EF1CCECD}"/>
                </a:ext>
              </a:extLst>
            </p:cNvPr>
            <p:cNvSpPr/>
            <p:nvPr/>
          </p:nvSpPr>
          <p:spPr>
            <a:xfrm>
              <a:off x="8281656" y="2406527"/>
              <a:ext cx="319262" cy="314178"/>
            </a:xfrm>
            <a:custGeom>
              <a:avLst/>
              <a:gdLst>
                <a:gd name="f0" fmla="val w"/>
                <a:gd name="f1" fmla="val h"/>
                <a:gd name="f2" fmla="val 0"/>
                <a:gd name="f3" fmla="val 6270"/>
                <a:gd name="f4" fmla="val 6170"/>
                <a:gd name="f5" fmla="val 3119"/>
                <a:gd name="f6" fmla="val 1386"/>
                <a:gd name="f7" fmla="val 3308"/>
                <a:gd name="f8" fmla="val 3466"/>
                <a:gd name="f9" fmla="val 1544"/>
                <a:gd name="f10" fmla="val 1733"/>
                <a:gd name="f11" fmla="val 1953"/>
                <a:gd name="f12" fmla="val 2079"/>
                <a:gd name="f13" fmla="val 2930"/>
                <a:gd name="f14" fmla="val 2773"/>
                <a:gd name="f15" fmla="val 2741"/>
                <a:gd name="f16" fmla="val 2867"/>
                <a:gd name="f17" fmla="val 3088"/>
                <a:gd name="f18" fmla="val 4474"/>
                <a:gd name="f19" fmla="val 4663"/>
                <a:gd name="f20" fmla="val 4820"/>
                <a:gd name="f21" fmla="val 3151"/>
                <a:gd name="f22" fmla="val 1449"/>
                <a:gd name="f23" fmla="val 63"/>
                <a:gd name="f24" fmla="val 3592"/>
                <a:gd name="f25" fmla="val 158"/>
                <a:gd name="f26" fmla="val 4096"/>
                <a:gd name="f27" fmla="val 441"/>
                <a:gd name="f28" fmla="val 4568"/>
                <a:gd name="f29" fmla="val 5734"/>
                <a:gd name="f30" fmla="val 5828"/>
                <a:gd name="f31" fmla="val 5955"/>
                <a:gd name="f32" fmla="val 126"/>
                <a:gd name="f33" fmla="val 6081"/>
                <a:gd name="f34" fmla="val 171"/>
                <a:gd name="f35" fmla="val 6125"/>
                <a:gd name="f36" fmla="val 263"/>
                <a:gd name="f37" fmla="val 357"/>
                <a:gd name="f38" fmla="val 396"/>
                <a:gd name="f39" fmla="val 436"/>
                <a:gd name="f40" fmla="val 6162"/>
                <a:gd name="f41" fmla="val 473"/>
                <a:gd name="f42" fmla="val 6144"/>
                <a:gd name="f43" fmla="val 1638"/>
                <a:gd name="f44" fmla="val 5765"/>
                <a:gd name="f45" fmla="val 6049"/>
                <a:gd name="f46" fmla="val 2615"/>
                <a:gd name="f47" fmla="val 4852"/>
                <a:gd name="f48" fmla="val 4789"/>
                <a:gd name="f49" fmla="*/ f0 1 6270"/>
                <a:gd name="f50" fmla="*/ f1 1 6170"/>
                <a:gd name="f51" fmla="+- f4 0 f2"/>
                <a:gd name="f52" fmla="+- f3 0 f2"/>
                <a:gd name="f53" fmla="*/ f52 1 6270"/>
                <a:gd name="f54" fmla="*/ f51 1 6170"/>
                <a:gd name="f55" fmla="*/ f2 1 f53"/>
                <a:gd name="f56" fmla="*/ f3 1 f53"/>
                <a:gd name="f57" fmla="*/ f2 1 f54"/>
                <a:gd name="f58" fmla="*/ f4 1 f54"/>
                <a:gd name="f59" fmla="*/ f55 f49 1"/>
                <a:gd name="f60" fmla="*/ f56 f49 1"/>
                <a:gd name="f61" fmla="*/ f58 f50 1"/>
                <a:gd name="f62" fmla="*/ f57 f50 1"/>
              </a:gdLst>
              <a:ahLst/>
              <a:cxnLst>
                <a:cxn ang="3cd4">
                  <a:pos x="hc" y="t"/>
                </a:cxn>
                <a:cxn ang="0">
                  <a:pos x="r" y="vc"/>
                </a:cxn>
                <a:cxn ang="cd4">
                  <a:pos x="hc" y="b"/>
                </a:cxn>
                <a:cxn ang="cd2">
                  <a:pos x="l" y="vc"/>
                </a:cxn>
              </a:cxnLst>
              <a:rect l="f59" t="f62" r="f60" b="f61"/>
              <a:pathLst>
                <a:path w="6270" h="6170">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5" y="f15"/>
                  </a:moveTo>
                  <a:cubicBezTo>
                    <a:pt x="f7" y="f15"/>
                    <a:pt x="f8" y="f16"/>
                    <a:pt x="f8" y="f17"/>
                  </a:cubicBezTo>
                  <a:lnTo>
                    <a:pt x="f8" y="f18"/>
                  </a:lnTo>
                  <a:cubicBezTo>
                    <a:pt x="f8" y="f19"/>
                    <a:pt x="f7" y="f20"/>
                    <a:pt x="f5" y="f20"/>
                  </a:cubicBezTo>
                  <a:cubicBezTo>
                    <a:pt x="f13" y="f20"/>
                    <a:pt x="f14" y="f19"/>
                    <a:pt x="f14" y="f18"/>
                  </a:cubicBezTo>
                  <a:lnTo>
                    <a:pt x="f14" y="f17"/>
                  </a:lnTo>
                  <a:cubicBezTo>
                    <a:pt x="f14" y="f16"/>
                    <a:pt x="f13" y="f15"/>
                    <a:pt x="f5" y="f15"/>
                  </a:cubicBezTo>
                  <a:close/>
                  <a:moveTo>
                    <a:pt x="f21" y="f2"/>
                  </a:moveTo>
                  <a:cubicBezTo>
                    <a:pt x="f22" y="f2"/>
                    <a:pt x="f23" y="f6"/>
                    <a:pt x="f23" y="f17"/>
                  </a:cubicBezTo>
                  <a:cubicBezTo>
                    <a:pt x="f23" y="f24"/>
                    <a:pt x="f25" y="f26"/>
                    <a:pt x="f27" y="f28"/>
                  </a:cubicBezTo>
                  <a:lnTo>
                    <a:pt x="f23" y="f29"/>
                  </a:lnTo>
                  <a:cubicBezTo>
                    <a:pt x="f2" y="f30"/>
                    <a:pt x="f2" y="f31"/>
                    <a:pt x="f32" y="f33"/>
                  </a:cubicBezTo>
                  <a:cubicBezTo>
                    <a:pt x="f34" y="f35"/>
                    <a:pt x="f36" y="f4"/>
                    <a:pt x="f37" y="f4"/>
                  </a:cubicBezTo>
                  <a:cubicBezTo>
                    <a:pt x="f38" y="f4"/>
                    <a:pt x="f39" y="f40"/>
                    <a:pt x="f41" y="f42"/>
                  </a:cubicBezTo>
                  <a:lnTo>
                    <a:pt x="f43" y="f44"/>
                  </a:lnTo>
                  <a:cubicBezTo>
                    <a:pt x="f12" y="f45"/>
                    <a:pt x="f46" y="f42"/>
                    <a:pt x="f21" y="f42"/>
                  </a:cubicBezTo>
                  <a:cubicBezTo>
                    <a:pt x="f47" y="f42"/>
                    <a:pt x="f3" y="f48"/>
                    <a:pt x="f3" y="f17"/>
                  </a:cubicBezTo>
                  <a:cubicBezTo>
                    <a:pt x="f3" y="f6"/>
                    <a:pt x="f47" y="f2"/>
                    <a:pt x="f21"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grpSp>
      <p:grpSp>
        <p:nvGrpSpPr>
          <p:cNvPr id="122" name="Google Shape;7004;p88">
            <a:extLst>
              <a:ext uri="{FF2B5EF4-FFF2-40B4-BE49-F238E27FC236}">
                <a16:creationId xmlns:a16="http://schemas.microsoft.com/office/drawing/2014/main" id="{ED0080BA-D8F8-4E0F-A020-CD21D58B4E5B}"/>
              </a:ext>
            </a:extLst>
          </p:cNvPr>
          <p:cNvGrpSpPr/>
          <p:nvPr/>
        </p:nvGrpSpPr>
        <p:grpSpPr>
          <a:xfrm>
            <a:off x="2343751" y="1711845"/>
            <a:ext cx="467171" cy="444088"/>
            <a:chOff x="5042038" y="2277267"/>
            <a:chExt cx="625714" cy="594798"/>
          </a:xfrm>
          <a:solidFill>
            <a:srgbClr val="BA1A18"/>
          </a:solidFill>
        </p:grpSpPr>
        <p:sp>
          <p:nvSpPr>
            <p:cNvPr id="123" name="Google Shape;7005;p88">
              <a:extLst>
                <a:ext uri="{FF2B5EF4-FFF2-40B4-BE49-F238E27FC236}">
                  <a16:creationId xmlns:a16="http://schemas.microsoft.com/office/drawing/2014/main" id="{9F2159A6-F503-4191-9C86-7E56DFF05CF9}"/>
                </a:ext>
              </a:extLst>
            </p:cNvPr>
            <p:cNvSpPr/>
            <p:nvPr/>
          </p:nvSpPr>
          <p:spPr>
            <a:xfrm>
              <a:off x="5232946" y="2277267"/>
              <a:ext cx="434806" cy="437192"/>
            </a:xfrm>
            <a:custGeom>
              <a:avLst/>
              <a:gdLst>
                <a:gd name="f0" fmla="val w"/>
                <a:gd name="f1" fmla="val h"/>
                <a:gd name="f2" fmla="val 0"/>
                <a:gd name="f3" fmla="val 8539"/>
                <a:gd name="f4" fmla="val 8586"/>
                <a:gd name="f5" fmla="val 5156"/>
                <a:gd name="f6" fmla="val 1"/>
                <a:gd name="f7" fmla="val 4372"/>
                <a:gd name="f8" fmla="val 3593"/>
                <a:gd name="f9" fmla="val 308"/>
                <a:gd name="f10" fmla="val 2994"/>
                <a:gd name="f11" fmla="val 922"/>
                <a:gd name="f12" fmla="val 1450"/>
                <a:gd name="f13" fmla="val 2466"/>
                <a:gd name="f14" fmla="val 1681"/>
                <a:gd name="f15" fmla="val 2417"/>
                <a:gd name="f16" fmla="val 1916"/>
                <a:gd name="f17" fmla="val 2392"/>
                <a:gd name="f18" fmla="val 2152"/>
                <a:gd name="f19" fmla="val 2529"/>
                <a:gd name="f20" fmla="val 2909"/>
                <a:gd name="f21" fmla="val 2456"/>
                <a:gd name="f22" fmla="val 3277"/>
                <a:gd name="f23" fmla="val 2592"/>
                <a:gd name="f24" fmla="val 3939"/>
                <a:gd name="f25" fmla="val 1899"/>
                <a:gd name="f26" fmla="val 4270"/>
                <a:gd name="f27" fmla="val 1568"/>
                <a:gd name="f28" fmla="val 4703"/>
                <a:gd name="f29" fmla="val 1402"/>
                <a:gd name="f30" fmla="val 5136"/>
                <a:gd name="f31" fmla="val 5569"/>
                <a:gd name="f32" fmla="val 6003"/>
                <a:gd name="f33" fmla="val 6333"/>
                <a:gd name="f34" fmla="val 7027"/>
                <a:gd name="f35" fmla="val 3631"/>
                <a:gd name="f36" fmla="val 4325"/>
                <a:gd name="f37" fmla="val 6719"/>
                <a:gd name="f38" fmla="val 3608"/>
                <a:gd name="f39" fmla="val 7050"/>
                <a:gd name="f40" fmla="val 3175"/>
                <a:gd name="f41" fmla="val 7215"/>
                <a:gd name="f42" fmla="val 2742"/>
                <a:gd name="f43" fmla="val 2309"/>
                <a:gd name="f44" fmla="val 1875"/>
                <a:gd name="f45" fmla="val 1545"/>
                <a:gd name="f46" fmla="val 1261"/>
                <a:gd name="f47" fmla="val 6435"/>
                <a:gd name="f48" fmla="val 1104"/>
                <a:gd name="f49" fmla="val 6089"/>
                <a:gd name="f50" fmla="val 1072"/>
                <a:gd name="f51" fmla="val 5742"/>
                <a:gd name="f52" fmla="val 6782"/>
                <a:gd name="f53" fmla="val 158"/>
                <a:gd name="f54" fmla="val 7097"/>
                <a:gd name="f55" fmla="val 348"/>
                <a:gd name="f56" fmla="val 7381"/>
                <a:gd name="f57" fmla="val 600"/>
                <a:gd name="f58" fmla="val 7664"/>
                <a:gd name="f59" fmla="val 1214"/>
                <a:gd name="f60" fmla="val 8278"/>
                <a:gd name="f61" fmla="val 2002"/>
                <a:gd name="f62" fmla="val 2781"/>
                <a:gd name="f63" fmla="val 3561"/>
                <a:gd name="f64" fmla="val 4333"/>
                <a:gd name="f65" fmla="val 4916"/>
                <a:gd name="f66" fmla="val 7342"/>
                <a:gd name="f67" fmla="val 5270"/>
                <a:gd name="f68" fmla="val 4073"/>
                <a:gd name="f69" fmla="val 2151"/>
                <a:gd name="f70" fmla="val 6727"/>
                <a:gd name="f71" fmla="val 5940"/>
                <a:gd name="f72" fmla="*/ f0 1 8539"/>
                <a:gd name="f73" fmla="*/ f1 1 8586"/>
                <a:gd name="f74" fmla="+- f4 0 f2"/>
                <a:gd name="f75" fmla="+- f3 0 f2"/>
                <a:gd name="f76" fmla="*/ f75 1 8539"/>
                <a:gd name="f77" fmla="*/ f74 1 8586"/>
                <a:gd name="f78" fmla="*/ f2 1 f76"/>
                <a:gd name="f79" fmla="*/ f3 1 f76"/>
                <a:gd name="f80" fmla="*/ f2 1 f77"/>
                <a:gd name="f81" fmla="*/ f4 1 f77"/>
                <a:gd name="f82" fmla="*/ f78 f72 1"/>
                <a:gd name="f83" fmla="*/ f79 f72 1"/>
                <a:gd name="f84" fmla="*/ f81 f73 1"/>
                <a:gd name="f85" fmla="*/ f80 f73 1"/>
              </a:gdLst>
              <a:ahLst/>
              <a:cxnLst>
                <a:cxn ang="3cd4">
                  <a:pos x="hc" y="t"/>
                </a:cxn>
                <a:cxn ang="0">
                  <a:pos x="r" y="vc"/>
                </a:cxn>
                <a:cxn ang="cd4">
                  <a:pos x="hc" y="b"/>
                </a:cxn>
                <a:cxn ang="cd2">
                  <a:pos x="l" y="vc"/>
                </a:cxn>
              </a:cxnLst>
              <a:rect l="f82" t="f85" r="f83" b="f84"/>
              <a:pathLst>
                <a:path w="8539" h="8586">
                  <a:moveTo>
                    <a:pt x="f5" y="f6"/>
                  </a:moveTo>
                  <a:cubicBezTo>
                    <a:pt x="f7" y="f6"/>
                    <a:pt x="f8" y="f9"/>
                    <a:pt x="f10" y="f11"/>
                  </a:cubicBezTo>
                  <a:lnTo>
                    <a:pt x="f12" y="f13"/>
                  </a:lnTo>
                  <a:cubicBezTo>
                    <a:pt x="f14" y="f15"/>
                    <a:pt x="f16" y="f17"/>
                    <a:pt x="f18" y="f17"/>
                  </a:cubicBezTo>
                  <a:cubicBezTo>
                    <a:pt x="f19" y="f17"/>
                    <a:pt x="f20" y="f21"/>
                    <a:pt x="f22" y="f23"/>
                  </a:cubicBezTo>
                  <a:lnTo>
                    <a:pt x="f24" y="f25"/>
                  </a:lnTo>
                  <a:cubicBezTo>
                    <a:pt x="f26" y="f27"/>
                    <a:pt x="f28" y="f29"/>
                    <a:pt x="f30" y="f29"/>
                  </a:cubicBezTo>
                  <a:cubicBezTo>
                    <a:pt x="f31" y="f29"/>
                    <a:pt x="f32" y="f27"/>
                    <a:pt x="f33" y="f25"/>
                  </a:cubicBezTo>
                  <a:cubicBezTo>
                    <a:pt x="f34" y="f23"/>
                    <a:pt x="f34" y="f35"/>
                    <a:pt x="f33" y="f36"/>
                  </a:cubicBezTo>
                  <a:lnTo>
                    <a:pt x="f24" y="f37"/>
                  </a:lnTo>
                  <a:cubicBezTo>
                    <a:pt x="f38" y="f39"/>
                    <a:pt x="f40" y="f41"/>
                    <a:pt x="f42" y="f41"/>
                  </a:cubicBezTo>
                  <a:cubicBezTo>
                    <a:pt x="f43" y="f41"/>
                    <a:pt x="f44" y="f39"/>
                    <a:pt x="f45" y="f37"/>
                  </a:cubicBezTo>
                  <a:cubicBezTo>
                    <a:pt x="f46" y="f47"/>
                    <a:pt x="f48" y="f49"/>
                    <a:pt x="f50" y="f51"/>
                  </a:cubicBezTo>
                  <a:lnTo>
                    <a:pt x="f6" y="f52"/>
                  </a:lnTo>
                  <a:cubicBezTo>
                    <a:pt x="f53" y="f54"/>
                    <a:pt x="f55" y="f56"/>
                    <a:pt x="f57" y="f58"/>
                  </a:cubicBezTo>
                  <a:cubicBezTo>
                    <a:pt x="f59" y="f60"/>
                    <a:pt x="f61" y="f4"/>
                    <a:pt x="f62" y="f4"/>
                  </a:cubicBezTo>
                  <a:cubicBezTo>
                    <a:pt x="f63" y="f4"/>
                    <a:pt x="f64" y="f60"/>
                    <a:pt x="f65" y="f58"/>
                  </a:cubicBezTo>
                  <a:lnTo>
                    <a:pt x="f66" y="f67"/>
                  </a:lnTo>
                  <a:cubicBezTo>
                    <a:pt x="f3" y="f68"/>
                    <a:pt x="f3" y="f69"/>
                    <a:pt x="f66" y="f11"/>
                  </a:cubicBezTo>
                  <a:cubicBezTo>
                    <a:pt x="f70" y="f9"/>
                    <a:pt x="f71" y="f6"/>
                    <a:pt x="f5"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24" name="Google Shape;7006;p88">
              <a:extLst>
                <a:ext uri="{FF2B5EF4-FFF2-40B4-BE49-F238E27FC236}">
                  <a16:creationId xmlns:a16="http://schemas.microsoft.com/office/drawing/2014/main" id="{31EBED74-F720-4FB7-B03B-16C046551EAE}"/>
                </a:ext>
              </a:extLst>
            </p:cNvPr>
            <p:cNvSpPr/>
            <p:nvPr/>
          </p:nvSpPr>
          <p:spPr>
            <a:xfrm>
              <a:off x="5042038" y="2431252"/>
              <a:ext cx="439634" cy="440813"/>
            </a:xfrm>
            <a:custGeom>
              <a:avLst/>
              <a:gdLst>
                <a:gd name="f0" fmla="val w"/>
                <a:gd name="f1" fmla="val h"/>
                <a:gd name="f2" fmla="val 0"/>
                <a:gd name="f3" fmla="val 8634"/>
                <a:gd name="f4" fmla="val 8657"/>
                <a:gd name="f5" fmla="val 5865"/>
                <a:gd name="f6" fmla="val 1"/>
                <a:gd name="f7" fmla="val 5081"/>
                <a:gd name="f8" fmla="val 4301"/>
                <a:gd name="f9" fmla="val 308"/>
                <a:gd name="f10" fmla="val 3718"/>
                <a:gd name="f11" fmla="val 922"/>
                <a:gd name="f12" fmla="val 1230"/>
                <a:gd name="f13" fmla="val 3411"/>
                <a:gd name="f14" fmla="val 4640"/>
                <a:gd name="f15" fmla="val 6562"/>
                <a:gd name="f16" fmla="val 7759"/>
                <a:gd name="f17" fmla="val 1844"/>
                <a:gd name="f18" fmla="val 8358"/>
                <a:gd name="f19" fmla="val 2632"/>
                <a:gd name="f20" fmla="val 3415"/>
                <a:gd name="f21" fmla="val 4199"/>
                <a:gd name="f22" fmla="val 4979"/>
                <a:gd name="f23" fmla="val 5577"/>
                <a:gd name="f24" fmla="val 7152"/>
                <a:gd name="f25" fmla="val 6184"/>
                <a:gd name="f26" fmla="val 6938"/>
                <a:gd name="f27" fmla="val 6218"/>
                <a:gd name="f28" fmla="val 6719"/>
                <a:gd name="f29" fmla="val 6235"/>
                <a:gd name="f30" fmla="val 6499"/>
                <a:gd name="f31" fmla="val 6106"/>
                <a:gd name="f32" fmla="val 5709"/>
                <a:gd name="f33" fmla="val 6179"/>
                <a:gd name="f34" fmla="val 5325"/>
                <a:gd name="f35" fmla="val 6058"/>
                <a:gd name="f36" fmla="val 4569"/>
                <a:gd name="f37" fmla="val 6814"/>
                <a:gd name="f38" fmla="val 4238"/>
                <a:gd name="f39" fmla="val 7145"/>
                <a:gd name="f40" fmla="val 3805"/>
                <a:gd name="f41" fmla="val 7310"/>
                <a:gd name="f42" fmla="val 3372"/>
                <a:gd name="f43" fmla="val 2939"/>
                <a:gd name="f44" fmla="val 2505"/>
                <a:gd name="f45" fmla="val 2175"/>
                <a:gd name="f46" fmla="val 1513"/>
                <a:gd name="f47" fmla="val 6121"/>
                <a:gd name="f48" fmla="val 4388"/>
                <a:gd name="f49" fmla="val 4664"/>
                <a:gd name="f50" fmla="val 1899"/>
                <a:gd name="f51" fmla="val 4994"/>
                <a:gd name="f52" fmla="val 1568"/>
                <a:gd name="f53" fmla="val 5428"/>
                <a:gd name="f54" fmla="val 1403"/>
                <a:gd name="f55" fmla="val 5861"/>
                <a:gd name="f56" fmla="val 6294"/>
                <a:gd name="f57" fmla="val 6727"/>
                <a:gd name="f58" fmla="val 7058"/>
                <a:gd name="f59" fmla="val 7342"/>
                <a:gd name="f60" fmla="val 2183"/>
                <a:gd name="f61" fmla="val 7499"/>
                <a:gd name="f62" fmla="val 2561"/>
                <a:gd name="f63" fmla="val 7531"/>
                <a:gd name="f64" fmla="val 2907"/>
                <a:gd name="f65" fmla="val 8287"/>
                <a:gd name="f66" fmla="val 2151"/>
                <a:gd name="f67" fmla="val 8633"/>
                <a:gd name="f68" fmla="val 1805"/>
                <a:gd name="f69" fmla="val 8476"/>
                <a:gd name="f70" fmla="val 1490"/>
                <a:gd name="f71" fmla="val 1206"/>
                <a:gd name="f72" fmla="val 8035"/>
                <a:gd name="f73" fmla="val 7436"/>
                <a:gd name="f74" fmla="val 6648"/>
                <a:gd name="f75" fmla="*/ f0 1 8634"/>
                <a:gd name="f76" fmla="*/ f1 1 8657"/>
                <a:gd name="f77" fmla="+- f4 0 f2"/>
                <a:gd name="f78" fmla="+- f3 0 f2"/>
                <a:gd name="f79" fmla="*/ f78 1 8634"/>
                <a:gd name="f80" fmla="*/ f77 1 8657"/>
                <a:gd name="f81" fmla="*/ f2 1 f79"/>
                <a:gd name="f82" fmla="*/ f3 1 f79"/>
                <a:gd name="f83" fmla="*/ f2 1 f80"/>
                <a:gd name="f84" fmla="*/ f4 1 f80"/>
                <a:gd name="f85" fmla="*/ f81 f75 1"/>
                <a:gd name="f86" fmla="*/ f82 f75 1"/>
                <a:gd name="f87" fmla="*/ f84 f76 1"/>
                <a:gd name="f88" fmla="*/ f83 f76 1"/>
              </a:gdLst>
              <a:ahLst/>
              <a:cxnLst>
                <a:cxn ang="3cd4">
                  <a:pos x="hc" y="t"/>
                </a:cxn>
                <a:cxn ang="0">
                  <a:pos x="r" y="vc"/>
                </a:cxn>
                <a:cxn ang="cd4">
                  <a:pos x="hc" y="b"/>
                </a:cxn>
                <a:cxn ang="cd2">
                  <a:pos x="l" y="vc"/>
                </a:cxn>
              </a:cxnLst>
              <a:rect l="f85" t="f88" r="f86" b="f87"/>
              <a:pathLst>
                <a:path w="8634" h="8657">
                  <a:moveTo>
                    <a:pt x="f5" y="f6"/>
                  </a:moveTo>
                  <a:cubicBezTo>
                    <a:pt x="f7" y="f6"/>
                    <a:pt x="f8" y="f9"/>
                    <a:pt x="f10" y="f11"/>
                  </a:cubicBezTo>
                  <a:lnTo>
                    <a:pt x="f12" y="f13"/>
                  </a:lnTo>
                  <a:cubicBezTo>
                    <a:pt x="f6" y="f14"/>
                    <a:pt x="f6" y="f15"/>
                    <a:pt x="f12" y="f16"/>
                  </a:cubicBezTo>
                  <a:cubicBezTo>
                    <a:pt x="f17" y="f18"/>
                    <a:pt x="f19" y="f4"/>
                    <a:pt x="f20" y="f4"/>
                  </a:cubicBezTo>
                  <a:cubicBezTo>
                    <a:pt x="f21" y="f4"/>
                    <a:pt x="f22" y="f18"/>
                    <a:pt x="f23" y="f16"/>
                  </a:cubicBezTo>
                  <a:lnTo>
                    <a:pt x="f24" y="f25"/>
                  </a:lnTo>
                  <a:lnTo>
                    <a:pt x="f24" y="f25"/>
                  </a:lnTo>
                  <a:cubicBezTo>
                    <a:pt x="f26" y="f27"/>
                    <a:pt x="f28" y="f29"/>
                    <a:pt x="f30" y="f29"/>
                  </a:cubicBezTo>
                  <a:cubicBezTo>
                    <a:pt x="f31" y="f29"/>
                    <a:pt x="f32" y="f33"/>
                    <a:pt x="f34" y="f35"/>
                  </a:cubicBezTo>
                  <a:lnTo>
                    <a:pt x="f36" y="f37"/>
                  </a:lnTo>
                  <a:cubicBezTo>
                    <a:pt x="f38" y="f39"/>
                    <a:pt x="f40" y="f41"/>
                    <a:pt x="f42" y="f41"/>
                  </a:cubicBezTo>
                  <a:cubicBezTo>
                    <a:pt x="f43" y="f41"/>
                    <a:pt x="f44" y="f39"/>
                    <a:pt x="f45" y="f37"/>
                  </a:cubicBezTo>
                  <a:cubicBezTo>
                    <a:pt x="f46" y="f47"/>
                    <a:pt x="f46" y="f7"/>
                    <a:pt x="f45" y="f48"/>
                  </a:cubicBezTo>
                  <a:lnTo>
                    <a:pt x="f49" y="f50"/>
                  </a:lnTo>
                  <a:cubicBezTo>
                    <a:pt x="f51" y="f52"/>
                    <a:pt x="f53" y="f54"/>
                    <a:pt x="f55" y="f54"/>
                  </a:cubicBezTo>
                  <a:cubicBezTo>
                    <a:pt x="f56" y="f54"/>
                    <a:pt x="f57" y="f52"/>
                    <a:pt x="f58" y="f50"/>
                  </a:cubicBezTo>
                  <a:cubicBezTo>
                    <a:pt x="f59" y="f60"/>
                    <a:pt x="f61" y="f62"/>
                    <a:pt x="f63" y="f64"/>
                  </a:cubicBezTo>
                  <a:lnTo>
                    <a:pt x="f65" y="f66"/>
                  </a:lnTo>
                  <a:lnTo>
                    <a:pt x="f67" y="f68"/>
                  </a:lnTo>
                  <a:cubicBezTo>
                    <a:pt x="f69" y="f70"/>
                    <a:pt x="f65" y="f71"/>
                    <a:pt x="f72" y="f11"/>
                  </a:cubicBezTo>
                  <a:cubicBezTo>
                    <a:pt x="f73" y="f9"/>
                    <a:pt x="f74" y="f6"/>
                    <a:pt x="f5"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grpSp>
      <p:grpSp>
        <p:nvGrpSpPr>
          <p:cNvPr id="125" name="Google Shape;7018;p88">
            <a:extLst>
              <a:ext uri="{FF2B5EF4-FFF2-40B4-BE49-F238E27FC236}">
                <a16:creationId xmlns:a16="http://schemas.microsoft.com/office/drawing/2014/main" id="{421D7FEF-AE29-4FCE-B783-1B637A43CEAA}"/>
              </a:ext>
            </a:extLst>
          </p:cNvPr>
          <p:cNvGrpSpPr/>
          <p:nvPr/>
        </p:nvGrpSpPr>
        <p:grpSpPr>
          <a:xfrm>
            <a:off x="5279284" y="1711137"/>
            <a:ext cx="444389" cy="443207"/>
            <a:chOff x="8973802" y="2276316"/>
            <a:chExt cx="595201" cy="593619"/>
          </a:xfrm>
          <a:solidFill>
            <a:srgbClr val="BA1A18"/>
          </a:solidFill>
        </p:grpSpPr>
        <p:sp>
          <p:nvSpPr>
            <p:cNvPr id="126" name="Google Shape;7019;p88">
              <a:extLst>
                <a:ext uri="{FF2B5EF4-FFF2-40B4-BE49-F238E27FC236}">
                  <a16:creationId xmlns:a16="http://schemas.microsoft.com/office/drawing/2014/main" id="{FB31AD0A-8040-4591-8389-7C463A43EAF0}"/>
                </a:ext>
              </a:extLst>
            </p:cNvPr>
            <p:cNvSpPr/>
            <p:nvPr/>
          </p:nvSpPr>
          <p:spPr>
            <a:xfrm>
              <a:off x="9079662" y="2382185"/>
              <a:ext cx="383471" cy="380271"/>
            </a:xfrm>
            <a:custGeom>
              <a:avLst/>
              <a:gdLst>
                <a:gd name="f0" fmla="val w"/>
                <a:gd name="f1" fmla="val h"/>
                <a:gd name="f2" fmla="val 0"/>
                <a:gd name="f3" fmla="val 7531"/>
                <a:gd name="f4" fmla="val 7468"/>
                <a:gd name="f5" fmla="val 3750"/>
                <a:gd name="f6" fmla="val 663"/>
                <a:gd name="f7" fmla="val 3939"/>
                <a:gd name="f8" fmla="val 4096"/>
                <a:gd name="f9" fmla="val 820"/>
                <a:gd name="f10" fmla="val 1009"/>
                <a:gd name="f11" fmla="val 3624"/>
                <a:gd name="f12" fmla="val 5357"/>
                <a:gd name="f13" fmla="val 4884"/>
                <a:gd name="f14" fmla="val 5514"/>
                <a:gd name="f15" fmla="val 5042"/>
                <a:gd name="f16" fmla="val 5231"/>
                <a:gd name="f17" fmla="val 5294"/>
                <a:gd name="f18" fmla="val 5420"/>
                <a:gd name="f19" fmla="val 5207"/>
                <a:gd name="f20" fmla="val 5451"/>
                <a:gd name="f21" fmla="val 5120"/>
                <a:gd name="f22" fmla="val 5034"/>
                <a:gd name="f23" fmla="val 4947"/>
                <a:gd name="f24" fmla="val 3498"/>
                <a:gd name="f25" fmla="val 3971"/>
                <a:gd name="f26" fmla="val 3435"/>
                <a:gd name="f27" fmla="val 3908"/>
                <a:gd name="f28" fmla="val 3403"/>
                <a:gd name="f29" fmla="val 3813"/>
                <a:gd name="f30" fmla="val 3719"/>
                <a:gd name="f31" fmla="val 3561"/>
                <a:gd name="f32" fmla="val 1"/>
                <a:gd name="f33" fmla="val 1671"/>
                <a:gd name="f34" fmla="val 1702"/>
                <a:gd name="f35" fmla="val 5829"/>
                <a:gd name="f36" fmla="val 5798"/>
                <a:gd name="f37" fmla="val 7499"/>
                <a:gd name="f38" fmla="val 7530"/>
                <a:gd name="f39" fmla="*/ f0 1 7531"/>
                <a:gd name="f40" fmla="*/ f1 1 7468"/>
                <a:gd name="f41" fmla="+- f4 0 f2"/>
                <a:gd name="f42" fmla="+- f3 0 f2"/>
                <a:gd name="f43" fmla="*/ f42 1 7531"/>
                <a:gd name="f44" fmla="*/ f41 1 7468"/>
                <a:gd name="f45" fmla="*/ f2 1 f43"/>
                <a:gd name="f46" fmla="*/ f3 1 f43"/>
                <a:gd name="f47" fmla="*/ f2 1 f44"/>
                <a:gd name="f48" fmla="*/ f4 1 f44"/>
                <a:gd name="f49" fmla="*/ f45 f39 1"/>
                <a:gd name="f50" fmla="*/ f46 f39 1"/>
                <a:gd name="f51" fmla="*/ f48 f40 1"/>
                <a:gd name="f52" fmla="*/ f47 f40 1"/>
              </a:gdLst>
              <a:ahLst/>
              <a:cxnLst>
                <a:cxn ang="3cd4">
                  <a:pos x="hc" y="t"/>
                </a:cxn>
                <a:cxn ang="0">
                  <a:pos x="r" y="vc"/>
                </a:cxn>
                <a:cxn ang="cd4">
                  <a:pos x="hc" y="b"/>
                </a:cxn>
                <a:cxn ang="cd2">
                  <a:pos x="l" y="vc"/>
                </a:cxn>
              </a:cxnLst>
              <a:rect l="f49" t="f52" r="f50" b="f51"/>
              <a:pathLst>
                <a:path w="7531" h="7468">
                  <a:moveTo>
                    <a:pt x="f5" y="f6"/>
                  </a:moveTo>
                  <a:cubicBezTo>
                    <a:pt x="f7" y="f6"/>
                    <a:pt x="f8" y="f9"/>
                    <a:pt x="f8" y="f10"/>
                  </a:cubicBezTo>
                  <a:lnTo>
                    <a:pt x="f8" y="f11"/>
                  </a:lnTo>
                  <a:lnTo>
                    <a:pt x="f12" y="f13"/>
                  </a:lnTo>
                  <a:cubicBezTo>
                    <a:pt x="f14" y="f15"/>
                    <a:pt x="f14" y="f16"/>
                    <a:pt x="f12" y="f12"/>
                  </a:cubicBezTo>
                  <a:cubicBezTo>
                    <a:pt x="f17" y="f18"/>
                    <a:pt x="f19" y="f20"/>
                    <a:pt x="f21" y="f20"/>
                  </a:cubicBezTo>
                  <a:cubicBezTo>
                    <a:pt x="f22" y="f20"/>
                    <a:pt x="f23" y="f18"/>
                    <a:pt x="f13" y="f12"/>
                  </a:cubicBezTo>
                  <a:lnTo>
                    <a:pt x="f24" y="f25"/>
                  </a:lnTo>
                  <a:cubicBezTo>
                    <a:pt x="f26" y="f27"/>
                    <a:pt x="f28" y="f29"/>
                    <a:pt x="f28" y="f30"/>
                  </a:cubicBezTo>
                  <a:lnTo>
                    <a:pt x="f28" y="f10"/>
                  </a:lnTo>
                  <a:cubicBezTo>
                    <a:pt x="f28" y="f9"/>
                    <a:pt x="f31" y="f6"/>
                    <a:pt x="f5" y="f6"/>
                  </a:cubicBezTo>
                  <a:close/>
                  <a:moveTo>
                    <a:pt x="f5" y="f32"/>
                  </a:moveTo>
                  <a:cubicBezTo>
                    <a:pt x="f33" y="f32"/>
                    <a:pt x="f32" y="f34"/>
                    <a:pt x="f32" y="f5"/>
                  </a:cubicBezTo>
                  <a:cubicBezTo>
                    <a:pt x="f32" y="f35"/>
                    <a:pt x="f34" y="f4"/>
                    <a:pt x="f5" y="f4"/>
                  </a:cubicBezTo>
                  <a:cubicBezTo>
                    <a:pt x="f36" y="f4"/>
                    <a:pt x="f37" y="f36"/>
                    <a:pt x="f37" y="f5"/>
                  </a:cubicBezTo>
                  <a:cubicBezTo>
                    <a:pt x="f38" y="f34"/>
                    <a:pt x="f35" y="f32"/>
                    <a:pt x="f5" y="f3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27" name="Google Shape;7020;p88">
              <a:extLst>
                <a:ext uri="{FF2B5EF4-FFF2-40B4-BE49-F238E27FC236}">
                  <a16:creationId xmlns:a16="http://schemas.microsoft.com/office/drawing/2014/main" id="{9F267E78-6170-4001-99FF-0DEE578728EB}"/>
                </a:ext>
              </a:extLst>
            </p:cNvPr>
            <p:cNvSpPr/>
            <p:nvPr/>
          </p:nvSpPr>
          <p:spPr>
            <a:xfrm>
              <a:off x="8973802" y="2276316"/>
              <a:ext cx="595201" cy="593619"/>
            </a:xfrm>
            <a:custGeom>
              <a:avLst/>
              <a:gdLst>
                <a:gd name="f0" fmla="val w"/>
                <a:gd name="f1" fmla="val h"/>
                <a:gd name="f2" fmla="val 0"/>
                <a:gd name="f3" fmla="val 11689"/>
                <a:gd name="f4" fmla="val 11658"/>
                <a:gd name="f5" fmla="val 5829"/>
                <a:gd name="f6" fmla="val 1355"/>
                <a:gd name="f7" fmla="val 8286"/>
                <a:gd name="f8" fmla="val 10271"/>
                <a:gd name="f9" fmla="val 3372"/>
                <a:gd name="f10" fmla="val 8318"/>
                <a:gd name="f11" fmla="val 3403"/>
                <a:gd name="f12" fmla="val 1387"/>
                <a:gd name="f13" fmla="val 8255"/>
                <a:gd name="f14" fmla="val 3371"/>
                <a:gd name="f15" fmla="val 1"/>
                <a:gd name="f16" fmla="val 2647"/>
                <a:gd name="f17" fmla="val 2616"/>
                <a:gd name="f18" fmla="val 9011"/>
                <a:gd name="f19" fmla="val 11657"/>
                <a:gd name="f20" fmla="val 9042"/>
                <a:gd name="f21" fmla="*/ f0 1 11689"/>
                <a:gd name="f22" fmla="*/ f1 1 11658"/>
                <a:gd name="f23" fmla="+- f4 0 f2"/>
                <a:gd name="f24" fmla="+- f3 0 f2"/>
                <a:gd name="f25" fmla="*/ f24 1 11689"/>
                <a:gd name="f26" fmla="*/ f23 1 11658"/>
                <a:gd name="f27" fmla="*/ f2 1 f25"/>
                <a:gd name="f28" fmla="*/ f3 1 f25"/>
                <a:gd name="f29" fmla="*/ f2 1 f26"/>
                <a:gd name="f30" fmla="*/ f4 1 f26"/>
                <a:gd name="f31" fmla="*/ f27 f21 1"/>
                <a:gd name="f32" fmla="*/ f28 f21 1"/>
                <a:gd name="f33" fmla="*/ f30 f22 1"/>
                <a:gd name="f34" fmla="*/ f29 f22 1"/>
              </a:gdLst>
              <a:ahLst/>
              <a:cxnLst>
                <a:cxn ang="3cd4">
                  <a:pos x="hc" y="t"/>
                </a:cxn>
                <a:cxn ang="0">
                  <a:pos x="r" y="vc"/>
                </a:cxn>
                <a:cxn ang="cd4">
                  <a:pos x="hc" y="b"/>
                </a:cxn>
                <a:cxn ang="cd2">
                  <a:pos x="l" y="vc"/>
                </a:cxn>
              </a:cxnLst>
              <a:rect l="f31" t="f34" r="f32" b="f33"/>
              <a:pathLst>
                <a:path w="11689" h="11658">
                  <a:moveTo>
                    <a:pt x="f5" y="f6"/>
                  </a:moveTo>
                  <a:cubicBezTo>
                    <a:pt x="f7" y="f6"/>
                    <a:pt x="f8" y="f9"/>
                    <a:pt x="f8" y="f5"/>
                  </a:cubicBezTo>
                  <a:cubicBezTo>
                    <a:pt x="f8" y="f7"/>
                    <a:pt x="f10" y="f8"/>
                    <a:pt x="f5" y="f8"/>
                  </a:cubicBezTo>
                  <a:cubicBezTo>
                    <a:pt x="f11" y="f8"/>
                    <a:pt x="f12" y="f13"/>
                    <a:pt x="f12" y="f5"/>
                  </a:cubicBezTo>
                  <a:cubicBezTo>
                    <a:pt x="f12" y="f9"/>
                    <a:pt x="f14" y="f6"/>
                    <a:pt x="f5" y="f6"/>
                  </a:cubicBezTo>
                  <a:close/>
                  <a:moveTo>
                    <a:pt x="f5" y="f15"/>
                  </a:moveTo>
                  <a:cubicBezTo>
                    <a:pt x="f16" y="f15"/>
                    <a:pt x="f2" y="f17"/>
                    <a:pt x="f2" y="f5"/>
                  </a:cubicBezTo>
                  <a:cubicBezTo>
                    <a:pt x="f2" y="f18"/>
                    <a:pt x="f16" y="f19"/>
                    <a:pt x="f5" y="f19"/>
                  </a:cubicBezTo>
                  <a:cubicBezTo>
                    <a:pt x="f18" y="f19"/>
                    <a:pt x="f19" y="f18"/>
                    <a:pt x="f19" y="f5"/>
                  </a:cubicBezTo>
                  <a:cubicBezTo>
                    <a:pt x="f3" y="f17"/>
                    <a:pt x="f20" y="f15"/>
                    <a:pt x="f5" y="f15"/>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grpSp>
      <p:sp>
        <p:nvSpPr>
          <p:cNvPr id="128" name="Google Shape;5917;p86">
            <a:extLst>
              <a:ext uri="{FF2B5EF4-FFF2-40B4-BE49-F238E27FC236}">
                <a16:creationId xmlns:a16="http://schemas.microsoft.com/office/drawing/2014/main" id="{F3EFF301-D7B7-4FDA-AC63-CF3FDF578835}"/>
              </a:ext>
            </a:extLst>
          </p:cNvPr>
          <p:cNvSpPr/>
          <p:nvPr/>
        </p:nvSpPr>
        <p:spPr>
          <a:xfrm>
            <a:off x="2899481" y="2577078"/>
            <a:ext cx="449004" cy="461081"/>
          </a:xfrm>
          <a:custGeom>
            <a:avLst/>
            <a:gdLst>
              <a:gd name="f0" fmla="val w"/>
              <a:gd name="f1" fmla="val h"/>
              <a:gd name="f2" fmla="val 0"/>
              <a:gd name="f3" fmla="val 12446"/>
              <a:gd name="f4" fmla="val 12698"/>
              <a:gd name="f5" fmla="val 6239"/>
              <a:gd name="f6" fmla="val 1"/>
              <a:gd name="f7" fmla="val 5105"/>
              <a:gd name="f8" fmla="val 4191"/>
              <a:gd name="f9" fmla="val 915"/>
              <a:gd name="f10" fmla="val 4159"/>
              <a:gd name="f11" fmla="val 2112"/>
              <a:gd name="f12" fmla="val 3088"/>
              <a:gd name="f13" fmla="val 4852"/>
              <a:gd name="f14" fmla="val 3939"/>
              <a:gd name="f15" fmla="val 5798"/>
              <a:gd name="f16" fmla="val 4097"/>
              <a:gd name="f17" fmla="val 5294"/>
              <a:gd name="f18" fmla="val 5483"/>
              <a:gd name="f19" fmla="val 6333"/>
              <a:gd name="f20" fmla="val 7310"/>
              <a:gd name="f21" fmla="val 7657"/>
              <a:gd name="f22" fmla="val 4222"/>
              <a:gd name="f23" fmla="val 7972"/>
              <a:gd name="f24" fmla="val 4380"/>
              <a:gd name="f25" fmla="val 8255"/>
              <a:gd name="f26" fmla="val 3403"/>
              <a:gd name="f27" fmla="val 9043"/>
              <a:gd name="f28" fmla="val 3057"/>
              <a:gd name="f29" fmla="val 8728"/>
              <a:gd name="f30" fmla="val 2584"/>
              <a:gd name="f31" fmla="val 8570"/>
              <a:gd name="f32" fmla="val 946"/>
              <a:gd name="f33" fmla="val 8602"/>
              <a:gd name="f34" fmla="val 9515"/>
              <a:gd name="f35" fmla="val 10650"/>
              <a:gd name="f36" fmla="val 11784"/>
              <a:gd name="f37" fmla="val 12697"/>
              <a:gd name="f38" fmla="val 3246"/>
              <a:gd name="f39" fmla="val 4128"/>
              <a:gd name="f40" fmla="val 11752"/>
              <a:gd name="f41" fmla="val 10303"/>
              <a:gd name="f42" fmla="val 4096"/>
              <a:gd name="f43" fmla="val 9988"/>
              <a:gd name="f44" fmla="val 9704"/>
              <a:gd name="f45" fmla="val 4947"/>
              <a:gd name="f46" fmla="val 8917"/>
              <a:gd name="f47" fmla="val 9232"/>
              <a:gd name="f48" fmla="val 5766"/>
              <a:gd name="f49" fmla="val 9389"/>
              <a:gd name="f50" fmla="val 6743"/>
              <a:gd name="f51" fmla="val 7184"/>
              <a:gd name="f52" fmla="val 9200"/>
              <a:gd name="f53" fmla="val 7530"/>
              <a:gd name="f54" fmla="val 8507"/>
              <a:gd name="f55" fmla="val 8350"/>
              <a:gd name="f56" fmla="val 8287"/>
              <a:gd name="f57" fmla="val 10366"/>
              <a:gd name="f58" fmla="val 11500"/>
              <a:gd name="f59" fmla="val 12414"/>
              <a:gd name="f60" fmla="val 12445"/>
              <a:gd name="f61" fmla="val 11563"/>
              <a:gd name="f62" fmla="val 9862"/>
              <a:gd name="f63" fmla="val 9421"/>
              <a:gd name="f64" fmla="val 8759"/>
              <a:gd name="f65" fmla="val 9074"/>
              <a:gd name="f66" fmla="val 8097"/>
              <a:gd name="f67" fmla="val 8318"/>
              <a:gd name="f68" fmla="val 7625"/>
              <a:gd name="f69" fmla="val 5451"/>
              <a:gd name="f70" fmla="val 6680"/>
              <a:gd name="f71" fmla="val 3908"/>
              <a:gd name="f72" fmla="val 7404"/>
              <a:gd name="f73" fmla="val 64"/>
              <a:gd name="f74" fmla="*/ f0 1 12446"/>
              <a:gd name="f75" fmla="*/ f1 1 12698"/>
              <a:gd name="f76" fmla="+- f4 0 f2"/>
              <a:gd name="f77" fmla="+- f3 0 f2"/>
              <a:gd name="f78" fmla="*/ f77 1 12446"/>
              <a:gd name="f79" fmla="*/ f76 1 12698"/>
              <a:gd name="f80" fmla="*/ f2 1 f78"/>
              <a:gd name="f81" fmla="*/ f3 1 f78"/>
              <a:gd name="f82" fmla="*/ f2 1 f79"/>
              <a:gd name="f83" fmla="*/ f4 1 f79"/>
              <a:gd name="f84" fmla="*/ f80 f74 1"/>
              <a:gd name="f85" fmla="*/ f81 f74 1"/>
              <a:gd name="f86" fmla="*/ f83 f75 1"/>
              <a:gd name="f87" fmla="*/ f82 f75 1"/>
            </a:gdLst>
            <a:ahLst/>
            <a:cxnLst>
              <a:cxn ang="3cd4">
                <a:pos x="hc" y="t"/>
              </a:cxn>
              <a:cxn ang="0">
                <a:pos x="r" y="vc"/>
              </a:cxn>
              <a:cxn ang="cd4">
                <a:pos x="hc" y="b"/>
              </a:cxn>
              <a:cxn ang="cd2">
                <a:pos x="l" y="vc"/>
              </a:cxn>
            </a:cxnLst>
            <a:rect l="f84" t="f87" r="f85" b="f86"/>
            <a:pathLst>
              <a:path w="12446" h="12698">
                <a:moveTo>
                  <a:pt x="f5" y="f6"/>
                </a:moveTo>
                <a:cubicBezTo>
                  <a:pt x="f7" y="f6"/>
                  <a:pt x="f8" y="f9"/>
                  <a:pt x="f10" y="f11"/>
                </a:cubicBezTo>
                <a:cubicBezTo>
                  <a:pt x="f10" y="f12"/>
                  <a:pt x="f13" y="f14"/>
                  <a:pt x="f15" y="f16"/>
                </a:cubicBezTo>
                <a:lnTo>
                  <a:pt x="f15" y="f17"/>
                </a:lnTo>
                <a:cubicBezTo>
                  <a:pt x="f13" y="f18"/>
                  <a:pt x="f10" y="f19"/>
                  <a:pt x="f10" y="f20"/>
                </a:cubicBezTo>
                <a:cubicBezTo>
                  <a:pt x="f10" y="f21"/>
                  <a:pt x="f22" y="f23"/>
                  <a:pt x="f24" y="f25"/>
                </a:cubicBezTo>
                <a:lnTo>
                  <a:pt x="f26" y="f27"/>
                </a:lnTo>
                <a:cubicBezTo>
                  <a:pt x="f28" y="f29"/>
                  <a:pt x="f30" y="f31"/>
                  <a:pt x="f11" y="f31"/>
                </a:cubicBezTo>
                <a:cubicBezTo>
                  <a:pt x="f32" y="f33"/>
                  <a:pt x="f6" y="f34"/>
                  <a:pt x="f6" y="f35"/>
                </a:cubicBezTo>
                <a:cubicBezTo>
                  <a:pt x="f6" y="f36"/>
                  <a:pt x="f32" y="f37"/>
                  <a:pt x="f11" y="f37"/>
                </a:cubicBezTo>
                <a:cubicBezTo>
                  <a:pt x="f38" y="f37"/>
                  <a:pt x="f39" y="f40"/>
                  <a:pt x="f8" y="f35"/>
                </a:cubicBezTo>
                <a:cubicBezTo>
                  <a:pt x="f8" y="f41"/>
                  <a:pt x="f42" y="f43"/>
                  <a:pt x="f14" y="f44"/>
                </a:cubicBezTo>
                <a:lnTo>
                  <a:pt x="f45" y="f46"/>
                </a:lnTo>
                <a:cubicBezTo>
                  <a:pt x="f17" y="f47"/>
                  <a:pt x="f48" y="f49"/>
                  <a:pt x="f5" y="f49"/>
                </a:cubicBezTo>
                <a:cubicBezTo>
                  <a:pt x="f50" y="f49"/>
                  <a:pt x="f51" y="f52"/>
                  <a:pt x="f53" y="f46"/>
                </a:cubicBezTo>
                <a:lnTo>
                  <a:pt x="f54" y="f44"/>
                </a:lnTo>
                <a:cubicBezTo>
                  <a:pt x="f55" y="f43"/>
                  <a:pt x="f56" y="f41"/>
                  <a:pt x="f56" y="f35"/>
                </a:cubicBezTo>
                <a:cubicBezTo>
                  <a:pt x="f56" y="f36"/>
                  <a:pt x="f47" y="f37"/>
                  <a:pt x="f57" y="f37"/>
                </a:cubicBezTo>
                <a:cubicBezTo>
                  <a:pt x="f58" y="f37"/>
                  <a:pt x="f59" y="f40"/>
                  <a:pt x="f60" y="f35"/>
                </a:cubicBezTo>
                <a:cubicBezTo>
                  <a:pt x="f60" y="f34"/>
                  <a:pt x="f61" y="f33"/>
                  <a:pt x="f57" y="f31"/>
                </a:cubicBezTo>
                <a:cubicBezTo>
                  <a:pt x="f62" y="f31"/>
                  <a:pt x="f63" y="f64"/>
                  <a:pt x="f65" y="f27"/>
                </a:cubicBezTo>
                <a:lnTo>
                  <a:pt x="f66" y="f25"/>
                </a:lnTo>
                <a:cubicBezTo>
                  <a:pt x="f25" y="f23"/>
                  <a:pt x="f67" y="f21"/>
                  <a:pt x="f67" y="f20"/>
                </a:cubicBezTo>
                <a:cubicBezTo>
                  <a:pt x="f67" y="f19"/>
                  <a:pt x="f68" y="f69"/>
                  <a:pt x="f70" y="f17"/>
                </a:cubicBezTo>
                <a:lnTo>
                  <a:pt x="f70" y="f16"/>
                </a:lnTo>
                <a:cubicBezTo>
                  <a:pt x="f68" y="f71"/>
                  <a:pt x="f67" y="f12"/>
                  <a:pt x="f67" y="f11"/>
                </a:cubicBezTo>
                <a:cubicBezTo>
                  <a:pt x="f67" y="f32"/>
                  <a:pt x="f72" y="f73"/>
                  <a:pt x="f5" y="f6"/>
                </a:cubicBezTo>
                <a:close/>
              </a:path>
            </a:pathLst>
          </a:custGeom>
          <a:solidFill>
            <a:srgbClr val="BA1A18"/>
          </a:solid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29" name="Google Shape;5955;p86">
            <a:extLst>
              <a:ext uri="{FF2B5EF4-FFF2-40B4-BE49-F238E27FC236}">
                <a16:creationId xmlns:a16="http://schemas.microsoft.com/office/drawing/2014/main" id="{70CF1F15-7DD6-47B1-A0B8-B9C128533953}"/>
              </a:ext>
            </a:extLst>
          </p:cNvPr>
          <p:cNvSpPr/>
          <p:nvPr/>
        </p:nvSpPr>
        <p:spPr>
          <a:xfrm>
            <a:off x="3436653" y="2649143"/>
            <a:ext cx="456929" cy="389007"/>
          </a:xfrm>
          <a:custGeom>
            <a:avLst/>
            <a:gdLst>
              <a:gd name="f0" fmla="val w"/>
              <a:gd name="f1" fmla="val h"/>
              <a:gd name="f2" fmla="val 0"/>
              <a:gd name="f3" fmla="val 12666"/>
              <a:gd name="f4" fmla="val 10713"/>
              <a:gd name="f5" fmla="val 1765"/>
              <a:gd name="f6" fmla="val 3309"/>
              <a:gd name="f7" fmla="val 7058"/>
              <a:gd name="f8" fmla="val 7278"/>
              <a:gd name="f9" fmla="val 1954"/>
              <a:gd name="f10" fmla="val 7436"/>
              <a:gd name="f11" fmla="val 2206"/>
              <a:gd name="f12" fmla="val 2615"/>
              <a:gd name="f13" fmla="val 9925"/>
              <a:gd name="f14" fmla="val 788"/>
              <a:gd name="f15" fmla="val 5073"/>
              <a:gd name="f16" fmla="val 5262"/>
              <a:gd name="f17" fmla="val 5514"/>
              <a:gd name="f18" fmla="val 5892"/>
              <a:gd name="f19" fmla="val 3403"/>
              <a:gd name="f20" fmla="val 3813"/>
              <a:gd name="f21" fmla="val 4033"/>
              <a:gd name="f22" fmla="val 4254"/>
              <a:gd name="f23" fmla="val 7247"/>
              <a:gd name="f24" fmla="val 8412"/>
              <a:gd name="f25" fmla="val 8601"/>
              <a:gd name="f26" fmla="val 8853"/>
              <a:gd name="f27" fmla="val 9294"/>
              <a:gd name="f28" fmla="val 6711"/>
              <a:gd name="f29" fmla="val 7152"/>
              <a:gd name="f30" fmla="val 7404"/>
              <a:gd name="f31" fmla="val 7593"/>
              <a:gd name="f32" fmla="val 11815"/>
              <a:gd name="f33" fmla="val 9988"/>
              <a:gd name="f34" fmla="val 10429"/>
              <a:gd name="f35" fmla="val 10649"/>
              <a:gd name="f36" fmla="val 10870"/>
              <a:gd name="f37" fmla="val 379"/>
              <a:gd name="f38" fmla="val 1"/>
              <a:gd name="f39" fmla="val 158"/>
              <a:gd name="f40" fmla="val 190"/>
              <a:gd name="f41" fmla="val 10334"/>
              <a:gd name="f42" fmla="val 10555"/>
              <a:gd name="f43" fmla="val 10712"/>
              <a:gd name="f44" fmla="val 12224"/>
              <a:gd name="f45" fmla="val 12476"/>
              <a:gd name="f46" fmla="val 12665"/>
              <a:gd name="f47" fmla="val 10523"/>
              <a:gd name="f48" fmla="val 12634"/>
              <a:gd name="f49" fmla="val 12445"/>
              <a:gd name="f50" fmla="*/ f0 1 12666"/>
              <a:gd name="f51" fmla="*/ f1 1 10713"/>
              <a:gd name="f52" fmla="+- f4 0 f2"/>
              <a:gd name="f53" fmla="+- f3 0 f2"/>
              <a:gd name="f54" fmla="*/ f53 1 12666"/>
              <a:gd name="f55" fmla="*/ f52 1 10713"/>
              <a:gd name="f56" fmla="*/ f2 1 f54"/>
              <a:gd name="f57" fmla="*/ f3 1 f54"/>
              <a:gd name="f58" fmla="*/ f2 1 f55"/>
              <a:gd name="f59" fmla="*/ f4 1 f55"/>
              <a:gd name="f60" fmla="*/ f56 f50 1"/>
              <a:gd name="f61" fmla="*/ f57 f50 1"/>
              <a:gd name="f62" fmla="*/ f59 f51 1"/>
              <a:gd name="f63" fmla="*/ f58 f51 1"/>
            </a:gdLst>
            <a:ahLst/>
            <a:cxnLst>
              <a:cxn ang="3cd4">
                <a:pos x="hc" y="t"/>
              </a:cxn>
              <a:cxn ang="0">
                <a:pos x="r" y="vc"/>
              </a:cxn>
              <a:cxn ang="cd4">
                <a:pos x="hc" y="b"/>
              </a:cxn>
              <a:cxn ang="cd2">
                <a:pos x="l" y="vc"/>
              </a:cxn>
            </a:cxnLst>
            <a:rect l="f60" t="f63" r="f61" b="f62"/>
            <a:pathLst>
              <a:path w="12666" h="10713">
                <a:moveTo>
                  <a:pt x="f5" y="f6"/>
                </a:moveTo>
                <a:lnTo>
                  <a:pt x="f5" y="f7"/>
                </a:lnTo>
                <a:cubicBezTo>
                  <a:pt x="f5" y="f8"/>
                  <a:pt x="f9" y="f10"/>
                  <a:pt x="f11" y="f10"/>
                </a:cubicBezTo>
                <a:lnTo>
                  <a:pt x="f12" y="f10"/>
                </a:lnTo>
                <a:lnTo>
                  <a:pt x="f12" y="f13"/>
                </a:lnTo>
                <a:lnTo>
                  <a:pt x="f14" y="f13"/>
                </a:lnTo>
                <a:lnTo>
                  <a:pt x="f14" y="f6"/>
                </a:lnTo>
                <a:close/>
                <a:moveTo>
                  <a:pt x="f15" y="f6"/>
                </a:moveTo>
                <a:lnTo>
                  <a:pt x="f15" y="f7"/>
                </a:lnTo>
                <a:cubicBezTo>
                  <a:pt x="f15" y="f8"/>
                  <a:pt x="f16" y="f10"/>
                  <a:pt x="f17" y="f10"/>
                </a:cubicBezTo>
                <a:lnTo>
                  <a:pt x="f18" y="f10"/>
                </a:lnTo>
                <a:lnTo>
                  <a:pt x="f18" y="f13"/>
                </a:lnTo>
                <a:lnTo>
                  <a:pt x="f19" y="f13"/>
                </a:lnTo>
                <a:lnTo>
                  <a:pt x="f19" y="f10"/>
                </a:lnTo>
                <a:lnTo>
                  <a:pt x="f20" y="f10"/>
                </a:lnTo>
                <a:cubicBezTo>
                  <a:pt x="f21" y="f10"/>
                  <a:pt x="f22" y="f23"/>
                  <a:pt x="f22" y="f7"/>
                </a:cubicBezTo>
                <a:lnTo>
                  <a:pt x="f22" y="f6"/>
                </a:lnTo>
                <a:close/>
                <a:moveTo>
                  <a:pt x="f24" y="f6"/>
                </a:moveTo>
                <a:lnTo>
                  <a:pt x="f24" y="f7"/>
                </a:lnTo>
                <a:cubicBezTo>
                  <a:pt x="f24" y="f8"/>
                  <a:pt x="f25" y="f10"/>
                  <a:pt x="f26" y="f10"/>
                </a:cubicBezTo>
                <a:lnTo>
                  <a:pt x="f27" y="f10"/>
                </a:lnTo>
                <a:lnTo>
                  <a:pt x="f27" y="f13"/>
                </a:lnTo>
                <a:lnTo>
                  <a:pt x="f28" y="f13"/>
                </a:lnTo>
                <a:lnTo>
                  <a:pt x="f28" y="f10"/>
                </a:lnTo>
                <a:lnTo>
                  <a:pt x="f29" y="f10"/>
                </a:lnTo>
                <a:cubicBezTo>
                  <a:pt x="f30" y="f10"/>
                  <a:pt x="f31" y="f23"/>
                  <a:pt x="f31" y="f7"/>
                </a:cubicBezTo>
                <a:lnTo>
                  <a:pt x="f31" y="f6"/>
                </a:lnTo>
                <a:close/>
                <a:moveTo>
                  <a:pt x="f32" y="f6"/>
                </a:moveTo>
                <a:lnTo>
                  <a:pt x="f32" y="f13"/>
                </a:lnTo>
                <a:lnTo>
                  <a:pt x="f33" y="f13"/>
                </a:lnTo>
                <a:lnTo>
                  <a:pt x="f33" y="f10"/>
                </a:lnTo>
                <a:lnTo>
                  <a:pt x="f34" y="f10"/>
                </a:lnTo>
                <a:cubicBezTo>
                  <a:pt x="f35" y="f10"/>
                  <a:pt x="f36" y="f23"/>
                  <a:pt x="f36" y="f7"/>
                </a:cubicBezTo>
                <a:lnTo>
                  <a:pt x="f36" y="f6"/>
                </a:lnTo>
                <a:close/>
                <a:moveTo>
                  <a:pt x="f37" y="f38"/>
                </a:moveTo>
                <a:cubicBezTo>
                  <a:pt x="f39" y="f38"/>
                  <a:pt x="f38" y="f40"/>
                  <a:pt x="f38" y="f37"/>
                </a:cubicBezTo>
                <a:lnTo>
                  <a:pt x="f38" y="f41"/>
                </a:lnTo>
                <a:cubicBezTo>
                  <a:pt x="f38" y="f42"/>
                  <a:pt x="f40" y="f43"/>
                  <a:pt x="f37" y="f43"/>
                </a:cubicBezTo>
                <a:lnTo>
                  <a:pt x="f44" y="f43"/>
                </a:lnTo>
                <a:cubicBezTo>
                  <a:pt x="f45" y="f43"/>
                  <a:pt x="f46" y="f47"/>
                  <a:pt x="f46" y="f41"/>
                </a:cubicBezTo>
                <a:lnTo>
                  <a:pt x="f46" y="f37"/>
                </a:lnTo>
                <a:cubicBezTo>
                  <a:pt x="f48" y="f40"/>
                  <a:pt x="f49" y="f38"/>
                  <a:pt x="f44" y="f38"/>
                </a:cubicBezTo>
                <a:close/>
              </a:path>
            </a:pathLst>
          </a:custGeom>
          <a:solidFill>
            <a:srgbClr val="BA1A18"/>
          </a:solid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grpSp>
        <p:nvGrpSpPr>
          <p:cNvPr id="130" name="Google Shape;5983;p86">
            <a:extLst>
              <a:ext uri="{FF2B5EF4-FFF2-40B4-BE49-F238E27FC236}">
                <a16:creationId xmlns:a16="http://schemas.microsoft.com/office/drawing/2014/main" id="{DD574102-B7BC-4262-9DB6-3049E2C7301A}"/>
              </a:ext>
            </a:extLst>
          </p:cNvPr>
          <p:cNvGrpSpPr/>
          <p:nvPr/>
        </p:nvGrpSpPr>
        <p:grpSpPr>
          <a:xfrm>
            <a:off x="4081192" y="2589153"/>
            <a:ext cx="459203" cy="459934"/>
            <a:chOff x="7369113" y="3452308"/>
            <a:chExt cx="615043" cy="616021"/>
          </a:xfrm>
          <a:solidFill>
            <a:srgbClr val="BA1A18"/>
          </a:solidFill>
        </p:grpSpPr>
        <p:sp>
          <p:nvSpPr>
            <p:cNvPr id="131" name="Google Shape;5984;p86">
              <a:extLst>
                <a:ext uri="{FF2B5EF4-FFF2-40B4-BE49-F238E27FC236}">
                  <a16:creationId xmlns:a16="http://schemas.microsoft.com/office/drawing/2014/main" id="{606DC801-681A-4BA4-93D1-956FE6453BF5}"/>
                </a:ext>
              </a:extLst>
            </p:cNvPr>
            <p:cNvSpPr/>
            <p:nvPr/>
          </p:nvSpPr>
          <p:spPr>
            <a:xfrm>
              <a:off x="7369113" y="3452308"/>
              <a:ext cx="491736" cy="493401"/>
            </a:xfrm>
            <a:custGeom>
              <a:avLst/>
              <a:gdLst>
                <a:gd name="f0" fmla="val w"/>
                <a:gd name="f1" fmla="val h"/>
                <a:gd name="f2" fmla="val 0"/>
                <a:gd name="f3" fmla="val 10177"/>
                <a:gd name="f4" fmla="val 10145"/>
                <a:gd name="f5" fmla="val 5104"/>
                <a:gd name="f6" fmla="val 3813"/>
                <a:gd name="f7" fmla="val 5797"/>
                <a:gd name="f8" fmla="val 6364"/>
                <a:gd name="f9" fmla="val 4348"/>
                <a:gd name="f10" fmla="val 5073"/>
                <a:gd name="f11" fmla="val 5766"/>
                <a:gd name="f12" fmla="val 6333"/>
                <a:gd name="f13" fmla="val 4379"/>
                <a:gd name="f14" fmla="val 3844"/>
                <a:gd name="f15" fmla="val 4411"/>
                <a:gd name="f16" fmla="val 2300"/>
                <a:gd name="f17" fmla="val 2269"/>
                <a:gd name="f18" fmla="val 63"/>
                <a:gd name="f19" fmla="val 7908"/>
                <a:gd name="f20" fmla="val 7877"/>
                <a:gd name="f21" fmla="val 10176"/>
                <a:gd name="f22" fmla="*/ f0 1 10177"/>
                <a:gd name="f23" fmla="*/ f1 1 10145"/>
                <a:gd name="f24" fmla="+- f4 0 f2"/>
                <a:gd name="f25" fmla="+- f3 0 f2"/>
                <a:gd name="f26" fmla="*/ f25 1 10177"/>
                <a:gd name="f27" fmla="*/ f24 1 10145"/>
                <a:gd name="f28" fmla="*/ f2 1 f26"/>
                <a:gd name="f29" fmla="*/ f3 1 f26"/>
                <a:gd name="f30" fmla="*/ f2 1 f27"/>
                <a:gd name="f31" fmla="*/ f4 1 f27"/>
                <a:gd name="f32" fmla="*/ f28 f22 1"/>
                <a:gd name="f33" fmla="*/ f29 f22 1"/>
                <a:gd name="f34" fmla="*/ f31 f23 1"/>
                <a:gd name="f35" fmla="*/ f30 f23 1"/>
              </a:gdLst>
              <a:ahLst/>
              <a:cxnLst>
                <a:cxn ang="3cd4">
                  <a:pos x="hc" y="t"/>
                </a:cxn>
                <a:cxn ang="0">
                  <a:pos x="r" y="vc"/>
                </a:cxn>
                <a:cxn ang="cd4">
                  <a:pos x="hc" y="b"/>
                </a:cxn>
                <a:cxn ang="cd2">
                  <a:pos x="l" y="vc"/>
                </a:cxn>
              </a:cxnLst>
              <a:rect l="f32" t="f35" r="f33" b="f34"/>
              <a:pathLst>
                <a:path w="10177" h="10145">
                  <a:moveTo>
                    <a:pt x="f5" y="f6"/>
                  </a:moveTo>
                  <a:cubicBezTo>
                    <a:pt x="f7" y="f6"/>
                    <a:pt x="f8" y="f9"/>
                    <a:pt x="f8" y="f10"/>
                  </a:cubicBezTo>
                  <a:cubicBezTo>
                    <a:pt x="f8" y="f11"/>
                    <a:pt x="f7" y="f12"/>
                    <a:pt x="f5" y="f12"/>
                  </a:cubicBezTo>
                  <a:cubicBezTo>
                    <a:pt x="f13" y="f12"/>
                    <a:pt x="f14" y="f11"/>
                    <a:pt x="f14" y="f10"/>
                  </a:cubicBezTo>
                  <a:cubicBezTo>
                    <a:pt x="f14" y="f15"/>
                    <a:pt x="f15" y="f6"/>
                    <a:pt x="f5" y="f6"/>
                  </a:cubicBezTo>
                  <a:close/>
                  <a:moveTo>
                    <a:pt x="f5" y="f2"/>
                  </a:moveTo>
                  <a:cubicBezTo>
                    <a:pt x="f16" y="f2"/>
                    <a:pt x="f2" y="f17"/>
                    <a:pt x="f2" y="f10"/>
                  </a:cubicBezTo>
                  <a:cubicBezTo>
                    <a:pt x="f18" y="f19"/>
                    <a:pt x="f16" y="f4"/>
                    <a:pt x="f5" y="f4"/>
                  </a:cubicBezTo>
                  <a:cubicBezTo>
                    <a:pt x="f20" y="f4"/>
                    <a:pt x="f21" y="f20"/>
                    <a:pt x="f21" y="f10"/>
                  </a:cubicBezTo>
                  <a:cubicBezTo>
                    <a:pt x="f21" y="f17"/>
                    <a:pt x="f20" y="f2"/>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32" name="Google Shape;5985;p86">
              <a:extLst>
                <a:ext uri="{FF2B5EF4-FFF2-40B4-BE49-F238E27FC236}">
                  <a16:creationId xmlns:a16="http://schemas.microsoft.com/office/drawing/2014/main" id="{EEFE4405-67D0-49E3-BACE-2BE73D10E07E}"/>
                </a:ext>
              </a:extLst>
            </p:cNvPr>
            <p:cNvSpPr/>
            <p:nvPr/>
          </p:nvSpPr>
          <p:spPr>
            <a:xfrm>
              <a:off x="7451299" y="3700311"/>
              <a:ext cx="532857" cy="368018"/>
            </a:xfrm>
            <a:custGeom>
              <a:avLst/>
              <a:gdLst>
                <a:gd name="f0" fmla="val w"/>
                <a:gd name="f1" fmla="val h"/>
                <a:gd name="f2" fmla="val 0"/>
                <a:gd name="f3" fmla="val 11028"/>
                <a:gd name="f4" fmla="val 7567"/>
                <a:gd name="f5" fmla="val 9774"/>
                <a:gd name="f6" fmla="val 9040"/>
                <a:gd name="f7" fmla="val 8444"/>
                <a:gd name="f8" fmla="val 548"/>
                <a:gd name="f9" fmla="val 1265"/>
                <a:gd name="f10" fmla="val 1801"/>
                <a:gd name="f11" fmla="val 8790"/>
                <a:gd name="f12" fmla="val 2305"/>
                <a:gd name="f13" fmla="val 9295"/>
                <a:gd name="f14" fmla="val 2463"/>
                <a:gd name="f15" fmla="val 2967"/>
                <a:gd name="f16" fmla="val 4416"/>
                <a:gd name="f17" fmla="val 8192"/>
                <a:gd name="f18" fmla="val 5645"/>
                <a:gd name="f19" fmla="val 6774"/>
                <a:gd name="f20" fmla="val 5834"/>
                <a:gd name="f21" fmla="val 4825"/>
                <a:gd name="f22" fmla="val 5829"/>
                <a:gd name="f23" fmla="val 5487"/>
                <a:gd name="f24" fmla="val 4663"/>
                <a:gd name="f25" fmla="val 5865"/>
                <a:gd name="f26" fmla="val 3403"/>
                <a:gd name="f27" fmla="val 2143"/>
                <a:gd name="f28" fmla="val 977"/>
                <a:gd name="f29" fmla="val 1"/>
                <a:gd name="f30" fmla="val 6306"/>
                <a:gd name="f31" fmla="val 7031"/>
                <a:gd name="f32" fmla="val 568"/>
                <a:gd name="f33" fmla="val 7566"/>
                <a:gd name="f34" fmla="val 1261"/>
                <a:gd name="f35" fmla="val 5388"/>
                <a:gd name="f36" fmla="val 5955"/>
                <a:gd name="f37" fmla="val 6459"/>
                <a:gd name="f38" fmla="val 7220"/>
                <a:gd name="f39" fmla="val 6617"/>
                <a:gd name="f40" fmla="val 6716"/>
                <a:gd name="f41" fmla="val 8601"/>
                <a:gd name="f42" fmla="val 6495"/>
                <a:gd name="f43" fmla="val 10082"/>
                <a:gd name="f44" fmla="val 4920"/>
                <a:gd name="f45" fmla="val 10114"/>
                <a:gd name="f46" fmla="val 2904"/>
                <a:gd name="f47" fmla="val 2400"/>
                <a:gd name="f48" fmla="val 10649"/>
                <a:gd name="f49" fmla="val 2211"/>
                <a:gd name="f50" fmla="val 11027"/>
                <a:gd name="f51" fmla="val 1706"/>
                <a:gd name="f52" fmla="val 10996"/>
                <a:gd name="f53" fmla="val 1108"/>
                <a:gd name="f54" fmla="val 10964"/>
                <a:gd name="f55" fmla="val 572"/>
                <a:gd name="f56" fmla="val 10492"/>
                <a:gd name="f57" fmla="val 100"/>
                <a:gd name="f58" fmla="val 9893"/>
                <a:gd name="f59" fmla="val 5"/>
                <a:gd name="f60" fmla="val 9853"/>
                <a:gd name="f61" fmla="val 2"/>
                <a:gd name="f62" fmla="val 9813"/>
                <a:gd name="f63" fmla="*/ f0 1 11028"/>
                <a:gd name="f64" fmla="*/ f1 1 7567"/>
                <a:gd name="f65" fmla="+- f4 0 f2"/>
                <a:gd name="f66" fmla="+- f3 0 f2"/>
                <a:gd name="f67" fmla="*/ f66 1 11028"/>
                <a:gd name="f68" fmla="*/ f65 1 7567"/>
                <a:gd name="f69" fmla="*/ f2 1 f67"/>
                <a:gd name="f70" fmla="*/ f3 1 f67"/>
                <a:gd name="f71" fmla="*/ f2 1 f68"/>
                <a:gd name="f72" fmla="*/ f4 1 f68"/>
                <a:gd name="f73" fmla="*/ f69 f63 1"/>
                <a:gd name="f74" fmla="*/ f70 f63 1"/>
                <a:gd name="f75" fmla="*/ f72 f64 1"/>
                <a:gd name="f76" fmla="*/ f71 f64 1"/>
              </a:gdLst>
              <a:ahLst/>
              <a:cxnLst>
                <a:cxn ang="3cd4">
                  <a:pos x="hc" y="t"/>
                </a:cxn>
                <a:cxn ang="0">
                  <a:pos x="r" y="vc"/>
                </a:cxn>
                <a:cxn ang="cd4">
                  <a:pos x="hc" y="b"/>
                </a:cxn>
                <a:cxn ang="cd2">
                  <a:pos x="l" y="vc"/>
                </a:cxn>
              </a:cxnLst>
              <a:rect l="f73" t="f76" r="f74" b="f75"/>
              <a:pathLst>
                <a:path w="11028" h="7567">
                  <a:moveTo>
                    <a:pt x="f5" y="f2"/>
                  </a:moveTo>
                  <a:cubicBezTo>
                    <a:pt x="f6" y="f2"/>
                    <a:pt x="f7" y="f8"/>
                    <a:pt x="f7" y="f9"/>
                  </a:cubicBezTo>
                  <a:cubicBezTo>
                    <a:pt x="f7" y="f10"/>
                    <a:pt x="f11" y="f12"/>
                    <a:pt x="f13" y="f14"/>
                  </a:cubicBezTo>
                  <a:lnTo>
                    <a:pt x="f13" y="f15"/>
                  </a:lnTo>
                  <a:cubicBezTo>
                    <a:pt x="f13" y="f16"/>
                    <a:pt x="f17" y="f18"/>
                    <a:pt x="f19" y="f20"/>
                  </a:cubicBezTo>
                  <a:lnTo>
                    <a:pt x="f19" y="f21"/>
                  </a:lnTo>
                  <a:cubicBezTo>
                    <a:pt x="f22" y="f23"/>
                    <a:pt x="f24" y="f25"/>
                    <a:pt x="f26" y="f25"/>
                  </a:cubicBezTo>
                  <a:cubicBezTo>
                    <a:pt x="f27" y="f25"/>
                    <a:pt x="f28" y="f23"/>
                    <a:pt x="f29" y="f21"/>
                  </a:cubicBezTo>
                  <a:lnTo>
                    <a:pt x="f29" y="f30"/>
                  </a:lnTo>
                  <a:cubicBezTo>
                    <a:pt x="f29" y="f31"/>
                    <a:pt x="f32" y="f33"/>
                    <a:pt x="f34" y="f33"/>
                  </a:cubicBezTo>
                  <a:lnTo>
                    <a:pt x="f35" y="f33"/>
                  </a:lnTo>
                  <a:cubicBezTo>
                    <a:pt x="f36" y="f33"/>
                    <a:pt x="f37" y="f38"/>
                    <a:pt x="f39" y="f40"/>
                  </a:cubicBezTo>
                  <a:cubicBezTo>
                    <a:pt x="f41" y="f42"/>
                    <a:pt x="f43" y="f44"/>
                    <a:pt x="f45" y="f46"/>
                  </a:cubicBezTo>
                  <a:lnTo>
                    <a:pt x="f45" y="f47"/>
                  </a:lnTo>
                  <a:cubicBezTo>
                    <a:pt x="f48" y="f49"/>
                    <a:pt x="f50" y="f51"/>
                    <a:pt x="f52" y="f53"/>
                  </a:cubicBezTo>
                  <a:cubicBezTo>
                    <a:pt x="f54" y="f55"/>
                    <a:pt x="f56" y="f57"/>
                    <a:pt x="f58" y="f59"/>
                  </a:cubicBezTo>
                  <a:cubicBezTo>
                    <a:pt x="f60" y="f61"/>
                    <a:pt x="f62" y="f2"/>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grpSp>
      <p:grpSp>
        <p:nvGrpSpPr>
          <p:cNvPr id="133" name="Google Shape;5986;p86">
            <a:extLst>
              <a:ext uri="{FF2B5EF4-FFF2-40B4-BE49-F238E27FC236}">
                <a16:creationId xmlns:a16="http://schemas.microsoft.com/office/drawing/2014/main" id="{84835BA7-4E41-4FE9-B05A-DAF4C13B4663}"/>
              </a:ext>
            </a:extLst>
          </p:cNvPr>
          <p:cNvGrpSpPr/>
          <p:nvPr/>
        </p:nvGrpSpPr>
        <p:grpSpPr>
          <a:xfrm>
            <a:off x="5899974" y="2571609"/>
            <a:ext cx="463724" cy="462215"/>
            <a:chOff x="9805138" y="3428807"/>
            <a:chExt cx="621097" cy="619077"/>
          </a:xfrm>
          <a:solidFill>
            <a:srgbClr val="BA1A18"/>
          </a:solidFill>
        </p:grpSpPr>
        <p:sp>
          <p:nvSpPr>
            <p:cNvPr id="134" name="Google Shape;5987;p86">
              <a:extLst>
                <a:ext uri="{FF2B5EF4-FFF2-40B4-BE49-F238E27FC236}">
                  <a16:creationId xmlns:a16="http://schemas.microsoft.com/office/drawing/2014/main" id="{829F15BA-2154-4101-9A89-D726735B3C5F}"/>
                </a:ext>
              </a:extLst>
            </p:cNvPr>
            <p:cNvSpPr/>
            <p:nvPr/>
          </p:nvSpPr>
          <p:spPr>
            <a:xfrm>
              <a:off x="10181112" y="3808796"/>
              <a:ext cx="245123" cy="239088"/>
            </a:xfrm>
            <a:custGeom>
              <a:avLst/>
              <a:gdLst>
                <a:gd name="f0" fmla="val w"/>
                <a:gd name="f1" fmla="val h"/>
                <a:gd name="f2" fmla="val 0"/>
                <a:gd name="f3" fmla="val 5073"/>
                <a:gd name="f4" fmla="val 4916"/>
                <a:gd name="f5" fmla="val 2238"/>
                <a:gd name="f6" fmla="val 1"/>
                <a:gd name="f7" fmla="val 1986"/>
                <a:gd name="f8" fmla="val 442"/>
                <a:gd name="f9" fmla="val 1671"/>
                <a:gd name="f10" fmla="val 820"/>
                <a:gd name="f11" fmla="val 1324"/>
                <a:gd name="f12" fmla="val 1229"/>
                <a:gd name="f13" fmla="val 946"/>
                <a:gd name="f14" fmla="val 473"/>
                <a:gd name="f15" fmla="val 2206"/>
                <a:gd name="f16" fmla="val 4443"/>
                <a:gd name="f17" fmla="val 2521"/>
                <a:gd name="f18" fmla="val 4758"/>
                <a:gd name="f19" fmla="val 2923"/>
                <a:gd name="f20" fmla="val 3325"/>
                <a:gd name="f21" fmla="val 3726"/>
                <a:gd name="f22" fmla="val 4128"/>
                <a:gd name="f23" fmla="val 3813"/>
                <a:gd name="f24" fmla="val 2836"/>
                <a:gd name="f25" fmla="*/ f0 1 5073"/>
                <a:gd name="f26" fmla="*/ f1 1 4916"/>
                <a:gd name="f27" fmla="+- f4 0 f2"/>
                <a:gd name="f28" fmla="+- f3 0 f2"/>
                <a:gd name="f29" fmla="*/ f28 1 5073"/>
                <a:gd name="f30" fmla="*/ f27 1 4916"/>
                <a:gd name="f31" fmla="*/ f2 1 f29"/>
                <a:gd name="f32" fmla="*/ f3 1 f29"/>
                <a:gd name="f33" fmla="*/ f2 1 f30"/>
                <a:gd name="f34" fmla="*/ f4 1 f30"/>
                <a:gd name="f35" fmla="*/ f31 f25 1"/>
                <a:gd name="f36" fmla="*/ f32 f25 1"/>
                <a:gd name="f37" fmla="*/ f34 f26 1"/>
                <a:gd name="f38" fmla="*/ f33 f26 1"/>
              </a:gdLst>
              <a:ahLst/>
              <a:cxnLst>
                <a:cxn ang="3cd4">
                  <a:pos x="hc" y="t"/>
                </a:cxn>
                <a:cxn ang="0">
                  <a:pos x="r" y="vc"/>
                </a:cxn>
                <a:cxn ang="cd4">
                  <a:pos x="hc" y="b"/>
                </a:cxn>
                <a:cxn ang="cd2">
                  <a:pos x="l" y="vc"/>
                </a:cxn>
              </a:cxnLst>
              <a:rect l="f35" t="f38" r="f36" b="f37"/>
              <a:pathLst>
                <a:path w="5073" h="4916">
                  <a:moveTo>
                    <a:pt x="f5" y="f6"/>
                  </a:moveTo>
                  <a:cubicBezTo>
                    <a:pt x="f7" y="f8"/>
                    <a:pt x="f9" y="f10"/>
                    <a:pt x="f11" y="f12"/>
                  </a:cubicBezTo>
                  <a:cubicBezTo>
                    <a:pt x="f13" y="f9"/>
                    <a:pt x="f14" y="f7"/>
                    <a:pt x="f6" y="f5"/>
                  </a:cubicBezTo>
                  <a:lnTo>
                    <a:pt x="f15" y="f16"/>
                  </a:lnTo>
                  <a:cubicBezTo>
                    <a:pt x="f17" y="f18"/>
                    <a:pt x="f19" y="f4"/>
                    <a:pt x="f20" y="f4"/>
                  </a:cubicBezTo>
                  <a:cubicBezTo>
                    <a:pt x="f21" y="f4"/>
                    <a:pt x="f22" y="f18"/>
                    <a:pt x="f16" y="f16"/>
                  </a:cubicBezTo>
                  <a:cubicBezTo>
                    <a:pt x="f3" y="f23"/>
                    <a:pt x="f3" y="f24"/>
                    <a:pt x="f16" y="f15"/>
                  </a:cubicBezTo>
                  <a:lnTo>
                    <a:pt x="f5" y="f6"/>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35" name="Google Shape;5988;p86">
              <a:extLst>
                <a:ext uri="{FF2B5EF4-FFF2-40B4-BE49-F238E27FC236}">
                  <a16:creationId xmlns:a16="http://schemas.microsoft.com/office/drawing/2014/main" id="{57971946-55F2-44BC-85D8-E89A53AE7DBB}"/>
                </a:ext>
              </a:extLst>
            </p:cNvPr>
            <p:cNvSpPr/>
            <p:nvPr/>
          </p:nvSpPr>
          <p:spPr>
            <a:xfrm>
              <a:off x="9805138" y="3428807"/>
              <a:ext cx="479557" cy="484302"/>
            </a:xfrm>
            <a:custGeom>
              <a:avLst/>
              <a:gdLst>
                <a:gd name="f0" fmla="val w"/>
                <a:gd name="f1" fmla="val h"/>
                <a:gd name="f2" fmla="val 0"/>
                <a:gd name="f3" fmla="val 9925"/>
                <a:gd name="f4" fmla="val 9958"/>
                <a:gd name="f5" fmla="val 4978"/>
                <a:gd name="f6" fmla="val 1702"/>
                <a:gd name="f7" fmla="val 6774"/>
                <a:gd name="f8" fmla="val 8286"/>
                <a:gd name="f9" fmla="val 3214"/>
                <a:gd name="f10" fmla="val 5010"/>
                <a:gd name="f11" fmla="val 8254"/>
                <a:gd name="f12" fmla="val 5892"/>
                <a:gd name="f13" fmla="val 7939"/>
                <a:gd name="f14" fmla="val 6711"/>
                <a:gd name="f15" fmla="val 7341"/>
                <a:gd name="f16" fmla="val 7310"/>
                <a:gd name="f17" fmla="val 6742"/>
                <a:gd name="f18" fmla="val 7908"/>
                <a:gd name="f19" fmla="val 5923"/>
                <a:gd name="f20" fmla="val 8318"/>
                <a:gd name="f21" fmla="val 3151"/>
                <a:gd name="f22" fmla="val 1670"/>
                <a:gd name="f23" fmla="val 6837"/>
                <a:gd name="f24" fmla="val 1"/>
                <a:gd name="f25" fmla="val 2268"/>
                <a:gd name="f26" fmla="val 2269"/>
                <a:gd name="f27" fmla="val 7688"/>
                <a:gd name="f28" fmla="val 9956"/>
                <a:gd name="f29" fmla="val 5013"/>
                <a:gd name="f30" fmla="val 9957"/>
                <a:gd name="f31" fmla="val 5048"/>
                <a:gd name="f32" fmla="val 5083"/>
                <a:gd name="f33" fmla="val 6367"/>
                <a:gd name="f34" fmla="val 7586"/>
                <a:gd name="f35" fmla="val 9395"/>
                <a:gd name="f36" fmla="val 8506"/>
                <a:gd name="f37" fmla="val 8444"/>
                <a:gd name="f38" fmla="val 9420"/>
                <a:gd name="f39" fmla="val 7499"/>
                <a:gd name="f40" fmla="val 9924"/>
                <a:gd name="f41" fmla="val 6270"/>
                <a:gd name="f42" fmla="val 7687"/>
                <a:gd name="f43" fmla="*/ f0 1 9925"/>
                <a:gd name="f44" fmla="*/ f1 1 9958"/>
                <a:gd name="f45" fmla="+- f4 0 f2"/>
                <a:gd name="f46" fmla="+- f3 0 f2"/>
                <a:gd name="f47" fmla="*/ f46 1 9925"/>
                <a:gd name="f48" fmla="*/ f45 1 9958"/>
                <a:gd name="f49" fmla="*/ f2 1 f47"/>
                <a:gd name="f50" fmla="*/ f3 1 f47"/>
                <a:gd name="f51" fmla="*/ f2 1 f48"/>
                <a:gd name="f52" fmla="*/ f4 1 f48"/>
                <a:gd name="f53" fmla="*/ f49 f43 1"/>
                <a:gd name="f54" fmla="*/ f50 f43 1"/>
                <a:gd name="f55" fmla="*/ f52 f44 1"/>
                <a:gd name="f56" fmla="*/ f51 f44 1"/>
              </a:gdLst>
              <a:ahLst/>
              <a:cxnLst>
                <a:cxn ang="3cd4">
                  <a:pos x="hc" y="t"/>
                </a:cxn>
                <a:cxn ang="0">
                  <a:pos x="r" y="vc"/>
                </a:cxn>
                <a:cxn ang="cd4">
                  <a:pos x="hc" y="b"/>
                </a:cxn>
                <a:cxn ang="cd2">
                  <a:pos x="l" y="vc"/>
                </a:cxn>
              </a:cxnLst>
              <a:rect l="f53" t="f56" r="f54" b="f55"/>
              <a:pathLst>
                <a:path w="9925" h="9958">
                  <a:moveTo>
                    <a:pt x="f5" y="f6"/>
                  </a:moveTo>
                  <a:cubicBezTo>
                    <a:pt x="f7" y="f6"/>
                    <a:pt x="f8" y="f9"/>
                    <a:pt x="f8" y="f10"/>
                  </a:cubicBezTo>
                  <a:cubicBezTo>
                    <a:pt x="f11" y="f12"/>
                    <a:pt x="f13" y="f14"/>
                    <a:pt x="f15" y="f16"/>
                  </a:cubicBezTo>
                  <a:cubicBezTo>
                    <a:pt x="f17" y="f18"/>
                    <a:pt x="f19" y="f20"/>
                    <a:pt x="f5" y="f20"/>
                  </a:cubicBezTo>
                  <a:cubicBezTo>
                    <a:pt x="f21" y="f20"/>
                    <a:pt x="f22" y="f23"/>
                    <a:pt x="f22" y="f10"/>
                  </a:cubicBezTo>
                  <a:cubicBezTo>
                    <a:pt x="f22" y="f9"/>
                    <a:pt x="f21" y="f6"/>
                    <a:pt x="f5" y="f6"/>
                  </a:cubicBezTo>
                  <a:close/>
                  <a:moveTo>
                    <a:pt x="f5" y="f24"/>
                  </a:moveTo>
                  <a:cubicBezTo>
                    <a:pt x="f25" y="f24"/>
                    <a:pt x="f2" y="f26"/>
                    <a:pt x="f2" y="f5"/>
                  </a:cubicBezTo>
                  <a:cubicBezTo>
                    <a:pt x="f2" y="f27"/>
                    <a:pt x="f25" y="f28"/>
                    <a:pt x="f5" y="f28"/>
                  </a:cubicBezTo>
                  <a:cubicBezTo>
                    <a:pt x="f29" y="f30"/>
                    <a:pt x="f31" y="f30"/>
                    <a:pt x="f32" y="f30"/>
                  </a:cubicBezTo>
                  <a:cubicBezTo>
                    <a:pt x="f33" y="f30"/>
                    <a:pt x="f34" y="f35"/>
                    <a:pt x="f36" y="f37"/>
                  </a:cubicBezTo>
                  <a:cubicBezTo>
                    <a:pt x="f38" y="f39"/>
                    <a:pt x="f40" y="f41"/>
                    <a:pt x="f40" y="f5"/>
                  </a:cubicBezTo>
                  <a:cubicBezTo>
                    <a:pt x="f40" y="f26"/>
                    <a:pt x="f42" y="f24"/>
                    <a:pt x="f5" y="f24"/>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grpSp>
      <p:grpSp>
        <p:nvGrpSpPr>
          <p:cNvPr id="136" name="Google Shape;6005;p86">
            <a:extLst>
              <a:ext uri="{FF2B5EF4-FFF2-40B4-BE49-F238E27FC236}">
                <a16:creationId xmlns:a16="http://schemas.microsoft.com/office/drawing/2014/main" id="{7BCB9D0D-3E7C-4F10-8994-180D34FBE109}"/>
              </a:ext>
            </a:extLst>
          </p:cNvPr>
          <p:cNvGrpSpPr/>
          <p:nvPr/>
        </p:nvGrpSpPr>
        <p:grpSpPr>
          <a:xfrm>
            <a:off x="3458524" y="3491136"/>
            <a:ext cx="404457" cy="407057"/>
            <a:chOff x="6535134" y="4660395"/>
            <a:chExt cx="541717" cy="545200"/>
          </a:xfrm>
          <a:solidFill>
            <a:srgbClr val="BA1A18"/>
          </a:solidFill>
        </p:grpSpPr>
        <p:sp>
          <p:nvSpPr>
            <p:cNvPr id="137" name="Google Shape;6006;p86">
              <a:extLst>
                <a:ext uri="{FF2B5EF4-FFF2-40B4-BE49-F238E27FC236}">
                  <a16:creationId xmlns:a16="http://schemas.microsoft.com/office/drawing/2014/main" id="{297429A8-F072-4089-B6BD-A5D3E072CD4E}"/>
                </a:ext>
              </a:extLst>
            </p:cNvPr>
            <p:cNvSpPr/>
            <p:nvPr/>
          </p:nvSpPr>
          <p:spPr>
            <a:xfrm>
              <a:off x="6535134" y="4660395"/>
              <a:ext cx="541717" cy="400095"/>
            </a:xfrm>
            <a:custGeom>
              <a:avLst/>
              <a:gdLst>
                <a:gd name="f0" fmla="val w"/>
                <a:gd name="f1" fmla="val h"/>
                <a:gd name="f2" fmla="val 0"/>
                <a:gd name="f3" fmla="val 12666"/>
                <a:gd name="f4" fmla="val 9294"/>
                <a:gd name="f5" fmla="val 11405"/>
                <a:gd name="f6" fmla="val 1701"/>
                <a:gd name="f7" fmla="val 11626"/>
                <a:gd name="f8" fmla="val 11846"/>
                <a:gd name="f9" fmla="val 1890"/>
                <a:gd name="f10" fmla="val 2142"/>
                <a:gd name="f11" fmla="val 3749"/>
                <a:gd name="f12" fmla="val 11090"/>
                <a:gd name="f13" fmla="val 4663"/>
                <a:gd name="f14" fmla="val 9956"/>
                <a:gd name="f15" fmla="val 4978"/>
                <a:gd name="f16" fmla="val 10051"/>
                <a:gd name="f17" fmla="val 4631"/>
                <a:gd name="f18" fmla="val 10145"/>
                <a:gd name="f19" fmla="val 4222"/>
                <a:gd name="f20" fmla="val 3844"/>
                <a:gd name="f21" fmla="val 2584"/>
                <a:gd name="f22" fmla="val 3812"/>
                <a:gd name="f23" fmla="val 2647"/>
                <a:gd name="f24" fmla="val 4600"/>
                <a:gd name="f25" fmla="val 2773"/>
                <a:gd name="f26" fmla="val 5009"/>
                <a:gd name="f27" fmla="val 1639"/>
                <a:gd name="f28" fmla="val 4694"/>
                <a:gd name="f29" fmla="val 851"/>
                <a:gd name="f30" fmla="val 3781"/>
                <a:gd name="f31" fmla="val 1040"/>
                <a:gd name="f32" fmla="val 1292"/>
                <a:gd name="f33" fmla="val 4065"/>
                <a:gd name="f34" fmla="val 3655"/>
                <a:gd name="f35" fmla="val 4317"/>
                <a:gd name="f36" fmla="val 4506"/>
                <a:gd name="f37" fmla="val 3875"/>
                <a:gd name="f38" fmla="val 4096"/>
                <a:gd name="f39" fmla="val 4821"/>
                <a:gd name="f40" fmla="val 5041"/>
                <a:gd name="f41" fmla="val 5262"/>
                <a:gd name="f42" fmla="val 5261"/>
                <a:gd name="f43" fmla="val 5451"/>
                <a:gd name="f44" fmla="val 5324"/>
                <a:gd name="f45" fmla="val 5577"/>
                <a:gd name="f46" fmla="val 5608"/>
                <a:gd name="f47" fmla="val 5482"/>
                <a:gd name="f48" fmla="val 5797"/>
                <a:gd name="f49" fmla="val 5431"/>
                <a:gd name="f50" fmla="val 5952"/>
                <a:gd name="f51" fmla="val 5229"/>
                <a:gd name="f52" fmla="val 6065"/>
                <a:gd name="f53" fmla="val 5054"/>
                <a:gd name="f54" fmla="val 5017"/>
                <a:gd name="f55" fmla="val 4980"/>
                <a:gd name="f56" fmla="val 6060"/>
                <a:gd name="f57" fmla="val 4947"/>
                <a:gd name="f58" fmla="val 6049"/>
                <a:gd name="f59" fmla="val 4128"/>
                <a:gd name="f60" fmla="val 5734"/>
                <a:gd name="f61" fmla="val 4946"/>
                <a:gd name="f62" fmla="val 2993"/>
                <a:gd name="f63" fmla="val 2741"/>
                <a:gd name="f64" fmla="val 2552"/>
                <a:gd name="f65" fmla="val 189"/>
                <a:gd name="f66" fmla="val 441"/>
                <a:gd name="f67" fmla="val 882"/>
                <a:gd name="f68" fmla="val 1261"/>
                <a:gd name="f69" fmla="val 536"/>
                <a:gd name="f70" fmla="val 1"/>
                <a:gd name="f71" fmla="val 1418"/>
                <a:gd name="f72" fmla="val 4568"/>
                <a:gd name="f73" fmla="val 1513"/>
                <a:gd name="f74" fmla="val 3183"/>
                <a:gd name="f75" fmla="val 5923"/>
                <a:gd name="f76" fmla="val 4159"/>
                <a:gd name="f77" fmla="val 7372"/>
                <a:gd name="f78" fmla="val 5073"/>
                <a:gd name="f79" fmla="val 7089"/>
                <a:gd name="f80" fmla="val 7687"/>
                <a:gd name="f81" fmla="val 8286"/>
                <a:gd name="f82" fmla="val 8884"/>
                <a:gd name="f83" fmla="val 4443"/>
                <a:gd name="f84" fmla="val 8192"/>
                <a:gd name="f85" fmla="val 7782"/>
                <a:gd name="f86" fmla="val 7562"/>
                <a:gd name="f87" fmla="val 8507"/>
                <a:gd name="f88" fmla="val 9484"/>
                <a:gd name="f89" fmla="val 11216"/>
                <a:gd name="f90" fmla="val 4537"/>
                <a:gd name="f91" fmla="val 12098"/>
                <a:gd name="f92" fmla="val 9704"/>
                <a:gd name="f93" fmla="*/ f0 1 12666"/>
                <a:gd name="f94" fmla="*/ f1 1 9294"/>
                <a:gd name="f95" fmla="+- f4 0 f2"/>
                <a:gd name="f96" fmla="+- f3 0 f2"/>
                <a:gd name="f97" fmla="*/ f96 1 12666"/>
                <a:gd name="f98" fmla="*/ f95 1 9294"/>
                <a:gd name="f99" fmla="*/ f2 1 f97"/>
                <a:gd name="f100" fmla="*/ f3 1 f97"/>
                <a:gd name="f101" fmla="*/ f2 1 f98"/>
                <a:gd name="f102" fmla="*/ f4 1 f98"/>
                <a:gd name="f103" fmla="*/ f99 f93 1"/>
                <a:gd name="f104" fmla="*/ f100 f93 1"/>
                <a:gd name="f105" fmla="*/ f102 f94 1"/>
                <a:gd name="f106" fmla="*/ f101 f94 1"/>
              </a:gdLst>
              <a:ahLst/>
              <a:cxnLst>
                <a:cxn ang="3cd4">
                  <a:pos x="hc" y="t"/>
                </a:cxn>
                <a:cxn ang="0">
                  <a:pos x="r" y="vc"/>
                </a:cxn>
                <a:cxn ang="cd4">
                  <a:pos x="hc" y="b"/>
                </a:cxn>
                <a:cxn ang="cd2">
                  <a:pos x="l" y="vc"/>
                </a:cxn>
              </a:cxnLst>
              <a:rect l="f103" t="f106" r="f104" b="f105"/>
              <a:pathLst>
                <a:path w="12666" h="9294">
                  <a:moveTo>
                    <a:pt x="f5" y="f6"/>
                  </a:moveTo>
                  <a:cubicBezTo>
                    <a:pt x="f7" y="f6"/>
                    <a:pt x="f8" y="f9"/>
                    <a:pt x="f8" y="f10"/>
                  </a:cubicBezTo>
                  <a:cubicBezTo>
                    <a:pt x="f8" y="f11"/>
                    <a:pt x="f12" y="f13"/>
                    <a:pt x="f14" y="f15"/>
                  </a:cubicBezTo>
                  <a:cubicBezTo>
                    <a:pt x="f16" y="f17"/>
                    <a:pt x="f18" y="f19"/>
                    <a:pt x="f18" y="f20"/>
                  </a:cubicBezTo>
                  <a:lnTo>
                    <a:pt x="f18" y="f6"/>
                  </a:lnTo>
                  <a:close/>
                  <a:moveTo>
                    <a:pt x="f21" y="f6"/>
                  </a:moveTo>
                  <a:lnTo>
                    <a:pt x="f21" y="f22"/>
                  </a:lnTo>
                  <a:cubicBezTo>
                    <a:pt x="f21" y="f19"/>
                    <a:pt x="f23" y="f24"/>
                    <a:pt x="f25" y="f26"/>
                  </a:cubicBezTo>
                  <a:cubicBezTo>
                    <a:pt x="f27" y="f28"/>
                    <a:pt x="f29" y="f30"/>
                    <a:pt x="f29" y="f10"/>
                  </a:cubicBezTo>
                  <a:cubicBezTo>
                    <a:pt x="f29" y="f9"/>
                    <a:pt x="f31" y="f6"/>
                    <a:pt x="f32" y="f6"/>
                  </a:cubicBezTo>
                  <a:close/>
                  <a:moveTo>
                    <a:pt x="f33" y="f34"/>
                  </a:moveTo>
                  <a:cubicBezTo>
                    <a:pt x="f35" y="f34"/>
                    <a:pt x="f36" y="f37"/>
                    <a:pt x="f36" y="f38"/>
                  </a:cubicBezTo>
                  <a:cubicBezTo>
                    <a:pt x="f36" y="f17"/>
                    <a:pt x="f39" y="f40"/>
                    <a:pt x="f41" y="f42"/>
                  </a:cubicBezTo>
                  <a:cubicBezTo>
                    <a:pt x="f43" y="f44"/>
                    <a:pt x="f45" y="f46"/>
                    <a:pt x="f47" y="f48"/>
                  </a:cubicBezTo>
                  <a:cubicBezTo>
                    <a:pt x="f49" y="f50"/>
                    <a:pt x="f51" y="f52"/>
                    <a:pt x="f53" y="f52"/>
                  </a:cubicBezTo>
                  <a:cubicBezTo>
                    <a:pt x="f54" y="f52"/>
                    <a:pt x="f55" y="f56"/>
                    <a:pt x="f57" y="f58"/>
                  </a:cubicBezTo>
                  <a:cubicBezTo>
                    <a:pt x="f59" y="f60"/>
                    <a:pt x="f34" y="f61"/>
                    <a:pt x="f34" y="f38"/>
                  </a:cubicBezTo>
                  <a:cubicBezTo>
                    <a:pt x="f34" y="f37"/>
                    <a:pt x="f20" y="f34"/>
                    <a:pt x="f33" y="f34"/>
                  </a:cubicBezTo>
                  <a:close/>
                  <a:moveTo>
                    <a:pt x="f62" y="f2"/>
                  </a:moveTo>
                  <a:cubicBezTo>
                    <a:pt x="f63" y="f2"/>
                    <a:pt x="f64" y="f65"/>
                    <a:pt x="f64" y="f66"/>
                  </a:cubicBezTo>
                  <a:lnTo>
                    <a:pt x="f64" y="f67"/>
                  </a:lnTo>
                  <a:lnTo>
                    <a:pt x="f68" y="f67"/>
                  </a:lnTo>
                  <a:cubicBezTo>
                    <a:pt x="f69" y="f67"/>
                    <a:pt x="f70" y="f71"/>
                    <a:pt x="f70" y="f10"/>
                  </a:cubicBezTo>
                  <a:cubicBezTo>
                    <a:pt x="f70" y="f72"/>
                    <a:pt x="f73" y="f48"/>
                    <a:pt x="f74" y="f75"/>
                  </a:cubicBezTo>
                  <a:cubicBezTo>
                    <a:pt x="f76" y="f77"/>
                    <a:pt x="f78" y="f79"/>
                    <a:pt x="f78" y="f80"/>
                  </a:cubicBezTo>
                  <a:cubicBezTo>
                    <a:pt x="f78" y="f81"/>
                    <a:pt x="f39" y="f82"/>
                    <a:pt x="f83" y="f4"/>
                  </a:cubicBezTo>
                  <a:lnTo>
                    <a:pt x="f84" y="f4"/>
                  </a:lnTo>
                  <a:cubicBezTo>
                    <a:pt x="f85" y="f82"/>
                    <a:pt x="f86" y="f81"/>
                    <a:pt x="f86" y="f80"/>
                  </a:cubicBezTo>
                  <a:cubicBezTo>
                    <a:pt x="f86" y="f79"/>
                    <a:pt x="f87" y="f77"/>
                    <a:pt x="f88" y="f75"/>
                  </a:cubicBezTo>
                  <a:cubicBezTo>
                    <a:pt x="f89" y="f48"/>
                    <a:pt x="f3" y="f90"/>
                    <a:pt x="f3" y="f10"/>
                  </a:cubicBezTo>
                  <a:cubicBezTo>
                    <a:pt x="f3" y="f71"/>
                    <a:pt x="f91" y="f67"/>
                    <a:pt x="f5" y="f67"/>
                  </a:cubicBezTo>
                  <a:lnTo>
                    <a:pt x="f18" y="f67"/>
                  </a:lnTo>
                  <a:lnTo>
                    <a:pt x="f18" y="f66"/>
                  </a:lnTo>
                  <a:cubicBezTo>
                    <a:pt x="f18" y="f65"/>
                    <a:pt x="f14" y="f2"/>
                    <a:pt x="f92"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38" name="Google Shape;6007;p86">
              <a:extLst>
                <a:ext uri="{FF2B5EF4-FFF2-40B4-BE49-F238E27FC236}">
                  <a16:creationId xmlns:a16="http://schemas.microsoft.com/office/drawing/2014/main" id="{699684ED-B93E-4BD2-AD93-E47A6D29617D}"/>
                </a:ext>
              </a:extLst>
            </p:cNvPr>
            <p:cNvSpPr/>
            <p:nvPr/>
          </p:nvSpPr>
          <p:spPr>
            <a:xfrm>
              <a:off x="6638900" y="5097075"/>
              <a:ext cx="332878" cy="108520"/>
            </a:xfrm>
            <a:custGeom>
              <a:avLst/>
              <a:gdLst>
                <a:gd name="f0" fmla="val w"/>
                <a:gd name="f1" fmla="val h"/>
                <a:gd name="f2" fmla="val 0"/>
                <a:gd name="f3" fmla="val 7783"/>
                <a:gd name="f4" fmla="val 2521"/>
                <a:gd name="f5" fmla="val 757"/>
                <a:gd name="f6" fmla="val 1"/>
                <a:gd name="f7" fmla="val 63"/>
                <a:gd name="f8" fmla="val 1954"/>
                <a:gd name="f9" fmla="val 2237"/>
                <a:gd name="f10" fmla="val 158"/>
                <a:gd name="f11" fmla="val 473"/>
                <a:gd name="f12" fmla="val 7278"/>
                <a:gd name="f13" fmla="val 7593"/>
                <a:gd name="f14" fmla="val 7782"/>
                <a:gd name="f15" fmla="val 7688"/>
                <a:gd name="f16" fmla="val 6995"/>
                <a:gd name="f17" fmla="*/ f0 1 7783"/>
                <a:gd name="f18" fmla="*/ f1 1 2521"/>
                <a:gd name="f19" fmla="+- f4 0 f2"/>
                <a:gd name="f20" fmla="+- f3 0 f2"/>
                <a:gd name="f21" fmla="*/ f20 1 7783"/>
                <a:gd name="f22" fmla="*/ f19 1 2521"/>
                <a:gd name="f23" fmla="*/ f2 1 f21"/>
                <a:gd name="f24" fmla="*/ f3 1 f21"/>
                <a:gd name="f25" fmla="*/ f2 1 f22"/>
                <a:gd name="f26" fmla="*/ f4 1 f22"/>
                <a:gd name="f27" fmla="*/ f23 f17 1"/>
                <a:gd name="f28" fmla="*/ f24 f17 1"/>
                <a:gd name="f29" fmla="*/ f26 f18 1"/>
                <a:gd name="f30" fmla="*/ f25 f18 1"/>
              </a:gdLst>
              <a:ahLst/>
              <a:cxnLst>
                <a:cxn ang="3cd4">
                  <a:pos x="hc" y="t"/>
                </a:cxn>
                <a:cxn ang="0">
                  <a:pos x="r" y="vc"/>
                </a:cxn>
                <a:cxn ang="cd4">
                  <a:pos x="hc" y="b"/>
                </a:cxn>
                <a:cxn ang="cd2">
                  <a:pos x="l" y="vc"/>
                </a:cxn>
              </a:cxnLst>
              <a:rect l="f27" t="f30" r="f28" b="f29"/>
              <a:pathLst>
                <a:path w="7783" h="2521">
                  <a:moveTo>
                    <a:pt x="f5" y="f6"/>
                  </a:moveTo>
                  <a:lnTo>
                    <a:pt x="f7" y="f8"/>
                  </a:lnTo>
                  <a:cubicBezTo>
                    <a:pt x="f2" y="f9"/>
                    <a:pt x="f10" y="f4"/>
                    <a:pt x="f11" y="f4"/>
                  </a:cubicBezTo>
                  <a:lnTo>
                    <a:pt x="f12" y="f4"/>
                  </a:lnTo>
                  <a:cubicBezTo>
                    <a:pt x="f13" y="f4"/>
                    <a:pt x="f14" y="f9"/>
                    <a:pt x="f15" y="f8"/>
                  </a:cubicBezTo>
                  <a:lnTo>
                    <a:pt x="f16" y="f6"/>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grpSp>
      <p:grpSp>
        <p:nvGrpSpPr>
          <p:cNvPr id="139" name="Google Shape;6020;p86">
            <a:extLst>
              <a:ext uri="{FF2B5EF4-FFF2-40B4-BE49-F238E27FC236}">
                <a16:creationId xmlns:a16="http://schemas.microsoft.com/office/drawing/2014/main" id="{B04C9558-4F3B-4A5E-A9D0-F42182188DBE}"/>
              </a:ext>
            </a:extLst>
          </p:cNvPr>
          <p:cNvGrpSpPr/>
          <p:nvPr/>
        </p:nvGrpSpPr>
        <p:grpSpPr>
          <a:xfrm>
            <a:off x="4699869" y="2582968"/>
            <a:ext cx="271691" cy="459914"/>
            <a:chOff x="8197751" y="3444023"/>
            <a:chExt cx="363894" cy="615994"/>
          </a:xfrm>
          <a:solidFill>
            <a:srgbClr val="BA1A18"/>
          </a:solidFill>
        </p:grpSpPr>
        <p:sp>
          <p:nvSpPr>
            <p:cNvPr id="140" name="Google Shape;6021;p86">
              <a:extLst>
                <a:ext uri="{FF2B5EF4-FFF2-40B4-BE49-F238E27FC236}">
                  <a16:creationId xmlns:a16="http://schemas.microsoft.com/office/drawing/2014/main" id="{2D0361B4-9B33-42A8-B33A-9DA6136C6F7C}"/>
                </a:ext>
              </a:extLst>
            </p:cNvPr>
            <p:cNvSpPr/>
            <p:nvPr/>
          </p:nvSpPr>
          <p:spPr>
            <a:xfrm>
              <a:off x="8197751" y="3444023"/>
              <a:ext cx="363894" cy="429109"/>
            </a:xfrm>
            <a:custGeom>
              <a:avLst/>
              <a:gdLst>
                <a:gd name="f0" fmla="val w"/>
                <a:gd name="f1" fmla="val h"/>
                <a:gd name="f2" fmla="val 0"/>
                <a:gd name="f3" fmla="val 7531"/>
                <a:gd name="f4" fmla="val 8823"/>
                <a:gd name="f5" fmla="val 3372"/>
                <a:gd name="f6" fmla="val 1"/>
                <a:gd name="f7" fmla="val 95"/>
                <a:gd name="f8" fmla="val 5703"/>
                <a:gd name="f9" fmla="val 5829"/>
                <a:gd name="f10" fmla="val 5987"/>
                <a:gd name="f11" fmla="val 6113"/>
                <a:gd name="f12" fmla="val 1418"/>
                <a:gd name="f13" fmla="val 8822"/>
                <a:gd name="f14" fmla="val 6081"/>
                <a:gd name="f15" fmla="val 7467"/>
                <a:gd name="f16" fmla="val 7530"/>
                <a:gd name="f17" fmla="val 7499"/>
                <a:gd name="f18" fmla="val 4191"/>
                <a:gd name="f19" fmla="val 4727"/>
                <a:gd name="f20" fmla="val 4663"/>
                <a:gd name="f21" fmla="val 4884"/>
                <a:gd name="f22" fmla="val 5010"/>
                <a:gd name="f23" fmla="val 5357"/>
                <a:gd name="f24" fmla="val 5892"/>
                <a:gd name="f25" fmla="val 6585"/>
                <a:gd name="f26" fmla="val 4474"/>
                <a:gd name="f27" fmla="val 7121"/>
                <a:gd name="f28" fmla="val 3750"/>
                <a:gd name="f29" fmla="val 3088"/>
                <a:gd name="f30" fmla="val 2521"/>
                <a:gd name="f31" fmla="val 2899"/>
                <a:gd name="f32" fmla="val 4916"/>
                <a:gd name="f33" fmla="*/ f0 1 7531"/>
                <a:gd name="f34" fmla="*/ f1 1 8823"/>
                <a:gd name="f35" fmla="+- f4 0 f2"/>
                <a:gd name="f36" fmla="+- f3 0 f2"/>
                <a:gd name="f37" fmla="*/ f36 1 7531"/>
                <a:gd name="f38" fmla="*/ f35 1 8823"/>
                <a:gd name="f39" fmla="*/ f2 1 f37"/>
                <a:gd name="f40" fmla="*/ f3 1 f37"/>
                <a:gd name="f41" fmla="*/ f2 1 f38"/>
                <a:gd name="f42" fmla="*/ f4 1 f38"/>
                <a:gd name="f43" fmla="*/ f39 f33 1"/>
                <a:gd name="f44" fmla="*/ f40 f33 1"/>
                <a:gd name="f45" fmla="*/ f42 f34 1"/>
                <a:gd name="f46" fmla="*/ f41 f34 1"/>
              </a:gdLst>
              <a:ahLst/>
              <a:cxnLst>
                <a:cxn ang="3cd4">
                  <a:pos x="hc" y="t"/>
                </a:cxn>
                <a:cxn ang="0">
                  <a:pos x="r" y="vc"/>
                </a:cxn>
                <a:cxn ang="cd4">
                  <a:pos x="hc" y="b"/>
                </a:cxn>
                <a:cxn ang="cd2">
                  <a:pos x="l" y="vc"/>
                </a:cxn>
              </a:cxnLst>
              <a:rect l="f43" t="f46" r="f44" b="f45"/>
              <a:pathLst>
                <a:path w="7531" h="8823">
                  <a:moveTo>
                    <a:pt x="f5" y="f6"/>
                  </a:moveTo>
                  <a:lnTo>
                    <a:pt x="f7" y="f8"/>
                  </a:lnTo>
                  <a:cubicBezTo>
                    <a:pt x="f6" y="f9"/>
                    <a:pt x="f6" y="f10"/>
                    <a:pt x="f7" y="f11"/>
                  </a:cubicBezTo>
                  <a:lnTo>
                    <a:pt x="f12" y="f13"/>
                  </a:lnTo>
                  <a:lnTo>
                    <a:pt x="f14" y="f13"/>
                  </a:lnTo>
                  <a:lnTo>
                    <a:pt x="f15" y="f11"/>
                  </a:lnTo>
                  <a:cubicBezTo>
                    <a:pt x="f16" y="f10"/>
                    <a:pt x="f17" y="f9"/>
                    <a:pt x="f15" y="f8"/>
                  </a:cubicBezTo>
                  <a:lnTo>
                    <a:pt x="f18" y="f6"/>
                  </a:lnTo>
                  <a:lnTo>
                    <a:pt x="f18" y="f19"/>
                  </a:lnTo>
                  <a:cubicBezTo>
                    <a:pt x="f20" y="f21"/>
                    <a:pt x="f22" y="f23"/>
                    <a:pt x="f22" y="f24"/>
                  </a:cubicBezTo>
                  <a:cubicBezTo>
                    <a:pt x="f22" y="f25"/>
                    <a:pt x="f26" y="f27"/>
                    <a:pt x="f28" y="f27"/>
                  </a:cubicBezTo>
                  <a:cubicBezTo>
                    <a:pt x="f29" y="f27"/>
                    <a:pt x="f30" y="f25"/>
                    <a:pt x="f30" y="f24"/>
                  </a:cubicBezTo>
                  <a:cubicBezTo>
                    <a:pt x="f30" y="f23"/>
                    <a:pt x="f31" y="f32"/>
                    <a:pt x="f5" y="f19"/>
                  </a:cubicBezTo>
                  <a:lnTo>
                    <a:pt x="f5" y="f6"/>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41" name="Google Shape;6022;p86">
              <a:extLst>
                <a:ext uri="{FF2B5EF4-FFF2-40B4-BE49-F238E27FC236}">
                  <a16:creationId xmlns:a16="http://schemas.microsoft.com/office/drawing/2014/main" id="{82CF92DF-8CA5-469E-8D1E-0A4641C35475}"/>
                </a:ext>
              </a:extLst>
            </p:cNvPr>
            <p:cNvSpPr/>
            <p:nvPr/>
          </p:nvSpPr>
          <p:spPr>
            <a:xfrm>
              <a:off x="8279937" y="3912900"/>
              <a:ext cx="202512" cy="147117"/>
            </a:xfrm>
            <a:custGeom>
              <a:avLst/>
              <a:gdLst>
                <a:gd name="f0" fmla="val w"/>
                <a:gd name="f1" fmla="val h"/>
                <a:gd name="f2" fmla="val 0"/>
                <a:gd name="f3" fmla="val 4191"/>
                <a:gd name="f4" fmla="val 3025"/>
                <a:gd name="f5" fmla="val 32"/>
                <a:gd name="f6" fmla="val 2615"/>
                <a:gd name="f7" fmla="val 1"/>
                <a:gd name="f8" fmla="val 2836"/>
                <a:gd name="f9" fmla="val 190"/>
                <a:gd name="f10" fmla="val 442"/>
                <a:gd name="f11" fmla="val 3750"/>
                <a:gd name="f12" fmla="val 3970"/>
                <a:gd name="f13" fmla="*/ f0 1 4191"/>
                <a:gd name="f14" fmla="*/ f1 1 3025"/>
                <a:gd name="f15" fmla="+- f4 0 f2"/>
                <a:gd name="f16" fmla="+- f3 0 f2"/>
                <a:gd name="f17" fmla="*/ f16 1 4191"/>
                <a:gd name="f18" fmla="*/ f15 1 3025"/>
                <a:gd name="f19" fmla="*/ f2 1 f17"/>
                <a:gd name="f20" fmla="*/ f3 1 f17"/>
                <a:gd name="f21" fmla="*/ f2 1 f18"/>
                <a:gd name="f22" fmla="*/ f4 1 f18"/>
                <a:gd name="f23" fmla="*/ f19 f13 1"/>
                <a:gd name="f24" fmla="*/ f20 f13 1"/>
                <a:gd name="f25" fmla="*/ f22 f14 1"/>
                <a:gd name="f26" fmla="*/ f21 f14 1"/>
              </a:gdLst>
              <a:ahLst/>
              <a:cxnLst>
                <a:cxn ang="3cd4">
                  <a:pos x="hc" y="t"/>
                </a:cxn>
                <a:cxn ang="0">
                  <a:pos x="r" y="vc"/>
                </a:cxn>
                <a:cxn ang="cd4">
                  <a:pos x="hc" y="b"/>
                </a:cxn>
                <a:cxn ang="cd2">
                  <a:pos x="l" y="vc"/>
                </a:cxn>
              </a:cxnLst>
              <a:rect l="f23" t="f26" r="f24" b="f25"/>
              <a:pathLst>
                <a:path w="4191" h="3025">
                  <a:moveTo>
                    <a:pt x="f5" y="f2"/>
                  </a:moveTo>
                  <a:lnTo>
                    <a:pt x="f5" y="f6"/>
                  </a:lnTo>
                  <a:cubicBezTo>
                    <a:pt x="f7" y="f8"/>
                    <a:pt x="f9" y="f4"/>
                    <a:pt x="f10" y="f4"/>
                  </a:cubicBezTo>
                  <a:lnTo>
                    <a:pt x="f11" y="f4"/>
                  </a:lnTo>
                  <a:cubicBezTo>
                    <a:pt x="f12" y="f4"/>
                    <a:pt x="f3" y="f8"/>
                    <a:pt x="f3" y="f6"/>
                  </a:cubicBezTo>
                  <a:lnTo>
                    <a:pt x="f3" y="f2"/>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grpSp>
      <p:grpSp>
        <p:nvGrpSpPr>
          <p:cNvPr id="142" name="Google Shape;6038;p86">
            <a:extLst>
              <a:ext uri="{FF2B5EF4-FFF2-40B4-BE49-F238E27FC236}">
                <a16:creationId xmlns:a16="http://schemas.microsoft.com/office/drawing/2014/main" id="{95D26A5B-F8AF-4BC7-890B-C868C69ED808}"/>
              </a:ext>
            </a:extLst>
          </p:cNvPr>
          <p:cNvGrpSpPr/>
          <p:nvPr/>
        </p:nvGrpSpPr>
        <p:grpSpPr>
          <a:xfrm>
            <a:off x="2358216" y="2604349"/>
            <a:ext cx="452390" cy="460508"/>
            <a:chOff x="5061414" y="3472662"/>
            <a:chExt cx="605918" cy="616790"/>
          </a:xfrm>
          <a:solidFill>
            <a:srgbClr val="BA1A18"/>
          </a:solidFill>
        </p:grpSpPr>
        <p:sp>
          <p:nvSpPr>
            <p:cNvPr id="143" name="Google Shape;6039;p86">
              <a:extLst>
                <a:ext uri="{FF2B5EF4-FFF2-40B4-BE49-F238E27FC236}">
                  <a16:creationId xmlns:a16="http://schemas.microsoft.com/office/drawing/2014/main" id="{462BE40E-295A-43D5-A832-62F7E2D74DE0}"/>
                </a:ext>
              </a:extLst>
            </p:cNvPr>
            <p:cNvSpPr/>
            <p:nvPr/>
          </p:nvSpPr>
          <p:spPr>
            <a:xfrm>
              <a:off x="5061414" y="3472662"/>
              <a:ext cx="184242" cy="299548"/>
            </a:xfrm>
            <a:custGeom>
              <a:avLst/>
              <a:gdLst>
                <a:gd name="f0" fmla="val w"/>
                <a:gd name="f1" fmla="val h"/>
                <a:gd name="f2" fmla="val 0"/>
                <a:gd name="f3" fmla="val 3813"/>
                <a:gd name="f4" fmla="val 6159"/>
                <a:gd name="f5" fmla="val 1698"/>
                <a:gd name="f6" fmla="val 1"/>
                <a:gd name="f7" fmla="val 1520"/>
                <a:gd name="f8" fmla="val 1373"/>
                <a:gd name="f9" fmla="val 138"/>
                <a:gd name="f10" fmla="val 1293"/>
                <a:gd name="f11" fmla="val 299"/>
                <a:gd name="f12" fmla="val 5119"/>
                <a:gd name="f13" fmla="val 5308"/>
                <a:gd name="f14" fmla="val 127"/>
                <a:gd name="f15" fmla="val 5528"/>
                <a:gd name="f16" fmla="val 316"/>
                <a:gd name="f17" fmla="val 5623"/>
                <a:gd name="f18" fmla="val 2332"/>
                <a:gd name="f19" fmla="val 6158"/>
                <a:gd name="f20" fmla="val 3277"/>
                <a:gd name="f21" fmla="val 2630"/>
                <a:gd name="f22" fmla="val 2868"/>
                <a:gd name="f23" fmla="val 4111"/>
                <a:gd name="f24" fmla="val 582"/>
                <a:gd name="f25" fmla="val 1797"/>
                <a:gd name="f26" fmla="val 15"/>
                <a:gd name="f27" fmla="val 1763"/>
                <a:gd name="f28" fmla="val 5"/>
                <a:gd name="f29" fmla="val 1730"/>
                <a:gd name="f30" fmla="*/ f0 1 3813"/>
                <a:gd name="f31" fmla="*/ f1 1 6159"/>
                <a:gd name="f32" fmla="+- f4 0 f2"/>
                <a:gd name="f33" fmla="+- f3 0 f2"/>
                <a:gd name="f34" fmla="*/ f33 1 3813"/>
                <a:gd name="f35" fmla="*/ f32 1 6159"/>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3813" h="6159">
                  <a:moveTo>
                    <a:pt x="f5" y="f6"/>
                  </a:moveTo>
                  <a:cubicBezTo>
                    <a:pt x="f7" y="f6"/>
                    <a:pt x="f8" y="f9"/>
                    <a:pt x="f10" y="f11"/>
                  </a:cubicBezTo>
                  <a:lnTo>
                    <a:pt x="f6" y="f12"/>
                  </a:lnTo>
                  <a:cubicBezTo>
                    <a:pt x="f6" y="f13"/>
                    <a:pt x="f14" y="f15"/>
                    <a:pt x="f16" y="f17"/>
                  </a:cubicBezTo>
                  <a:lnTo>
                    <a:pt x="f18" y="f19"/>
                  </a:lnTo>
                  <a:cubicBezTo>
                    <a:pt x="f20" y="f21"/>
                    <a:pt x="f22" y="f23"/>
                    <a:pt x="f3" y="f24"/>
                  </a:cubicBezTo>
                  <a:lnTo>
                    <a:pt x="f25" y="f26"/>
                  </a:lnTo>
                  <a:cubicBezTo>
                    <a:pt x="f27" y="f28"/>
                    <a:pt x="f29" y="f6"/>
                    <a:pt x="f5"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44" name="Google Shape;6040;p86">
              <a:extLst>
                <a:ext uri="{FF2B5EF4-FFF2-40B4-BE49-F238E27FC236}">
                  <a16:creationId xmlns:a16="http://schemas.microsoft.com/office/drawing/2014/main" id="{7DDB3E98-CE38-40E6-9258-4951F20813E4}"/>
                </a:ext>
              </a:extLst>
            </p:cNvPr>
            <p:cNvSpPr/>
            <p:nvPr/>
          </p:nvSpPr>
          <p:spPr>
            <a:xfrm>
              <a:off x="5174086" y="3549993"/>
              <a:ext cx="418639" cy="539459"/>
            </a:xfrm>
            <a:custGeom>
              <a:avLst/>
              <a:gdLst>
                <a:gd name="f0" fmla="val w"/>
                <a:gd name="f1" fmla="val h"/>
                <a:gd name="f2" fmla="val 0"/>
                <a:gd name="f3" fmla="val 8664"/>
                <a:gd name="f4" fmla="val 11092"/>
                <a:gd name="f5" fmla="val 4348"/>
                <a:gd name="f6" fmla="val 3466"/>
                <a:gd name="f7" fmla="val 4820"/>
                <a:gd name="f8" fmla="val 5199"/>
                <a:gd name="f9" fmla="val 3844"/>
                <a:gd name="f10" fmla="val 4316"/>
                <a:gd name="f11" fmla="val 4789"/>
                <a:gd name="f12" fmla="val 5136"/>
                <a:gd name="f13" fmla="val 3907"/>
                <a:gd name="f14" fmla="val 3529"/>
                <a:gd name="f15" fmla="val 3875"/>
                <a:gd name="f16" fmla="val 5104"/>
                <a:gd name="f17" fmla="val 5766"/>
                <a:gd name="f18" fmla="val 6081"/>
                <a:gd name="f19" fmla="val 7624"/>
                <a:gd name="f20" fmla="val 2615"/>
                <a:gd name="f21" fmla="val 3560"/>
                <a:gd name="f22" fmla="val 3812"/>
                <a:gd name="f23" fmla="val 5892"/>
                <a:gd name="f24" fmla="val 4096"/>
                <a:gd name="f25" fmla="val 5955"/>
                <a:gd name="f26" fmla="val 4631"/>
                <a:gd name="f27" fmla="val 4883"/>
                <a:gd name="f28" fmla="val 2048"/>
                <a:gd name="f29" fmla="val 1386"/>
                <a:gd name="f30" fmla="val 2458"/>
                <a:gd name="f31" fmla="val 1638"/>
                <a:gd name="f32" fmla="val 1544"/>
                <a:gd name="f33" fmla="val 977"/>
                <a:gd name="f34" fmla="val 4001"/>
                <a:gd name="f35" fmla="val 2678"/>
                <a:gd name="f36" fmla="val 4474"/>
                <a:gd name="f37" fmla="val 4726"/>
                <a:gd name="f38" fmla="val 2741"/>
                <a:gd name="f39" fmla="val 5010"/>
                <a:gd name="f40" fmla="val 2899"/>
                <a:gd name="f41" fmla="val 32"/>
                <a:gd name="f42" fmla="val 10523"/>
                <a:gd name="f43" fmla="val 10680"/>
                <a:gd name="f44" fmla="val 63"/>
                <a:gd name="f45" fmla="val 10964"/>
                <a:gd name="f46" fmla="val 252"/>
                <a:gd name="f47" fmla="val 11027"/>
                <a:gd name="f48" fmla="val 328"/>
                <a:gd name="f49" fmla="val 11070"/>
                <a:gd name="f50" fmla="val 404"/>
                <a:gd name="f51" fmla="val 11091"/>
                <a:gd name="f52" fmla="val 475"/>
                <a:gd name="f53" fmla="val 613"/>
                <a:gd name="f54" fmla="val 737"/>
                <a:gd name="f55" fmla="val 11014"/>
                <a:gd name="f56" fmla="val 819"/>
                <a:gd name="f57" fmla="val 10869"/>
                <a:gd name="f58" fmla="val 2143"/>
                <a:gd name="f59" fmla="val 8475"/>
                <a:gd name="f60" fmla="val 6490"/>
                <a:gd name="f61" fmla="val 7845"/>
                <a:gd name="f62" fmla="val 7907"/>
                <a:gd name="f63" fmla="val 8037"/>
                <a:gd name="f64" fmla="val 8173"/>
                <a:gd name="f65" fmla="val 8243"/>
                <a:gd name="f66" fmla="val 8316"/>
                <a:gd name="f67" fmla="val 8381"/>
                <a:gd name="f68" fmla="val 8570"/>
                <a:gd name="f69" fmla="val 10932"/>
                <a:gd name="f70" fmla="val 8538"/>
                <a:gd name="f71" fmla="val 10491"/>
                <a:gd name="f72" fmla="val 5734"/>
                <a:gd name="f73" fmla="val 5262"/>
                <a:gd name="f74" fmla="val 6585"/>
                <a:gd name="f75" fmla="val 5482"/>
                <a:gd name="f76" fmla="val 7120"/>
                <a:gd name="f77" fmla="val 3434"/>
                <a:gd name="f78" fmla="val 6931"/>
                <a:gd name="f79" fmla="val 4222"/>
                <a:gd name="f80" fmla="val 1513"/>
                <a:gd name="f81" fmla="*/ f0 1 8664"/>
                <a:gd name="f82" fmla="*/ f1 1 11092"/>
                <a:gd name="f83" fmla="+- f4 0 f2"/>
                <a:gd name="f84" fmla="+- f3 0 f2"/>
                <a:gd name="f85" fmla="*/ f84 1 8664"/>
                <a:gd name="f86" fmla="*/ f83 1 11092"/>
                <a:gd name="f87" fmla="*/ f2 1 f85"/>
                <a:gd name="f88" fmla="*/ f3 1 f85"/>
                <a:gd name="f89" fmla="*/ f2 1 f86"/>
                <a:gd name="f90" fmla="*/ f4 1 f86"/>
                <a:gd name="f91" fmla="*/ f87 f81 1"/>
                <a:gd name="f92" fmla="*/ f88 f81 1"/>
                <a:gd name="f93" fmla="*/ f90 f82 1"/>
                <a:gd name="f94" fmla="*/ f89 f82 1"/>
              </a:gdLst>
              <a:ahLst/>
              <a:cxnLst>
                <a:cxn ang="3cd4">
                  <a:pos x="hc" y="t"/>
                </a:cxn>
                <a:cxn ang="0">
                  <a:pos x="r" y="vc"/>
                </a:cxn>
                <a:cxn ang="cd4">
                  <a:pos x="hc" y="b"/>
                </a:cxn>
                <a:cxn ang="cd2">
                  <a:pos x="l" y="vc"/>
                </a:cxn>
              </a:cxnLst>
              <a:rect l="f91" t="f94" r="f92" b="f93"/>
              <a:pathLst>
                <a:path w="8664" h="11092">
                  <a:moveTo>
                    <a:pt x="f5" y="f6"/>
                  </a:moveTo>
                  <a:cubicBezTo>
                    <a:pt x="f7" y="f6"/>
                    <a:pt x="f8" y="f9"/>
                    <a:pt x="f8" y="f10"/>
                  </a:cubicBezTo>
                  <a:cubicBezTo>
                    <a:pt x="f8" y="f11"/>
                    <a:pt x="f7" y="f12"/>
                    <a:pt x="f5" y="f12"/>
                  </a:cubicBezTo>
                  <a:cubicBezTo>
                    <a:pt x="f13" y="f12"/>
                    <a:pt x="f14" y="f11"/>
                    <a:pt x="f14" y="f10"/>
                  </a:cubicBezTo>
                  <a:cubicBezTo>
                    <a:pt x="f14" y="f15"/>
                    <a:pt x="f15" y="f6"/>
                    <a:pt x="f5" y="f6"/>
                  </a:cubicBezTo>
                  <a:close/>
                  <a:moveTo>
                    <a:pt x="f16" y="f17"/>
                  </a:moveTo>
                  <a:lnTo>
                    <a:pt x="f18" y="f19"/>
                  </a:lnTo>
                  <a:lnTo>
                    <a:pt x="f20" y="f19"/>
                  </a:lnTo>
                  <a:lnTo>
                    <a:pt x="f21" y="f17"/>
                  </a:lnTo>
                  <a:cubicBezTo>
                    <a:pt x="f22" y="f23"/>
                    <a:pt x="f24" y="f25"/>
                    <a:pt x="f5" y="f25"/>
                  </a:cubicBezTo>
                  <a:cubicBezTo>
                    <a:pt x="f26" y="f25"/>
                    <a:pt x="f27" y="f23"/>
                    <a:pt x="f16" y="f17"/>
                  </a:cubicBezTo>
                  <a:close/>
                  <a:moveTo>
                    <a:pt x="f28" y="f2"/>
                  </a:moveTo>
                  <a:cubicBezTo>
                    <a:pt x="f29" y="f30"/>
                    <a:pt x="f31" y="f32"/>
                    <a:pt x="f33" y="f34"/>
                  </a:cubicBezTo>
                  <a:lnTo>
                    <a:pt x="f35" y="f36"/>
                  </a:lnTo>
                  <a:cubicBezTo>
                    <a:pt x="f35" y="f37"/>
                    <a:pt x="f38" y="f39"/>
                    <a:pt x="f40" y="f8"/>
                  </a:cubicBezTo>
                  <a:lnTo>
                    <a:pt x="f41" y="f42"/>
                  </a:lnTo>
                  <a:cubicBezTo>
                    <a:pt x="f2" y="f43"/>
                    <a:pt x="f44" y="f45"/>
                    <a:pt x="f46" y="f47"/>
                  </a:cubicBezTo>
                  <a:cubicBezTo>
                    <a:pt x="f48" y="f49"/>
                    <a:pt x="f50" y="f51"/>
                    <a:pt x="f52" y="f51"/>
                  </a:cubicBezTo>
                  <a:cubicBezTo>
                    <a:pt x="f53" y="f51"/>
                    <a:pt x="f54" y="f55"/>
                    <a:pt x="f56" y="f57"/>
                  </a:cubicBezTo>
                  <a:lnTo>
                    <a:pt x="f58" y="f59"/>
                  </a:lnTo>
                  <a:lnTo>
                    <a:pt x="f60" y="f59"/>
                  </a:lnTo>
                  <a:lnTo>
                    <a:pt x="f61" y="f57"/>
                  </a:lnTo>
                  <a:cubicBezTo>
                    <a:pt x="f62" y="f55"/>
                    <a:pt x="f63" y="f51"/>
                    <a:pt x="f64" y="f51"/>
                  </a:cubicBezTo>
                  <a:cubicBezTo>
                    <a:pt x="f65" y="f51"/>
                    <a:pt x="f66" y="f49"/>
                    <a:pt x="f67" y="f47"/>
                  </a:cubicBezTo>
                  <a:cubicBezTo>
                    <a:pt x="f68" y="f69"/>
                    <a:pt x="f3" y="f43"/>
                    <a:pt x="f70" y="f71"/>
                  </a:cubicBezTo>
                  <a:lnTo>
                    <a:pt x="f72" y="f73"/>
                  </a:lnTo>
                  <a:lnTo>
                    <a:pt x="f74" y="f75"/>
                  </a:lnTo>
                  <a:cubicBezTo>
                    <a:pt x="f76" y="f77"/>
                    <a:pt x="f78" y="f79"/>
                    <a:pt x="f19" y="f80"/>
                  </a:cubicBezTo>
                  <a:lnTo>
                    <a:pt x="f28" y="f2"/>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45" name="Google Shape;6041;p86">
              <a:extLst>
                <a:ext uri="{FF2B5EF4-FFF2-40B4-BE49-F238E27FC236}">
                  <a16:creationId xmlns:a16="http://schemas.microsoft.com/office/drawing/2014/main" id="{A5D2A877-3D87-4F57-BF24-73FF2BB369CD}"/>
                </a:ext>
              </a:extLst>
            </p:cNvPr>
            <p:cNvSpPr/>
            <p:nvPr/>
          </p:nvSpPr>
          <p:spPr>
            <a:xfrm>
              <a:off x="5542471" y="3671050"/>
              <a:ext cx="124861" cy="139290"/>
            </a:xfrm>
            <a:custGeom>
              <a:avLst/>
              <a:gdLst>
                <a:gd name="f0" fmla="val w"/>
                <a:gd name="f1" fmla="val h"/>
                <a:gd name="f2" fmla="val 0"/>
                <a:gd name="f3" fmla="val 2584"/>
                <a:gd name="f4" fmla="val 2864"/>
                <a:gd name="f5" fmla="val 630"/>
                <a:gd name="f6" fmla="val 252"/>
                <a:gd name="f7" fmla="val 1449"/>
                <a:gd name="f8" fmla="val 410"/>
                <a:gd name="f9" fmla="val 945"/>
                <a:gd name="f10" fmla="val 2395"/>
                <a:gd name="f11" fmla="val 1607"/>
                <a:gd name="f12" fmla="val 2836"/>
                <a:gd name="f13" fmla="val 1658"/>
                <a:gd name="f14" fmla="val 2855"/>
                <a:gd name="f15" fmla="val 1707"/>
                <a:gd name="f16" fmla="val 1753"/>
                <a:gd name="f17" fmla="val 1932"/>
                <a:gd name="f18" fmla="val 2067"/>
                <a:gd name="f19" fmla="val 2728"/>
                <a:gd name="f20" fmla="val 2143"/>
                <a:gd name="f21" fmla="val 2552"/>
                <a:gd name="f22" fmla="val 725"/>
                <a:gd name="f23" fmla="val 2458"/>
                <a:gd name="f24" fmla="val 473"/>
                <a:gd name="f25" fmla="val 2237"/>
                <a:gd name="f26" fmla="val 441"/>
                <a:gd name="f27" fmla="*/ f0 1 2584"/>
                <a:gd name="f28" fmla="*/ f1 1 2864"/>
                <a:gd name="f29" fmla="+- f4 0 f2"/>
                <a:gd name="f30" fmla="+- f3 0 f2"/>
                <a:gd name="f31" fmla="*/ f30 1 2584"/>
                <a:gd name="f32" fmla="*/ f29 1 2864"/>
                <a:gd name="f33" fmla="*/ f2 1 f31"/>
                <a:gd name="f34" fmla="*/ f3 1 f31"/>
                <a:gd name="f35" fmla="*/ f2 1 f32"/>
                <a:gd name="f36" fmla="*/ f4 1 f32"/>
                <a:gd name="f37" fmla="*/ f33 f27 1"/>
                <a:gd name="f38" fmla="*/ f34 f27 1"/>
                <a:gd name="f39" fmla="*/ f36 f28 1"/>
                <a:gd name="f40" fmla="*/ f35 f28 1"/>
              </a:gdLst>
              <a:ahLst/>
              <a:cxnLst>
                <a:cxn ang="3cd4">
                  <a:pos x="hc" y="t"/>
                </a:cxn>
                <a:cxn ang="0">
                  <a:pos x="r" y="vc"/>
                </a:cxn>
                <a:cxn ang="cd4">
                  <a:pos x="hc" y="b"/>
                </a:cxn>
                <a:cxn ang="cd2">
                  <a:pos x="l" y="vc"/>
                </a:cxn>
              </a:cxnLst>
              <a:rect l="f37" t="f40" r="f38" b="f39"/>
              <a:pathLst>
                <a:path w="2584" h="2864">
                  <a:moveTo>
                    <a:pt x="f5" y="f2"/>
                  </a:moveTo>
                  <a:cubicBezTo>
                    <a:pt x="f6" y="f7"/>
                    <a:pt x="f8" y="f9"/>
                    <a:pt x="f2" y="f10"/>
                  </a:cubicBezTo>
                  <a:lnTo>
                    <a:pt x="f11" y="f12"/>
                  </a:lnTo>
                  <a:cubicBezTo>
                    <a:pt x="f13" y="f14"/>
                    <a:pt x="f15" y="f4"/>
                    <a:pt x="f16" y="f4"/>
                  </a:cubicBezTo>
                  <a:cubicBezTo>
                    <a:pt x="f17" y="f4"/>
                    <a:pt x="f18" y="f19"/>
                    <a:pt x="f20" y="f21"/>
                  </a:cubicBezTo>
                  <a:lnTo>
                    <a:pt x="f3" y="f9"/>
                  </a:lnTo>
                  <a:cubicBezTo>
                    <a:pt x="f21" y="f22"/>
                    <a:pt x="f23" y="f24"/>
                    <a:pt x="f25" y="f26"/>
                  </a:cubicBezTo>
                  <a:lnTo>
                    <a:pt x="f5" y="f2"/>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grpSp>
      <p:grpSp>
        <p:nvGrpSpPr>
          <p:cNvPr id="146" name="Google Shape;6048;p86">
            <a:extLst>
              <a:ext uri="{FF2B5EF4-FFF2-40B4-BE49-F238E27FC236}">
                <a16:creationId xmlns:a16="http://schemas.microsoft.com/office/drawing/2014/main" id="{482378D2-8490-4B65-BBA8-F2C4950BA620}"/>
              </a:ext>
            </a:extLst>
          </p:cNvPr>
          <p:cNvGrpSpPr/>
          <p:nvPr/>
        </p:nvGrpSpPr>
        <p:grpSpPr>
          <a:xfrm>
            <a:off x="5254331" y="2576258"/>
            <a:ext cx="454663" cy="462207"/>
            <a:chOff x="8940381" y="3435035"/>
            <a:chExt cx="608962" cy="619066"/>
          </a:xfrm>
          <a:solidFill>
            <a:srgbClr val="BA1A18"/>
          </a:solidFill>
        </p:grpSpPr>
        <p:sp>
          <p:nvSpPr>
            <p:cNvPr id="147" name="Google Shape;6049;p86">
              <a:extLst>
                <a:ext uri="{FF2B5EF4-FFF2-40B4-BE49-F238E27FC236}">
                  <a16:creationId xmlns:a16="http://schemas.microsoft.com/office/drawing/2014/main" id="{5B26E8D6-EADE-4CEC-B24A-A97A79B65E4A}"/>
                </a:ext>
              </a:extLst>
            </p:cNvPr>
            <p:cNvSpPr/>
            <p:nvPr/>
          </p:nvSpPr>
          <p:spPr>
            <a:xfrm>
              <a:off x="9308811" y="3438107"/>
              <a:ext cx="240532" cy="362239"/>
            </a:xfrm>
            <a:custGeom>
              <a:avLst/>
              <a:gdLst>
                <a:gd name="f0" fmla="val w"/>
                <a:gd name="f1" fmla="val h"/>
                <a:gd name="f2" fmla="val 0"/>
                <a:gd name="f3" fmla="val 4978"/>
                <a:gd name="f4" fmla="val 7448"/>
                <a:gd name="f5" fmla="val 2489"/>
                <a:gd name="f6" fmla="val 820"/>
                <a:gd name="f7" fmla="val 3403"/>
                <a:gd name="f8" fmla="val 4127"/>
                <a:gd name="f9" fmla="val 1576"/>
                <a:gd name="f10" fmla="val 2490"/>
                <a:gd name="f11" fmla="val 3372"/>
                <a:gd name="f12" fmla="val 4128"/>
                <a:gd name="f13" fmla="val 1575"/>
                <a:gd name="f14" fmla="val 819"/>
                <a:gd name="f15" fmla="val 1"/>
                <a:gd name="f16" fmla="val 1103"/>
                <a:gd name="f17" fmla="val 1104"/>
                <a:gd name="f18" fmla="val 3214"/>
                <a:gd name="f19" fmla="val 315"/>
                <a:gd name="f20" fmla="val 3845"/>
                <a:gd name="f21" fmla="val 4317"/>
                <a:gd name="f22" fmla="val 7058"/>
                <a:gd name="f23" fmla="val 7287"/>
                <a:gd name="f24" fmla="val 1012"/>
                <a:gd name="f25" fmla="val 1225"/>
                <a:gd name="f26" fmla="val 1334"/>
                <a:gd name="f27" fmla="val 1448"/>
                <a:gd name="f28" fmla="val 7406"/>
                <a:gd name="f29" fmla="val 1544"/>
                <a:gd name="f30" fmla="val 7310"/>
                <a:gd name="f31" fmla="val 6365"/>
                <a:gd name="f32" fmla="val 3434"/>
                <a:gd name="f33" fmla="val 3530"/>
                <a:gd name="f34" fmla="val 3640"/>
                <a:gd name="f35" fmla="val 3744"/>
                <a:gd name="f36" fmla="val 3948"/>
                <a:gd name="f37" fmla="val 4663"/>
                <a:gd name="f38" fmla="val 3875"/>
                <a:gd name="f39" fmla="*/ f0 1 4978"/>
                <a:gd name="f40" fmla="*/ f1 1 7448"/>
                <a:gd name="f41" fmla="+- f4 0 f2"/>
                <a:gd name="f42" fmla="+- f3 0 f2"/>
                <a:gd name="f43" fmla="*/ f42 1 4978"/>
                <a:gd name="f44" fmla="*/ f41 1 7448"/>
                <a:gd name="f45" fmla="*/ f2 1 f43"/>
                <a:gd name="f46" fmla="*/ f3 1 f43"/>
                <a:gd name="f47" fmla="*/ f2 1 f44"/>
                <a:gd name="f48" fmla="*/ f4 1 f44"/>
                <a:gd name="f49" fmla="*/ f45 f39 1"/>
                <a:gd name="f50" fmla="*/ f46 f39 1"/>
                <a:gd name="f51" fmla="*/ f48 f40 1"/>
                <a:gd name="f52" fmla="*/ f47 f40 1"/>
              </a:gdLst>
              <a:ahLst/>
              <a:cxnLst>
                <a:cxn ang="3cd4">
                  <a:pos x="hc" y="t"/>
                </a:cxn>
                <a:cxn ang="0">
                  <a:pos x="r" y="vc"/>
                </a:cxn>
                <a:cxn ang="cd4">
                  <a:pos x="hc" y="b"/>
                </a:cxn>
                <a:cxn ang="cd2">
                  <a:pos x="l" y="vc"/>
                </a:cxn>
              </a:cxnLst>
              <a:rect l="f49" t="f52" r="f50" b="f51"/>
              <a:pathLst>
                <a:path w="4978" h="7448">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5" y="f15"/>
                  </a:moveTo>
                  <a:cubicBezTo>
                    <a:pt x="f16" y="f15"/>
                    <a:pt x="f2" y="f17"/>
                    <a:pt x="f2" y="f10"/>
                  </a:cubicBezTo>
                  <a:cubicBezTo>
                    <a:pt x="f2" y="f18"/>
                    <a:pt x="f19" y="f20"/>
                    <a:pt x="f14" y="f21"/>
                  </a:cubicBezTo>
                  <a:lnTo>
                    <a:pt x="f14" y="f22"/>
                  </a:lnTo>
                  <a:cubicBezTo>
                    <a:pt x="f14" y="f23"/>
                    <a:pt x="f24" y="f4"/>
                    <a:pt x="f25" y="f4"/>
                  </a:cubicBezTo>
                  <a:cubicBezTo>
                    <a:pt x="f26" y="f4"/>
                    <a:pt x="f27" y="f28"/>
                    <a:pt x="f29" y="f30"/>
                  </a:cubicBezTo>
                  <a:lnTo>
                    <a:pt x="f5" y="f31"/>
                  </a:lnTo>
                  <a:lnTo>
                    <a:pt x="f32" y="f30"/>
                  </a:lnTo>
                  <a:cubicBezTo>
                    <a:pt x="f33" y="f28"/>
                    <a:pt x="f34" y="f4"/>
                    <a:pt x="f35" y="f4"/>
                  </a:cubicBezTo>
                  <a:cubicBezTo>
                    <a:pt x="f36" y="f4"/>
                    <a:pt x="f8" y="f23"/>
                    <a:pt x="f8" y="f22"/>
                  </a:cubicBezTo>
                  <a:lnTo>
                    <a:pt x="f8" y="f21"/>
                  </a:lnTo>
                  <a:cubicBezTo>
                    <a:pt x="f37" y="f20"/>
                    <a:pt x="f3" y="f18"/>
                    <a:pt x="f3" y="f10"/>
                  </a:cubicBezTo>
                  <a:cubicBezTo>
                    <a:pt x="f3" y="f17"/>
                    <a:pt x="f38" y="f15"/>
                    <a:pt x="f5" y="f15"/>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48" name="Google Shape;6050;p86">
              <a:extLst>
                <a:ext uri="{FF2B5EF4-FFF2-40B4-BE49-F238E27FC236}">
                  <a16:creationId xmlns:a16="http://schemas.microsoft.com/office/drawing/2014/main" id="{02C3850C-D6D9-44A5-AA9C-B6A85D2AC1FA}"/>
                </a:ext>
              </a:extLst>
            </p:cNvPr>
            <p:cNvSpPr/>
            <p:nvPr/>
          </p:nvSpPr>
          <p:spPr>
            <a:xfrm>
              <a:off x="9024122" y="3974393"/>
              <a:ext cx="522186" cy="79708"/>
            </a:xfrm>
            <a:custGeom>
              <a:avLst/>
              <a:gdLst>
                <a:gd name="f0" fmla="val w"/>
                <a:gd name="f1" fmla="val h"/>
                <a:gd name="f2" fmla="val 0"/>
                <a:gd name="f3" fmla="val 10807"/>
                <a:gd name="f4" fmla="val 1639"/>
                <a:gd name="f5" fmla="val 1450"/>
                <a:gd name="f6" fmla="val 1"/>
                <a:gd name="f7" fmla="val 1292"/>
                <a:gd name="f8" fmla="val 788"/>
                <a:gd name="f9" fmla="val 662"/>
                <a:gd name="f10" fmla="val 1387"/>
                <a:gd name="f11" fmla="val 8822"/>
                <a:gd name="f12" fmla="val 9799"/>
                <a:gd name="f13" fmla="val 10649"/>
                <a:gd name="f14" fmla="val 946"/>
                <a:gd name="f15" fmla="*/ f0 1 10807"/>
                <a:gd name="f16" fmla="*/ f1 1 1639"/>
                <a:gd name="f17" fmla="+- f4 0 f2"/>
                <a:gd name="f18" fmla="+- f3 0 f2"/>
                <a:gd name="f19" fmla="*/ f18 1 10807"/>
                <a:gd name="f20" fmla="*/ f17 1 1639"/>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10807" h="1639">
                  <a:moveTo>
                    <a:pt x="f5" y="f6"/>
                  </a:moveTo>
                  <a:cubicBezTo>
                    <a:pt x="f7" y="f8"/>
                    <a:pt x="f9" y="f10"/>
                    <a:pt x="f6" y="f4"/>
                  </a:cubicBezTo>
                  <a:lnTo>
                    <a:pt x="f11" y="f4"/>
                  </a:lnTo>
                  <a:cubicBezTo>
                    <a:pt x="f12" y="f4"/>
                    <a:pt x="f13" y="f14"/>
                    <a:pt x="f3"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sp>
          <p:nvSpPr>
            <p:cNvPr id="149" name="Google Shape;6051;p86">
              <a:extLst>
                <a:ext uri="{FF2B5EF4-FFF2-40B4-BE49-F238E27FC236}">
                  <a16:creationId xmlns:a16="http://schemas.microsoft.com/office/drawing/2014/main" id="{848B7E39-97C7-4D5C-9D44-C40267A003F6}"/>
                </a:ext>
              </a:extLst>
            </p:cNvPr>
            <p:cNvSpPr/>
            <p:nvPr/>
          </p:nvSpPr>
          <p:spPr>
            <a:xfrm>
              <a:off x="8940381" y="3435035"/>
              <a:ext cx="529812" cy="575203"/>
            </a:xfrm>
            <a:custGeom>
              <a:avLst/>
              <a:gdLst>
                <a:gd name="f0" fmla="val w"/>
                <a:gd name="f1" fmla="val h"/>
                <a:gd name="f2" fmla="val 0"/>
                <a:gd name="f3" fmla="val 10965"/>
                <a:gd name="f4" fmla="val 11827"/>
                <a:gd name="f5" fmla="val 379"/>
                <a:gd name="f6" fmla="val 1"/>
                <a:gd name="f7" fmla="val 158"/>
                <a:gd name="f8" fmla="val 221"/>
                <a:gd name="f9" fmla="val 411"/>
                <a:gd name="f10" fmla="val 10618"/>
                <a:gd name="f11" fmla="val 11280"/>
                <a:gd name="f12" fmla="val 537"/>
                <a:gd name="f13" fmla="val 11815"/>
                <a:gd name="f14" fmla="val 1198"/>
                <a:gd name="f15" fmla="val 1247"/>
                <a:gd name="f16" fmla="val 11823"/>
                <a:gd name="f17" fmla="val 1295"/>
                <a:gd name="f18" fmla="val 11826"/>
                <a:gd name="f19" fmla="val 1342"/>
                <a:gd name="f20" fmla="val 1912"/>
                <a:gd name="f21" fmla="val 2395"/>
                <a:gd name="f22" fmla="val 11318"/>
                <a:gd name="f23" fmla="val 10650"/>
                <a:gd name="f24" fmla="val 10398"/>
                <a:gd name="f25" fmla="val 2584"/>
                <a:gd name="f26" fmla="val 10272"/>
                <a:gd name="f27" fmla="val 2836"/>
                <a:gd name="f28" fmla="val 8255"/>
                <a:gd name="f29" fmla="val 10807"/>
                <a:gd name="f30" fmla="val 8161"/>
                <a:gd name="f31" fmla="val 8098"/>
                <a:gd name="f32" fmla="val 10492"/>
                <a:gd name="f33" fmla="val 7972"/>
                <a:gd name="f34" fmla="val 10146"/>
                <a:gd name="f35" fmla="val 7625"/>
                <a:gd name="f36" fmla="val 9799"/>
                <a:gd name="f37" fmla="val 9547"/>
                <a:gd name="f38" fmla="val 8224"/>
                <a:gd name="f39" fmla="val 9232"/>
                <a:gd name="f40" fmla="val 8318"/>
                <a:gd name="f41" fmla="val 8917"/>
                <a:gd name="f42" fmla="val 7720"/>
                <a:gd name="f43" fmla="val 7783"/>
                <a:gd name="f44" fmla="val 7058"/>
                <a:gd name="f45" fmla="val 4664"/>
                <a:gd name="f46" fmla="val 7184"/>
                <a:gd name="f47" fmla="val 4065"/>
                <a:gd name="f48" fmla="val 6869"/>
                <a:gd name="f49" fmla="val 3309"/>
                <a:gd name="f50" fmla="val 2490"/>
                <a:gd name="f51" fmla="val 1513"/>
                <a:gd name="f52" fmla="val 7310"/>
                <a:gd name="f53" fmla="val 600"/>
                <a:gd name="f54" fmla="val 8035"/>
                <a:gd name="f55" fmla="*/ f0 1 10965"/>
                <a:gd name="f56" fmla="*/ f1 1 11827"/>
                <a:gd name="f57" fmla="+- f4 0 f2"/>
                <a:gd name="f58" fmla="+- f3 0 f2"/>
                <a:gd name="f59" fmla="*/ f58 1 10965"/>
                <a:gd name="f60" fmla="*/ f57 1 11827"/>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0965" h="11827">
                  <a:moveTo>
                    <a:pt x="f5" y="f6"/>
                  </a:moveTo>
                  <a:cubicBezTo>
                    <a:pt x="f7" y="f6"/>
                    <a:pt x="f6" y="f8"/>
                    <a:pt x="f6" y="f9"/>
                  </a:cubicBezTo>
                  <a:lnTo>
                    <a:pt x="f6" y="f10"/>
                  </a:lnTo>
                  <a:cubicBezTo>
                    <a:pt x="f6" y="f11"/>
                    <a:pt x="f12" y="f13"/>
                    <a:pt x="f14" y="f13"/>
                  </a:cubicBezTo>
                  <a:cubicBezTo>
                    <a:pt x="f15" y="f16"/>
                    <a:pt x="f17" y="f18"/>
                    <a:pt x="f19" y="f18"/>
                  </a:cubicBezTo>
                  <a:cubicBezTo>
                    <a:pt x="f20" y="f18"/>
                    <a:pt x="f21" y="f22"/>
                    <a:pt x="f21" y="f23"/>
                  </a:cubicBezTo>
                  <a:cubicBezTo>
                    <a:pt x="f21" y="f24"/>
                    <a:pt x="f25" y="f26"/>
                    <a:pt x="f27" y="f26"/>
                  </a:cubicBezTo>
                  <a:lnTo>
                    <a:pt x="f3" y="f26"/>
                  </a:lnTo>
                  <a:lnTo>
                    <a:pt x="f3" y="f28"/>
                  </a:lnTo>
                  <a:cubicBezTo>
                    <a:pt x="f29" y="f30"/>
                    <a:pt x="f23" y="f31"/>
                    <a:pt x="f32" y="f33"/>
                  </a:cubicBezTo>
                  <a:lnTo>
                    <a:pt x="f34" y="f35"/>
                  </a:lnTo>
                  <a:lnTo>
                    <a:pt x="f36" y="f33"/>
                  </a:lnTo>
                  <a:cubicBezTo>
                    <a:pt x="f37" y="f38"/>
                    <a:pt x="f39" y="f40"/>
                    <a:pt x="f41" y="f40"/>
                  </a:cubicBezTo>
                  <a:cubicBezTo>
                    <a:pt x="f28" y="f40"/>
                    <a:pt x="f42" y="f43"/>
                    <a:pt x="f42" y="f44"/>
                  </a:cubicBezTo>
                  <a:lnTo>
                    <a:pt x="f42" y="f45"/>
                  </a:lnTo>
                  <a:cubicBezTo>
                    <a:pt x="f46" y="f47"/>
                    <a:pt x="f48" y="f49"/>
                    <a:pt x="f48" y="f50"/>
                  </a:cubicBezTo>
                  <a:cubicBezTo>
                    <a:pt x="f48" y="f51"/>
                    <a:pt x="f52" y="f53"/>
                    <a:pt x="f54"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cs typeface="B Nazanin" panose="00000700000000000000" pitchFamily="2" charset="-78"/>
              </a:endParaRPr>
            </a:p>
          </p:txBody>
        </p:sp>
      </p:grpSp>
      <p:grpSp>
        <p:nvGrpSpPr>
          <p:cNvPr id="150" name="Google Shape;5717;p85">
            <a:extLst>
              <a:ext uri="{FF2B5EF4-FFF2-40B4-BE49-F238E27FC236}">
                <a16:creationId xmlns:a16="http://schemas.microsoft.com/office/drawing/2014/main" id="{D88C3AC9-CDD4-4D7F-A71E-AADD681FB26C}"/>
              </a:ext>
            </a:extLst>
          </p:cNvPr>
          <p:cNvGrpSpPr/>
          <p:nvPr/>
        </p:nvGrpSpPr>
        <p:grpSpPr>
          <a:xfrm>
            <a:off x="4122008" y="3519263"/>
            <a:ext cx="490158" cy="386181"/>
            <a:chOff x="7423784" y="4698068"/>
            <a:chExt cx="656503" cy="517239"/>
          </a:xfrm>
          <a:solidFill>
            <a:srgbClr val="BA1A18"/>
          </a:solidFill>
        </p:grpSpPr>
        <p:sp>
          <p:nvSpPr>
            <p:cNvPr id="151" name="Google Shape;5718;p85">
              <a:extLst>
                <a:ext uri="{FF2B5EF4-FFF2-40B4-BE49-F238E27FC236}">
                  <a16:creationId xmlns:a16="http://schemas.microsoft.com/office/drawing/2014/main" id="{08A59939-9608-4DE0-87D1-979FBB26C818}"/>
                </a:ext>
              </a:extLst>
            </p:cNvPr>
            <p:cNvSpPr/>
            <p:nvPr/>
          </p:nvSpPr>
          <p:spPr>
            <a:xfrm>
              <a:off x="7588267" y="4698068"/>
              <a:ext cx="146971" cy="186638"/>
            </a:xfrm>
            <a:custGeom>
              <a:avLst/>
              <a:gdLst>
                <a:gd name="f0" fmla="val w"/>
                <a:gd name="f1" fmla="val h"/>
                <a:gd name="f2" fmla="val 0"/>
                <a:gd name="f3" fmla="val 4518"/>
                <a:gd name="f4" fmla="val 5737"/>
                <a:gd name="f5" fmla="val 2259"/>
                <a:gd name="f6" fmla="val 793"/>
                <a:gd name="f7" fmla="val 1"/>
                <a:gd name="f8" fmla="val 2469"/>
                <a:gd name="f9" fmla="val 3478"/>
                <a:gd name="f10" fmla="val 4725"/>
                <a:gd name="f11" fmla="val 1013"/>
                <a:gd name="f12" fmla="val 5733"/>
                <a:gd name="f13" fmla="val 5736"/>
                <a:gd name="f14" fmla="val 3506"/>
                <a:gd name="f15" fmla="val 3729"/>
                <a:gd name="f16" fmla="*/ f0 1 4518"/>
                <a:gd name="f17" fmla="*/ f1 1 5737"/>
                <a:gd name="f18" fmla="+- f4 0 f2"/>
                <a:gd name="f19" fmla="+- f3 0 f2"/>
                <a:gd name="f20" fmla="*/ f19 1 4518"/>
                <a:gd name="f21" fmla="*/ f18 1 5737"/>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4518" h="5737">
                  <a:moveTo>
                    <a:pt x="f5" y="f2"/>
                  </a:moveTo>
                  <a:cubicBezTo>
                    <a:pt x="f6" y="f2"/>
                    <a:pt x="f7" y="f8"/>
                    <a:pt x="f7" y="f9"/>
                  </a:cubicBezTo>
                  <a:cubicBezTo>
                    <a:pt x="f7" y="f10"/>
                    <a:pt x="f11" y="f12"/>
                    <a:pt x="f5" y="f13"/>
                  </a:cubicBezTo>
                  <a:cubicBezTo>
                    <a:pt x="f14" y="f12"/>
                    <a:pt x="f3" y="f10"/>
                    <a:pt x="f3" y="f9"/>
                  </a:cubicBezTo>
                  <a:cubicBezTo>
                    <a:pt x="f3" y="f8"/>
                    <a:pt x="f15" y="f2"/>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435D74"/>
                </a:solidFill>
                <a:cs typeface="B Nazanin" panose="00000700000000000000" pitchFamily="2" charset="-78"/>
              </a:endParaRPr>
            </a:p>
          </p:txBody>
        </p:sp>
        <p:sp>
          <p:nvSpPr>
            <p:cNvPr id="152" name="Google Shape;5719;p85">
              <a:extLst>
                <a:ext uri="{FF2B5EF4-FFF2-40B4-BE49-F238E27FC236}">
                  <a16:creationId xmlns:a16="http://schemas.microsoft.com/office/drawing/2014/main" id="{579CFCDB-9071-42A1-80FF-2B992BBB2CAC}"/>
                </a:ext>
              </a:extLst>
            </p:cNvPr>
            <p:cNvSpPr/>
            <p:nvPr/>
          </p:nvSpPr>
          <p:spPr>
            <a:xfrm>
              <a:off x="7423784" y="4852428"/>
              <a:ext cx="182925" cy="177192"/>
            </a:xfrm>
            <a:custGeom>
              <a:avLst/>
              <a:gdLst>
                <a:gd name="f0" fmla="val w"/>
                <a:gd name="f1" fmla="val h"/>
                <a:gd name="f2" fmla="val 0"/>
                <a:gd name="f3" fmla="val 5623"/>
                <a:gd name="f4" fmla="val 5447"/>
                <a:gd name="f5" fmla="val 1951"/>
                <a:gd name="f6" fmla="val 1711"/>
                <a:gd name="f7" fmla="val 1480"/>
                <a:gd name="f8" fmla="val 53"/>
                <a:gd name="f9" fmla="val 1269"/>
                <a:gd name="f10" fmla="val 175"/>
                <a:gd name="f11" fmla="val 1"/>
                <a:gd name="f12" fmla="val 907"/>
                <a:gd name="f13" fmla="val 582"/>
                <a:gd name="f14" fmla="val 3443"/>
                <a:gd name="f15" fmla="val 1088"/>
                <a:gd name="f16" fmla="val 4316"/>
                <a:gd name="f17" fmla="val 1506"/>
                <a:gd name="f18" fmla="val 5041"/>
                <a:gd name="f19" fmla="val 2265"/>
                <a:gd name="f20" fmla="val 3045"/>
                <a:gd name="f21" fmla="val 3428"/>
                <a:gd name="f22" fmla="val 3816"/>
                <a:gd name="f23" fmla="val 5349"/>
                <a:gd name="f24" fmla="val 4172"/>
                <a:gd name="f25" fmla="val 5144"/>
                <a:gd name="f26" fmla="val 5253"/>
                <a:gd name="f27" fmla="val 4521"/>
                <a:gd name="f28" fmla="val 3138"/>
                <a:gd name="f29" fmla="val 5000"/>
                <a:gd name="f30" fmla="val 2057"/>
                <a:gd name="f31" fmla="val 4578"/>
                <a:gd name="f32" fmla="val 1330"/>
                <a:gd name="f33" fmla="val 3149"/>
                <a:gd name="f34" fmla="*/ f0 1 5623"/>
                <a:gd name="f35" fmla="*/ f1 1 5447"/>
                <a:gd name="f36" fmla="+- f4 0 f2"/>
                <a:gd name="f37" fmla="+- f3 0 f2"/>
                <a:gd name="f38" fmla="*/ f37 1 5623"/>
                <a:gd name="f39" fmla="*/ f36 1 5447"/>
                <a:gd name="f40" fmla="*/ f2 1 f38"/>
                <a:gd name="f41" fmla="*/ f3 1 f38"/>
                <a:gd name="f42" fmla="*/ f2 1 f39"/>
                <a:gd name="f43" fmla="*/ f4 1 f39"/>
                <a:gd name="f44" fmla="*/ f40 f34 1"/>
                <a:gd name="f45" fmla="*/ f41 f34 1"/>
                <a:gd name="f46" fmla="*/ f43 f35 1"/>
                <a:gd name="f47" fmla="*/ f42 f35 1"/>
              </a:gdLst>
              <a:ahLst/>
              <a:cxnLst>
                <a:cxn ang="3cd4">
                  <a:pos x="hc" y="t"/>
                </a:cxn>
                <a:cxn ang="0">
                  <a:pos x="r" y="vc"/>
                </a:cxn>
                <a:cxn ang="cd4">
                  <a:pos x="hc" y="b"/>
                </a:cxn>
                <a:cxn ang="cd2">
                  <a:pos x="l" y="vc"/>
                </a:cxn>
              </a:cxnLst>
              <a:rect l="f44" t="f47" r="f45" b="f46"/>
              <a:pathLst>
                <a:path w="5623" h="5447">
                  <a:moveTo>
                    <a:pt x="f5" y="f2"/>
                  </a:moveTo>
                  <a:cubicBezTo>
                    <a:pt x="f6" y="f2"/>
                    <a:pt x="f7" y="f8"/>
                    <a:pt x="f9" y="f10"/>
                  </a:cubicBezTo>
                  <a:cubicBezTo>
                    <a:pt x="f11" y="f12"/>
                    <a:pt x="f13" y="f14"/>
                    <a:pt x="f15" y="f16"/>
                  </a:cubicBezTo>
                  <a:cubicBezTo>
                    <a:pt x="f17" y="f18"/>
                    <a:pt x="f19" y="f4"/>
                    <a:pt x="f20" y="f4"/>
                  </a:cubicBezTo>
                  <a:cubicBezTo>
                    <a:pt x="f21" y="f4"/>
                    <a:pt x="f22" y="f23"/>
                    <a:pt x="f24" y="f25"/>
                  </a:cubicBezTo>
                  <a:cubicBezTo>
                    <a:pt x="f26" y="f27"/>
                    <a:pt x="f3" y="f28"/>
                    <a:pt x="f29" y="f30"/>
                  </a:cubicBezTo>
                  <a:cubicBezTo>
                    <a:pt x="f31" y="f32"/>
                    <a:pt x="f33" y="f2"/>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435D74"/>
                </a:solidFill>
                <a:cs typeface="B Nazanin" panose="00000700000000000000" pitchFamily="2" charset="-78"/>
              </a:endParaRPr>
            </a:p>
          </p:txBody>
        </p:sp>
        <p:sp>
          <p:nvSpPr>
            <p:cNvPr id="153" name="Google Shape;5720;p85">
              <a:extLst>
                <a:ext uri="{FF2B5EF4-FFF2-40B4-BE49-F238E27FC236}">
                  <a16:creationId xmlns:a16="http://schemas.microsoft.com/office/drawing/2014/main" id="{50729B3F-62FE-46B3-B380-BAB05FC3BF16}"/>
                </a:ext>
              </a:extLst>
            </p:cNvPr>
            <p:cNvSpPr/>
            <p:nvPr/>
          </p:nvSpPr>
          <p:spPr>
            <a:xfrm>
              <a:off x="7771933" y="4698068"/>
              <a:ext cx="146971" cy="186638"/>
            </a:xfrm>
            <a:custGeom>
              <a:avLst/>
              <a:gdLst>
                <a:gd name="f0" fmla="val w"/>
                <a:gd name="f1" fmla="val h"/>
                <a:gd name="f2" fmla="val 0"/>
                <a:gd name="f3" fmla="val 4518"/>
                <a:gd name="f4" fmla="val 5737"/>
                <a:gd name="f5" fmla="val 2259"/>
                <a:gd name="f6" fmla="val 793"/>
                <a:gd name="f7" fmla="val 1"/>
                <a:gd name="f8" fmla="val 2469"/>
                <a:gd name="f9" fmla="val 3478"/>
                <a:gd name="f10" fmla="val 4725"/>
                <a:gd name="f11" fmla="val 1013"/>
                <a:gd name="f12" fmla="val 5736"/>
                <a:gd name="f13" fmla="val 3506"/>
                <a:gd name="f14" fmla="val 3729"/>
                <a:gd name="f15" fmla="*/ f0 1 4518"/>
                <a:gd name="f16" fmla="*/ f1 1 5737"/>
                <a:gd name="f17" fmla="+- f4 0 f2"/>
                <a:gd name="f18" fmla="+- f3 0 f2"/>
                <a:gd name="f19" fmla="*/ f18 1 4518"/>
                <a:gd name="f20" fmla="*/ f17 1 5737"/>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4518" h="5737">
                  <a:moveTo>
                    <a:pt x="f5" y="f2"/>
                  </a:moveTo>
                  <a:cubicBezTo>
                    <a:pt x="f6" y="f2"/>
                    <a:pt x="f7" y="f8"/>
                    <a:pt x="f7" y="f9"/>
                  </a:cubicBezTo>
                  <a:cubicBezTo>
                    <a:pt x="f7" y="f10"/>
                    <a:pt x="f11" y="f12"/>
                    <a:pt x="f5" y="f12"/>
                  </a:cubicBezTo>
                  <a:cubicBezTo>
                    <a:pt x="f13" y="f12"/>
                    <a:pt x="f3" y="f10"/>
                    <a:pt x="f3" y="f9"/>
                  </a:cubicBezTo>
                  <a:cubicBezTo>
                    <a:pt x="f3" y="f8"/>
                    <a:pt x="f14" y="f2"/>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435D74"/>
                </a:solidFill>
                <a:cs typeface="B Nazanin" panose="00000700000000000000" pitchFamily="2" charset="-78"/>
              </a:endParaRPr>
            </a:p>
          </p:txBody>
        </p:sp>
        <p:sp>
          <p:nvSpPr>
            <p:cNvPr id="154" name="Google Shape;5721;p85">
              <a:extLst>
                <a:ext uri="{FF2B5EF4-FFF2-40B4-BE49-F238E27FC236}">
                  <a16:creationId xmlns:a16="http://schemas.microsoft.com/office/drawing/2014/main" id="{B4D95F5E-E03D-49A5-840E-3EB61FBFD57B}"/>
                </a:ext>
              </a:extLst>
            </p:cNvPr>
            <p:cNvSpPr/>
            <p:nvPr/>
          </p:nvSpPr>
          <p:spPr>
            <a:xfrm>
              <a:off x="7900187" y="4851769"/>
              <a:ext cx="180100" cy="177238"/>
            </a:xfrm>
            <a:custGeom>
              <a:avLst/>
              <a:gdLst>
                <a:gd name="f0" fmla="val w"/>
                <a:gd name="f1" fmla="val h"/>
                <a:gd name="f2" fmla="val 0"/>
                <a:gd name="f3" fmla="val 5536"/>
                <a:gd name="f4" fmla="val 5448"/>
                <a:gd name="f5" fmla="val 3670"/>
                <a:gd name="f6" fmla="val 1"/>
                <a:gd name="f7" fmla="val 2471"/>
                <a:gd name="f8" fmla="val 1045"/>
                <a:gd name="f9" fmla="val 1330"/>
                <a:gd name="f10" fmla="val 624"/>
                <a:gd name="f11" fmla="val 2059"/>
                <a:gd name="f12" fmla="val 3137"/>
                <a:gd name="f13" fmla="val 371"/>
                <a:gd name="f14" fmla="val 4523"/>
                <a:gd name="f15" fmla="val 1452"/>
                <a:gd name="f16" fmla="val 5146"/>
                <a:gd name="f17" fmla="val 1808"/>
                <a:gd name="f18" fmla="val 5351"/>
                <a:gd name="f19" fmla="val 2199"/>
                <a:gd name="f20" fmla="val 2586"/>
                <a:gd name="f21" fmla="val 3381"/>
                <a:gd name="f22" fmla="val 4158"/>
                <a:gd name="f23" fmla="val 5039"/>
                <a:gd name="f24" fmla="val 4575"/>
                <a:gd name="f25" fmla="val 4318"/>
                <a:gd name="f26" fmla="val 5168"/>
                <a:gd name="f27" fmla="val 3288"/>
                <a:gd name="f28" fmla="val 5535"/>
                <a:gd name="f29" fmla="val 858"/>
                <a:gd name="f30" fmla="val 4355"/>
                <a:gd name="f31" fmla="val 177"/>
                <a:gd name="f32" fmla="val 4142"/>
                <a:gd name="f33" fmla="val 54"/>
                <a:gd name="f34" fmla="val 3911"/>
                <a:gd name="f35" fmla="*/ f0 1 5536"/>
                <a:gd name="f36" fmla="*/ f1 1 5448"/>
                <a:gd name="f37" fmla="+- f4 0 f2"/>
                <a:gd name="f38" fmla="+- f3 0 f2"/>
                <a:gd name="f39" fmla="*/ f38 1 5536"/>
                <a:gd name="f40" fmla="*/ f37 1 5448"/>
                <a:gd name="f41" fmla="*/ f2 1 f39"/>
                <a:gd name="f42" fmla="*/ f3 1 f39"/>
                <a:gd name="f43" fmla="*/ f2 1 f40"/>
                <a:gd name="f44" fmla="*/ f4 1 f40"/>
                <a:gd name="f45" fmla="*/ f41 f35 1"/>
                <a:gd name="f46" fmla="*/ f42 f35 1"/>
                <a:gd name="f47" fmla="*/ f44 f36 1"/>
                <a:gd name="f48" fmla="*/ f43 f36 1"/>
              </a:gdLst>
              <a:ahLst/>
              <a:cxnLst>
                <a:cxn ang="3cd4">
                  <a:pos x="hc" y="t"/>
                </a:cxn>
                <a:cxn ang="0">
                  <a:pos x="r" y="vc"/>
                </a:cxn>
                <a:cxn ang="cd4">
                  <a:pos x="hc" y="b"/>
                </a:cxn>
                <a:cxn ang="cd2">
                  <a:pos x="l" y="vc"/>
                </a:cxn>
              </a:cxnLst>
              <a:rect l="f45" t="f48" r="f46" b="f47"/>
              <a:pathLst>
                <a:path w="5536" h="5448">
                  <a:moveTo>
                    <a:pt x="f5" y="f6"/>
                  </a:moveTo>
                  <a:cubicBezTo>
                    <a:pt x="f7" y="f6"/>
                    <a:pt x="f8" y="f9"/>
                    <a:pt x="f10" y="f11"/>
                  </a:cubicBezTo>
                  <a:cubicBezTo>
                    <a:pt x="f6" y="f12"/>
                    <a:pt x="f13" y="f14"/>
                    <a:pt x="f15" y="f16"/>
                  </a:cubicBezTo>
                  <a:cubicBezTo>
                    <a:pt x="f17" y="f18"/>
                    <a:pt x="f19" y="f4"/>
                    <a:pt x="f20" y="f4"/>
                  </a:cubicBezTo>
                  <a:cubicBezTo>
                    <a:pt x="f21" y="f4"/>
                    <a:pt x="f22" y="f23"/>
                    <a:pt x="f24" y="f25"/>
                  </a:cubicBezTo>
                  <a:cubicBezTo>
                    <a:pt x="f26" y="f27"/>
                    <a:pt x="f28" y="f29"/>
                    <a:pt x="f30" y="f31"/>
                  </a:cubicBezTo>
                  <a:cubicBezTo>
                    <a:pt x="f32" y="f33"/>
                    <a:pt x="f34" y="f6"/>
                    <a:pt x="f5"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435D74"/>
                </a:solidFill>
                <a:cs typeface="B Nazanin" panose="00000700000000000000" pitchFamily="2" charset="-78"/>
              </a:endParaRPr>
            </a:p>
          </p:txBody>
        </p:sp>
        <p:sp>
          <p:nvSpPr>
            <p:cNvPr id="155" name="Google Shape;5722;p85">
              <a:extLst>
                <a:ext uri="{FF2B5EF4-FFF2-40B4-BE49-F238E27FC236}">
                  <a16:creationId xmlns:a16="http://schemas.microsoft.com/office/drawing/2014/main" id="{7652FA50-16CD-4036-98EC-9AF74B4C3FE8}"/>
                </a:ext>
              </a:extLst>
            </p:cNvPr>
            <p:cNvSpPr/>
            <p:nvPr/>
          </p:nvSpPr>
          <p:spPr>
            <a:xfrm>
              <a:off x="7551544" y="4921383"/>
              <a:ext cx="404137" cy="293924"/>
            </a:xfrm>
            <a:custGeom>
              <a:avLst/>
              <a:gdLst>
                <a:gd name="f0" fmla="val w"/>
                <a:gd name="f1" fmla="val h"/>
                <a:gd name="f2" fmla="val 0"/>
                <a:gd name="f3" fmla="val 12423"/>
                <a:gd name="f4" fmla="val 9035"/>
                <a:gd name="f5" fmla="val 6213"/>
                <a:gd name="f6" fmla="val 1"/>
                <a:gd name="f7" fmla="val 5234"/>
                <a:gd name="f8" fmla="val 2259"/>
                <a:gd name="f9" fmla="val 2822"/>
                <a:gd name="f10" fmla="val 3147"/>
                <a:gd name="f11" fmla="val 3376"/>
                <a:gd name="f12" fmla="val 2121"/>
                <a:gd name="f13" fmla="val 3584"/>
                <a:gd name="f14" fmla="val 1907"/>
                <a:gd name="f15" fmla="val 3671"/>
                <a:gd name="f16" fmla="val 750"/>
                <a:gd name="f17" fmla="val 4144"/>
                <a:gd name="f18" fmla="val 5141"/>
                <a:gd name="f19" fmla="val 6210"/>
                <a:gd name="f20" fmla="val 7767"/>
                <a:gd name="f21" fmla="val 1521"/>
                <a:gd name="f22" fmla="val 9034"/>
                <a:gd name="f23" fmla="val 3388"/>
                <a:gd name="f24" fmla="val 3400"/>
                <a:gd name="f25" fmla="val 3413"/>
                <a:gd name="f26" fmla="val 3425"/>
                <a:gd name="f27" fmla="val 3753"/>
                <a:gd name="f28" fmla="val 4081"/>
                <a:gd name="f29" fmla="val 8995"/>
                <a:gd name="f30" fmla="val 4400"/>
                <a:gd name="f31" fmla="val 8917"/>
                <a:gd name="f32" fmla="val 4995"/>
                <a:gd name="f33" fmla="val 8766"/>
                <a:gd name="f34" fmla="val 5604"/>
                <a:gd name="f35" fmla="val 8691"/>
                <a:gd name="f36" fmla="val 6823"/>
                <a:gd name="f37" fmla="val 7432"/>
                <a:gd name="f38" fmla="val 8029"/>
                <a:gd name="f39" fmla="val 8345"/>
                <a:gd name="f40" fmla="val 8670"/>
                <a:gd name="f41" fmla="val 8998"/>
                <a:gd name="f42" fmla="val 9010"/>
                <a:gd name="f43" fmla="val 9022"/>
                <a:gd name="f44" fmla="val 10901"/>
                <a:gd name="f45" fmla="val 12422"/>
                <a:gd name="f46" fmla="val 5138"/>
                <a:gd name="f47" fmla="val 11675"/>
                <a:gd name="f48" fmla="val 4141"/>
                <a:gd name="f49" fmla="val 10516"/>
                <a:gd name="f50" fmla="val 10302"/>
                <a:gd name="f51" fmla="val 10164"/>
                <a:gd name="f52" fmla="val 7191"/>
                <a:gd name="f53" fmla="*/ f0 1 12423"/>
                <a:gd name="f54" fmla="*/ f1 1 9035"/>
                <a:gd name="f55" fmla="+- f4 0 f2"/>
                <a:gd name="f56" fmla="+- f3 0 f2"/>
                <a:gd name="f57" fmla="*/ f56 1 12423"/>
                <a:gd name="f58" fmla="*/ f55 1 9035"/>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12423" h="9035">
                  <a:moveTo>
                    <a:pt x="f5" y="f6"/>
                  </a:moveTo>
                  <a:cubicBezTo>
                    <a:pt x="f7" y="f6"/>
                    <a:pt x="f8" y="f6"/>
                    <a:pt x="f8" y="f9"/>
                  </a:cubicBezTo>
                  <a:lnTo>
                    <a:pt x="f8" y="f10"/>
                  </a:lnTo>
                  <a:cubicBezTo>
                    <a:pt x="f8" y="f11"/>
                    <a:pt x="f12" y="f13"/>
                    <a:pt x="f14" y="f15"/>
                  </a:cubicBezTo>
                  <a:cubicBezTo>
                    <a:pt x="f16" y="f17"/>
                    <a:pt x="f6" y="f18"/>
                    <a:pt x="f6" y="f19"/>
                  </a:cubicBezTo>
                  <a:cubicBezTo>
                    <a:pt x="f6" y="f20"/>
                    <a:pt x="f21" y="f22"/>
                    <a:pt x="f23" y="f22"/>
                  </a:cubicBezTo>
                  <a:cubicBezTo>
                    <a:pt x="f24" y="f4"/>
                    <a:pt x="f25" y="f4"/>
                    <a:pt x="f26" y="f4"/>
                  </a:cubicBezTo>
                  <a:cubicBezTo>
                    <a:pt x="f27" y="f4"/>
                    <a:pt x="f28" y="f29"/>
                    <a:pt x="f30" y="f31"/>
                  </a:cubicBezTo>
                  <a:cubicBezTo>
                    <a:pt x="f32" y="f33"/>
                    <a:pt x="f34" y="f35"/>
                    <a:pt x="f5" y="f35"/>
                  </a:cubicBezTo>
                  <a:cubicBezTo>
                    <a:pt x="f36" y="f35"/>
                    <a:pt x="f37" y="f33"/>
                    <a:pt x="f38" y="f31"/>
                  </a:cubicBezTo>
                  <a:cubicBezTo>
                    <a:pt x="f39" y="f29"/>
                    <a:pt x="f40" y="f4"/>
                    <a:pt x="f41" y="f4"/>
                  </a:cubicBezTo>
                  <a:cubicBezTo>
                    <a:pt x="f42" y="f4"/>
                    <a:pt x="f43" y="f4"/>
                    <a:pt x="f22" y="f22"/>
                  </a:cubicBezTo>
                  <a:cubicBezTo>
                    <a:pt x="f44" y="f22"/>
                    <a:pt x="f45" y="f20"/>
                    <a:pt x="f45" y="f19"/>
                  </a:cubicBezTo>
                  <a:cubicBezTo>
                    <a:pt x="f45" y="f46"/>
                    <a:pt x="f47" y="f48"/>
                    <a:pt x="f49" y="f15"/>
                  </a:cubicBezTo>
                  <a:cubicBezTo>
                    <a:pt x="f50" y="f13"/>
                    <a:pt x="f51" y="f11"/>
                    <a:pt x="f51" y="f10"/>
                  </a:cubicBezTo>
                  <a:lnTo>
                    <a:pt x="f51" y="f9"/>
                  </a:lnTo>
                  <a:cubicBezTo>
                    <a:pt x="f51" y="f6"/>
                    <a:pt x="f52" y="f6"/>
                    <a:pt x="f5"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435D74"/>
                </a:solidFill>
                <a:cs typeface="B Nazanin" panose="00000700000000000000" pitchFamily="2" charset="-78"/>
              </a:endParaRPr>
            </a:p>
          </p:txBody>
        </p:sp>
      </p:grpSp>
      <p:grpSp>
        <p:nvGrpSpPr>
          <p:cNvPr id="156" name="Google Shape;5723;p85">
            <a:extLst>
              <a:ext uri="{FF2B5EF4-FFF2-40B4-BE49-F238E27FC236}">
                <a16:creationId xmlns:a16="http://schemas.microsoft.com/office/drawing/2014/main" id="{B5DC78D7-F4C7-420F-A3EA-4DD9F88D37AE}"/>
              </a:ext>
            </a:extLst>
          </p:cNvPr>
          <p:cNvGrpSpPr/>
          <p:nvPr/>
        </p:nvGrpSpPr>
        <p:grpSpPr>
          <a:xfrm>
            <a:off x="1643340" y="2595734"/>
            <a:ext cx="553957" cy="455319"/>
            <a:chOff x="4103927" y="3461122"/>
            <a:chExt cx="741953" cy="609841"/>
          </a:xfrm>
          <a:solidFill>
            <a:srgbClr val="BA1A18"/>
          </a:solidFill>
        </p:grpSpPr>
        <p:sp>
          <p:nvSpPr>
            <p:cNvPr id="157" name="Google Shape;5724;p85">
              <a:extLst>
                <a:ext uri="{FF2B5EF4-FFF2-40B4-BE49-F238E27FC236}">
                  <a16:creationId xmlns:a16="http://schemas.microsoft.com/office/drawing/2014/main" id="{FD27591F-BDE1-460B-BD4E-F586FB2255F9}"/>
                </a:ext>
              </a:extLst>
            </p:cNvPr>
            <p:cNvSpPr/>
            <p:nvPr/>
          </p:nvSpPr>
          <p:spPr>
            <a:xfrm>
              <a:off x="4425924" y="3461122"/>
              <a:ext cx="196989" cy="138485"/>
            </a:xfrm>
            <a:custGeom>
              <a:avLst/>
              <a:gdLst>
                <a:gd name="f0" fmla="val w"/>
                <a:gd name="f1" fmla="val h"/>
                <a:gd name="f2" fmla="val 0"/>
                <a:gd name="f3" fmla="val 5132"/>
                <a:gd name="f4" fmla="val 3608"/>
                <a:gd name="f5" fmla="val 567"/>
                <a:gd name="f6" fmla="val 254"/>
                <a:gd name="f7" fmla="val 1"/>
                <a:gd name="f8" fmla="val 253"/>
                <a:gd name="f9" fmla="val 563"/>
                <a:gd name="f10" fmla="val 7"/>
                <a:gd name="f11" fmla="val 1662"/>
                <a:gd name="f12" fmla="val 368"/>
                <a:gd name="f13" fmla="val 2731"/>
                <a:gd name="f14" fmla="val 1034"/>
                <a:gd name="f15" fmla="val 2097"/>
                <a:gd name="f16" fmla="val 3138"/>
                <a:gd name="f17" fmla="val 3325"/>
                <a:gd name="f18" fmla="val 2864"/>
                <a:gd name="f19" fmla="val 5014"/>
                <a:gd name="f20" fmla="val 5054"/>
                <a:gd name="f21" fmla="val 5093"/>
                <a:gd name="f22" fmla="val 2873"/>
                <a:gd name="f23" fmla="val 4289"/>
                <a:gd name="f24" fmla="val 1117"/>
                <a:gd name="f25" fmla="val 2515"/>
                <a:gd name="f26" fmla="*/ f0 1 5132"/>
                <a:gd name="f27" fmla="*/ f1 1 3608"/>
                <a:gd name="f28" fmla="+- f4 0 f2"/>
                <a:gd name="f29" fmla="+- f3 0 f2"/>
                <a:gd name="f30" fmla="*/ f29 1 5132"/>
                <a:gd name="f31" fmla="*/ f28 1 3608"/>
                <a:gd name="f32" fmla="*/ f2 1 f30"/>
                <a:gd name="f33" fmla="*/ f3 1 f30"/>
                <a:gd name="f34" fmla="*/ f2 1 f31"/>
                <a:gd name="f35" fmla="*/ f4 1 f31"/>
                <a:gd name="f36" fmla="*/ f32 f26 1"/>
                <a:gd name="f37" fmla="*/ f33 f26 1"/>
                <a:gd name="f38" fmla="*/ f35 f27 1"/>
                <a:gd name="f39" fmla="*/ f34 f27 1"/>
              </a:gdLst>
              <a:ahLst/>
              <a:cxnLst>
                <a:cxn ang="3cd4">
                  <a:pos x="hc" y="t"/>
                </a:cxn>
                <a:cxn ang="0">
                  <a:pos x="r" y="vc"/>
                </a:cxn>
                <a:cxn ang="cd4">
                  <a:pos x="hc" y="b"/>
                </a:cxn>
                <a:cxn ang="cd2">
                  <a:pos x="l" y="vc"/>
                </a:cxn>
              </a:cxnLst>
              <a:rect l="f36" t="f39" r="f37" b="f38"/>
              <a:pathLst>
                <a:path w="5132" h="3608">
                  <a:moveTo>
                    <a:pt x="f5" y="f2"/>
                  </a:moveTo>
                  <a:cubicBezTo>
                    <a:pt x="f6" y="f2"/>
                    <a:pt x="f7" y="f8"/>
                    <a:pt x="f7" y="f9"/>
                  </a:cubicBezTo>
                  <a:cubicBezTo>
                    <a:pt x="f10" y="f11"/>
                    <a:pt x="f12" y="f13"/>
                    <a:pt x="f14" y="f4"/>
                  </a:cubicBezTo>
                  <a:cubicBezTo>
                    <a:pt x="f15" y="f16"/>
                    <a:pt x="f17" y="f18"/>
                    <a:pt x="f19" y="f18"/>
                  </a:cubicBezTo>
                  <a:cubicBezTo>
                    <a:pt x="f20" y="f18"/>
                    <a:pt x="f21" y="f22"/>
                    <a:pt x="f3" y="f22"/>
                  </a:cubicBezTo>
                  <a:cubicBezTo>
                    <a:pt x="f23" y="f24"/>
                    <a:pt x="f25" y="f2"/>
                    <a:pt x="f5"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435D74"/>
                </a:solidFill>
                <a:cs typeface="B Nazanin" panose="00000700000000000000" pitchFamily="2" charset="-78"/>
              </a:endParaRPr>
            </a:p>
          </p:txBody>
        </p:sp>
        <p:sp>
          <p:nvSpPr>
            <p:cNvPr id="158" name="Google Shape;5725;p85">
              <a:extLst>
                <a:ext uri="{FF2B5EF4-FFF2-40B4-BE49-F238E27FC236}">
                  <a16:creationId xmlns:a16="http://schemas.microsoft.com/office/drawing/2014/main" id="{4ECD7F6F-4C9C-43E6-AF44-91ECCFCBDAC1}"/>
                </a:ext>
              </a:extLst>
            </p:cNvPr>
            <p:cNvSpPr/>
            <p:nvPr/>
          </p:nvSpPr>
          <p:spPr>
            <a:xfrm>
              <a:off x="4426043" y="3932898"/>
              <a:ext cx="196861" cy="138065"/>
            </a:xfrm>
            <a:custGeom>
              <a:avLst/>
              <a:gdLst>
                <a:gd name="f0" fmla="val w"/>
                <a:gd name="f1" fmla="val h"/>
                <a:gd name="f2" fmla="val 0"/>
                <a:gd name="f3" fmla="val 5129"/>
                <a:gd name="f4" fmla="val 3597"/>
                <a:gd name="f5" fmla="val 1022"/>
                <a:gd name="f6" fmla="val 1"/>
                <a:gd name="f7" fmla="val 362"/>
                <a:gd name="f8" fmla="val 874"/>
                <a:gd name="f9" fmla="val 4"/>
                <a:gd name="f10" fmla="val 1937"/>
                <a:gd name="f11" fmla="val 3033"/>
                <a:gd name="f12" fmla="val 3343"/>
                <a:gd name="f13" fmla="val 251"/>
                <a:gd name="f14" fmla="val 3596"/>
                <a:gd name="f15" fmla="val 564"/>
                <a:gd name="f16" fmla="val 2512"/>
                <a:gd name="f17" fmla="val 4286"/>
                <a:gd name="f18" fmla="val 2479"/>
                <a:gd name="f19" fmla="val 724"/>
                <a:gd name="f20" fmla="val 5093"/>
                <a:gd name="f21" fmla="val 5051"/>
                <a:gd name="f22" fmla="val 736"/>
                <a:gd name="f23" fmla="val 5011"/>
                <a:gd name="f24" fmla="val 3319"/>
                <a:gd name="f25" fmla="val 2088"/>
                <a:gd name="f26" fmla="val 462"/>
                <a:gd name="f27" fmla="*/ f0 1 5129"/>
                <a:gd name="f28" fmla="*/ f1 1 3597"/>
                <a:gd name="f29" fmla="+- f4 0 f2"/>
                <a:gd name="f30" fmla="+- f3 0 f2"/>
                <a:gd name="f31" fmla="*/ f30 1 5129"/>
                <a:gd name="f32" fmla="*/ f29 1 3597"/>
                <a:gd name="f33" fmla="*/ f2 1 f31"/>
                <a:gd name="f34" fmla="*/ f3 1 f31"/>
                <a:gd name="f35" fmla="*/ f2 1 f32"/>
                <a:gd name="f36" fmla="*/ f4 1 f32"/>
                <a:gd name="f37" fmla="*/ f33 f27 1"/>
                <a:gd name="f38" fmla="*/ f34 f27 1"/>
                <a:gd name="f39" fmla="*/ f36 f28 1"/>
                <a:gd name="f40" fmla="*/ f35 f28 1"/>
              </a:gdLst>
              <a:ahLst/>
              <a:cxnLst>
                <a:cxn ang="3cd4">
                  <a:pos x="hc" y="t"/>
                </a:cxn>
                <a:cxn ang="0">
                  <a:pos x="r" y="vc"/>
                </a:cxn>
                <a:cxn ang="cd4">
                  <a:pos x="hc" y="b"/>
                </a:cxn>
                <a:cxn ang="cd2">
                  <a:pos x="l" y="vc"/>
                </a:cxn>
              </a:cxnLst>
              <a:rect l="f37" t="f40" r="f38" b="f39"/>
              <a:pathLst>
                <a:path w="5129" h="3597">
                  <a:moveTo>
                    <a:pt x="f5" y="f6"/>
                  </a:moveTo>
                  <a:cubicBezTo>
                    <a:pt x="f7" y="f8"/>
                    <a:pt x="f9" y="f10"/>
                    <a:pt x="f6" y="f11"/>
                  </a:cubicBezTo>
                  <a:cubicBezTo>
                    <a:pt x="f6" y="f12"/>
                    <a:pt x="f13" y="f14"/>
                    <a:pt x="f15" y="f14"/>
                  </a:cubicBezTo>
                  <a:cubicBezTo>
                    <a:pt x="f16" y="f14"/>
                    <a:pt x="f17" y="f18"/>
                    <a:pt x="f3" y="f19"/>
                  </a:cubicBezTo>
                  <a:cubicBezTo>
                    <a:pt x="f20" y="f19"/>
                    <a:pt x="f21" y="f22"/>
                    <a:pt x="f23" y="f22"/>
                  </a:cubicBezTo>
                  <a:cubicBezTo>
                    <a:pt x="f24" y="f22"/>
                    <a:pt x="f25" y="f26"/>
                    <a:pt x="f5"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435D74"/>
                </a:solidFill>
                <a:cs typeface="B Nazanin" panose="00000700000000000000" pitchFamily="2" charset="-78"/>
              </a:endParaRPr>
            </a:p>
          </p:txBody>
        </p:sp>
        <p:sp>
          <p:nvSpPr>
            <p:cNvPr id="159" name="Google Shape;5726;p85">
              <a:extLst>
                <a:ext uri="{FF2B5EF4-FFF2-40B4-BE49-F238E27FC236}">
                  <a16:creationId xmlns:a16="http://schemas.microsoft.com/office/drawing/2014/main" id="{2A9D910C-DE0E-4F36-B2D3-D1AA4B3B6CB5}"/>
                </a:ext>
              </a:extLst>
            </p:cNvPr>
            <p:cNvSpPr/>
            <p:nvPr/>
          </p:nvSpPr>
          <p:spPr>
            <a:xfrm>
              <a:off x="4319488" y="3614230"/>
              <a:ext cx="375772" cy="303461"/>
            </a:xfrm>
            <a:custGeom>
              <a:avLst/>
              <a:gdLst>
                <a:gd name="f0" fmla="val w"/>
                <a:gd name="f1" fmla="val h"/>
                <a:gd name="f2" fmla="val 0"/>
                <a:gd name="f3" fmla="val 9790"/>
                <a:gd name="f4" fmla="val 7906"/>
                <a:gd name="f5" fmla="val 6045"/>
                <a:gd name="f6" fmla="val 2610"/>
                <a:gd name="f7" fmla="val 6190"/>
                <a:gd name="f8" fmla="val 6335"/>
                <a:gd name="f9" fmla="val 2666"/>
                <a:gd name="f10" fmla="val 6444"/>
                <a:gd name="f11" fmla="val 2777"/>
                <a:gd name="f12" fmla="val 6664"/>
                <a:gd name="f13" fmla="val 2997"/>
                <a:gd name="f14" fmla="val 3356"/>
                <a:gd name="f15" fmla="val 3575"/>
                <a:gd name="f16" fmla="val 6225"/>
                <a:gd name="f17" fmla="val 3795"/>
                <a:gd name="f18" fmla="val 4153"/>
                <a:gd name="f19" fmla="val 4373"/>
                <a:gd name="f20" fmla="val 4593"/>
                <a:gd name="f21" fmla="val 4951"/>
                <a:gd name="f22" fmla="val 5171"/>
                <a:gd name="f23" fmla="val 5281"/>
                <a:gd name="f24" fmla="val 5336"/>
                <a:gd name="f25" fmla="val 5901"/>
                <a:gd name="f26" fmla="val 5756"/>
                <a:gd name="f27" fmla="val 5646"/>
                <a:gd name="f28" fmla="val 4984"/>
                <a:gd name="f29" fmla="val 4509"/>
                <a:gd name="f30" fmla="val 3440"/>
                <a:gd name="f31" fmla="val 7787"/>
                <a:gd name="f32" fmla="val 1"/>
                <a:gd name="f33" fmla="val 4463"/>
                <a:gd name="f34" fmla="val 3204"/>
                <a:gd name="f35" fmla="val 1064"/>
                <a:gd name="f36" fmla="val 919"/>
                <a:gd name="f37" fmla="val 271"/>
                <a:gd name="f38" fmla="val 3542"/>
                <a:gd name="f39" fmla="val 3765"/>
                <a:gd name="f40" fmla="val 4181"/>
                <a:gd name="f41" fmla="val 4406"/>
                <a:gd name="f42" fmla="val 856"/>
                <a:gd name="f43" fmla="val 4897"/>
                <a:gd name="f44" fmla="val 3147"/>
                <a:gd name="f45" fmla="val 6837"/>
                <a:gd name="f46" fmla="val 4412"/>
                <a:gd name="f47" fmla="val 8450"/>
                <a:gd name="f48" fmla="val 7902"/>
                <a:gd name="f49" fmla="val 9106"/>
                <a:gd name="f50" fmla="val 7788"/>
                <a:gd name="f51" fmla="val 9730"/>
                <a:gd name="f52" fmla="val 7574"/>
                <a:gd name="f53" fmla="val 8357"/>
                <a:gd name="f54" fmla="val 6951"/>
                <a:gd name="f55" fmla="val 7456"/>
                <a:gd name="f56" fmla="val 5602"/>
                <a:gd name="f57" fmla="val 7411"/>
                <a:gd name="f58" fmla="val 4093"/>
                <a:gd name="f59" fmla="val 7366"/>
                <a:gd name="f60" fmla="val 2588"/>
                <a:gd name="f61" fmla="val 8179"/>
                <a:gd name="f62" fmla="val 1184"/>
                <a:gd name="f63" fmla="val 9513"/>
                <a:gd name="f64" fmla="val 480"/>
                <a:gd name="f65" fmla="val 9603"/>
                <a:gd name="f66" fmla="val 432"/>
                <a:gd name="f67" fmla="val 9697"/>
                <a:gd name="f68" fmla="val 398"/>
                <a:gd name="f69" fmla="val 356"/>
                <a:gd name="f70" fmla="val 9149"/>
                <a:gd name="f71" fmla="val 124"/>
                <a:gd name="f72" fmla="val 8471"/>
                <a:gd name="f73" fmla="val 4"/>
                <a:gd name="f74" fmla="*/ f0 1 9790"/>
                <a:gd name="f75" fmla="*/ f1 1 7906"/>
                <a:gd name="f76" fmla="+- f4 0 f2"/>
                <a:gd name="f77" fmla="+- f3 0 f2"/>
                <a:gd name="f78" fmla="*/ f77 1 9790"/>
                <a:gd name="f79" fmla="*/ f76 1 7906"/>
                <a:gd name="f80" fmla="*/ f2 1 f78"/>
                <a:gd name="f81" fmla="*/ f3 1 f78"/>
                <a:gd name="f82" fmla="*/ f2 1 f79"/>
                <a:gd name="f83" fmla="*/ f4 1 f79"/>
                <a:gd name="f84" fmla="*/ f80 f74 1"/>
                <a:gd name="f85" fmla="*/ f81 f74 1"/>
                <a:gd name="f86" fmla="*/ f83 f75 1"/>
                <a:gd name="f87" fmla="*/ f82 f75 1"/>
              </a:gdLst>
              <a:ahLst/>
              <a:cxnLst>
                <a:cxn ang="3cd4">
                  <a:pos x="hc" y="t"/>
                </a:cxn>
                <a:cxn ang="0">
                  <a:pos x="r" y="vc"/>
                </a:cxn>
                <a:cxn ang="cd4">
                  <a:pos x="hc" y="b"/>
                </a:cxn>
                <a:cxn ang="cd2">
                  <a:pos x="l" y="vc"/>
                </a:cxn>
              </a:cxnLst>
              <a:rect l="f84" t="f87" r="f85" b="f86"/>
              <a:pathLst>
                <a:path w="9790" h="7906">
                  <a:moveTo>
                    <a:pt x="f5" y="f6"/>
                  </a:moveTo>
                  <a:cubicBezTo>
                    <a:pt x="f7" y="f6"/>
                    <a:pt x="f8" y="f9"/>
                    <a:pt x="f10" y="f11"/>
                  </a:cubicBezTo>
                  <a:cubicBezTo>
                    <a:pt x="f12" y="f13"/>
                    <a:pt x="f12" y="f14"/>
                    <a:pt x="f10" y="f15"/>
                  </a:cubicBezTo>
                  <a:cubicBezTo>
                    <a:pt x="f16" y="f17"/>
                    <a:pt x="f16" y="f18"/>
                    <a:pt x="f10" y="f19"/>
                  </a:cubicBezTo>
                  <a:cubicBezTo>
                    <a:pt x="f12" y="f20"/>
                    <a:pt x="f12" y="f21"/>
                    <a:pt x="f10" y="f22"/>
                  </a:cubicBezTo>
                  <a:cubicBezTo>
                    <a:pt x="f8" y="f23"/>
                    <a:pt x="f7" y="f24"/>
                    <a:pt x="f5" y="f24"/>
                  </a:cubicBezTo>
                  <a:cubicBezTo>
                    <a:pt x="f25" y="f24"/>
                    <a:pt x="f26" y="f23"/>
                    <a:pt x="f27" y="f22"/>
                  </a:cubicBezTo>
                  <a:cubicBezTo>
                    <a:pt x="f28" y="f29"/>
                    <a:pt x="f28" y="f30"/>
                    <a:pt x="f27" y="f11"/>
                  </a:cubicBezTo>
                  <a:cubicBezTo>
                    <a:pt x="f26" y="f9"/>
                    <a:pt x="f25" y="f6"/>
                    <a:pt x="f5" y="f6"/>
                  </a:cubicBezTo>
                  <a:close/>
                  <a:moveTo>
                    <a:pt x="f31" y="f32"/>
                  </a:moveTo>
                  <a:cubicBezTo>
                    <a:pt x="f33" y="f32"/>
                    <a:pt x="f34" y="f35"/>
                    <a:pt x="f36" y="f13"/>
                  </a:cubicBezTo>
                  <a:lnTo>
                    <a:pt x="f37" y="f38"/>
                  </a:lnTo>
                  <a:cubicBezTo>
                    <a:pt x="f2" y="f39"/>
                    <a:pt x="f2" y="f40"/>
                    <a:pt x="f37" y="f41"/>
                  </a:cubicBezTo>
                  <a:lnTo>
                    <a:pt x="f42" y="f43"/>
                  </a:lnTo>
                  <a:cubicBezTo>
                    <a:pt x="f44" y="f45"/>
                    <a:pt x="f46" y="f4"/>
                    <a:pt x="f31" y="f4"/>
                  </a:cubicBezTo>
                  <a:cubicBezTo>
                    <a:pt x="f47" y="f48"/>
                    <a:pt x="f49" y="f50"/>
                    <a:pt x="f51" y="f52"/>
                  </a:cubicBezTo>
                  <a:cubicBezTo>
                    <a:pt x="f53" y="f54"/>
                    <a:pt x="f55" y="f56"/>
                    <a:pt x="f57" y="f58"/>
                  </a:cubicBezTo>
                  <a:cubicBezTo>
                    <a:pt x="f59" y="f60"/>
                    <a:pt x="f61" y="f62"/>
                    <a:pt x="f63" y="f64"/>
                  </a:cubicBezTo>
                  <a:cubicBezTo>
                    <a:pt x="f65" y="f66"/>
                    <a:pt x="f67" y="f68"/>
                    <a:pt x="f3" y="f69"/>
                  </a:cubicBezTo>
                  <a:cubicBezTo>
                    <a:pt x="f70" y="f71"/>
                    <a:pt x="f72" y="f73"/>
                    <a:pt x="f31" y="f3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435D74"/>
                </a:solidFill>
                <a:cs typeface="B Nazanin" panose="00000700000000000000" pitchFamily="2" charset="-78"/>
              </a:endParaRPr>
            </a:p>
          </p:txBody>
        </p:sp>
        <p:sp>
          <p:nvSpPr>
            <p:cNvPr id="160" name="Google Shape;5727;p85">
              <a:extLst>
                <a:ext uri="{FF2B5EF4-FFF2-40B4-BE49-F238E27FC236}">
                  <a16:creationId xmlns:a16="http://schemas.microsoft.com/office/drawing/2014/main" id="{2A1C66A9-5100-4247-8D32-BB67E94299C7}"/>
                </a:ext>
              </a:extLst>
            </p:cNvPr>
            <p:cNvSpPr/>
            <p:nvPr/>
          </p:nvSpPr>
          <p:spPr>
            <a:xfrm>
              <a:off x="4645782" y="3659456"/>
              <a:ext cx="200098" cy="215716"/>
            </a:xfrm>
            <a:custGeom>
              <a:avLst/>
              <a:gdLst>
                <a:gd name="f0" fmla="val w"/>
                <a:gd name="f1" fmla="val h"/>
                <a:gd name="f2" fmla="val 0"/>
                <a:gd name="f3" fmla="val 5213"/>
                <a:gd name="f4" fmla="val 5620"/>
                <a:gd name="f5" fmla="val 2343"/>
                <a:gd name="f6" fmla="val 1789"/>
                <a:gd name="f7" fmla="val 2633"/>
                <a:gd name="f8" fmla="val 2912"/>
                <a:gd name="f9" fmla="val 2015"/>
                <a:gd name="f10" fmla="val 2355"/>
                <a:gd name="f11" fmla="val 2665"/>
                <a:gd name="f12" fmla="val 2659"/>
                <a:gd name="f13" fmla="val 2918"/>
                <a:gd name="f14" fmla="val 2349"/>
                <a:gd name="f15" fmla="val 1846"/>
                <a:gd name="f16" fmla="val 1593"/>
                <a:gd name="f17" fmla="val 2310"/>
                <a:gd name="f18" fmla="val 1948"/>
                <a:gd name="f19" fmla="val 1955"/>
                <a:gd name="f20" fmla="val 2063"/>
                <a:gd name="f21" fmla="val 1840"/>
                <a:gd name="f22" fmla="val 2204"/>
                <a:gd name="f23" fmla="val 2846"/>
                <a:gd name="f24" fmla="val 2394"/>
                <a:gd name="f25" fmla="val 1947"/>
                <a:gd name="f26" fmla="val 85"/>
                <a:gd name="f27" fmla="val 1539"/>
                <a:gd name="f28" fmla="val 301"/>
                <a:gd name="f29" fmla="val 645"/>
                <a:gd name="f30" fmla="val 774"/>
                <a:gd name="f31" fmla="val 72"/>
                <a:gd name="f32" fmla="val 1687"/>
                <a:gd name="f33" fmla="val 36"/>
                <a:gd name="f34" fmla="val 2698"/>
                <a:gd name="f35" fmla="val 3707"/>
                <a:gd name="f36" fmla="val 506"/>
                <a:gd name="f37" fmla="val 4662"/>
                <a:gd name="f38" fmla="val 1367"/>
                <a:gd name="f39" fmla="val 5195"/>
                <a:gd name="f40" fmla="val 1792"/>
                <a:gd name="f41" fmla="val 5460"/>
                <a:gd name="f42" fmla="val 2280"/>
                <a:gd name="f43" fmla="val 5607"/>
                <a:gd name="f44" fmla="val 2782"/>
                <a:gd name="f45" fmla="val 5619"/>
                <a:gd name="f46" fmla="val 3752"/>
                <a:gd name="f47" fmla="val 4957"/>
                <a:gd name="f48" fmla="val 4550"/>
                <a:gd name="f49" fmla="val 4078"/>
                <a:gd name="f50" fmla="val 5119"/>
                <a:gd name="f51" fmla="val 3051"/>
                <a:gd name="f52" fmla="val 2882"/>
                <a:gd name="f53" fmla="val 2674"/>
                <a:gd name="f54" fmla="val 2506"/>
                <a:gd name="f55" fmla="val 4568"/>
                <a:gd name="f56" fmla="val 1512"/>
                <a:gd name="f57" fmla="val 3797"/>
                <a:gd name="f58" fmla="val 654"/>
                <a:gd name="f59" fmla="val 2870"/>
                <a:gd name="f60" fmla="val 2862"/>
                <a:gd name="f61" fmla="val 2854"/>
                <a:gd name="f62" fmla="*/ f0 1 5213"/>
                <a:gd name="f63" fmla="*/ f1 1 5620"/>
                <a:gd name="f64" fmla="+- f4 0 f2"/>
                <a:gd name="f65" fmla="+- f3 0 f2"/>
                <a:gd name="f66" fmla="*/ f65 1 5213"/>
                <a:gd name="f67" fmla="*/ f64 1 5620"/>
                <a:gd name="f68" fmla="*/ f2 1 f66"/>
                <a:gd name="f69" fmla="*/ f3 1 f66"/>
                <a:gd name="f70" fmla="*/ f2 1 f67"/>
                <a:gd name="f71" fmla="*/ f4 1 f67"/>
                <a:gd name="f72" fmla="*/ f68 f62 1"/>
                <a:gd name="f73" fmla="*/ f69 f62 1"/>
                <a:gd name="f74" fmla="*/ f71 f63 1"/>
                <a:gd name="f75" fmla="*/ f70 f63 1"/>
              </a:gdLst>
              <a:ahLst/>
              <a:cxnLst>
                <a:cxn ang="3cd4">
                  <a:pos x="hc" y="t"/>
                </a:cxn>
                <a:cxn ang="0">
                  <a:pos x="r" y="vc"/>
                </a:cxn>
                <a:cxn ang="cd4">
                  <a:pos x="hc" y="b"/>
                </a:cxn>
                <a:cxn ang="cd2">
                  <a:pos x="l" y="vc"/>
                </a:cxn>
              </a:cxnLst>
              <a:rect l="f72" t="f75" r="f73" b="f74"/>
              <a:pathLst>
                <a:path w="5213" h="5620">
                  <a:moveTo>
                    <a:pt x="f5" y="f6"/>
                  </a:moveTo>
                  <a:cubicBezTo>
                    <a:pt x="f7" y="f6"/>
                    <a:pt x="f8" y="f9"/>
                    <a:pt x="f8" y="f10"/>
                  </a:cubicBezTo>
                  <a:cubicBezTo>
                    <a:pt x="f8" y="f11"/>
                    <a:pt x="f12" y="f13"/>
                    <a:pt x="f14" y="f13"/>
                  </a:cubicBezTo>
                  <a:cubicBezTo>
                    <a:pt x="f15" y="f13"/>
                    <a:pt x="f16" y="f17"/>
                    <a:pt x="f18" y="f19"/>
                  </a:cubicBezTo>
                  <a:cubicBezTo>
                    <a:pt x="f20" y="f21"/>
                    <a:pt x="f22" y="f6"/>
                    <a:pt x="f5" y="f6"/>
                  </a:cubicBezTo>
                  <a:close/>
                  <a:moveTo>
                    <a:pt x="f23" y="f2"/>
                  </a:moveTo>
                  <a:cubicBezTo>
                    <a:pt x="f24" y="f2"/>
                    <a:pt x="f25" y="f26"/>
                    <a:pt x="f27" y="f28"/>
                  </a:cubicBezTo>
                  <a:cubicBezTo>
                    <a:pt x="f29" y="f30"/>
                    <a:pt x="f31" y="f32"/>
                    <a:pt x="f33" y="f34"/>
                  </a:cubicBezTo>
                  <a:cubicBezTo>
                    <a:pt x="f2" y="f35"/>
                    <a:pt x="f36" y="f37"/>
                    <a:pt x="f38" y="f39"/>
                  </a:cubicBezTo>
                  <a:cubicBezTo>
                    <a:pt x="f40" y="f41"/>
                    <a:pt x="f42" y="f43"/>
                    <a:pt x="f44" y="f45"/>
                  </a:cubicBezTo>
                  <a:cubicBezTo>
                    <a:pt x="f46" y="f47"/>
                    <a:pt x="f48" y="f49"/>
                    <a:pt x="f50" y="f51"/>
                  </a:cubicBezTo>
                  <a:cubicBezTo>
                    <a:pt x="f3" y="f52"/>
                    <a:pt x="f3" y="f53"/>
                    <a:pt x="f50" y="f54"/>
                  </a:cubicBezTo>
                  <a:cubicBezTo>
                    <a:pt x="f55" y="f56"/>
                    <a:pt x="f57" y="f58"/>
                    <a:pt x="f59" y="f2"/>
                  </a:cubicBezTo>
                  <a:cubicBezTo>
                    <a:pt x="f60" y="f2"/>
                    <a:pt x="f61" y="f2"/>
                    <a:pt x="f23" y="f2"/>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435D74"/>
                </a:solidFill>
                <a:cs typeface="B Nazanin" panose="00000700000000000000" pitchFamily="2" charset="-78"/>
              </a:endParaRPr>
            </a:p>
          </p:txBody>
        </p:sp>
        <p:sp>
          <p:nvSpPr>
            <p:cNvPr id="161" name="Google Shape;5728;p85">
              <a:extLst>
                <a:ext uri="{FF2B5EF4-FFF2-40B4-BE49-F238E27FC236}">
                  <a16:creationId xmlns:a16="http://schemas.microsoft.com/office/drawing/2014/main" id="{BE6B5AC9-3AEA-4D64-8537-0205C7CA1D08}"/>
                </a:ext>
              </a:extLst>
            </p:cNvPr>
            <p:cNvSpPr/>
            <p:nvPr/>
          </p:nvSpPr>
          <p:spPr>
            <a:xfrm>
              <a:off x="4103927" y="3788423"/>
              <a:ext cx="253398" cy="216785"/>
            </a:xfrm>
            <a:custGeom>
              <a:avLst/>
              <a:gdLst>
                <a:gd name="f0" fmla="val w"/>
                <a:gd name="f1" fmla="val h"/>
                <a:gd name="f2" fmla="val 0"/>
                <a:gd name="f3" fmla="val 6602"/>
                <a:gd name="f4" fmla="val 5648"/>
                <a:gd name="f5" fmla="val 3990"/>
                <a:gd name="f6" fmla="val 1"/>
                <a:gd name="f7" fmla="val 1807"/>
                <a:gd name="f8" fmla="val 1772"/>
                <a:gd name="f9" fmla="val 3955"/>
                <a:gd name="f10" fmla="val 5084"/>
                <a:gd name="f11" fmla="val 5394"/>
                <a:gd name="f12" fmla="val 253"/>
                <a:gd name="f13" fmla="val 5647"/>
                <a:gd name="f14" fmla="val 566"/>
                <a:gd name="f15" fmla="val 1696"/>
                <a:gd name="f16" fmla="val 4014"/>
                <a:gd name="f17" fmla="val 5996"/>
                <a:gd name="f18" fmla="val 4075"/>
                <a:gd name="f19" fmla="val 6601"/>
                <a:gd name="f20" fmla="val 1943"/>
                <a:gd name="f21" fmla="val 6324"/>
                <a:gd name="f22" fmla="val 1717"/>
                <a:gd name="f23" fmla="val 6041"/>
                <a:gd name="f24" fmla="val 1476"/>
                <a:gd name="f25" fmla="val 5740"/>
                <a:gd name="f26" fmla="val 1223"/>
                <a:gd name="f27" fmla="val 5481"/>
                <a:gd name="f28" fmla="val 1004"/>
                <a:gd name="f29" fmla="val 4391"/>
                <a:gd name="f30" fmla="val 2097"/>
                <a:gd name="f31" fmla="val 4281"/>
                <a:gd name="f32" fmla="val 2203"/>
                <a:gd name="f33" fmla="val 4139"/>
                <a:gd name="f34" fmla="val 2255"/>
                <a:gd name="f35" fmla="val 3997"/>
                <a:gd name="f36" fmla="val 3852"/>
                <a:gd name="f37" fmla="val 3708"/>
                <a:gd name="f38" fmla="val 2200"/>
                <a:gd name="f39" fmla="val 3599"/>
                <a:gd name="f40" fmla="val 2091"/>
                <a:gd name="f41" fmla="val 3379"/>
                <a:gd name="f42" fmla="val 1871"/>
                <a:gd name="f43" fmla="val 3376"/>
                <a:gd name="f44" fmla="val 1519"/>
                <a:gd name="f45" fmla="val 3593"/>
                <a:gd name="f46" fmla="val 1299"/>
                <a:gd name="f47" fmla="val 4611"/>
                <a:gd name="f48" fmla="val 278"/>
                <a:gd name="f49" fmla="val 4285"/>
                <a:gd name="f50" fmla="*/ f0 1 6602"/>
                <a:gd name="f51" fmla="*/ f1 1 5648"/>
                <a:gd name="f52" fmla="+- f4 0 f2"/>
                <a:gd name="f53" fmla="+- f3 0 f2"/>
                <a:gd name="f54" fmla="*/ f53 1 6602"/>
                <a:gd name="f55" fmla="*/ f52 1 5648"/>
                <a:gd name="f56" fmla="*/ f2 1 f54"/>
                <a:gd name="f57" fmla="*/ f3 1 f54"/>
                <a:gd name="f58" fmla="*/ f2 1 f55"/>
                <a:gd name="f59" fmla="*/ f4 1 f55"/>
                <a:gd name="f60" fmla="*/ f56 f50 1"/>
                <a:gd name="f61" fmla="*/ f57 f50 1"/>
                <a:gd name="f62" fmla="*/ f59 f51 1"/>
                <a:gd name="f63" fmla="*/ f58 f51 1"/>
              </a:gdLst>
              <a:ahLst/>
              <a:cxnLst>
                <a:cxn ang="3cd4">
                  <a:pos x="hc" y="t"/>
                </a:cxn>
                <a:cxn ang="0">
                  <a:pos x="r" y="vc"/>
                </a:cxn>
                <a:cxn ang="cd4">
                  <a:pos x="hc" y="b"/>
                </a:cxn>
                <a:cxn ang="cd2">
                  <a:pos x="l" y="vc"/>
                </a:cxn>
              </a:cxnLst>
              <a:rect l="f60" t="f63" r="f61" b="f62"/>
              <a:pathLst>
                <a:path w="6602" h="5648">
                  <a:moveTo>
                    <a:pt x="f5" y="f6"/>
                  </a:moveTo>
                  <a:cubicBezTo>
                    <a:pt x="f7" y="f6"/>
                    <a:pt x="f2" y="f8"/>
                    <a:pt x="f2" y="f9"/>
                  </a:cubicBezTo>
                  <a:lnTo>
                    <a:pt x="f2" y="f10"/>
                  </a:lnTo>
                  <a:cubicBezTo>
                    <a:pt x="f2" y="f11"/>
                    <a:pt x="f12" y="f13"/>
                    <a:pt x="f14" y="f13"/>
                  </a:cubicBezTo>
                  <a:lnTo>
                    <a:pt x="f15" y="f13"/>
                  </a:lnTo>
                  <a:cubicBezTo>
                    <a:pt x="f16" y="f13"/>
                    <a:pt x="f17" y="f18"/>
                    <a:pt x="f19" y="f20"/>
                  </a:cubicBezTo>
                  <a:cubicBezTo>
                    <a:pt x="f21" y="f22"/>
                    <a:pt x="f23" y="f24"/>
                    <a:pt x="f25" y="f26"/>
                  </a:cubicBezTo>
                  <a:lnTo>
                    <a:pt x="f27" y="f28"/>
                  </a:lnTo>
                  <a:lnTo>
                    <a:pt x="f29" y="f30"/>
                  </a:lnTo>
                  <a:cubicBezTo>
                    <a:pt x="f31" y="f32"/>
                    <a:pt x="f33" y="f34"/>
                    <a:pt x="f35" y="f34"/>
                  </a:cubicBezTo>
                  <a:cubicBezTo>
                    <a:pt x="f36" y="f34"/>
                    <a:pt x="f37" y="f38"/>
                    <a:pt x="f39" y="f40"/>
                  </a:cubicBezTo>
                  <a:cubicBezTo>
                    <a:pt x="f41" y="f42"/>
                    <a:pt x="f43" y="f44"/>
                    <a:pt x="f45" y="f46"/>
                  </a:cubicBezTo>
                  <a:lnTo>
                    <a:pt x="f47" y="f48"/>
                  </a:lnTo>
                  <a:lnTo>
                    <a:pt x="f49" y="f6"/>
                  </a:ln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435D74"/>
                </a:solidFill>
                <a:cs typeface="B Nazanin" panose="00000700000000000000" pitchFamily="2" charset="-78"/>
              </a:endParaRPr>
            </a:p>
          </p:txBody>
        </p:sp>
        <p:sp>
          <p:nvSpPr>
            <p:cNvPr id="162" name="Google Shape;5729;p85">
              <a:extLst>
                <a:ext uri="{FF2B5EF4-FFF2-40B4-BE49-F238E27FC236}">
                  <a16:creationId xmlns:a16="http://schemas.microsoft.com/office/drawing/2014/main" id="{DA7E3817-A72A-46E9-9A59-30D0F40AE9BE}"/>
                </a:ext>
              </a:extLst>
            </p:cNvPr>
            <p:cNvSpPr/>
            <p:nvPr/>
          </p:nvSpPr>
          <p:spPr>
            <a:xfrm>
              <a:off x="4103927" y="3528376"/>
              <a:ext cx="253398" cy="216749"/>
            </a:xfrm>
            <a:custGeom>
              <a:avLst/>
              <a:gdLst>
                <a:gd name="f0" fmla="val w"/>
                <a:gd name="f1" fmla="val h"/>
                <a:gd name="f2" fmla="val 0"/>
                <a:gd name="f3" fmla="val 6602"/>
                <a:gd name="f4" fmla="val 5647"/>
                <a:gd name="f5" fmla="val 566"/>
                <a:gd name="f6" fmla="val 1"/>
                <a:gd name="f7" fmla="val 253"/>
                <a:gd name="f8" fmla="val 3"/>
                <a:gd name="f9" fmla="val 254"/>
                <a:gd name="f10" fmla="val 567"/>
                <a:gd name="f11" fmla="val 1699"/>
                <a:gd name="f12" fmla="val 3879"/>
                <a:gd name="f13" fmla="val 1807"/>
                <a:gd name="f14" fmla="val 3990"/>
                <a:gd name="f15" fmla="val 4285"/>
                <a:gd name="f16" fmla="val 4611"/>
                <a:gd name="f17" fmla="val 5373"/>
                <a:gd name="f18" fmla="val 3593"/>
                <a:gd name="f19" fmla="val 4352"/>
                <a:gd name="f20" fmla="val 3379"/>
                <a:gd name="f21" fmla="val 4132"/>
                <a:gd name="f22" fmla="val 3382"/>
                <a:gd name="f23" fmla="val 3780"/>
                <a:gd name="f24" fmla="val 3599"/>
                <a:gd name="f25" fmla="val 3563"/>
                <a:gd name="f26" fmla="val 3710"/>
                <a:gd name="f27" fmla="val 3451"/>
                <a:gd name="f28" fmla="val 3856"/>
                <a:gd name="f29" fmla="val 3396"/>
                <a:gd name="f30" fmla="val 4001"/>
                <a:gd name="f31" fmla="val 4142"/>
                <a:gd name="f32" fmla="val 4282"/>
                <a:gd name="f33" fmla="val 3448"/>
                <a:gd name="f34" fmla="val 4391"/>
                <a:gd name="f35" fmla="val 3554"/>
                <a:gd name="f36" fmla="val 5481"/>
                <a:gd name="f37" fmla="val 4644"/>
                <a:gd name="f38" fmla="val 5809"/>
                <a:gd name="f39" fmla="val 4370"/>
                <a:gd name="f40" fmla="val 6083"/>
                <a:gd name="f41" fmla="val 4138"/>
                <a:gd name="f42" fmla="val 6345"/>
                <a:gd name="f43" fmla="val 3918"/>
                <a:gd name="f44" fmla="val 6601"/>
                <a:gd name="f45" fmla="val 3704"/>
                <a:gd name="f46" fmla="val 5996"/>
                <a:gd name="f47" fmla="val 1575"/>
                <a:gd name="f48" fmla="val 4017"/>
                <a:gd name="f49" fmla="val 1696"/>
                <a:gd name="f50" fmla="*/ f0 1 6602"/>
                <a:gd name="f51" fmla="*/ f1 1 5647"/>
                <a:gd name="f52" fmla="+- f4 0 f2"/>
                <a:gd name="f53" fmla="+- f3 0 f2"/>
                <a:gd name="f54" fmla="*/ f53 1 6602"/>
                <a:gd name="f55" fmla="*/ f52 1 5647"/>
                <a:gd name="f56" fmla="*/ f2 1 f54"/>
                <a:gd name="f57" fmla="*/ f3 1 f54"/>
                <a:gd name="f58" fmla="*/ f2 1 f55"/>
                <a:gd name="f59" fmla="*/ f4 1 f55"/>
                <a:gd name="f60" fmla="*/ f56 f50 1"/>
                <a:gd name="f61" fmla="*/ f57 f50 1"/>
                <a:gd name="f62" fmla="*/ f59 f51 1"/>
                <a:gd name="f63" fmla="*/ f58 f51 1"/>
              </a:gdLst>
              <a:ahLst/>
              <a:cxnLst>
                <a:cxn ang="3cd4">
                  <a:pos x="hc" y="t"/>
                </a:cxn>
                <a:cxn ang="0">
                  <a:pos x="r" y="vc"/>
                </a:cxn>
                <a:cxn ang="cd4">
                  <a:pos x="hc" y="b"/>
                </a:cxn>
                <a:cxn ang="cd2">
                  <a:pos x="l" y="vc"/>
                </a:cxn>
              </a:cxnLst>
              <a:rect l="f60" t="f63" r="f61" b="f62"/>
              <a:pathLst>
                <a:path w="6602" h="5647">
                  <a:moveTo>
                    <a:pt x="f5" y="f6"/>
                  </a:moveTo>
                  <a:cubicBezTo>
                    <a:pt x="f7" y="f6"/>
                    <a:pt x="f8" y="f9"/>
                    <a:pt x="f8" y="f10"/>
                  </a:cubicBezTo>
                  <a:lnTo>
                    <a:pt x="f8" y="f11"/>
                  </a:lnTo>
                  <a:cubicBezTo>
                    <a:pt x="f2" y="f12"/>
                    <a:pt x="f13" y="f4"/>
                    <a:pt x="f14" y="f4"/>
                  </a:cubicBezTo>
                  <a:lnTo>
                    <a:pt x="f15" y="f4"/>
                  </a:lnTo>
                  <a:lnTo>
                    <a:pt x="f16" y="f17"/>
                  </a:lnTo>
                  <a:lnTo>
                    <a:pt x="f18" y="f19"/>
                  </a:lnTo>
                  <a:cubicBezTo>
                    <a:pt x="f20" y="f21"/>
                    <a:pt x="f22" y="f23"/>
                    <a:pt x="f24" y="f25"/>
                  </a:cubicBezTo>
                  <a:cubicBezTo>
                    <a:pt x="f26" y="f27"/>
                    <a:pt x="f28" y="f29"/>
                    <a:pt x="f30" y="f29"/>
                  </a:cubicBezTo>
                  <a:cubicBezTo>
                    <a:pt x="f31" y="f29"/>
                    <a:pt x="f32" y="f33"/>
                    <a:pt x="f34" y="f35"/>
                  </a:cubicBezTo>
                  <a:lnTo>
                    <a:pt x="f36" y="f37"/>
                  </a:lnTo>
                  <a:lnTo>
                    <a:pt x="f38" y="f39"/>
                  </a:lnTo>
                  <a:cubicBezTo>
                    <a:pt x="f40" y="f41"/>
                    <a:pt x="f42" y="f43"/>
                    <a:pt x="f44" y="f45"/>
                  </a:cubicBezTo>
                  <a:cubicBezTo>
                    <a:pt x="f46" y="f47"/>
                    <a:pt x="f48" y="f6"/>
                    <a:pt x="f49" y="f6"/>
                  </a:cubicBezTo>
                  <a:close/>
                </a:path>
              </a:pathLst>
            </a:custGeom>
            <a:grpFill/>
            <a:ln cap="flat">
              <a:noFill/>
              <a:prstDash val="solid"/>
            </a:ln>
          </p:spPr>
          <p:txBody>
            <a:bodyPr vert="horz" wrap="square" lIns="68264" tIns="68264" rIns="68264" bIns="68264" anchor="ctr" anchorCtr="0" compatLnSpc="1">
              <a:noAutofit/>
            </a:bodyPr>
            <a:lstStyle/>
            <a:p>
              <a:pPr algn="r" defTabSz="910248" rtl="1">
                <a:defRPr sz="1800" b="0" i="0" u="none" strike="noStrike" kern="0" cap="none" spc="0" baseline="0">
                  <a:solidFill>
                    <a:srgbClr val="000000"/>
                  </a:solidFill>
                  <a:uFillTx/>
                </a:defRPr>
              </a:pPr>
              <a:endParaRPr lang="es-PE" sz="1046" dirty="0">
                <a:solidFill>
                  <a:srgbClr val="435D74"/>
                </a:solidFill>
                <a:cs typeface="B Nazanin" panose="00000700000000000000" pitchFamily="2" charset="-78"/>
              </a:endParaRPr>
            </a:p>
          </p:txBody>
        </p:sp>
      </p:grpSp>
      <p:sp>
        <p:nvSpPr>
          <p:cNvPr id="164" name="Text Placeholder 1">
            <a:extLst>
              <a:ext uri="{FF2B5EF4-FFF2-40B4-BE49-F238E27FC236}">
                <a16:creationId xmlns:a16="http://schemas.microsoft.com/office/drawing/2014/main" id="{C529AA07-8931-457B-A2D4-EEBB3444D4E1}"/>
              </a:ext>
            </a:extLst>
          </p:cNvPr>
          <p:cNvSpPr txBox="1">
            <a:spLocks/>
          </p:cNvSpPr>
          <p:nvPr/>
        </p:nvSpPr>
        <p:spPr>
          <a:xfrm>
            <a:off x="374503" y="135646"/>
            <a:ext cx="8640776" cy="540737"/>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rtl="1">
              <a:buNone/>
            </a:pPr>
            <a:r>
              <a:rPr lang="fa-IR" sz="4050" dirty="0">
                <a:solidFill>
                  <a:schemeClr val="bg2">
                    <a:lumMod val="10000"/>
                  </a:schemeClr>
                </a:solidFill>
                <a:cs typeface="B Nazanin" panose="00000700000000000000" pitchFamily="2" charset="-78"/>
              </a:rPr>
              <a:t>مجموعه آیکون های کاملاً قابل ویرایش: </a:t>
            </a:r>
            <a:r>
              <a:rPr lang="en-US" sz="4050" dirty="0">
                <a:solidFill>
                  <a:schemeClr val="bg2">
                    <a:lumMod val="10000"/>
                  </a:schemeClr>
                </a:solidFill>
                <a:cs typeface="B Nazanin" panose="00000700000000000000" pitchFamily="2" charset="-78"/>
              </a:rPr>
              <a:t>C</a:t>
            </a:r>
          </a:p>
        </p:txBody>
      </p:sp>
    </p:spTree>
    <p:extLst>
      <p:ext uri="{BB962C8B-B14F-4D97-AF65-F5344CB8AC3E}">
        <p14:creationId xmlns:p14="http://schemas.microsoft.com/office/powerpoint/2010/main" val="287806614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196"/>
        <p:cNvGrpSpPr/>
        <p:nvPr/>
      </p:nvGrpSpPr>
      <p:grpSpPr>
        <a:xfrm>
          <a:off x="0" y="0"/>
          <a:ext cx="0" cy="0"/>
          <a:chOff x="0" y="0"/>
          <a:chExt cx="0" cy="0"/>
        </a:xfrm>
      </p:grpSpPr>
      <p:sp>
        <p:nvSpPr>
          <p:cNvPr id="1197" name="Google Shape;1197;p70"/>
          <p:cNvSpPr txBox="1"/>
          <p:nvPr/>
        </p:nvSpPr>
        <p:spPr>
          <a:xfrm>
            <a:off x="716775" y="1188000"/>
            <a:ext cx="7710600" cy="772500"/>
          </a:xfrm>
          <a:prstGeom prst="rect">
            <a:avLst/>
          </a:prstGeom>
          <a:noFill/>
          <a:ln>
            <a:noFill/>
          </a:ln>
        </p:spPr>
        <p:txBody>
          <a:bodyPr spcFirstLastPara="1" wrap="square" lIns="91425" tIns="91425" rIns="91425" bIns="91425" anchor="t" anchorCtr="0">
            <a:noAutofit/>
          </a:bodyPr>
          <a:lstStyle/>
          <a:p>
            <a:pPr algn="r" rtl="1"/>
            <a:r>
              <a:rPr lang="fa-IR" sz="1400" dirty="0">
                <a:solidFill>
                  <a:srgbClr val="FF0000"/>
                </a:solidFill>
                <a:cs typeface="B Nazanin" panose="00000700000000000000" pitchFamily="2" charset="-78"/>
              </a:rPr>
              <a:t>شما به راحتی می توانید اندازه این منابع را بدون از دست دادن کیفیت تغییر دهید. برای تغییر رنگ، کافی است منبع را از حالت گروه خارج کنید و روی شی ای که می خواهید تغییر دهید کلیک کنید. سپس روی سطل رنگ کلیک کرده و رنگ مورد نظر خود را انتخاب کنید. وقتی کارتان تمام شد، منبع را دوباره گروه بندی کنید.</a:t>
            </a:r>
          </a:p>
        </p:txBody>
      </p:sp>
      <p:grpSp>
        <p:nvGrpSpPr>
          <p:cNvPr id="1198" name="Google Shape;1198;p70"/>
          <p:cNvGrpSpPr/>
          <p:nvPr/>
        </p:nvGrpSpPr>
        <p:grpSpPr>
          <a:xfrm>
            <a:off x="5117640" y="3085736"/>
            <a:ext cx="474294" cy="551291"/>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grpSp>
      <p:grpSp>
        <p:nvGrpSpPr>
          <p:cNvPr id="1201" name="Google Shape;1201;p70"/>
          <p:cNvGrpSpPr/>
          <p:nvPr/>
        </p:nvGrpSpPr>
        <p:grpSpPr>
          <a:xfrm>
            <a:off x="5731296" y="2314340"/>
            <a:ext cx="555653" cy="557031"/>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grpSp>
      <p:grpSp>
        <p:nvGrpSpPr>
          <p:cNvPr id="1206" name="Google Shape;1206;p70"/>
          <p:cNvGrpSpPr/>
          <p:nvPr/>
        </p:nvGrpSpPr>
        <p:grpSpPr>
          <a:xfrm>
            <a:off x="6357664" y="2318845"/>
            <a:ext cx="582574" cy="533871"/>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grpSp>
      <p:grpSp>
        <p:nvGrpSpPr>
          <p:cNvPr id="1209" name="Google Shape;1209;p70"/>
          <p:cNvGrpSpPr/>
          <p:nvPr/>
        </p:nvGrpSpPr>
        <p:grpSpPr>
          <a:xfrm>
            <a:off x="5717142" y="3078709"/>
            <a:ext cx="583960" cy="565345"/>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grpSp>
      <p:grpSp>
        <p:nvGrpSpPr>
          <p:cNvPr id="1213" name="Google Shape;1213;p70"/>
          <p:cNvGrpSpPr/>
          <p:nvPr/>
        </p:nvGrpSpPr>
        <p:grpSpPr>
          <a:xfrm>
            <a:off x="6351924" y="3108896"/>
            <a:ext cx="589898" cy="504970"/>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grpSp>
      <p:grpSp>
        <p:nvGrpSpPr>
          <p:cNvPr id="1216" name="Google Shape;1216;p70"/>
          <p:cNvGrpSpPr/>
          <p:nvPr/>
        </p:nvGrpSpPr>
        <p:grpSpPr>
          <a:xfrm>
            <a:off x="5727139" y="3826000"/>
            <a:ext cx="563967" cy="567127"/>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grpSp>
      <p:grpSp>
        <p:nvGrpSpPr>
          <p:cNvPr id="1221" name="Google Shape;1221;p70"/>
          <p:cNvGrpSpPr/>
          <p:nvPr/>
        </p:nvGrpSpPr>
        <p:grpSpPr>
          <a:xfrm>
            <a:off x="5040636" y="3829461"/>
            <a:ext cx="628301" cy="588505"/>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grpSp>
      <p:grpSp>
        <p:nvGrpSpPr>
          <p:cNvPr id="1226" name="Google Shape;1226;p70"/>
          <p:cNvGrpSpPr/>
          <p:nvPr/>
        </p:nvGrpSpPr>
        <p:grpSpPr>
          <a:xfrm>
            <a:off x="6386170" y="3814027"/>
            <a:ext cx="557038" cy="562772"/>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grpSp>
      <p:grpSp>
        <p:nvGrpSpPr>
          <p:cNvPr id="1232" name="Google Shape;1232;p70"/>
          <p:cNvGrpSpPr/>
          <p:nvPr/>
        </p:nvGrpSpPr>
        <p:grpSpPr>
          <a:xfrm>
            <a:off x="4423778" y="2340963"/>
            <a:ext cx="517934" cy="517934"/>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grpSp>
      <p:grpSp>
        <p:nvGrpSpPr>
          <p:cNvPr id="1237" name="Google Shape;1237;p70"/>
          <p:cNvGrpSpPr/>
          <p:nvPr/>
        </p:nvGrpSpPr>
        <p:grpSpPr>
          <a:xfrm>
            <a:off x="3690839" y="2341061"/>
            <a:ext cx="586986" cy="51774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grpSp>
      <p:grpSp>
        <p:nvGrpSpPr>
          <p:cNvPr id="1241" name="Google Shape;1241;p70"/>
          <p:cNvGrpSpPr/>
          <p:nvPr/>
        </p:nvGrpSpPr>
        <p:grpSpPr>
          <a:xfrm>
            <a:off x="3713860" y="3102400"/>
            <a:ext cx="540943" cy="517963"/>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grpSp>
      <p:grpSp>
        <p:nvGrpSpPr>
          <p:cNvPr id="1248" name="Google Shape;1248;p70"/>
          <p:cNvGrpSpPr/>
          <p:nvPr/>
        </p:nvGrpSpPr>
        <p:grpSpPr>
          <a:xfrm>
            <a:off x="4414654" y="3102358"/>
            <a:ext cx="536180" cy="518047"/>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grpSp>
      <p:grpSp>
        <p:nvGrpSpPr>
          <p:cNvPr id="1256" name="Google Shape;1256;p70"/>
          <p:cNvGrpSpPr/>
          <p:nvPr/>
        </p:nvGrpSpPr>
        <p:grpSpPr>
          <a:xfrm>
            <a:off x="1951688" y="3445787"/>
            <a:ext cx="965351" cy="13461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grpSp>
      <p:grpSp>
        <p:nvGrpSpPr>
          <p:cNvPr id="1261" name="Google Shape;1261;p70"/>
          <p:cNvGrpSpPr/>
          <p:nvPr/>
        </p:nvGrpSpPr>
        <p:grpSpPr>
          <a:xfrm>
            <a:off x="1951688" y="3041077"/>
            <a:ext cx="960158" cy="289172"/>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grpSp>
      <p:grpSp>
        <p:nvGrpSpPr>
          <p:cNvPr id="1265" name="Google Shape;1265;p70"/>
          <p:cNvGrpSpPr/>
          <p:nvPr/>
        </p:nvGrpSpPr>
        <p:grpSpPr>
          <a:xfrm>
            <a:off x="960185" y="3295400"/>
            <a:ext cx="811503" cy="252584"/>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grpSp>
      <p:grpSp>
        <p:nvGrpSpPr>
          <p:cNvPr id="1269" name="Google Shape;1269;p70"/>
          <p:cNvGrpSpPr/>
          <p:nvPr/>
        </p:nvGrpSpPr>
        <p:grpSpPr>
          <a:xfrm>
            <a:off x="1951688" y="2709308"/>
            <a:ext cx="965160" cy="216230"/>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grpSp>
      <p:sp>
        <p:nvSpPr>
          <p:cNvPr id="1272" name="Google Shape;1272;p70"/>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grpSp>
        <p:nvGrpSpPr>
          <p:cNvPr id="1273" name="Google Shape;1273;p70"/>
          <p:cNvGrpSpPr/>
          <p:nvPr/>
        </p:nvGrpSpPr>
        <p:grpSpPr>
          <a:xfrm>
            <a:off x="959254" y="2334687"/>
            <a:ext cx="1959041" cy="208784"/>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grpSp>
      <p:grpSp>
        <p:nvGrpSpPr>
          <p:cNvPr id="1278" name="Google Shape;1278;p70"/>
          <p:cNvGrpSpPr/>
          <p:nvPr/>
        </p:nvGrpSpPr>
        <p:grpSpPr>
          <a:xfrm>
            <a:off x="1951688" y="3950602"/>
            <a:ext cx="946551" cy="153200"/>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grpSp>
      <p:grpSp>
        <p:nvGrpSpPr>
          <p:cNvPr id="1281" name="Google Shape;1281;p70"/>
          <p:cNvGrpSpPr/>
          <p:nvPr/>
        </p:nvGrpSpPr>
        <p:grpSpPr>
          <a:xfrm>
            <a:off x="1951688" y="3695937"/>
            <a:ext cx="962257" cy="139127"/>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grpSp>
      <p:sp>
        <p:nvSpPr>
          <p:cNvPr id="1284" name="Google Shape;1284;p70"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grpSp>
        <p:nvGrpSpPr>
          <p:cNvPr id="1285" name="Google Shape;1285;p70"/>
          <p:cNvGrpSpPr/>
          <p:nvPr/>
        </p:nvGrpSpPr>
        <p:grpSpPr>
          <a:xfrm>
            <a:off x="951833" y="3621603"/>
            <a:ext cx="823838" cy="458988"/>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grpSp>
      <p:grpSp>
        <p:nvGrpSpPr>
          <p:cNvPr id="1288" name="Google Shape;1288;p70"/>
          <p:cNvGrpSpPr/>
          <p:nvPr/>
        </p:nvGrpSpPr>
        <p:grpSpPr>
          <a:xfrm>
            <a:off x="3056804" y="2339173"/>
            <a:ext cx="521514" cy="521514"/>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grpSp>
      <p:grpSp>
        <p:nvGrpSpPr>
          <p:cNvPr id="1291" name="Google Shape;1291;p70"/>
          <p:cNvGrpSpPr/>
          <p:nvPr/>
        </p:nvGrpSpPr>
        <p:grpSpPr>
          <a:xfrm>
            <a:off x="3051044" y="3094865"/>
            <a:ext cx="533033" cy="533033"/>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grpSp>
      <p:grpSp>
        <p:nvGrpSpPr>
          <p:cNvPr id="1294" name="Google Shape;1294;p70"/>
          <p:cNvGrpSpPr/>
          <p:nvPr/>
        </p:nvGrpSpPr>
        <p:grpSpPr>
          <a:xfrm>
            <a:off x="2976527" y="3772543"/>
            <a:ext cx="682068" cy="682068"/>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grpSp>
      <p:grpSp>
        <p:nvGrpSpPr>
          <p:cNvPr id="1303" name="Google Shape;1303;p70"/>
          <p:cNvGrpSpPr/>
          <p:nvPr/>
        </p:nvGrpSpPr>
        <p:grpSpPr>
          <a:xfrm>
            <a:off x="4440026" y="3869234"/>
            <a:ext cx="505650" cy="504006"/>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grpSp>
      <p:grpSp>
        <p:nvGrpSpPr>
          <p:cNvPr id="1325" name="Google Shape;1325;p70"/>
          <p:cNvGrpSpPr/>
          <p:nvPr/>
        </p:nvGrpSpPr>
        <p:grpSpPr>
          <a:xfrm>
            <a:off x="5052628" y="2298862"/>
            <a:ext cx="567744" cy="602136"/>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grpSp>
      <p:grpSp>
        <p:nvGrpSpPr>
          <p:cNvPr id="1330" name="Google Shape;1330;p70"/>
          <p:cNvGrpSpPr/>
          <p:nvPr/>
        </p:nvGrpSpPr>
        <p:grpSpPr>
          <a:xfrm>
            <a:off x="3727557" y="3855579"/>
            <a:ext cx="508123" cy="507955"/>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grpSp>
      <p:grpSp>
        <p:nvGrpSpPr>
          <p:cNvPr id="1343" name="Google Shape;1343;p70"/>
          <p:cNvGrpSpPr/>
          <p:nvPr/>
        </p:nvGrpSpPr>
        <p:grpSpPr>
          <a:xfrm>
            <a:off x="959087" y="4169123"/>
            <a:ext cx="809227" cy="200842"/>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grpSp>
      <p:grpSp>
        <p:nvGrpSpPr>
          <p:cNvPr id="1346" name="Google Shape;1346;p70"/>
          <p:cNvGrpSpPr/>
          <p:nvPr/>
        </p:nvGrpSpPr>
        <p:grpSpPr>
          <a:xfrm>
            <a:off x="967547" y="2656004"/>
            <a:ext cx="792421" cy="26994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grpSp>
      <p:sp>
        <p:nvSpPr>
          <p:cNvPr id="1350" name="Google Shape;1350;p70"/>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351" name="Google Shape;1351;p70"/>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352" name="Google Shape;1352;p70"/>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353" name="Google Shape;1353;p70"/>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grpSp>
        <p:nvGrpSpPr>
          <p:cNvPr id="1354" name="Google Shape;1354;p70"/>
          <p:cNvGrpSpPr/>
          <p:nvPr/>
        </p:nvGrpSpPr>
        <p:grpSpPr>
          <a:xfrm>
            <a:off x="7103403" y="2550562"/>
            <a:ext cx="166473" cy="141497"/>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grpSp>
      <p:grpSp>
        <p:nvGrpSpPr>
          <p:cNvPr id="1357" name="Google Shape;1357;p70"/>
          <p:cNvGrpSpPr/>
          <p:nvPr/>
        </p:nvGrpSpPr>
        <p:grpSpPr>
          <a:xfrm>
            <a:off x="7412747" y="2576286"/>
            <a:ext cx="162515" cy="90049"/>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grpSp>
      <p:grpSp>
        <p:nvGrpSpPr>
          <p:cNvPr id="1360" name="Google Shape;1360;p70"/>
          <p:cNvGrpSpPr/>
          <p:nvPr/>
        </p:nvGrpSpPr>
        <p:grpSpPr>
          <a:xfrm>
            <a:off x="7734460" y="2576286"/>
            <a:ext cx="144979" cy="90049"/>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grpSp>
      <p:grpSp>
        <p:nvGrpSpPr>
          <p:cNvPr id="1363" name="Google Shape;1363;p70"/>
          <p:cNvGrpSpPr/>
          <p:nvPr/>
        </p:nvGrpSpPr>
        <p:grpSpPr>
          <a:xfrm>
            <a:off x="8028952" y="2558477"/>
            <a:ext cx="141447" cy="125667"/>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grpSp>
      <p:grpSp>
        <p:nvGrpSpPr>
          <p:cNvPr id="1366" name="Google Shape;1366;p70"/>
          <p:cNvGrpSpPr/>
          <p:nvPr/>
        </p:nvGrpSpPr>
        <p:grpSpPr>
          <a:xfrm>
            <a:off x="7443466" y="2980885"/>
            <a:ext cx="101077" cy="107645"/>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grpSp>
      <p:grpSp>
        <p:nvGrpSpPr>
          <p:cNvPr id="1369" name="Google Shape;1369;p70"/>
          <p:cNvGrpSpPr/>
          <p:nvPr/>
        </p:nvGrpSpPr>
        <p:grpSpPr>
          <a:xfrm>
            <a:off x="7735904" y="2981098"/>
            <a:ext cx="120867" cy="107218"/>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grpSp>
      <p:grpSp>
        <p:nvGrpSpPr>
          <p:cNvPr id="1372" name="Google Shape;1372;p70"/>
          <p:cNvGrpSpPr/>
          <p:nvPr/>
        </p:nvGrpSpPr>
        <p:grpSpPr>
          <a:xfrm>
            <a:off x="8064572" y="2984112"/>
            <a:ext cx="70206" cy="10119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grpSp>
      <p:grpSp>
        <p:nvGrpSpPr>
          <p:cNvPr id="1375" name="Google Shape;1375;p70"/>
          <p:cNvGrpSpPr/>
          <p:nvPr/>
        </p:nvGrpSpPr>
        <p:grpSpPr>
          <a:xfrm>
            <a:off x="7096126" y="2999759"/>
            <a:ext cx="181026" cy="69896"/>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grpSp>
      <p:grpSp>
        <p:nvGrpSpPr>
          <p:cNvPr id="1379" name="Google Shape;1379;p70"/>
          <p:cNvGrpSpPr/>
          <p:nvPr/>
        </p:nvGrpSpPr>
        <p:grpSpPr>
          <a:xfrm>
            <a:off x="8015982" y="2790324"/>
            <a:ext cx="167387" cy="89197"/>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grpSp>
      <p:grpSp>
        <p:nvGrpSpPr>
          <p:cNvPr id="1383" name="Google Shape;1383;p70"/>
          <p:cNvGrpSpPr/>
          <p:nvPr/>
        </p:nvGrpSpPr>
        <p:grpSpPr>
          <a:xfrm>
            <a:off x="7712887" y="2793764"/>
            <a:ext cx="166899" cy="82317"/>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grpSp>
      <p:grpSp>
        <p:nvGrpSpPr>
          <p:cNvPr id="1387" name="Google Shape;1387;p70"/>
          <p:cNvGrpSpPr/>
          <p:nvPr/>
        </p:nvGrpSpPr>
        <p:grpSpPr>
          <a:xfrm>
            <a:off x="7124044" y="3197682"/>
            <a:ext cx="125190" cy="12785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grpSp>
      <p:grpSp>
        <p:nvGrpSpPr>
          <p:cNvPr id="1391" name="Google Shape;1391;p70"/>
          <p:cNvGrpSpPr/>
          <p:nvPr/>
        </p:nvGrpSpPr>
        <p:grpSpPr>
          <a:xfrm>
            <a:off x="7421302" y="3204714"/>
            <a:ext cx="145405" cy="113794"/>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grpSp>
      <p:sp>
        <p:nvSpPr>
          <p:cNvPr id="1394" name="Google Shape;1394;p70"/>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395" name="Google Shape;1395;p70"/>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396" name="Google Shape;1396;p70"/>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397" name="Google Shape;1397;p70"/>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398" name="Google Shape;1398;p70"/>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399" name="Google Shape;1399;p70"/>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grpSp>
        <p:nvGrpSpPr>
          <p:cNvPr id="1400" name="Google Shape;1400;p70"/>
          <p:cNvGrpSpPr/>
          <p:nvPr/>
        </p:nvGrpSpPr>
        <p:grpSpPr>
          <a:xfrm>
            <a:off x="7437621" y="3459808"/>
            <a:ext cx="112768" cy="106853"/>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grpSp>
      <p:grpSp>
        <p:nvGrpSpPr>
          <p:cNvPr id="1403" name="Google Shape;1403;p70"/>
          <p:cNvGrpSpPr/>
          <p:nvPr/>
        </p:nvGrpSpPr>
        <p:grpSpPr>
          <a:xfrm>
            <a:off x="7737243" y="3948834"/>
            <a:ext cx="118187" cy="146246"/>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grpSp>
      <p:grpSp>
        <p:nvGrpSpPr>
          <p:cNvPr id="1406" name="Google Shape;1406;p70"/>
          <p:cNvGrpSpPr/>
          <p:nvPr/>
        </p:nvGrpSpPr>
        <p:grpSpPr>
          <a:xfrm>
            <a:off x="7425808" y="4212895"/>
            <a:ext cx="136394" cy="143810"/>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grpSp>
      <p:sp>
        <p:nvSpPr>
          <p:cNvPr id="1409" name="Google Shape;1409;p70"/>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10" name="Google Shape;1410;p70"/>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11" name="Google Shape;1411;p70"/>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grpSp>
        <p:nvGrpSpPr>
          <p:cNvPr id="1412" name="Google Shape;1412;p70"/>
          <p:cNvGrpSpPr/>
          <p:nvPr/>
        </p:nvGrpSpPr>
        <p:grpSpPr>
          <a:xfrm>
            <a:off x="8050020" y="3676639"/>
            <a:ext cx="99312" cy="160797"/>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grpSp>
      <p:grpSp>
        <p:nvGrpSpPr>
          <p:cNvPr id="1422" name="Google Shape;1422;p70"/>
          <p:cNvGrpSpPr/>
          <p:nvPr/>
        </p:nvGrpSpPr>
        <p:grpSpPr>
          <a:xfrm>
            <a:off x="8007184" y="3941771"/>
            <a:ext cx="184984" cy="160371"/>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grpSp>
      <p:grpSp>
        <p:nvGrpSpPr>
          <p:cNvPr id="1425" name="Google Shape;1425;p70"/>
          <p:cNvGrpSpPr/>
          <p:nvPr/>
        </p:nvGrpSpPr>
        <p:grpSpPr>
          <a:xfrm>
            <a:off x="7426689" y="3708223"/>
            <a:ext cx="173014" cy="97629"/>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grpSp>
      <p:grpSp>
        <p:nvGrpSpPr>
          <p:cNvPr id="1446" name="Google Shape;1446;p70"/>
          <p:cNvGrpSpPr/>
          <p:nvPr/>
        </p:nvGrpSpPr>
        <p:grpSpPr>
          <a:xfrm>
            <a:off x="7693626" y="4196920"/>
            <a:ext cx="212497" cy="175761"/>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grpSp>
      <p:sp>
        <p:nvSpPr>
          <p:cNvPr id="1525" name="Google Shape;1525;p70"/>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526" name="Google Shape;1526;p70"/>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527" name="Google Shape;1527;p70"/>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528" name="Google Shape;1528;p70"/>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cs typeface="B Nazanin" panose="00000700000000000000" pitchFamily="2" charset="-78"/>
            </a:endParaRPr>
          </a:p>
        </p:txBody>
      </p:sp>
      <p:sp>
        <p:nvSpPr>
          <p:cNvPr id="1529" name="Google Shape;1529;p70"/>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rgbClr val="FF0000"/>
                </a:solidFill>
                <a:cs typeface="B Nazanin" panose="00000700000000000000" pitchFamily="2" charset="-78"/>
              </a:rPr>
              <a:t>از منابع گرافیکی قابل ویرایش ما استفاده کنید...</a:t>
            </a:r>
            <a:endParaRPr dirty="0">
              <a:solidFill>
                <a:srgbClr val="FF0000"/>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533"/>
        <p:cNvGrpSpPr/>
        <p:nvPr/>
      </p:nvGrpSpPr>
      <p:grpSpPr>
        <a:xfrm>
          <a:off x="0" y="0"/>
          <a:ext cx="0" cy="0"/>
          <a:chOff x="0" y="0"/>
          <a:chExt cx="0" cy="0"/>
        </a:xfrm>
      </p:grpSpPr>
      <p:grpSp>
        <p:nvGrpSpPr>
          <p:cNvPr id="1534" name="Google Shape;1534;p71"/>
          <p:cNvGrpSpPr/>
          <p:nvPr/>
        </p:nvGrpSpPr>
        <p:grpSpPr>
          <a:xfrm>
            <a:off x="6681268" y="3584496"/>
            <a:ext cx="560636" cy="516497"/>
            <a:chOff x="6652051" y="3714143"/>
            <a:chExt cx="560636" cy="516497"/>
          </a:xfrm>
        </p:grpSpPr>
        <p:grpSp>
          <p:nvGrpSpPr>
            <p:cNvPr id="1535" name="Google Shape;1535;p71"/>
            <p:cNvGrpSpPr/>
            <p:nvPr/>
          </p:nvGrpSpPr>
          <p:grpSpPr>
            <a:xfrm>
              <a:off x="6669657" y="3716715"/>
              <a:ext cx="466768" cy="464314"/>
              <a:chOff x="3139766" y="765669"/>
              <a:chExt cx="886380" cy="881888"/>
            </a:xfrm>
          </p:grpSpPr>
          <p:grpSp>
            <p:nvGrpSpPr>
              <p:cNvPr id="1536" name="Google Shape;1536;p71"/>
              <p:cNvGrpSpPr/>
              <p:nvPr/>
            </p:nvGrpSpPr>
            <p:grpSpPr>
              <a:xfrm>
                <a:off x="3139766" y="765669"/>
                <a:ext cx="886380" cy="881888"/>
                <a:chOff x="3139766" y="765669"/>
                <a:chExt cx="886380" cy="881888"/>
              </a:xfrm>
            </p:grpSpPr>
            <p:sp>
              <p:nvSpPr>
                <p:cNvPr id="1537" name="Google Shape;1537;p7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538" name="Google Shape;1538;p7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539" name="Google Shape;1539;p7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540" name="Google Shape;1540;p7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541" name="Google Shape;1541;p7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542" name="Google Shape;1542;p7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543" name="Google Shape;1543;p7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544" name="Google Shape;1544;p7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545" name="Google Shape;1545;p7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sp>
            <p:nvSpPr>
              <p:cNvPr id="1546" name="Google Shape;1546;p7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547" name="Google Shape;1547;p7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548" name="Google Shape;1548;p7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549" name="Google Shape;1549;p7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sp>
          <p:nvSpPr>
            <p:cNvPr id="1550" name="Google Shape;1550;p7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1551" name="Google Shape;1551;p71"/>
          <p:cNvGrpSpPr/>
          <p:nvPr/>
        </p:nvGrpSpPr>
        <p:grpSpPr>
          <a:xfrm>
            <a:off x="7679978" y="3065079"/>
            <a:ext cx="104231" cy="320340"/>
            <a:chOff x="7564426" y="3224343"/>
            <a:chExt cx="119985" cy="368801"/>
          </a:xfrm>
        </p:grpSpPr>
        <p:sp>
          <p:nvSpPr>
            <p:cNvPr id="1552" name="Google Shape;1552;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553" name="Google Shape;1553;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1554" name="Google Shape;1554;p71"/>
          <p:cNvGrpSpPr/>
          <p:nvPr/>
        </p:nvGrpSpPr>
        <p:grpSpPr>
          <a:xfrm>
            <a:off x="7379466" y="3059180"/>
            <a:ext cx="189489" cy="332132"/>
            <a:chOff x="8370831" y="3202002"/>
            <a:chExt cx="218129" cy="382376"/>
          </a:xfrm>
        </p:grpSpPr>
        <p:sp>
          <p:nvSpPr>
            <p:cNvPr id="1555" name="Google Shape;1555;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556" name="Google Shape;1556;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1557" name="Google Shape;1557;p71"/>
          <p:cNvGrpSpPr/>
          <p:nvPr/>
        </p:nvGrpSpPr>
        <p:grpSpPr>
          <a:xfrm>
            <a:off x="8102855" y="3470312"/>
            <a:ext cx="309429" cy="267000"/>
            <a:chOff x="6742064" y="3750480"/>
            <a:chExt cx="399315" cy="344560"/>
          </a:xfrm>
        </p:grpSpPr>
        <p:sp>
          <p:nvSpPr>
            <p:cNvPr id="1558" name="Google Shape;1558;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559" name="Google Shape;1559;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1560" name="Google Shape;1560;p71"/>
          <p:cNvGrpSpPr/>
          <p:nvPr/>
        </p:nvGrpSpPr>
        <p:grpSpPr>
          <a:xfrm>
            <a:off x="7641874" y="3821360"/>
            <a:ext cx="180437" cy="281608"/>
            <a:chOff x="7248525" y="3739696"/>
            <a:chExt cx="230531" cy="359790"/>
          </a:xfrm>
        </p:grpSpPr>
        <p:sp>
          <p:nvSpPr>
            <p:cNvPr id="1561" name="Google Shape;1561;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562" name="Google Shape;1562;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1563" name="Google Shape;1563;p71"/>
          <p:cNvGrpSpPr/>
          <p:nvPr/>
        </p:nvGrpSpPr>
        <p:grpSpPr>
          <a:xfrm>
            <a:off x="7887794" y="3464584"/>
            <a:ext cx="162896" cy="278710"/>
            <a:chOff x="7601242" y="3729267"/>
            <a:chExt cx="222566" cy="380803"/>
          </a:xfrm>
        </p:grpSpPr>
        <p:sp>
          <p:nvSpPr>
            <p:cNvPr id="1564" name="Google Shape;1564;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565" name="Google Shape;1565;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sp>
        <p:nvSpPr>
          <p:cNvPr id="1566" name="Google Shape;1566;p71"/>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nvGrpSpPr>
          <p:cNvPr id="1567" name="Google Shape;1567;p71"/>
          <p:cNvGrpSpPr/>
          <p:nvPr/>
        </p:nvGrpSpPr>
        <p:grpSpPr>
          <a:xfrm>
            <a:off x="7377439" y="3465724"/>
            <a:ext cx="193543" cy="275990"/>
            <a:chOff x="8304647" y="3738687"/>
            <a:chExt cx="225076" cy="320956"/>
          </a:xfrm>
        </p:grpSpPr>
        <p:sp>
          <p:nvSpPr>
            <p:cNvPr id="1568" name="Google Shape;1568;p7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569" name="Google Shape;1569;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570" name="Google Shape;1570;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1571" name="Google Shape;1571;p71"/>
          <p:cNvGrpSpPr/>
          <p:nvPr/>
        </p:nvGrpSpPr>
        <p:grpSpPr>
          <a:xfrm>
            <a:off x="7649932" y="3465724"/>
            <a:ext cx="178492" cy="275990"/>
            <a:chOff x="8615101" y="3738687"/>
            <a:chExt cx="207573" cy="320956"/>
          </a:xfrm>
        </p:grpSpPr>
        <p:sp>
          <p:nvSpPr>
            <p:cNvPr id="1572" name="Google Shape;1572;p7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573" name="Google Shape;1573;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574" name="Google Shape;1574;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sp>
        <p:nvSpPr>
          <p:cNvPr id="1575" name="Google Shape;1575;p71"/>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nvGrpSpPr>
          <p:cNvPr id="1576" name="Google Shape;1576;p71"/>
          <p:cNvGrpSpPr/>
          <p:nvPr/>
        </p:nvGrpSpPr>
        <p:grpSpPr>
          <a:xfrm>
            <a:off x="7875463" y="3868385"/>
            <a:ext cx="187557" cy="187557"/>
            <a:chOff x="8565775" y="671075"/>
            <a:chExt cx="441000" cy="441000"/>
          </a:xfrm>
        </p:grpSpPr>
        <p:sp>
          <p:nvSpPr>
            <p:cNvPr id="1577" name="Google Shape;1577;p7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578" name="Google Shape;1578;p7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sp>
        <p:nvSpPr>
          <p:cNvPr id="1579" name="Google Shape;1579;p71"/>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580" name="Google Shape;1580;p71"/>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nvGrpSpPr>
          <p:cNvPr id="1581" name="Google Shape;1581;p71"/>
          <p:cNvGrpSpPr/>
          <p:nvPr/>
        </p:nvGrpSpPr>
        <p:grpSpPr>
          <a:xfrm>
            <a:off x="6029935" y="2940910"/>
            <a:ext cx="587865" cy="517731"/>
            <a:chOff x="6000718" y="3070557"/>
            <a:chExt cx="587865" cy="517731"/>
          </a:xfrm>
        </p:grpSpPr>
        <p:sp>
          <p:nvSpPr>
            <p:cNvPr id="1582" name="Google Shape;1582;p7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583" name="Google Shape;1583;p7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584" name="Google Shape;1584;p7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585" name="Google Shape;1585;p7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586" name="Google Shape;1586;p7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587" name="Google Shape;1587;p7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588" name="Google Shape;1588;p7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589" name="Google Shape;1589;p7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590" name="Google Shape;1590;p7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591" name="Google Shape;1591;p7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1592" name="Google Shape;1592;p71"/>
          <p:cNvGrpSpPr/>
          <p:nvPr/>
        </p:nvGrpSpPr>
        <p:grpSpPr>
          <a:xfrm>
            <a:off x="6044740" y="3584570"/>
            <a:ext cx="557665" cy="516387"/>
            <a:chOff x="6015523" y="3714217"/>
            <a:chExt cx="557665" cy="516387"/>
          </a:xfrm>
        </p:grpSpPr>
        <p:grpSp>
          <p:nvGrpSpPr>
            <p:cNvPr id="1593" name="Google Shape;1593;p71"/>
            <p:cNvGrpSpPr/>
            <p:nvPr/>
          </p:nvGrpSpPr>
          <p:grpSpPr>
            <a:xfrm>
              <a:off x="6036094" y="3716980"/>
              <a:ext cx="529822" cy="510480"/>
              <a:chOff x="3148311" y="-545634"/>
              <a:chExt cx="1006118" cy="969572"/>
            </a:xfrm>
          </p:grpSpPr>
          <p:sp>
            <p:nvSpPr>
              <p:cNvPr id="1594" name="Google Shape;1594;p7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595" name="Google Shape;1595;p7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596" name="Google Shape;1596;p7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597" name="Google Shape;1597;p7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598" name="Google Shape;1598;p7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599" name="Google Shape;1599;p7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00" name="Google Shape;1600;p7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01" name="Google Shape;1601;p7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02" name="Google Shape;1602;p7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03" name="Google Shape;1603;p7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sp>
          <p:nvSpPr>
            <p:cNvPr id="1604" name="Google Shape;1604;p7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1605" name="Google Shape;1605;p71"/>
          <p:cNvGrpSpPr/>
          <p:nvPr/>
        </p:nvGrpSpPr>
        <p:grpSpPr>
          <a:xfrm>
            <a:off x="6673522" y="2943981"/>
            <a:ext cx="576302" cy="511871"/>
            <a:chOff x="6644304" y="3073628"/>
            <a:chExt cx="576302" cy="511871"/>
          </a:xfrm>
        </p:grpSpPr>
        <p:grpSp>
          <p:nvGrpSpPr>
            <p:cNvPr id="1606" name="Google Shape;1606;p71"/>
            <p:cNvGrpSpPr/>
            <p:nvPr/>
          </p:nvGrpSpPr>
          <p:grpSpPr>
            <a:xfrm>
              <a:off x="6712169" y="3073651"/>
              <a:ext cx="481611" cy="506713"/>
              <a:chOff x="1833536" y="-546641"/>
              <a:chExt cx="914567" cy="962419"/>
            </a:xfrm>
          </p:grpSpPr>
          <p:grpSp>
            <p:nvGrpSpPr>
              <p:cNvPr id="1607" name="Google Shape;1607;p71"/>
              <p:cNvGrpSpPr/>
              <p:nvPr/>
            </p:nvGrpSpPr>
            <p:grpSpPr>
              <a:xfrm>
                <a:off x="1833536" y="-524249"/>
                <a:ext cx="914567" cy="940027"/>
                <a:chOff x="1833536" y="-524249"/>
                <a:chExt cx="914567" cy="940027"/>
              </a:xfrm>
            </p:grpSpPr>
            <p:sp>
              <p:nvSpPr>
                <p:cNvPr id="1608" name="Google Shape;1608;p7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09" name="Google Shape;1609;p7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10" name="Google Shape;1610;p7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11" name="Google Shape;1611;p7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12" name="Google Shape;1612;p7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sp>
            <p:nvSpPr>
              <p:cNvPr id="1613" name="Google Shape;1613;p7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14" name="Google Shape;1614;p7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15" name="Google Shape;1615;p7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16" name="Google Shape;1616;p7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sp>
          <p:nvSpPr>
            <p:cNvPr id="1617" name="Google Shape;1617;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1618" name="Google Shape;1618;p71"/>
          <p:cNvGrpSpPr/>
          <p:nvPr/>
        </p:nvGrpSpPr>
        <p:grpSpPr>
          <a:xfrm>
            <a:off x="752796" y="2869970"/>
            <a:ext cx="2622876" cy="1333540"/>
            <a:chOff x="238125" y="1038125"/>
            <a:chExt cx="7146800" cy="3633625"/>
          </a:xfrm>
        </p:grpSpPr>
        <p:sp>
          <p:nvSpPr>
            <p:cNvPr id="1619" name="Google Shape;1619;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20" name="Google Shape;1620;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21" name="Google Shape;1621;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22" name="Google Shape;1622;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23" name="Google Shape;1623;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24" name="Google Shape;1624;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25" name="Google Shape;1625;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26" name="Google Shape;1626;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27" name="Google Shape;1627;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28" name="Google Shape;1628;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29" name="Google Shape;1629;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30" name="Google Shape;1630;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31" name="Google Shape;1631;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32" name="Google Shape;1632;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33" name="Google Shape;1633;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34" name="Google Shape;1634;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35" name="Google Shape;1635;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36" name="Google Shape;1636;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37" name="Google Shape;1637;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38" name="Google Shape;1638;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39" name="Google Shape;1639;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40" name="Google Shape;1640;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41" name="Google Shape;1641;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42" name="Google Shape;1642;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43" name="Google Shape;1643;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44" name="Google Shape;1644;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45" name="Google Shape;1645;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46" name="Google Shape;1646;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47" name="Google Shape;1647;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48" name="Google Shape;1648;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49" name="Google Shape;1649;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50" name="Google Shape;1650;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51" name="Google Shape;1651;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52" name="Google Shape;1652;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53" name="Google Shape;1653;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54" name="Google Shape;1654;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55" name="Google Shape;1655;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56" name="Google Shape;1656;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57" name="Google Shape;1657;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58" name="Google Shape;1658;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59" name="Google Shape;1659;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60" name="Google Shape;1660;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61" name="Google Shape;1661;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62" name="Google Shape;1662;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63" name="Google Shape;1663;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64" name="Google Shape;1664;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65" name="Google Shape;1665;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66" name="Google Shape;1666;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67" name="Google Shape;1667;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68" name="Google Shape;1668;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69" name="Google Shape;1669;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70" name="Google Shape;1670;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71" name="Google Shape;1671;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72" name="Google Shape;1672;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73" name="Google Shape;1673;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74" name="Google Shape;1674;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75" name="Google Shape;1675;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76" name="Google Shape;1676;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77" name="Google Shape;1677;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78" name="Google Shape;1678;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79" name="Google Shape;1679;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80" name="Google Shape;1680;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81" name="Google Shape;1681;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82" name="Google Shape;1682;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83" name="Google Shape;1683;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84" name="Google Shape;1684;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85" name="Google Shape;1685;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86" name="Google Shape;1686;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87" name="Google Shape;1687;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88" name="Google Shape;1688;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89" name="Google Shape;1689;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90" name="Google Shape;1690;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91" name="Google Shape;1691;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92" name="Google Shape;1692;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93" name="Google Shape;1693;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94" name="Google Shape;1694;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95" name="Google Shape;1695;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96" name="Google Shape;1696;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97" name="Google Shape;1697;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98" name="Google Shape;1698;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699" name="Google Shape;1699;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00" name="Google Shape;1700;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01" name="Google Shape;1701;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02" name="Google Shape;1702;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03" name="Google Shape;1703;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04" name="Google Shape;1704;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05" name="Google Shape;1705;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06" name="Google Shape;1706;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07" name="Google Shape;1707;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08" name="Google Shape;1708;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09" name="Google Shape;1709;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10" name="Google Shape;1710;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11" name="Google Shape;1711;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12" name="Google Shape;1712;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13" name="Google Shape;1713;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14" name="Google Shape;1714;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15" name="Google Shape;1715;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16" name="Google Shape;1716;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17" name="Google Shape;1717;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18" name="Google Shape;1718;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19" name="Google Shape;1719;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20" name="Google Shape;1720;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21" name="Google Shape;1721;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22" name="Google Shape;1722;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23" name="Google Shape;1723;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24" name="Google Shape;1724;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25" name="Google Shape;1725;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26" name="Google Shape;1726;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27" name="Google Shape;1727;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28" name="Google Shape;1728;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29" name="Google Shape;1729;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30" name="Google Shape;1730;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31" name="Google Shape;1731;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32" name="Google Shape;1732;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33" name="Google Shape;1733;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34" name="Google Shape;1734;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35" name="Google Shape;1735;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36" name="Google Shape;1736;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37" name="Google Shape;1737;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38" name="Google Shape;1738;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39" name="Google Shape;1739;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40" name="Google Shape;1740;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41" name="Google Shape;1741;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42" name="Google Shape;1742;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43" name="Google Shape;1743;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44" name="Google Shape;1744;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45" name="Google Shape;1745;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46" name="Google Shape;1746;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47" name="Google Shape;1747;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48" name="Google Shape;1748;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49" name="Google Shape;1749;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50" name="Google Shape;1750;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51" name="Google Shape;1751;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52" name="Google Shape;1752;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53" name="Google Shape;1753;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54" name="Google Shape;1754;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55" name="Google Shape;1755;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56" name="Google Shape;1756;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57" name="Google Shape;1757;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58" name="Google Shape;1758;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59" name="Google Shape;1759;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60" name="Google Shape;1760;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61" name="Google Shape;1761;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62" name="Google Shape;1762;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63" name="Google Shape;1763;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64" name="Google Shape;1764;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65" name="Google Shape;1765;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66" name="Google Shape;1766;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67" name="Google Shape;1767;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68" name="Google Shape;1768;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69" name="Google Shape;1769;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70" name="Google Shape;1770;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71" name="Google Shape;1771;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72" name="Google Shape;1772;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73" name="Google Shape;1773;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74" name="Google Shape;1774;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75" name="Google Shape;1775;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76" name="Google Shape;1776;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77" name="Google Shape;1777;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78" name="Google Shape;1778;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79" name="Google Shape;1779;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80" name="Google Shape;1780;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81" name="Google Shape;1781;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82" name="Google Shape;1782;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83" name="Google Shape;1783;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84" name="Google Shape;1784;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85" name="Google Shape;1785;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86" name="Google Shape;1786;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87" name="Google Shape;1787;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88" name="Google Shape;1788;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89" name="Google Shape;1789;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90" name="Google Shape;1790;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91" name="Google Shape;1791;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92" name="Google Shape;1792;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93" name="Google Shape;1793;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94" name="Google Shape;1794;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95" name="Google Shape;1795;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96" name="Google Shape;1796;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97" name="Google Shape;1797;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98" name="Google Shape;1798;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799" name="Google Shape;1799;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00" name="Google Shape;1800;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01" name="Google Shape;1801;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02" name="Google Shape;1802;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03" name="Google Shape;1803;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04" name="Google Shape;1804;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05" name="Google Shape;1805;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06" name="Google Shape;1806;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07" name="Google Shape;1807;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08" name="Google Shape;1808;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09" name="Google Shape;1809;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10" name="Google Shape;1810;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11" name="Google Shape;1811;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12" name="Google Shape;1812;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13" name="Google Shape;1813;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14" name="Google Shape;1814;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15" name="Google Shape;1815;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16" name="Google Shape;1816;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17" name="Google Shape;1817;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18" name="Google Shape;1818;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19" name="Google Shape;1819;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20" name="Google Shape;1820;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21" name="Google Shape;1821;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22" name="Google Shape;1822;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23" name="Google Shape;1823;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24" name="Google Shape;1824;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25" name="Google Shape;1825;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26" name="Google Shape;1826;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27" name="Google Shape;1827;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28" name="Google Shape;1828;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29" name="Google Shape;1829;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30" name="Google Shape;1830;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31" name="Google Shape;1831;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32" name="Google Shape;1832;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33" name="Google Shape;1833;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34" name="Google Shape;1834;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35" name="Google Shape;1835;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36" name="Google Shape;1836;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37" name="Google Shape;1837;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38" name="Google Shape;1838;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39" name="Google Shape;1839;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40" name="Google Shape;1840;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41" name="Google Shape;1841;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42" name="Google Shape;1842;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43" name="Google Shape;1843;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44" name="Google Shape;1844;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45" name="Google Shape;1845;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46" name="Google Shape;1846;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47" name="Google Shape;1847;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48" name="Google Shape;1848;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49" name="Google Shape;1849;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50" name="Google Shape;1850;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51" name="Google Shape;1851;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52" name="Google Shape;1852;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53" name="Google Shape;1853;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54" name="Google Shape;1854;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55" name="Google Shape;1855;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56" name="Google Shape;1856;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57" name="Google Shape;1857;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58" name="Google Shape;1858;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59" name="Google Shape;1859;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60" name="Google Shape;1860;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61" name="Google Shape;1861;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62" name="Google Shape;1862;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63" name="Google Shape;1863;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64" name="Google Shape;1864;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65" name="Google Shape;1865;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66" name="Google Shape;1866;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67" name="Google Shape;1867;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68" name="Google Shape;1868;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69" name="Google Shape;1869;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70" name="Google Shape;1870;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71" name="Google Shape;1871;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72" name="Google Shape;1872;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73" name="Google Shape;1873;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74" name="Google Shape;1874;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75" name="Google Shape;1875;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76" name="Google Shape;1876;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77" name="Google Shape;1877;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78" name="Google Shape;1878;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79" name="Google Shape;1879;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80" name="Google Shape;1880;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81" name="Google Shape;1881;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82" name="Google Shape;1882;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83" name="Google Shape;1883;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84" name="Google Shape;1884;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85" name="Google Shape;1885;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86" name="Google Shape;1886;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87" name="Google Shape;1887;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88" name="Google Shape;1888;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89" name="Google Shape;1889;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90" name="Google Shape;1890;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91" name="Google Shape;1891;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92" name="Google Shape;1892;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93" name="Google Shape;1893;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94" name="Google Shape;1894;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95" name="Google Shape;1895;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96" name="Google Shape;1896;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97" name="Google Shape;1897;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98" name="Google Shape;1898;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899" name="Google Shape;1899;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00" name="Google Shape;1900;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01" name="Google Shape;1901;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02" name="Google Shape;1902;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03" name="Google Shape;1903;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04" name="Google Shape;1904;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05" name="Google Shape;1905;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06" name="Google Shape;1906;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07" name="Google Shape;1907;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08" name="Google Shape;1908;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09" name="Google Shape;1909;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10" name="Google Shape;1910;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11" name="Google Shape;1911;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12" name="Google Shape;1912;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13" name="Google Shape;1913;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14" name="Google Shape;1914;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15" name="Google Shape;1915;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16" name="Google Shape;1916;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17" name="Google Shape;1917;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18" name="Google Shape;1918;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19" name="Google Shape;1919;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20" name="Google Shape;1920;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21" name="Google Shape;1921;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22" name="Google Shape;1922;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23" name="Google Shape;1923;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24" name="Google Shape;1924;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25" name="Google Shape;1925;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26" name="Google Shape;1926;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27" name="Google Shape;1927;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28" name="Google Shape;1928;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29" name="Google Shape;1929;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30" name="Google Shape;1930;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31" name="Google Shape;1931;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32" name="Google Shape;1932;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33" name="Google Shape;1933;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34" name="Google Shape;1934;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35" name="Google Shape;1935;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36" name="Google Shape;1936;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37" name="Google Shape;1937;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38" name="Google Shape;1938;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39" name="Google Shape;1939;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40" name="Google Shape;1940;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41" name="Google Shape;1941;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42" name="Google Shape;1942;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43" name="Google Shape;1943;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44" name="Google Shape;1944;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45" name="Google Shape;1945;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46" name="Google Shape;1946;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47" name="Google Shape;1947;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48" name="Google Shape;1948;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49" name="Google Shape;1949;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50" name="Google Shape;1950;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51" name="Google Shape;1951;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52" name="Google Shape;1952;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53" name="Google Shape;1953;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54" name="Google Shape;1954;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55" name="Google Shape;1955;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56" name="Google Shape;1956;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57" name="Google Shape;1957;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58" name="Google Shape;1958;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59" name="Google Shape;1959;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60" name="Google Shape;1960;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61" name="Google Shape;1961;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62" name="Google Shape;1962;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63" name="Google Shape;1963;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64" name="Google Shape;1964;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65" name="Google Shape;1965;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66" name="Google Shape;1966;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67" name="Google Shape;1967;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68" name="Google Shape;1968;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69" name="Google Shape;1969;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70" name="Google Shape;1970;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71" name="Google Shape;1971;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72" name="Google Shape;1972;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73" name="Google Shape;1973;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74" name="Google Shape;1974;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75" name="Google Shape;1975;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76" name="Google Shape;1976;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77" name="Google Shape;1977;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78" name="Google Shape;1978;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79" name="Google Shape;1979;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80" name="Google Shape;1980;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81" name="Google Shape;1981;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82" name="Google Shape;1982;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83" name="Google Shape;1983;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84" name="Google Shape;1984;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85" name="Google Shape;1985;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86" name="Google Shape;1986;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87" name="Google Shape;1987;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88" name="Google Shape;1988;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89" name="Google Shape;1989;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90" name="Google Shape;1990;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91" name="Google Shape;1991;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92" name="Google Shape;1992;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93" name="Google Shape;1993;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94" name="Google Shape;1994;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95" name="Google Shape;1995;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96" name="Google Shape;1996;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97" name="Google Shape;1997;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98" name="Google Shape;1998;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1999" name="Google Shape;1999;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00" name="Google Shape;2000;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01" name="Google Shape;2001;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02" name="Google Shape;2002;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03" name="Google Shape;2003;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04" name="Google Shape;2004;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05" name="Google Shape;2005;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06" name="Google Shape;2006;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07" name="Google Shape;2007;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08" name="Google Shape;2008;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09" name="Google Shape;2009;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10" name="Google Shape;2010;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11" name="Google Shape;2011;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12" name="Google Shape;2012;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13" name="Google Shape;2013;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14" name="Google Shape;2014;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15" name="Google Shape;2015;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16" name="Google Shape;2016;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17" name="Google Shape;2017;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18" name="Google Shape;2018;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19" name="Google Shape;2019;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20" name="Google Shape;2020;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21" name="Google Shape;2021;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22" name="Google Shape;2022;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23" name="Google Shape;2023;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24" name="Google Shape;2024;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25" name="Google Shape;2025;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26" name="Google Shape;2026;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27" name="Google Shape;2027;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28" name="Google Shape;2028;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29" name="Google Shape;2029;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30" name="Google Shape;2030;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31" name="Google Shape;2031;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32" name="Google Shape;2032;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33" name="Google Shape;2033;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34" name="Google Shape;2034;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35" name="Google Shape;2035;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36" name="Google Shape;2036;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37" name="Google Shape;2037;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38" name="Google Shape;2038;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39" name="Google Shape;2039;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40" name="Google Shape;2040;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41" name="Google Shape;2041;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42" name="Google Shape;2042;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43" name="Google Shape;2043;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44" name="Google Shape;2044;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45" name="Google Shape;2045;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46" name="Google Shape;2046;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47" name="Google Shape;2047;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48" name="Google Shape;2048;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49" name="Google Shape;2049;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50" name="Google Shape;2050;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51" name="Google Shape;2051;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52" name="Google Shape;2052;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53" name="Google Shape;2053;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54" name="Google Shape;2054;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55" name="Google Shape;2055;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56" name="Google Shape;2056;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57" name="Google Shape;2057;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58" name="Google Shape;2058;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59" name="Google Shape;2059;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60" name="Google Shape;2060;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61" name="Google Shape;2061;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62" name="Google Shape;2062;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63" name="Google Shape;2063;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64" name="Google Shape;2064;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65" name="Google Shape;2065;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66" name="Google Shape;2066;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67" name="Google Shape;2067;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68" name="Google Shape;2068;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69" name="Google Shape;2069;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70" name="Google Shape;2070;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71" name="Google Shape;2071;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72" name="Google Shape;2072;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73" name="Google Shape;2073;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74" name="Google Shape;2074;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75" name="Google Shape;2075;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76" name="Google Shape;2076;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77" name="Google Shape;2077;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78" name="Google Shape;2078;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79" name="Google Shape;2079;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80" name="Google Shape;2080;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81" name="Google Shape;2081;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82" name="Google Shape;2082;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83" name="Google Shape;2083;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84" name="Google Shape;2084;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85" name="Google Shape;2085;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86" name="Google Shape;2086;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87" name="Google Shape;2087;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88" name="Google Shape;2088;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89" name="Google Shape;2089;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90" name="Google Shape;2090;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91" name="Google Shape;2091;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92" name="Google Shape;2092;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93" name="Google Shape;2093;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94" name="Google Shape;2094;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95" name="Google Shape;2095;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96" name="Google Shape;2096;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97" name="Google Shape;2097;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98" name="Google Shape;2098;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099" name="Google Shape;2099;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00" name="Google Shape;2100;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01" name="Google Shape;2101;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02" name="Google Shape;2102;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03" name="Google Shape;2103;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04" name="Google Shape;2104;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05" name="Google Shape;2105;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06" name="Google Shape;2106;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07" name="Google Shape;2107;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08" name="Google Shape;2108;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09" name="Google Shape;2109;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10" name="Google Shape;2110;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11" name="Google Shape;2111;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12" name="Google Shape;2112;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13" name="Google Shape;2113;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14" name="Google Shape;2114;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15" name="Google Shape;2115;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16" name="Google Shape;2116;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17" name="Google Shape;2117;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18" name="Google Shape;2118;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19" name="Google Shape;2119;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20" name="Google Shape;2120;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21" name="Google Shape;2121;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22" name="Google Shape;2122;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23" name="Google Shape;2123;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24" name="Google Shape;2124;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25" name="Google Shape;2125;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26" name="Google Shape;2126;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27" name="Google Shape;2127;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28" name="Google Shape;2128;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29" name="Google Shape;2129;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30" name="Google Shape;2130;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31" name="Google Shape;2131;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32" name="Google Shape;2132;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33" name="Google Shape;2133;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34" name="Google Shape;2134;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35" name="Google Shape;2135;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36" name="Google Shape;2136;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37" name="Google Shape;2137;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38" name="Google Shape;2138;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39" name="Google Shape;2139;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40" name="Google Shape;2140;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41" name="Google Shape;2141;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42" name="Google Shape;2142;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43" name="Google Shape;2143;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44" name="Google Shape;2144;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45" name="Google Shape;2145;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46" name="Google Shape;2146;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47" name="Google Shape;2147;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48" name="Google Shape;2148;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49" name="Google Shape;2149;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50" name="Google Shape;2150;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51" name="Google Shape;2151;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52" name="Google Shape;2152;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53" name="Google Shape;2153;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54" name="Google Shape;2154;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55" name="Google Shape;2155;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56" name="Google Shape;2156;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57" name="Google Shape;2157;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58" name="Google Shape;2158;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59" name="Google Shape;2159;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60" name="Google Shape;2160;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61" name="Google Shape;2161;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62" name="Google Shape;2162;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63" name="Google Shape;2163;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64" name="Google Shape;2164;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65" name="Google Shape;2165;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66" name="Google Shape;2166;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67" name="Google Shape;2167;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68" name="Google Shape;2168;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69" name="Google Shape;2169;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70" name="Google Shape;2170;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71" name="Google Shape;2171;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72" name="Google Shape;2172;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73" name="Google Shape;2173;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74" name="Google Shape;2174;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75" name="Google Shape;2175;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76" name="Google Shape;2176;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77" name="Google Shape;2177;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78" name="Google Shape;2178;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79" name="Google Shape;2179;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80" name="Google Shape;2180;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81" name="Google Shape;2181;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82" name="Google Shape;2182;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83" name="Google Shape;2183;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84" name="Google Shape;2184;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85" name="Google Shape;2185;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86" name="Google Shape;2186;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87" name="Google Shape;2187;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88" name="Google Shape;2188;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89" name="Google Shape;2189;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90" name="Google Shape;2190;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91" name="Google Shape;2191;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92" name="Google Shape;2192;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93" name="Google Shape;2193;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94" name="Google Shape;2194;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95" name="Google Shape;2195;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96" name="Google Shape;2196;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97" name="Google Shape;2197;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98" name="Google Shape;2198;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199" name="Google Shape;2199;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00" name="Google Shape;2200;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01" name="Google Shape;2201;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02" name="Google Shape;2202;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03" name="Google Shape;2203;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04" name="Google Shape;2204;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05" name="Google Shape;2205;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06" name="Google Shape;2206;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07" name="Google Shape;2207;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08" name="Google Shape;2208;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09" name="Google Shape;2209;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10" name="Google Shape;2210;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11" name="Google Shape;2211;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12" name="Google Shape;2212;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13" name="Google Shape;2213;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14" name="Google Shape;2214;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15" name="Google Shape;2215;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16" name="Google Shape;2216;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17" name="Google Shape;2217;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18" name="Google Shape;2218;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19" name="Google Shape;2219;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20" name="Google Shape;2220;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21" name="Google Shape;2221;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22" name="Google Shape;2222;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23" name="Google Shape;2223;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24" name="Google Shape;2224;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25" name="Google Shape;2225;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26" name="Google Shape;2226;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27" name="Google Shape;2227;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28" name="Google Shape;2228;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29" name="Google Shape;2229;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30" name="Google Shape;2230;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31" name="Google Shape;2231;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32" name="Google Shape;2232;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33" name="Google Shape;2233;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34" name="Google Shape;2234;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35" name="Google Shape;2235;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36" name="Google Shape;2236;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37" name="Google Shape;2237;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38" name="Google Shape;2238;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39" name="Google Shape;2239;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40" name="Google Shape;2240;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41" name="Google Shape;2241;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42" name="Google Shape;2242;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43" name="Google Shape;2243;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44" name="Google Shape;2244;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45" name="Google Shape;2245;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46" name="Google Shape;2246;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47" name="Google Shape;2247;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48" name="Google Shape;2248;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49" name="Google Shape;2249;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50" name="Google Shape;2250;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51" name="Google Shape;2251;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52" name="Google Shape;2252;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53" name="Google Shape;2253;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54" name="Google Shape;2254;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55" name="Google Shape;2255;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56" name="Google Shape;2256;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57" name="Google Shape;2257;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58" name="Google Shape;2258;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59" name="Google Shape;2259;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60" name="Google Shape;2260;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61" name="Google Shape;2261;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62" name="Google Shape;2262;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63" name="Google Shape;2263;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64" name="Google Shape;2264;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65" name="Google Shape;2265;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66" name="Google Shape;2266;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67" name="Google Shape;2267;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68" name="Google Shape;2268;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69" name="Google Shape;2269;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70" name="Google Shape;2270;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71" name="Google Shape;2271;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72" name="Google Shape;2272;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73" name="Google Shape;2273;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74" name="Google Shape;2274;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75" name="Google Shape;2275;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76" name="Google Shape;2276;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77" name="Google Shape;2277;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78" name="Google Shape;2278;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79" name="Google Shape;2279;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80" name="Google Shape;2280;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81" name="Google Shape;2281;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82" name="Google Shape;2282;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83" name="Google Shape;2283;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84" name="Google Shape;2284;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85" name="Google Shape;2285;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86" name="Google Shape;2286;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87" name="Google Shape;2287;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88" name="Google Shape;2288;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89" name="Google Shape;2289;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90" name="Google Shape;2290;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91" name="Google Shape;2291;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92" name="Google Shape;2292;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93" name="Google Shape;2293;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94" name="Google Shape;2294;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95" name="Google Shape;2295;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96" name="Google Shape;2296;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97" name="Google Shape;2297;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98" name="Google Shape;2298;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299" name="Google Shape;2299;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00" name="Google Shape;2300;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01" name="Google Shape;2301;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02" name="Google Shape;2302;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03" name="Google Shape;2303;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04" name="Google Shape;2304;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05" name="Google Shape;2305;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06" name="Google Shape;2306;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07" name="Google Shape;2307;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08" name="Google Shape;2308;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09" name="Google Shape;2309;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10" name="Google Shape;2310;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11" name="Google Shape;2311;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12" name="Google Shape;2312;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13" name="Google Shape;2313;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14" name="Google Shape;2314;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15" name="Google Shape;2315;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16" name="Google Shape;2316;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17" name="Google Shape;2317;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18" name="Google Shape;2318;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19" name="Google Shape;2319;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20" name="Google Shape;2320;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21" name="Google Shape;2321;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22" name="Google Shape;2322;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23" name="Google Shape;2323;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24" name="Google Shape;2324;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25" name="Google Shape;2325;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26" name="Google Shape;2326;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27" name="Google Shape;2327;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28" name="Google Shape;2328;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29" name="Google Shape;2329;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30" name="Google Shape;2330;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31" name="Google Shape;2331;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32" name="Google Shape;2332;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33" name="Google Shape;2333;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34" name="Google Shape;2334;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35" name="Google Shape;2335;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36" name="Google Shape;2336;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37" name="Google Shape;2337;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38" name="Google Shape;2338;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39" name="Google Shape;2339;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40" name="Google Shape;2340;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41" name="Google Shape;2341;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42" name="Google Shape;2342;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43" name="Google Shape;2343;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44" name="Google Shape;2344;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45" name="Google Shape;2345;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46" name="Google Shape;2346;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47" name="Google Shape;2347;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48" name="Google Shape;2348;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49" name="Google Shape;2349;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50" name="Google Shape;2350;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51" name="Google Shape;2351;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52" name="Google Shape;2352;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53" name="Google Shape;2353;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54" name="Google Shape;2354;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55" name="Google Shape;2355;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56" name="Google Shape;2356;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57" name="Google Shape;2357;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58" name="Google Shape;2358;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59" name="Google Shape;2359;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60" name="Google Shape;2360;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61" name="Google Shape;2361;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62" name="Google Shape;2362;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63" name="Google Shape;2363;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64" name="Google Shape;2364;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65" name="Google Shape;2365;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66" name="Google Shape;2366;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67" name="Google Shape;2367;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68" name="Google Shape;2368;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69" name="Google Shape;2369;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70" name="Google Shape;2370;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71" name="Google Shape;2371;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72" name="Google Shape;2372;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73" name="Google Shape;2373;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74" name="Google Shape;2374;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75" name="Google Shape;2375;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76" name="Google Shape;2376;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77" name="Google Shape;2377;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78" name="Google Shape;2378;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79" name="Google Shape;2379;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80" name="Google Shape;2380;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81" name="Google Shape;2381;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82" name="Google Shape;2382;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83" name="Google Shape;2383;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84" name="Google Shape;2384;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85" name="Google Shape;2385;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86" name="Google Shape;2386;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87" name="Google Shape;2387;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88" name="Google Shape;2388;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89" name="Google Shape;2389;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90" name="Google Shape;2390;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91" name="Google Shape;2391;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92" name="Google Shape;2392;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93" name="Google Shape;2393;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94" name="Google Shape;2394;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95" name="Google Shape;2395;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96" name="Google Shape;2396;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97" name="Google Shape;2397;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98" name="Google Shape;2398;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399" name="Google Shape;2399;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00" name="Google Shape;2400;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01" name="Google Shape;2401;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02" name="Google Shape;2402;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03" name="Google Shape;2403;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04" name="Google Shape;2404;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05" name="Google Shape;2405;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06" name="Google Shape;2406;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07" name="Google Shape;2407;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08" name="Google Shape;2408;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09" name="Google Shape;2409;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10" name="Google Shape;2410;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11" name="Google Shape;2411;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12" name="Google Shape;2412;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13" name="Google Shape;2413;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14" name="Google Shape;2414;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15" name="Google Shape;2415;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16" name="Google Shape;2416;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17" name="Google Shape;2417;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18" name="Google Shape;2418;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19" name="Google Shape;2419;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20" name="Google Shape;2420;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21" name="Google Shape;2421;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22" name="Google Shape;2422;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23" name="Google Shape;2423;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24" name="Google Shape;2424;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25" name="Google Shape;2425;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26" name="Google Shape;2426;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27" name="Google Shape;2427;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28" name="Google Shape;2428;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29" name="Google Shape;2429;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30" name="Google Shape;2430;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31" name="Google Shape;2431;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32" name="Google Shape;2432;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33" name="Google Shape;2433;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34" name="Google Shape;2434;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35" name="Google Shape;2435;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36" name="Google Shape;2436;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37" name="Google Shape;2437;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38" name="Google Shape;2438;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39" name="Google Shape;2439;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40" name="Google Shape;2440;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41" name="Google Shape;2441;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42" name="Google Shape;2442;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43" name="Google Shape;2443;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44" name="Google Shape;2444;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45" name="Google Shape;2445;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46" name="Google Shape;2446;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47" name="Google Shape;2447;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48" name="Google Shape;2448;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49" name="Google Shape;2449;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50" name="Google Shape;2450;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51" name="Google Shape;2451;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52" name="Google Shape;2452;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53" name="Google Shape;2453;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54" name="Google Shape;2454;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55" name="Google Shape;2455;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56" name="Google Shape;2456;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57" name="Google Shape;2457;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58" name="Google Shape;2458;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59" name="Google Shape;2459;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60" name="Google Shape;2460;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61" name="Google Shape;2461;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62" name="Google Shape;2462;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63" name="Google Shape;2463;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64" name="Google Shape;2464;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65" name="Google Shape;2465;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66" name="Google Shape;2466;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67" name="Google Shape;2467;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68" name="Google Shape;2468;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69" name="Google Shape;2469;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70" name="Google Shape;2470;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71" name="Google Shape;2471;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72" name="Google Shape;2472;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73" name="Google Shape;2473;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74" name="Google Shape;2474;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75" name="Google Shape;2475;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76" name="Google Shape;2476;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77" name="Google Shape;2477;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78" name="Google Shape;2478;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79" name="Google Shape;2479;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80" name="Google Shape;2480;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81" name="Google Shape;2481;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82" name="Google Shape;2482;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83" name="Google Shape;2483;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84" name="Google Shape;2484;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85" name="Google Shape;2485;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86" name="Google Shape;2486;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87" name="Google Shape;2487;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88" name="Google Shape;2488;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89" name="Google Shape;2489;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90" name="Google Shape;2490;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91" name="Google Shape;2491;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92" name="Google Shape;2492;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93" name="Google Shape;2493;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94" name="Google Shape;2494;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95" name="Google Shape;2495;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96" name="Google Shape;2496;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97" name="Google Shape;2497;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98" name="Google Shape;2498;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499" name="Google Shape;2499;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00" name="Google Shape;2500;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01" name="Google Shape;2501;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02" name="Google Shape;2502;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03" name="Google Shape;2503;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04" name="Google Shape;2504;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05" name="Google Shape;2505;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06" name="Google Shape;2506;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07" name="Google Shape;2507;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08" name="Google Shape;2508;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09" name="Google Shape;2509;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10" name="Google Shape;2510;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11" name="Google Shape;2511;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12" name="Google Shape;2512;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13" name="Google Shape;2513;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14" name="Google Shape;2514;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15" name="Google Shape;2515;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16" name="Google Shape;2516;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17" name="Google Shape;2517;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18" name="Google Shape;2518;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19" name="Google Shape;2519;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20" name="Google Shape;2520;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21" name="Google Shape;2521;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22" name="Google Shape;2522;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23" name="Google Shape;2523;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24" name="Google Shape;2524;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25" name="Google Shape;2525;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26" name="Google Shape;2526;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27" name="Google Shape;2527;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28" name="Google Shape;2528;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29" name="Google Shape;2529;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30" name="Google Shape;2530;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31" name="Google Shape;2531;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32" name="Google Shape;2532;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33" name="Google Shape;2533;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34" name="Google Shape;2534;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35" name="Google Shape;2535;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36" name="Google Shape;2536;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37" name="Google Shape;2537;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38" name="Google Shape;2538;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39" name="Google Shape;2539;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40" name="Google Shape;2540;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41" name="Google Shape;2541;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42" name="Google Shape;2542;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43" name="Google Shape;2543;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44" name="Google Shape;2544;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45" name="Google Shape;2545;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46" name="Google Shape;2546;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47" name="Google Shape;2547;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48" name="Google Shape;2548;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49" name="Google Shape;2549;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50" name="Google Shape;2550;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51" name="Google Shape;2551;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52" name="Google Shape;2552;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53" name="Google Shape;2553;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54" name="Google Shape;2554;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55" name="Google Shape;2555;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56" name="Google Shape;2556;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57" name="Google Shape;2557;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58" name="Google Shape;2558;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59" name="Google Shape;2559;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60" name="Google Shape;2560;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61" name="Google Shape;2561;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62" name="Google Shape;2562;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63" name="Google Shape;2563;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64" name="Google Shape;2564;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65" name="Google Shape;2565;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66" name="Google Shape;2566;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67" name="Google Shape;2567;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68" name="Google Shape;2568;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69" name="Google Shape;2569;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70" name="Google Shape;2570;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71" name="Google Shape;2571;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72" name="Google Shape;2572;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73" name="Google Shape;2573;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74" name="Google Shape;2574;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75" name="Google Shape;2575;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76" name="Google Shape;2576;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77" name="Google Shape;2577;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78" name="Google Shape;2578;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79" name="Google Shape;2579;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80" name="Google Shape;2580;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81" name="Google Shape;2581;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82" name="Google Shape;2582;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83" name="Google Shape;2583;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84" name="Google Shape;2584;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85" name="Google Shape;2585;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86" name="Google Shape;2586;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87" name="Google Shape;2587;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88" name="Google Shape;2588;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89" name="Google Shape;2589;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90" name="Google Shape;2590;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91" name="Google Shape;2591;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92" name="Google Shape;2592;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93" name="Google Shape;2593;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94" name="Google Shape;2594;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95" name="Google Shape;2595;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96" name="Google Shape;2596;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97" name="Google Shape;2597;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98" name="Google Shape;2598;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599" name="Google Shape;2599;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00" name="Google Shape;2600;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01" name="Google Shape;2601;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02" name="Google Shape;2602;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03" name="Google Shape;2603;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04" name="Google Shape;2604;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05" name="Google Shape;2605;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06" name="Google Shape;2606;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07" name="Google Shape;2607;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08" name="Google Shape;2608;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09" name="Google Shape;2609;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10" name="Google Shape;2610;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11" name="Google Shape;2611;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12" name="Google Shape;2612;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13" name="Google Shape;2613;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14" name="Google Shape;2614;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15" name="Google Shape;2615;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16" name="Google Shape;2616;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17" name="Google Shape;2617;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18" name="Google Shape;2618;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19" name="Google Shape;2619;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20" name="Google Shape;2620;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21" name="Google Shape;2621;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22" name="Google Shape;2622;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23" name="Google Shape;2623;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24" name="Google Shape;2624;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25" name="Google Shape;2625;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26" name="Google Shape;2626;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27" name="Google Shape;2627;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28" name="Google Shape;2628;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29" name="Google Shape;2629;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30" name="Google Shape;2630;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31" name="Google Shape;2631;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32" name="Google Shape;2632;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33" name="Google Shape;2633;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34" name="Google Shape;2634;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35" name="Google Shape;2635;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36" name="Google Shape;2636;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37" name="Google Shape;2637;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38" name="Google Shape;2638;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39" name="Google Shape;2639;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40" name="Google Shape;2640;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41" name="Google Shape;2641;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42" name="Google Shape;2642;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43" name="Google Shape;2643;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44" name="Google Shape;2644;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45" name="Google Shape;2645;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46" name="Google Shape;2646;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47" name="Google Shape;2647;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48" name="Google Shape;2648;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49" name="Google Shape;2649;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50" name="Google Shape;2650;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51" name="Google Shape;2651;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52" name="Google Shape;2652;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53" name="Google Shape;2653;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54" name="Google Shape;2654;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55" name="Google Shape;2655;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56" name="Google Shape;2656;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57" name="Google Shape;2657;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58" name="Google Shape;2658;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59" name="Google Shape;2659;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60" name="Google Shape;2660;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61" name="Google Shape;2661;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62" name="Google Shape;2662;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63" name="Google Shape;2663;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64" name="Google Shape;2664;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65" name="Google Shape;2665;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66" name="Google Shape;2666;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67" name="Google Shape;2667;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68" name="Google Shape;2668;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69" name="Google Shape;2669;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70" name="Google Shape;2670;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71" name="Google Shape;2671;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72" name="Google Shape;2672;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73" name="Google Shape;2673;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74" name="Google Shape;2674;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75" name="Google Shape;2675;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76" name="Google Shape;2676;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77" name="Google Shape;2677;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78" name="Google Shape;2678;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79" name="Google Shape;2679;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80" name="Google Shape;2680;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81" name="Google Shape;2681;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82" name="Google Shape;2682;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83" name="Google Shape;2683;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84" name="Google Shape;2684;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85" name="Google Shape;2685;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86" name="Google Shape;2686;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87" name="Google Shape;2687;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88" name="Google Shape;2688;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89" name="Google Shape;2689;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90" name="Google Shape;2690;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91" name="Google Shape;2691;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92" name="Google Shape;2692;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93" name="Google Shape;2693;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94" name="Google Shape;2694;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95" name="Google Shape;2695;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96" name="Google Shape;2696;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97" name="Google Shape;2697;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98" name="Google Shape;2698;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699" name="Google Shape;2699;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00" name="Google Shape;2700;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01" name="Google Shape;2701;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02" name="Google Shape;2702;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03" name="Google Shape;2703;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04" name="Google Shape;2704;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05" name="Google Shape;2705;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06" name="Google Shape;2706;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07" name="Google Shape;2707;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08" name="Google Shape;2708;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09" name="Google Shape;2709;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10" name="Google Shape;2710;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11" name="Google Shape;2711;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12" name="Google Shape;2712;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13" name="Google Shape;2713;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14" name="Google Shape;2714;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15" name="Google Shape;2715;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16" name="Google Shape;2716;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17" name="Google Shape;2717;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18" name="Google Shape;2718;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19" name="Google Shape;2719;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20" name="Google Shape;2720;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21" name="Google Shape;2721;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22" name="Google Shape;2722;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23" name="Google Shape;2723;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24" name="Google Shape;2724;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25" name="Google Shape;2725;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26" name="Google Shape;2726;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27" name="Google Shape;2727;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28" name="Google Shape;2728;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29" name="Google Shape;2729;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30" name="Google Shape;2730;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31" name="Google Shape;2731;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32" name="Google Shape;2732;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33" name="Google Shape;2733;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34" name="Google Shape;2734;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35" name="Google Shape;2735;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36" name="Google Shape;2736;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37" name="Google Shape;2737;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38" name="Google Shape;2738;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39" name="Google Shape;2739;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40" name="Google Shape;2740;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41" name="Google Shape;2741;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42" name="Google Shape;2742;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43" name="Google Shape;2743;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44" name="Google Shape;2744;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45" name="Google Shape;2745;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46" name="Google Shape;2746;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47" name="Google Shape;2747;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48" name="Google Shape;2748;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49" name="Google Shape;2749;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50" name="Google Shape;2750;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51" name="Google Shape;2751;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52" name="Google Shape;2752;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53" name="Google Shape;2753;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54" name="Google Shape;2754;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55" name="Google Shape;2755;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56" name="Google Shape;2756;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57" name="Google Shape;2757;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58" name="Google Shape;2758;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59" name="Google Shape;2759;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60" name="Google Shape;2760;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61" name="Google Shape;2761;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62" name="Google Shape;2762;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63" name="Google Shape;2763;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64" name="Google Shape;2764;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65" name="Google Shape;2765;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66" name="Google Shape;2766;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67" name="Google Shape;2767;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68" name="Google Shape;2768;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69" name="Google Shape;2769;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70" name="Google Shape;2770;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71" name="Google Shape;2771;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72" name="Google Shape;2772;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73" name="Google Shape;2773;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74" name="Google Shape;2774;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75" name="Google Shape;2775;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76" name="Google Shape;2776;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77" name="Google Shape;2777;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78" name="Google Shape;2778;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79" name="Google Shape;2779;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80" name="Google Shape;2780;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81" name="Google Shape;2781;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82" name="Google Shape;2782;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83" name="Google Shape;2783;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84" name="Google Shape;2784;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85" name="Google Shape;2785;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86" name="Google Shape;2786;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87" name="Google Shape;2787;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88" name="Google Shape;2788;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89" name="Google Shape;2789;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90" name="Google Shape;2790;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91" name="Google Shape;2791;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92" name="Google Shape;2792;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93" name="Google Shape;2793;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94" name="Google Shape;2794;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95" name="Google Shape;2795;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96" name="Google Shape;2796;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97" name="Google Shape;2797;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98" name="Google Shape;2798;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799" name="Google Shape;2799;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00" name="Google Shape;2800;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01" name="Google Shape;2801;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02" name="Google Shape;2802;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03" name="Google Shape;2803;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04" name="Google Shape;2804;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05" name="Google Shape;2805;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06" name="Google Shape;2806;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07" name="Google Shape;2807;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08" name="Google Shape;2808;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09" name="Google Shape;2809;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10" name="Google Shape;2810;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11" name="Google Shape;2811;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12" name="Google Shape;2812;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13" name="Google Shape;2813;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14" name="Google Shape;2814;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15" name="Google Shape;2815;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16" name="Google Shape;2816;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17" name="Google Shape;2817;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18" name="Google Shape;2818;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19" name="Google Shape;2819;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20" name="Google Shape;2820;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21" name="Google Shape;2821;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22" name="Google Shape;2822;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23" name="Google Shape;2823;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24" name="Google Shape;2824;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25" name="Google Shape;2825;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26" name="Google Shape;2826;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27" name="Google Shape;2827;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28" name="Google Shape;2828;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29" name="Google Shape;2829;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30" name="Google Shape;2830;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31" name="Google Shape;2831;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32" name="Google Shape;2832;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33" name="Google Shape;2833;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34" name="Google Shape;2834;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35" name="Google Shape;2835;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36" name="Google Shape;2836;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37" name="Google Shape;2837;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38" name="Google Shape;2838;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39" name="Google Shape;2839;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40" name="Google Shape;2840;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41" name="Google Shape;2841;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42" name="Google Shape;2842;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43" name="Google Shape;2843;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44" name="Google Shape;2844;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45" name="Google Shape;2845;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46" name="Google Shape;2846;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47" name="Google Shape;2847;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48" name="Google Shape;2848;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49" name="Google Shape;2849;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50" name="Google Shape;2850;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51" name="Google Shape;2851;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52" name="Google Shape;2852;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53" name="Google Shape;2853;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54" name="Google Shape;2854;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55" name="Google Shape;2855;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56" name="Google Shape;2856;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57" name="Google Shape;2857;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58" name="Google Shape;2858;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59" name="Google Shape;2859;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60" name="Google Shape;2860;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61" name="Google Shape;2861;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62" name="Google Shape;2862;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63" name="Google Shape;2863;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64" name="Google Shape;2864;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65" name="Google Shape;2865;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66" name="Google Shape;2866;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67" name="Google Shape;2867;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68" name="Google Shape;2868;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69" name="Google Shape;2869;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70" name="Google Shape;2870;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71" name="Google Shape;2871;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72" name="Google Shape;2872;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73" name="Google Shape;2873;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74" name="Google Shape;2874;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75" name="Google Shape;2875;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76" name="Google Shape;2876;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77" name="Google Shape;2877;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78" name="Google Shape;2878;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79" name="Google Shape;2879;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80" name="Google Shape;2880;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81" name="Google Shape;2881;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82" name="Google Shape;2882;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83" name="Google Shape;2883;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84" name="Google Shape;2884;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85" name="Google Shape;2885;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86" name="Google Shape;2886;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87" name="Google Shape;2887;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88" name="Google Shape;2888;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89" name="Google Shape;2889;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90" name="Google Shape;2890;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91" name="Google Shape;2891;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92" name="Google Shape;2892;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93" name="Google Shape;2893;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94" name="Google Shape;2894;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95" name="Google Shape;2895;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96" name="Google Shape;2896;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97" name="Google Shape;2897;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98" name="Google Shape;2898;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899" name="Google Shape;2899;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00" name="Google Shape;2900;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01" name="Google Shape;2901;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02" name="Google Shape;2902;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03" name="Google Shape;2903;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04" name="Google Shape;2904;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05" name="Google Shape;2905;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06" name="Google Shape;2906;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07" name="Google Shape;2907;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08" name="Google Shape;2908;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09" name="Google Shape;2909;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10" name="Google Shape;2910;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11" name="Google Shape;2911;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12" name="Google Shape;2912;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13" name="Google Shape;2913;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14" name="Google Shape;2914;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15" name="Google Shape;2915;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16" name="Google Shape;2916;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17" name="Google Shape;2917;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18" name="Google Shape;2918;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19" name="Google Shape;2919;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20" name="Google Shape;2920;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21" name="Google Shape;2921;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22" name="Google Shape;2922;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23" name="Google Shape;2923;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24" name="Google Shape;2924;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25" name="Google Shape;2925;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26" name="Google Shape;2926;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27" name="Google Shape;2927;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28" name="Google Shape;2928;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29" name="Google Shape;2929;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30" name="Google Shape;2930;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31" name="Google Shape;2931;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32" name="Google Shape;2932;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33" name="Google Shape;2933;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34" name="Google Shape;2934;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35" name="Google Shape;2935;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36" name="Google Shape;2936;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37" name="Google Shape;2937;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38" name="Google Shape;2938;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39" name="Google Shape;2939;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40" name="Google Shape;2940;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41" name="Google Shape;2941;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42" name="Google Shape;2942;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43" name="Google Shape;2943;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44" name="Google Shape;2944;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45" name="Google Shape;2945;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46" name="Google Shape;2946;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47" name="Google Shape;2947;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48" name="Google Shape;2948;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49" name="Google Shape;2949;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50" name="Google Shape;2950;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51" name="Google Shape;2951;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52" name="Google Shape;2952;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53" name="Google Shape;2953;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54" name="Google Shape;2954;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55" name="Google Shape;2955;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56" name="Google Shape;2956;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57" name="Google Shape;2957;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58" name="Google Shape;2958;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59" name="Google Shape;2959;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60" name="Google Shape;2960;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61" name="Google Shape;2961;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62" name="Google Shape;2962;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63" name="Google Shape;2963;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64" name="Google Shape;2964;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65" name="Google Shape;2965;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66" name="Google Shape;2966;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67" name="Google Shape;2967;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68" name="Google Shape;2968;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69" name="Google Shape;2969;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70" name="Google Shape;2970;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71" name="Google Shape;2971;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72" name="Google Shape;2972;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73" name="Google Shape;2973;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74" name="Google Shape;2974;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75" name="Google Shape;2975;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76" name="Google Shape;2976;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77" name="Google Shape;2977;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78" name="Google Shape;2978;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79" name="Google Shape;2979;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80" name="Google Shape;2980;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81" name="Google Shape;2981;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82" name="Google Shape;2982;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83" name="Google Shape;2983;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84" name="Google Shape;2984;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85" name="Google Shape;2985;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86" name="Google Shape;2986;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87" name="Google Shape;2987;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88" name="Google Shape;2988;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89" name="Google Shape;2989;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90" name="Google Shape;2990;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91" name="Google Shape;2991;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92" name="Google Shape;2992;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93" name="Google Shape;2993;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94" name="Google Shape;2994;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95" name="Google Shape;2995;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96" name="Google Shape;2996;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97" name="Google Shape;2997;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98" name="Google Shape;2998;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2999" name="Google Shape;2999;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00" name="Google Shape;3000;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01" name="Google Shape;3001;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02" name="Google Shape;3002;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03" name="Google Shape;3003;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04" name="Google Shape;3004;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05" name="Google Shape;3005;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06" name="Google Shape;3006;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07" name="Google Shape;3007;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08" name="Google Shape;3008;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09" name="Google Shape;3009;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10" name="Google Shape;3010;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11" name="Google Shape;3011;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12" name="Google Shape;3012;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13" name="Google Shape;3013;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14" name="Google Shape;3014;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15" name="Google Shape;3015;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16" name="Google Shape;3016;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17" name="Google Shape;3017;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18" name="Google Shape;3018;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19" name="Google Shape;3019;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20" name="Google Shape;3020;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21" name="Google Shape;3021;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22" name="Google Shape;3022;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23" name="Google Shape;3023;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24" name="Google Shape;3024;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25" name="Google Shape;3025;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26" name="Google Shape;3026;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27" name="Google Shape;3027;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28" name="Google Shape;3028;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29" name="Google Shape;3029;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30" name="Google Shape;3030;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31" name="Google Shape;3031;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32" name="Google Shape;3032;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33" name="Google Shape;3033;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34" name="Google Shape;3034;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35" name="Google Shape;3035;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36" name="Google Shape;3036;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37" name="Google Shape;3037;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38" name="Google Shape;3038;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39" name="Google Shape;3039;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40" name="Google Shape;3040;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41" name="Google Shape;3041;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42" name="Google Shape;3042;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43" name="Google Shape;3043;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44" name="Google Shape;3044;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45" name="Google Shape;3045;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46" name="Google Shape;3046;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47" name="Google Shape;3047;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48" name="Google Shape;3048;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49" name="Google Shape;3049;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50" name="Google Shape;3050;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51" name="Google Shape;3051;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52" name="Google Shape;3052;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53" name="Google Shape;3053;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54" name="Google Shape;3054;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55" name="Google Shape;3055;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56" name="Google Shape;3056;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57" name="Google Shape;3057;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58" name="Google Shape;3058;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59" name="Google Shape;3059;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60" name="Google Shape;3060;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61" name="Google Shape;3061;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62" name="Google Shape;3062;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63" name="Google Shape;3063;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64" name="Google Shape;3064;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65" name="Google Shape;3065;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66" name="Google Shape;3066;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67" name="Google Shape;3067;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68" name="Google Shape;3068;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69" name="Google Shape;3069;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70" name="Google Shape;3070;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71" name="Google Shape;3071;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72" name="Google Shape;3072;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73" name="Google Shape;3073;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74" name="Google Shape;3074;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75" name="Google Shape;3075;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76" name="Google Shape;3076;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77" name="Google Shape;3077;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78" name="Google Shape;3078;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79" name="Google Shape;3079;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80" name="Google Shape;3080;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81" name="Google Shape;3081;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82" name="Google Shape;3082;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83" name="Google Shape;3083;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84" name="Google Shape;3084;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85" name="Google Shape;3085;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86" name="Google Shape;3086;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87" name="Google Shape;3087;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88" name="Google Shape;3088;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89" name="Google Shape;3089;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90" name="Google Shape;3090;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91" name="Google Shape;3091;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92" name="Google Shape;3092;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93" name="Google Shape;3093;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94" name="Google Shape;3094;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95" name="Google Shape;3095;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96" name="Google Shape;3096;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97" name="Google Shape;3097;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98" name="Google Shape;3098;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099" name="Google Shape;3099;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00" name="Google Shape;3100;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01" name="Google Shape;3101;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02" name="Google Shape;3102;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03" name="Google Shape;3103;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04" name="Google Shape;3104;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05" name="Google Shape;3105;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06" name="Google Shape;3106;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07" name="Google Shape;3107;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08" name="Google Shape;3108;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09" name="Google Shape;3109;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10" name="Google Shape;3110;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11" name="Google Shape;3111;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12" name="Google Shape;3112;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13" name="Google Shape;3113;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14" name="Google Shape;3114;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15" name="Google Shape;3115;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16" name="Google Shape;3116;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17" name="Google Shape;3117;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18" name="Google Shape;3118;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19" name="Google Shape;3119;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20" name="Google Shape;3120;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21" name="Google Shape;3121;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22" name="Google Shape;3122;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23" name="Google Shape;3123;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24" name="Google Shape;3124;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25" name="Google Shape;3125;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26" name="Google Shape;3126;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27" name="Google Shape;3127;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28" name="Google Shape;3128;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29" name="Google Shape;3129;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30" name="Google Shape;3130;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31" name="Google Shape;3131;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32" name="Google Shape;3132;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33" name="Google Shape;3133;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34" name="Google Shape;3134;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35" name="Google Shape;3135;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36" name="Google Shape;3136;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37" name="Google Shape;3137;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38" name="Google Shape;3138;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39" name="Google Shape;3139;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40" name="Google Shape;3140;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41" name="Google Shape;3141;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42" name="Google Shape;3142;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43" name="Google Shape;3143;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44" name="Google Shape;3144;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45" name="Google Shape;3145;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46" name="Google Shape;3146;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47" name="Google Shape;3147;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48" name="Google Shape;3148;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49" name="Google Shape;3149;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50" name="Google Shape;3150;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51" name="Google Shape;3151;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52" name="Google Shape;3152;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53" name="Google Shape;3153;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54" name="Google Shape;3154;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55" name="Google Shape;3155;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56" name="Google Shape;3156;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57" name="Google Shape;3157;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58" name="Google Shape;3158;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59" name="Google Shape;3159;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60" name="Google Shape;3160;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61" name="Google Shape;3161;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62" name="Google Shape;3162;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63" name="Google Shape;3163;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64" name="Google Shape;3164;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65" name="Google Shape;3165;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66" name="Google Shape;3166;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67" name="Google Shape;3167;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68" name="Google Shape;3168;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69" name="Google Shape;3169;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70" name="Google Shape;3170;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71" name="Google Shape;3171;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72" name="Google Shape;3172;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73" name="Google Shape;3173;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74" name="Google Shape;3174;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75" name="Google Shape;3175;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76" name="Google Shape;3176;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77" name="Google Shape;3177;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78" name="Google Shape;3178;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79" name="Google Shape;3179;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80" name="Google Shape;3180;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81" name="Google Shape;3181;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82" name="Google Shape;3182;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83" name="Google Shape;3183;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84" name="Google Shape;3184;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85" name="Google Shape;3185;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86" name="Google Shape;3186;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87" name="Google Shape;3187;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88" name="Google Shape;3188;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89" name="Google Shape;3189;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90" name="Google Shape;3190;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3191" name="Google Shape;3191;p71"/>
          <p:cNvGrpSpPr/>
          <p:nvPr/>
        </p:nvGrpSpPr>
        <p:grpSpPr>
          <a:xfrm>
            <a:off x="5938558" y="1033351"/>
            <a:ext cx="2435960" cy="1297725"/>
            <a:chOff x="233350" y="949250"/>
            <a:chExt cx="7137300" cy="3802300"/>
          </a:xfrm>
        </p:grpSpPr>
        <p:sp>
          <p:nvSpPr>
            <p:cNvPr id="3192" name="Google Shape;3192;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93" name="Google Shape;3193;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94" name="Google Shape;3194;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95" name="Google Shape;3195;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96" name="Google Shape;3196;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97" name="Google Shape;3197;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98" name="Google Shape;3198;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199" name="Google Shape;3199;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00" name="Google Shape;3200;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01" name="Google Shape;3201;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02" name="Google Shape;3202;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03" name="Google Shape;3203;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04" name="Google Shape;3204;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05" name="Google Shape;3205;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06" name="Google Shape;3206;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07" name="Google Shape;3207;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08" name="Google Shape;3208;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09" name="Google Shape;3209;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10" name="Google Shape;3210;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11" name="Google Shape;3211;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12" name="Google Shape;3212;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13" name="Google Shape;3213;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14" name="Google Shape;3214;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15" name="Google Shape;3215;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16" name="Google Shape;3216;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17" name="Google Shape;3217;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18" name="Google Shape;3218;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19" name="Google Shape;3219;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20" name="Google Shape;3220;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21" name="Google Shape;3221;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22" name="Google Shape;3222;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23" name="Google Shape;3223;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24" name="Google Shape;3224;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25" name="Google Shape;3225;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26" name="Google Shape;3226;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27" name="Google Shape;3227;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28" name="Google Shape;3228;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29" name="Google Shape;3229;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30" name="Google Shape;3230;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31" name="Google Shape;3231;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32" name="Google Shape;3232;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33" name="Google Shape;3233;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34" name="Google Shape;3234;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35" name="Google Shape;3235;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36" name="Google Shape;3236;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37" name="Google Shape;3237;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38" name="Google Shape;3238;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39" name="Google Shape;3239;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40" name="Google Shape;3240;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41" name="Google Shape;3241;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42" name="Google Shape;3242;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3243" name="Google Shape;3243;p71"/>
          <p:cNvGrpSpPr/>
          <p:nvPr/>
        </p:nvGrpSpPr>
        <p:grpSpPr>
          <a:xfrm>
            <a:off x="731715" y="995041"/>
            <a:ext cx="2665073" cy="1317140"/>
            <a:chOff x="793334" y="1192826"/>
            <a:chExt cx="2665073" cy="1317140"/>
          </a:xfrm>
        </p:grpSpPr>
        <p:sp>
          <p:nvSpPr>
            <p:cNvPr id="3244" name="Google Shape;3244;p7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45" name="Google Shape;3245;p7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46" name="Google Shape;3246;p7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47" name="Google Shape;3247;p7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48" name="Google Shape;3248;p7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49" name="Google Shape;3249;p7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50" name="Google Shape;3250;p7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51" name="Google Shape;3251;p7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52" name="Google Shape;3252;p7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53" name="Google Shape;3253;p7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54" name="Google Shape;3254;p7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55" name="Google Shape;3255;p7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56" name="Google Shape;3256;p7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57" name="Google Shape;3257;p7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58" name="Google Shape;3258;p7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59" name="Google Shape;3259;p7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60" name="Google Shape;3260;p7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61" name="Google Shape;3261;p7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62" name="Google Shape;3262;p7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63" name="Google Shape;3263;p7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64" name="Google Shape;3264;p7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65" name="Google Shape;3265;p7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66" name="Google Shape;3266;p7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67" name="Google Shape;3267;p7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68" name="Google Shape;3268;p7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69" name="Google Shape;3269;p7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70" name="Google Shape;3270;p7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71" name="Google Shape;3271;p7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72" name="Google Shape;3272;p7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73" name="Google Shape;3273;p7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74" name="Google Shape;3274;p7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75" name="Google Shape;3275;p7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76" name="Google Shape;3276;p7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77" name="Google Shape;3277;p7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78" name="Google Shape;3278;p7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79" name="Google Shape;3279;p7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80" name="Google Shape;3280;p7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81" name="Google Shape;3281;p7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82" name="Google Shape;3282;p7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83" name="Google Shape;3283;p7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84" name="Google Shape;3284;p7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85" name="Google Shape;3285;p7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86" name="Google Shape;3286;p7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87" name="Google Shape;3287;p7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88" name="Google Shape;3288;p7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89" name="Google Shape;3289;p7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90" name="Google Shape;3290;p7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91" name="Google Shape;3291;p7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92" name="Google Shape;3292;p7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93" name="Google Shape;3293;p7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94" name="Google Shape;3294;p7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95" name="Google Shape;3295;p7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96" name="Google Shape;3296;p7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97" name="Google Shape;3297;p7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98" name="Google Shape;3298;p7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299" name="Google Shape;3299;p7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00" name="Google Shape;3300;p7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01" name="Google Shape;3301;p7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02" name="Google Shape;3302;p7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03" name="Google Shape;3303;p7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04" name="Google Shape;3304;p7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05" name="Google Shape;3305;p7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06" name="Google Shape;3306;p7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07" name="Google Shape;3307;p7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08" name="Google Shape;3308;p7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09" name="Google Shape;3309;p7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10" name="Google Shape;3310;p7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11" name="Google Shape;3311;p7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12" name="Google Shape;3312;p7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13" name="Google Shape;3313;p7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14" name="Google Shape;3314;p7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15" name="Google Shape;3315;p7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16" name="Google Shape;3316;p7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17" name="Google Shape;3317;p7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18" name="Google Shape;3318;p7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19" name="Google Shape;3319;p7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20" name="Google Shape;3320;p7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21" name="Google Shape;3321;p7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22" name="Google Shape;3322;p7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23" name="Google Shape;3323;p7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24" name="Google Shape;3324;p7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25" name="Google Shape;3325;p7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26" name="Google Shape;3326;p7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27" name="Google Shape;3327;p7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28" name="Google Shape;3328;p7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29" name="Google Shape;3329;p7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30" name="Google Shape;3330;p7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31" name="Google Shape;3331;p7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32" name="Google Shape;3332;p7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33" name="Google Shape;3333;p7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34" name="Google Shape;3334;p7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35" name="Google Shape;3335;p7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36" name="Google Shape;3336;p7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37" name="Google Shape;3337;p7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38" name="Google Shape;3338;p7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39" name="Google Shape;3339;p7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40" name="Google Shape;3340;p7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41" name="Google Shape;3341;p7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42" name="Google Shape;3342;p7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43" name="Google Shape;3343;p7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44" name="Google Shape;3344;p7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45" name="Google Shape;3345;p7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46" name="Google Shape;3346;p7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47" name="Google Shape;3347;p7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48" name="Google Shape;3348;p7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49" name="Google Shape;3349;p7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50" name="Google Shape;3350;p7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51" name="Google Shape;3351;p7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52" name="Google Shape;3352;p7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53" name="Google Shape;3353;p7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54" name="Google Shape;3354;p7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55" name="Google Shape;3355;p7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56" name="Google Shape;3356;p7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57" name="Google Shape;3357;p7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58" name="Google Shape;3358;p7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59" name="Google Shape;3359;p7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60" name="Google Shape;3360;p7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61" name="Google Shape;3361;p7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62" name="Google Shape;3362;p7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63" name="Google Shape;3363;p7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64" name="Google Shape;3364;p7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65" name="Google Shape;3365;p7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66" name="Google Shape;3366;p7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67" name="Google Shape;3367;p7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68" name="Google Shape;3368;p7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69" name="Google Shape;3369;p7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70" name="Google Shape;3370;p7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71" name="Google Shape;3371;p7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72" name="Google Shape;3372;p7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73" name="Google Shape;3373;p7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74" name="Google Shape;3374;p7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75" name="Google Shape;3375;p7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76" name="Google Shape;3376;p7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77" name="Google Shape;3377;p7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78" name="Google Shape;3378;p7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79" name="Google Shape;3379;p7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80" name="Google Shape;3380;p7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81" name="Google Shape;3381;p7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82" name="Google Shape;3382;p7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83" name="Google Shape;3383;p7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84" name="Google Shape;3384;p7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85" name="Google Shape;3385;p7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86" name="Google Shape;3386;p7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87" name="Google Shape;3387;p7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88" name="Google Shape;3388;p7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89" name="Google Shape;3389;p7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90" name="Google Shape;3390;p7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91" name="Google Shape;3391;p7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92" name="Google Shape;3392;p7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93" name="Google Shape;3393;p7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94" name="Google Shape;3394;p7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95" name="Google Shape;3395;p7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96" name="Google Shape;3396;p7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97" name="Google Shape;3397;p7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98" name="Google Shape;3398;p7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399" name="Google Shape;3399;p7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00" name="Google Shape;3400;p7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01" name="Google Shape;3401;p7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02" name="Google Shape;3402;p7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03" name="Google Shape;3403;p7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04" name="Google Shape;3404;p7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05" name="Google Shape;3405;p7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06" name="Google Shape;3406;p7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07" name="Google Shape;3407;p7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08" name="Google Shape;3408;p7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09" name="Google Shape;3409;p7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10" name="Google Shape;3410;p7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11" name="Google Shape;3411;p7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12" name="Google Shape;3412;p7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13" name="Google Shape;3413;p7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14" name="Google Shape;3414;p7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15" name="Google Shape;3415;p7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16" name="Google Shape;3416;p7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17" name="Google Shape;3417;p7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18" name="Google Shape;3418;p7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19" name="Google Shape;3419;p7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20" name="Google Shape;3420;p7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21" name="Google Shape;3421;p7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22" name="Google Shape;3422;p7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23" name="Google Shape;3423;p7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24" name="Google Shape;3424;p7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25" name="Google Shape;3425;p7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26" name="Google Shape;3426;p7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27" name="Google Shape;3427;p7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28" name="Google Shape;3428;p7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29" name="Google Shape;3429;p7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30" name="Google Shape;3430;p7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31" name="Google Shape;3431;p7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32" name="Google Shape;3432;p7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33" name="Google Shape;3433;p7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34" name="Google Shape;3434;p7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35" name="Google Shape;3435;p7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36" name="Google Shape;3436;p7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37" name="Google Shape;3437;p7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38" name="Google Shape;3438;p7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39" name="Google Shape;3439;p7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40" name="Google Shape;3440;p7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41" name="Google Shape;3441;p7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42" name="Google Shape;3442;p7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43" name="Google Shape;3443;p7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44" name="Google Shape;3444;p7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45" name="Google Shape;3445;p7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46" name="Google Shape;3446;p7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47" name="Google Shape;3447;p7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48" name="Google Shape;3448;p7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49" name="Google Shape;3449;p7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50" name="Google Shape;3450;p7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51" name="Google Shape;3451;p7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52" name="Google Shape;3452;p7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53" name="Google Shape;3453;p7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54" name="Google Shape;3454;p7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55" name="Google Shape;3455;p7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56" name="Google Shape;3456;p7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57" name="Google Shape;3457;p7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58" name="Google Shape;3458;p7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59" name="Google Shape;3459;p7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60" name="Google Shape;3460;p7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61" name="Google Shape;3461;p7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62" name="Google Shape;3462;p7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63" name="Google Shape;3463;p7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64" name="Google Shape;3464;p7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65" name="Google Shape;3465;p7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66" name="Google Shape;3466;p7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67" name="Google Shape;3467;p7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68" name="Google Shape;3468;p7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69" name="Google Shape;3469;p7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70" name="Google Shape;3470;p7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71" name="Google Shape;3471;p7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72" name="Google Shape;3472;p7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73" name="Google Shape;3473;p7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74" name="Google Shape;3474;p7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75" name="Google Shape;3475;p7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76" name="Google Shape;3476;p7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77" name="Google Shape;3477;p7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78" name="Google Shape;3478;p7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79" name="Google Shape;3479;p7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80" name="Google Shape;3480;p7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81" name="Google Shape;3481;p7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82" name="Google Shape;3482;p7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83" name="Google Shape;3483;p7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84" name="Google Shape;3484;p7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85" name="Google Shape;3485;p7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86" name="Google Shape;3486;p7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87" name="Google Shape;3487;p7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88" name="Google Shape;3488;p7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89" name="Google Shape;3489;p7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90" name="Google Shape;3490;p7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91" name="Google Shape;3491;p7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92" name="Google Shape;3492;p7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93" name="Google Shape;3493;p7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94" name="Google Shape;3494;p7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95" name="Google Shape;3495;p7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96" name="Google Shape;3496;p7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97" name="Google Shape;3497;p7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98" name="Google Shape;3498;p7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499" name="Google Shape;3499;p7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00" name="Google Shape;3500;p7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01" name="Google Shape;3501;p7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02" name="Google Shape;3502;p7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03" name="Google Shape;3503;p7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04" name="Google Shape;3504;p7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05" name="Google Shape;3505;p7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06" name="Google Shape;3506;p7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07" name="Google Shape;3507;p7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08" name="Google Shape;3508;p7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09" name="Google Shape;3509;p7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10" name="Google Shape;3510;p7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11" name="Google Shape;3511;p7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12" name="Google Shape;3512;p7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13" name="Google Shape;3513;p7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14" name="Google Shape;3514;p7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15" name="Google Shape;3515;p7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16" name="Google Shape;3516;p7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17" name="Google Shape;3517;p7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18" name="Google Shape;3518;p7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19" name="Google Shape;3519;p7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20" name="Google Shape;3520;p7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21" name="Google Shape;3521;p7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22" name="Google Shape;3522;p7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23" name="Google Shape;3523;p7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24" name="Google Shape;3524;p7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25" name="Google Shape;3525;p7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26" name="Google Shape;3526;p7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27" name="Google Shape;3527;p7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28" name="Google Shape;3528;p7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29" name="Google Shape;3529;p7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30" name="Google Shape;3530;p7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31" name="Google Shape;3531;p7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32" name="Google Shape;3532;p7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33" name="Google Shape;3533;p7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34" name="Google Shape;3534;p7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35" name="Google Shape;3535;p7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36" name="Google Shape;3536;p7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37" name="Google Shape;3537;p7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38" name="Google Shape;3538;p7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39" name="Google Shape;3539;p7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40" name="Google Shape;3540;p7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41" name="Google Shape;3541;p7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42" name="Google Shape;3542;p7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43" name="Google Shape;3543;p7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44" name="Google Shape;3544;p7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45" name="Google Shape;3545;p7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46" name="Google Shape;3546;p7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47" name="Google Shape;3547;p7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48" name="Google Shape;3548;p7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49" name="Google Shape;3549;p7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50" name="Google Shape;3550;p7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51" name="Google Shape;3551;p7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52" name="Google Shape;3552;p7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53" name="Google Shape;3553;p7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54" name="Google Shape;3554;p7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55" name="Google Shape;3555;p7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56" name="Google Shape;3556;p7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57" name="Google Shape;3557;p7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58" name="Google Shape;3558;p7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59" name="Google Shape;3559;p7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60" name="Google Shape;3560;p7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61" name="Google Shape;3561;p7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62" name="Google Shape;3562;p7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63" name="Google Shape;3563;p7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64" name="Google Shape;3564;p7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65" name="Google Shape;3565;p7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66" name="Google Shape;3566;p7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67" name="Google Shape;3567;p7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68" name="Google Shape;3568;p7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69" name="Google Shape;3569;p7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70" name="Google Shape;3570;p7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71" name="Google Shape;3571;p7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72" name="Google Shape;3572;p7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73" name="Google Shape;3573;p7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74" name="Google Shape;3574;p7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75" name="Google Shape;3575;p7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76" name="Google Shape;3576;p7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77" name="Google Shape;3577;p7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78" name="Google Shape;3578;p7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79" name="Google Shape;3579;p7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80" name="Google Shape;3580;p7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81" name="Google Shape;3581;p7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82" name="Google Shape;3582;p7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83" name="Google Shape;3583;p7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84" name="Google Shape;3584;p7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85" name="Google Shape;3585;p7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86" name="Google Shape;3586;p7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87" name="Google Shape;3587;p7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88" name="Google Shape;3588;p7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89" name="Google Shape;3589;p7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90" name="Google Shape;3590;p7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91" name="Google Shape;3591;p7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92" name="Google Shape;3592;p7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93" name="Google Shape;3593;p7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94" name="Google Shape;3594;p7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95" name="Google Shape;3595;p7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96" name="Google Shape;3596;p7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97" name="Google Shape;3597;p7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98" name="Google Shape;3598;p7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599" name="Google Shape;3599;p7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00" name="Google Shape;3600;p7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01" name="Google Shape;3601;p7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02" name="Google Shape;3602;p7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03" name="Google Shape;3603;p7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04" name="Google Shape;3604;p7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05" name="Google Shape;3605;p7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06" name="Google Shape;3606;p7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07" name="Google Shape;3607;p7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08" name="Google Shape;3608;p7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09" name="Google Shape;3609;p7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10" name="Google Shape;3610;p7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11" name="Google Shape;3611;p7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12" name="Google Shape;3612;p7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13" name="Google Shape;3613;p7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14" name="Google Shape;3614;p7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15" name="Google Shape;3615;p7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16" name="Google Shape;3616;p7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17" name="Google Shape;3617;p7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18" name="Google Shape;3618;p7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19" name="Google Shape;3619;p7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20" name="Google Shape;3620;p7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21" name="Google Shape;3621;p7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22" name="Google Shape;3622;p7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23" name="Google Shape;3623;p7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24" name="Google Shape;3624;p7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25" name="Google Shape;3625;p7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26" name="Google Shape;3626;p7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27" name="Google Shape;3627;p7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28" name="Google Shape;3628;p7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29" name="Google Shape;3629;p7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30" name="Google Shape;3630;p7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31" name="Google Shape;3631;p7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32" name="Google Shape;3632;p7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33" name="Google Shape;3633;p7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34" name="Google Shape;3634;p7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35" name="Google Shape;3635;p7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36" name="Google Shape;3636;p7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37" name="Google Shape;3637;p7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38" name="Google Shape;3638;p7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39" name="Google Shape;3639;p7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40" name="Google Shape;3640;p7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41" name="Google Shape;3641;p7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42" name="Google Shape;3642;p7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43" name="Google Shape;3643;p7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44" name="Google Shape;3644;p7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45" name="Google Shape;3645;p7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46" name="Google Shape;3646;p7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47" name="Google Shape;3647;p7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48" name="Google Shape;3648;p7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49" name="Google Shape;3649;p7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50" name="Google Shape;3650;p7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51" name="Google Shape;3651;p7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52" name="Google Shape;3652;p7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53" name="Google Shape;3653;p7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54" name="Google Shape;3654;p7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55" name="Google Shape;3655;p7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56" name="Google Shape;3656;p7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57" name="Google Shape;3657;p7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58" name="Google Shape;3658;p7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59" name="Google Shape;3659;p7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60" name="Google Shape;3660;p7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61" name="Google Shape;3661;p7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62" name="Google Shape;3662;p7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63" name="Google Shape;3663;p7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64" name="Google Shape;3664;p7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65" name="Google Shape;3665;p7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66" name="Google Shape;3666;p7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67" name="Google Shape;3667;p7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68" name="Google Shape;3668;p7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69" name="Google Shape;3669;p7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70" name="Google Shape;3670;p7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71" name="Google Shape;3671;p7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72" name="Google Shape;3672;p7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73" name="Google Shape;3673;p7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74" name="Google Shape;3674;p7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75" name="Google Shape;3675;p7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76" name="Google Shape;3676;p7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77" name="Google Shape;3677;p7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78" name="Google Shape;3678;p7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79" name="Google Shape;3679;p7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80" name="Google Shape;3680;p7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81" name="Google Shape;3681;p7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82" name="Google Shape;3682;p7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83" name="Google Shape;3683;p7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84" name="Google Shape;3684;p7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85" name="Google Shape;3685;p7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86" name="Google Shape;3686;p7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87" name="Google Shape;3687;p7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88" name="Google Shape;3688;p7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89" name="Google Shape;3689;p7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90" name="Google Shape;3690;p7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91" name="Google Shape;3691;p7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92" name="Google Shape;3692;p7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93" name="Google Shape;3693;p7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94" name="Google Shape;3694;p7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95" name="Google Shape;3695;p7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96" name="Google Shape;3696;p7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97" name="Google Shape;3697;p7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98" name="Google Shape;3698;p7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699" name="Google Shape;3699;p7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00" name="Google Shape;3700;p7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01" name="Google Shape;3701;p7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02" name="Google Shape;3702;p7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03" name="Google Shape;3703;p7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04" name="Google Shape;3704;p7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05" name="Google Shape;3705;p7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06" name="Google Shape;3706;p7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07" name="Google Shape;3707;p7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08" name="Google Shape;3708;p7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09" name="Google Shape;3709;p7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10" name="Google Shape;3710;p7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11" name="Google Shape;3711;p7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12" name="Google Shape;3712;p7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13" name="Google Shape;3713;p7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14" name="Google Shape;3714;p7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15" name="Google Shape;3715;p7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16" name="Google Shape;3716;p7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17" name="Google Shape;3717;p7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18" name="Google Shape;3718;p7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19" name="Google Shape;3719;p7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20" name="Google Shape;3720;p7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21" name="Google Shape;3721;p7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22" name="Google Shape;3722;p7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23" name="Google Shape;3723;p7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24" name="Google Shape;3724;p7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25" name="Google Shape;3725;p7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26" name="Google Shape;3726;p7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27" name="Google Shape;3727;p7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28" name="Google Shape;3728;p7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29" name="Google Shape;3729;p7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30" name="Google Shape;3730;p7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31" name="Google Shape;3731;p7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32" name="Google Shape;3732;p7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33" name="Google Shape;3733;p7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34" name="Google Shape;3734;p7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35" name="Google Shape;3735;p7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36" name="Google Shape;3736;p7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37" name="Google Shape;3737;p7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38" name="Google Shape;3738;p7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39" name="Google Shape;3739;p7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40" name="Google Shape;3740;p7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41" name="Google Shape;3741;p7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42" name="Google Shape;3742;p7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43" name="Google Shape;3743;p7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44" name="Google Shape;3744;p7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45" name="Google Shape;3745;p7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46" name="Google Shape;3746;p7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47" name="Google Shape;3747;p7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48" name="Google Shape;3748;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49" name="Google Shape;3749;p7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50" name="Google Shape;3750;p7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51" name="Google Shape;3751;p7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52" name="Google Shape;3752;p7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53" name="Google Shape;3753;p7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54" name="Google Shape;3754;p7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55" name="Google Shape;3755;p7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56" name="Google Shape;3756;p7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57" name="Google Shape;3757;p7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58" name="Google Shape;3758;p7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59" name="Google Shape;3759;p7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60" name="Google Shape;3760;p7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61" name="Google Shape;3761;p7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62" name="Google Shape;3762;p7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63" name="Google Shape;3763;p7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64" name="Google Shape;3764;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65" name="Google Shape;3765;p7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66" name="Google Shape;3766;p7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67" name="Google Shape;3767;p7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68" name="Google Shape;3768;p7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69" name="Google Shape;3769;p7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70" name="Google Shape;3770;p7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71" name="Google Shape;3771;p7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72" name="Google Shape;3772;p7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73" name="Google Shape;3773;p7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74" name="Google Shape;3774;p7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75" name="Google Shape;3775;p7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76" name="Google Shape;3776;p7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77" name="Google Shape;3777;p7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78" name="Google Shape;3778;p7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79" name="Google Shape;3779;p7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80" name="Google Shape;3780;p7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81" name="Google Shape;3781;p7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82" name="Google Shape;3782;p7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83" name="Google Shape;3783;p7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84" name="Google Shape;3784;p7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85" name="Google Shape;3785;p7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86" name="Google Shape;3786;p7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87" name="Google Shape;3787;p7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88" name="Google Shape;3788;p7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89" name="Google Shape;3789;p7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90" name="Google Shape;3790;p7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91" name="Google Shape;3791;p7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92" name="Google Shape;3792;p7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93" name="Google Shape;3793;p7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94" name="Google Shape;3794;p7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95" name="Google Shape;3795;p7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96" name="Google Shape;3796;p7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97" name="Google Shape;3797;p7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98" name="Google Shape;3798;p7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799" name="Google Shape;3799;p7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00" name="Google Shape;3800;p7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01" name="Google Shape;3801;p7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02" name="Google Shape;3802;p7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03" name="Google Shape;3803;p7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04" name="Google Shape;3804;p7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05" name="Google Shape;3805;p7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06" name="Google Shape;3806;p7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07" name="Google Shape;3807;p7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08" name="Google Shape;3808;p7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09" name="Google Shape;3809;p7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10" name="Google Shape;3810;p7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11" name="Google Shape;3811;p7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12" name="Google Shape;3812;p7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13" name="Google Shape;3813;p7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14" name="Google Shape;3814;p7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15" name="Google Shape;3815;p7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16" name="Google Shape;3816;p7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17" name="Google Shape;3817;p7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18" name="Google Shape;3818;p7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19" name="Google Shape;3819;p7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20" name="Google Shape;3820;p7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21" name="Google Shape;3821;p7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22" name="Google Shape;3822;p7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23" name="Google Shape;3823;p7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24" name="Google Shape;3824;p7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25" name="Google Shape;3825;p7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26" name="Google Shape;3826;p7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27" name="Google Shape;3827;p7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28" name="Google Shape;3828;p7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29" name="Google Shape;3829;p7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30" name="Google Shape;3830;p7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31" name="Google Shape;3831;p7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32" name="Google Shape;3832;p7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33" name="Google Shape;3833;p7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34" name="Google Shape;3834;p7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35" name="Google Shape;3835;p7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36" name="Google Shape;3836;p7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37" name="Google Shape;3837;p7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38" name="Google Shape;3838;p7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39" name="Google Shape;3839;p7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40" name="Google Shape;3840;p7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41" name="Google Shape;3841;p7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42" name="Google Shape;3842;p7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43" name="Google Shape;3843;p7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44" name="Google Shape;3844;p7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45" name="Google Shape;3845;p7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46" name="Google Shape;3846;p7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47" name="Google Shape;3847;p7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48" name="Google Shape;3848;p7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49" name="Google Shape;3849;p7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50" name="Google Shape;3850;p7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51" name="Google Shape;3851;p7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52" name="Google Shape;3852;p7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53" name="Google Shape;3853;p7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54" name="Google Shape;3854;p7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55" name="Google Shape;3855;p7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56" name="Google Shape;3856;p7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57" name="Google Shape;3857;p7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58" name="Google Shape;3858;p7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59" name="Google Shape;3859;p7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60" name="Google Shape;3860;p7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61" name="Google Shape;3861;p7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62" name="Google Shape;3862;p7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63" name="Google Shape;3863;p7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64" name="Google Shape;3864;p7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65" name="Google Shape;3865;p7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66" name="Google Shape;3866;p7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67" name="Google Shape;3867;p7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68" name="Google Shape;3868;p7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69" name="Google Shape;3869;p7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70" name="Google Shape;3870;p7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71" name="Google Shape;3871;p7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72" name="Google Shape;3872;p7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73" name="Google Shape;3873;p7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74" name="Google Shape;3874;p7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75" name="Google Shape;3875;p7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76" name="Google Shape;3876;p7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77" name="Google Shape;3877;p7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78" name="Google Shape;3878;p7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79" name="Google Shape;3879;p7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80" name="Google Shape;3880;p7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81" name="Google Shape;3881;p7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82" name="Google Shape;3882;p7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83" name="Google Shape;3883;p7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84" name="Google Shape;3884;p7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85" name="Google Shape;3885;p7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86" name="Google Shape;3886;p7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87" name="Google Shape;3887;p7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88" name="Google Shape;3888;p7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89" name="Google Shape;3889;p7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90" name="Google Shape;3890;p7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91" name="Google Shape;3891;p7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92" name="Google Shape;3892;p7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93" name="Google Shape;3893;p7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94" name="Google Shape;3894;p7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95" name="Google Shape;3895;p7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96" name="Google Shape;3896;p7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97" name="Google Shape;3897;p7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98" name="Google Shape;3898;p7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899" name="Google Shape;3899;p7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00" name="Google Shape;3900;p7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01" name="Google Shape;3901;p7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02" name="Google Shape;3902;p7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03" name="Google Shape;3903;p7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04" name="Google Shape;3904;p7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05" name="Google Shape;3905;p7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06" name="Google Shape;3906;p7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07" name="Google Shape;3907;p7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08" name="Google Shape;3908;p7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09" name="Google Shape;3909;p7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10" name="Google Shape;3910;p7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11" name="Google Shape;3911;p7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12" name="Google Shape;3912;p7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13" name="Google Shape;3913;p7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14" name="Google Shape;3914;p7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15" name="Google Shape;3915;p7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16" name="Google Shape;3916;p7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17" name="Google Shape;3917;p7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18" name="Google Shape;3918;p7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19" name="Google Shape;3919;p7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20" name="Google Shape;3920;p7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21" name="Google Shape;3921;p7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22" name="Google Shape;3922;p7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23" name="Google Shape;3923;p7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24" name="Google Shape;3924;p7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25" name="Google Shape;3925;p7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26" name="Google Shape;3926;p7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27" name="Google Shape;3927;p7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28" name="Google Shape;3928;p7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29" name="Google Shape;3929;p7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30" name="Google Shape;3930;p7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31" name="Google Shape;3931;p7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32" name="Google Shape;3932;p7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33" name="Google Shape;3933;p7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34" name="Google Shape;3934;p7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35" name="Google Shape;3935;p7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36" name="Google Shape;3936;p7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37" name="Google Shape;3937;p7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38" name="Google Shape;3938;p7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39" name="Google Shape;3939;p7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40" name="Google Shape;3940;p7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41" name="Google Shape;3941;p7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42" name="Google Shape;3942;p7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43" name="Google Shape;3943;p7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44" name="Google Shape;3944;p7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45" name="Google Shape;3945;p7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46" name="Google Shape;3946;p7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47" name="Google Shape;3947;p7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48" name="Google Shape;3948;p7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49" name="Google Shape;3949;p7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50" name="Google Shape;3950;p7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51" name="Google Shape;3951;p7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52" name="Google Shape;3952;p7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53" name="Google Shape;3953;p7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54" name="Google Shape;3954;p7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55" name="Google Shape;3955;p7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56" name="Google Shape;3956;p7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57" name="Google Shape;3957;p7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58" name="Google Shape;3958;p7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59" name="Google Shape;3959;p7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60" name="Google Shape;3960;p7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61" name="Google Shape;3961;p7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62" name="Google Shape;3962;p7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63" name="Google Shape;3963;p7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64" name="Google Shape;3964;p7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65" name="Google Shape;3965;p7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66" name="Google Shape;3966;p7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67" name="Google Shape;3967;p7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68" name="Google Shape;3968;p7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69" name="Google Shape;3969;p7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70" name="Google Shape;3970;p7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71" name="Google Shape;3971;p7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72" name="Google Shape;3972;p7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73" name="Google Shape;3973;p7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74" name="Google Shape;3974;p7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75" name="Google Shape;3975;p7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76" name="Google Shape;3976;p7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77" name="Google Shape;3977;p7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78" name="Google Shape;3978;p7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79" name="Google Shape;3979;p7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80" name="Google Shape;3980;p7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81" name="Google Shape;3981;p7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82" name="Google Shape;3982;p7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83" name="Google Shape;3983;p7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84" name="Google Shape;3984;p7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85" name="Google Shape;3985;p7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86" name="Google Shape;3986;p7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87" name="Google Shape;3987;p7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88" name="Google Shape;3988;p7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89" name="Google Shape;3989;p7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90" name="Google Shape;3990;p7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91" name="Google Shape;3991;p7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92" name="Google Shape;3992;p7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93" name="Google Shape;3993;p7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94" name="Google Shape;3994;p7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95" name="Google Shape;3995;p7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96" name="Google Shape;3996;p7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97" name="Google Shape;3997;p7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98" name="Google Shape;3998;p7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3999" name="Google Shape;3999;p7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00" name="Google Shape;4000;p7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01" name="Google Shape;4001;p7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02" name="Google Shape;4002;p7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03" name="Google Shape;4003;p7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04" name="Google Shape;4004;p7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05" name="Google Shape;4005;p7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06" name="Google Shape;4006;p7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07" name="Google Shape;4007;p7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08" name="Google Shape;4008;p7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09" name="Google Shape;4009;p7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10" name="Google Shape;4010;p7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11" name="Google Shape;4011;p7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12" name="Google Shape;4012;p7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13" name="Google Shape;4013;p7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14" name="Google Shape;4014;p7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15" name="Google Shape;4015;p7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16" name="Google Shape;4016;p7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17" name="Google Shape;4017;p7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18" name="Google Shape;4018;p7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19" name="Google Shape;4019;p7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20" name="Google Shape;4020;p7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21" name="Google Shape;4021;p7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22" name="Google Shape;4022;p7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23" name="Google Shape;4023;p7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24" name="Google Shape;4024;p7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25" name="Google Shape;4025;p7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26" name="Google Shape;4026;p7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27" name="Google Shape;4027;p7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28" name="Google Shape;4028;p7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29" name="Google Shape;4029;p7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30" name="Google Shape;4030;p7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31" name="Google Shape;4031;p7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32" name="Google Shape;4032;p7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33" name="Google Shape;4033;p7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34" name="Google Shape;4034;p7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35" name="Google Shape;4035;p7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36" name="Google Shape;4036;p7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37" name="Google Shape;4037;p7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38" name="Google Shape;4038;p7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39" name="Google Shape;4039;p7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40" name="Google Shape;4040;p7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41" name="Google Shape;4041;p7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42" name="Google Shape;4042;p7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43" name="Google Shape;4043;p7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44" name="Google Shape;4044;p7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45" name="Google Shape;4045;p7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46" name="Google Shape;4046;p7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47" name="Google Shape;4047;p7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48" name="Google Shape;4048;p7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49" name="Google Shape;4049;p7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50" name="Google Shape;4050;p7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51" name="Google Shape;4051;p7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52" name="Google Shape;4052;p7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53" name="Google Shape;4053;p7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54" name="Google Shape;4054;p7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55" name="Google Shape;4055;p7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56" name="Google Shape;4056;p7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57" name="Google Shape;4057;p7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58" name="Google Shape;4058;p7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59" name="Google Shape;4059;p7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60" name="Google Shape;4060;p7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61" name="Google Shape;4061;p7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62" name="Google Shape;4062;p7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63" name="Google Shape;4063;p7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64" name="Google Shape;4064;p7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65" name="Google Shape;4065;p7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66" name="Google Shape;4066;p7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67" name="Google Shape;4067;p7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68" name="Google Shape;4068;p7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69" name="Google Shape;4069;p7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70" name="Google Shape;4070;p7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71" name="Google Shape;4071;p7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72" name="Google Shape;4072;p7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73" name="Google Shape;4073;p7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74" name="Google Shape;4074;p7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75" name="Google Shape;4075;p7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76" name="Google Shape;4076;p7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77" name="Google Shape;4077;p7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78" name="Google Shape;4078;p7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79" name="Google Shape;4079;p7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80" name="Google Shape;4080;p7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81" name="Google Shape;4081;p7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82" name="Google Shape;4082;p7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83" name="Google Shape;4083;p7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84" name="Google Shape;4084;p7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85" name="Google Shape;4085;p7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86" name="Google Shape;4086;p7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87" name="Google Shape;4087;p7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88" name="Google Shape;4088;p7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89" name="Google Shape;4089;p7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90" name="Google Shape;4090;p7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91" name="Google Shape;4091;p7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92" name="Google Shape;4092;p7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93" name="Google Shape;4093;p7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94" name="Google Shape;4094;p7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95" name="Google Shape;4095;p7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96" name="Google Shape;4096;p7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97" name="Google Shape;4097;p7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98" name="Google Shape;4098;p7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099" name="Google Shape;4099;p7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00" name="Google Shape;4100;p7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01" name="Google Shape;4101;p7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02" name="Google Shape;4102;p7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03" name="Google Shape;4103;p7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04" name="Google Shape;4104;p7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05" name="Google Shape;4105;p7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06" name="Google Shape;4106;p7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07" name="Google Shape;4107;p7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08" name="Google Shape;4108;p7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09" name="Google Shape;4109;p7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10" name="Google Shape;4110;p7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11" name="Google Shape;4111;p7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12" name="Google Shape;4112;p7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13" name="Google Shape;4113;p7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14" name="Google Shape;4114;p7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15" name="Google Shape;4115;p7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16" name="Google Shape;4116;p7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17" name="Google Shape;4117;p7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18" name="Google Shape;4118;p7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19" name="Google Shape;4119;p7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20" name="Google Shape;4120;p7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21" name="Google Shape;4121;p7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22" name="Google Shape;4122;p7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23" name="Google Shape;4123;p7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24" name="Google Shape;4124;p7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25" name="Google Shape;4125;p7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26" name="Google Shape;4126;p7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27" name="Google Shape;4127;p7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28" name="Google Shape;4128;p7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29" name="Google Shape;4129;p7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30" name="Google Shape;4130;p7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31" name="Google Shape;4131;p7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32" name="Google Shape;4132;p7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33" name="Google Shape;4133;p7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34" name="Google Shape;4134;p7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35" name="Google Shape;4135;p7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36" name="Google Shape;4136;p7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37" name="Google Shape;4137;p7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38" name="Google Shape;4138;p7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39" name="Google Shape;4139;p7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40" name="Google Shape;4140;p7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41" name="Google Shape;4141;p7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42" name="Google Shape;4142;p7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43" name="Google Shape;4143;p7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44" name="Google Shape;4144;p7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45" name="Google Shape;4145;p7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46" name="Google Shape;4146;p7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47" name="Google Shape;4147;p7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48" name="Google Shape;4148;p7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49" name="Google Shape;4149;p7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50" name="Google Shape;4150;p7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51" name="Google Shape;4151;p7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52" name="Google Shape;4152;p7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53" name="Google Shape;4153;p7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54" name="Google Shape;4154;p7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55" name="Google Shape;4155;p7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56" name="Google Shape;4156;p7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57" name="Google Shape;4157;p7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58" name="Google Shape;4158;p7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59" name="Google Shape;4159;p7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60" name="Google Shape;4160;p7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61" name="Google Shape;4161;p7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62" name="Google Shape;4162;p7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63" name="Google Shape;4163;p7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64" name="Google Shape;4164;p7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65" name="Google Shape;4165;p7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66" name="Google Shape;4166;p7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67" name="Google Shape;4167;p7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68" name="Google Shape;4168;p7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69" name="Google Shape;4169;p7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70" name="Google Shape;4170;p7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71" name="Google Shape;4171;p7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72" name="Google Shape;4172;p7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73" name="Google Shape;4173;p7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74" name="Google Shape;4174;p7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75" name="Google Shape;4175;p7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76" name="Google Shape;4176;p7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77" name="Google Shape;4177;p7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78" name="Google Shape;4178;p7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79" name="Google Shape;4179;p7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80" name="Google Shape;4180;p7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81" name="Google Shape;4181;p7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82" name="Google Shape;4182;p7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83" name="Google Shape;4183;p7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84" name="Google Shape;4184;p7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85" name="Google Shape;4185;p7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86" name="Google Shape;4186;p7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87" name="Google Shape;4187;p7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88" name="Google Shape;4188;p7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89" name="Google Shape;4189;p7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90" name="Google Shape;4190;p7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91" name="Google Shape;4191;p7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92" name="Google Shape;4192;p7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93" name="Google Shape;4193;p7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94" name="Google Shape;4194;p7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95" name="Google Shape;4195;p7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96" name="Google Shape;4196;p7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97" name="Google Shape;4197;p7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98" name="Google Shape;4198;p7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199" name="Google Shape;4199;p7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00" name="Google Shape;4200;p7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01" name="Google Shape;4201;p7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02" name="Google Shape;4202;p7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03" name="Google Shape;4203;p7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04" name="Google Shape;4204;p7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05" name="Google Shape;4205;p7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06" name="Google Shape;4206;p7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07" name="Google Shape;4207;p7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08" name="Google Shape;4208;p7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09" name="Google Shape;4209;p7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10" name="Google Shape;4210;p7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11" name="Google Shape;4211;p7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12" name="Google Shape;4212;p7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13" name="Google Shape;4213;p7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14" name="Google Shape;4214;p7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15" name="Google Shape;4215;p7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16" name="Google Shape;4216;p7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17" name="Google Shape;4217;p7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18" name="Google Shape;4218;p7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19" name="Google Shape;4219;p7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20" name="Google Shape;4220;p7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21" name="Google Shape;4221;p7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22" name="Google Shape;4222;p7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23" name="Google Shape;4223;p7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24" name="Google Shape;4224;p7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25" name="Google Shape;4225;p7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26" name="Google Shape;4226;p7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27" name="Google Shape;4227;p7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28" name="Google Shape;4228;p7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29" name="Google Shape;4229;p7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30" name="Google Shape;4230;p7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31" name="Google Shape;4231;p7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32" name="Google Shape;4232;p7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33" name="Google Shape;4233;p7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34" name="Google Shape;4234;p7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35" name="Google Shape;4235;p7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36" name="Google Shape;4236;p7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37" name="Google Shape;4237;p7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38" name="Google Shape;4238;p7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39" name="Google Shape;4239;p7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40" name="Google Shape;4240;p7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41" name="Google Shape;4241;p7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42" name="Google Shape;4242;p7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43" name="Google Shape;4243;p7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44" name="Google Shape;4244;p7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45" name="Google Shape;4245;p7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46" name="Google Shape;4246;p7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47" name="Google Shape;4247;p7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48" name="Google Shape;4248;p7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49" name="Google Shape;4249;p7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50" name="Google Shape;4250;p7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51" name="Google Shape;4251;p7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52" name="Google Shape;4252;p7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53" name="Google Shape;4253;p7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54" name="Google Shape;4254;p7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55" name="Google Shape;4255;p7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56" name="Google Shape;4256;p7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57" name="Google Shape;4257;p7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58" name="Google Shape;4258;p7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59" name="Google Shape;4259;p7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60" name="Google Shape;4260;p7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61" name="Google Shape;4261;p7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62" name="Google Shape;4262;p7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63" name="Google Shape;4263;p7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64" name="Google Shape;4264;p7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65" name="Google Shape;4265;p7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66" name="Google Shape;4266;p7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67" name="Google Shape;4267;p7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68" name="Google Shape;4268;p7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69" name="Google Shape;4269;p7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70" name="Google Shape;4270;p7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71" name="Google Shape;4271;p7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72" name="Google Shape;4272;p7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73" name="Google Shape;4273;p7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74" name="Google Shape;4274;p7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75" name="Google Shape;4275;p7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76" name="Google Shape;4276;p7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77" name="Google Shape;4277;p7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78" name="Google Shape;4278;p7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79" name="Google Shape;4279;p7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80" name="Google Shape;4280;p7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81" name="Google Shape;4281;p7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82" name="Google Shape;4282;p7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83" name="Google Shape;4283;p7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84" name="Google Shape;4284;p7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85" name="Google Shape;4285;p7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86" name="Google Shape;4286;p7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87" name="Google Shape;4287;p7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88" name="Google Shape;4288;p7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89" name="Google Shape;4289;p7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90" name="Google Shape;4290;p7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91" name="Google Shape;4291;p7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92" name="Google Shape;4292;p7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93" name="Google Shape;4293;p7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94" name="Google Shape;4294;p7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95" name="Google Shape;4295;p7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96" name="Google Shape;4296;p7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97" name="Google Shape;4297;p7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98" name="Google Shape;4298;p7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299" name="Google Shape;4299;p7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00" name="Google Shape;4300;p7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01" name="Google Shape;4301;p7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02" name="Google Shape;4302;p7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03" name="Google Shape;4303;p7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04" name="Google Shape;4304;p7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05" name="Google Shape;4305;p7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06" name="Google Shape;4306;p7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07" name="Google Shape;4307;p7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08" name="Google Shape;4308;p7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09" name="Google Shape;4309;p7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10" name="Google Shape;4310;p7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11" name="Google Shape;4311;p7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12" name="Google Shape;4312;p7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13" name="Google Shape;4313;p7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14" name="Google Shape;4314;p7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15" name="Google Shape;4315;p7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16" name="Google Shape;4316;p7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17" name="Google Shape;4317;p7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18" name="Google Shape;4318;p7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19" name="Google Shape;4319;p7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20" name="Google Shape;4320;p7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21" name="Google Shape;4321;p7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22" name="Google Shape;4322;p7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23" name="Google Shape;4323;p7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24" name="Google Shape;4324;p7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25" name="Google Shape;4325;p7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26" name="Google Shape;4326;p7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27" name="Google Shape;4327;p7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28" name="Google Shape;4328;p7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29" name="Google Shape;4329;p7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30" name="Google Shape;4330;p7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31" name="Google Shape;4331;p7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32" name="Google Shape;4332;p7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33" name="Google Shape;4333;p7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34" name="Google Shape;4334;p7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35" name="Google Shape;4335;p7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36" name="Google Shape;4336;p7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37" name="Google Shape;4337;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38" name="Google Shape;4338;p7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39" name="Google Shape;4339;p7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40" name="Google Shape;4340;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41" name="Google Shape;4341;p7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42" name="Google Shape;4342;p7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43" name="Google Shape;4343;p7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44" name="Google Shape;4344;p7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45" name="Google Shape;4345;p7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46" name="Google Shape;4346;p7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47" name="Google Shape;4347;p7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48" name="Google Shape;4348;p7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49" name="Google Shape;4349;p7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50" name="Google Shape;4350;p7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51" name="Google Shape;4351;p7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52" name="Google Shape;4352;p7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53" name="Google Shape;4353;p7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54" name="Google Shape;4354;p7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55" name="Google Shape;4355;p7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56" name="Google Shape;4356;p7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57" name="Google Shape;4357;p7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58" name="Google Shape;4358;p7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59" name="Google Shape;4359;p7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60" name="Google Shape;4360;p7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61" name="Google Shape;4361;p7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62" name="Google Shape;4362;p7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63" name="Google Shape;4363;p7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64" name="Google Shape;4364;p7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65" name="Google Shape;4365;p7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66" name="Google Shape;4366;p7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67" name="Google Shape;4367;p7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68" name="Google Shape;4368;p7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69" name="Google Shape;4369;p7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70" name="Google Shape;4370;p7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71" name="Google Shape;4371;p7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72" name="Google Shape;4372;p7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73" name="Google Shape;4373;p7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74" name="Google Shape;4374;p7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75" name="Google Shape;4375;p7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76" name="Google Shape;4376;p7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77" name="Google Shape;4377;p7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78" name="Google Shape;4378;p7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79" name="Google Shape;4379;p7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80" name="Google Shape;4380;p7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81" name="Google Shape;4381;p7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82" name="Google Shape;4382;p7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83" name="Google Shape;4383;p7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84" name="Google Shape;4384;p7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85" name="Google Shape;4385;p7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86" name="Google Shape;4386;p7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87" name="Google Shape;4387;p7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88" name="Google Shape;4388;p7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89" name="Google Shape;4389;p7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90" name="Google Shape;4390;p7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91" name="Google Shape;4391;p7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92" name="Google Shape;4392;p7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93" name="Google Shape;4393;p7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94" name="Google Shape;4394;p7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95" name="Google Shape;4395;p7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96" name="Google Shape;4396;p7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97" name="Google Shape;4397;p7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98" name="Google Shape;4398;p7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399" name="Google Shape;4399;p7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00" name="Google Shape;4400;p7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01" name="Google Shape;4401;p7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02" name="Google Shape;4402;p7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03" name="Google Shape;4403;p7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04" name="Google Shape;4404;p7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05" name="Google Shape;4405;p7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06" name="Google Shape;4406;p7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07" name="Google Shape;4407;p7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08" name="Google Shape;4408;p7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09" name="Google Shape;4409;p7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10" name="Google Shape;4410;p7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11" name="Google Shape;4411;p7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12" name="Google Shape;4412;p7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13" name="Google Shape;4413;p7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14" name="Google Shape;4414;p7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15" name="Google Shape;4415;p7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16" name="Google Shape;4416;p7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17" name="Google Shape;4417;p7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18" name="Google Shape;4418;p7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19" name="Google Shape;4419;p7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20" name="Google Shape;4420;p7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21" name="Google Shape;4421;p7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22" name="Google Shape;4422;p7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23" name="Google Shape;4423;p7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24" name="Google Shape;4424;p7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25" name="Google Shape;4425;p7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26" name="Google Shape;4426;p7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27" name="Google Shape;4427;p7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28" name="Google Shape;4428;p7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29" name="Google Shape;4429;p7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30" name="Google Shape;4430;p7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31" name="Google Shape;4431;p7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32" name="Google Shape;4432;p7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33" name="Google Shape;4433;p7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34" name="Google Shape;4434;p7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35" name="Google Shape;4435;p7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36" name="Google Shape;4436;p7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37" name="Google Shape;4437;p7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38" name="Google Shape;4438;p7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39" name="Google Shape;4439;p7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40" name="Google Shape;4440;p7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41" name="Google Shape;4441;p7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42" name="Google Shape;4442;p7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43" name="Google Shape;4443;p7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44" name="Google Shape;4444;p7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45" name="Google Shape;4445;p7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46" name="Google Shape;4446;p7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47" name="Google Shape;4447;p7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48" name="Google Shape;4448;p7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49" name="Google Shape;4449;p7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50" name="Google Shape;4450;p7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51" name="Google Shape;4451;p7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52" name="Google Shape;4452;p7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53" name="Google Shape;4453;p7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54" name="Google Shape;4454;p7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55" name="Google Shape;4455;p7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56" name="Google Shape;4456;p7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57" name="Google Shape;4457;p7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58" name="Google Shape;4458;p7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59" name="Google Shape;4459;p7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60" name="Google Shape;4460;p7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61" name="Google Shape;4461;p7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62" name="Google Shape;4462;p7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63" name="Google Shape;4463;p7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64" name="Google Shape;4464;p7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65" name="Google Shape;4465;p7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66" name="Google Shape;4466;p7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67" name="Google Shape;4467;p7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68" name="Google Shape;4468;p7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69" name="Google Shape;4469;p7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70" name="Google Shape;4470;p7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71" name="Google Shape;4471;p7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72" name="Google Shape;4472;p7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73" name="Google Shape;4473;p7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74" name="Google Shape;4474;p7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75" name="Google Shape;4475;p7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76" name="Google Shape;4476;p7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77" name="Google Shape;4477;p7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78" name="Google Shape;4478;p7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79" name="Google Shape;4479;p7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80" name="Google Shape;4480;p7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81" name="Google Shape;4481;p7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82" name="Google Shape;4482;p7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83" name="Google Shape;4483;p7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84" name="Google Shape;4484;p7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85" name="Google Shape;4485;p7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86" name="Google Shape;4486;p7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87" name="Google Shape;4487;p7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88" name="Google Shape;4488;p7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89" name="Google Shape;4489;p7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90" name="Google Shape;4490;p7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91" name="Google Shape;4491;p7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92" name="Google Shape;4492;p7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93" name="Google Shape;4493;p7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94" name="Google Shape;4494;p7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95" name="Google Shape;4495;p7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96" name="Google Shape;4496;p7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97" name="Google Shape;4497;p7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98" name="Google Shape;4498;p7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499" name="Google Shape;4499;p7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00" name="Google Shape;4500;p7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01" name="Google Shape;4501;p7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02" name="Google Shape;4502;p7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03" name="Google Shape;4503;p7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04" name="Google Shape;4504;p7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05" name="Google Shape;4505;p7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06" name="Google Shape;4506;p7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07" name="Google Shape;4507;p7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08" name="Google Shape;4508;p7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09" name="Google Shape;4509;p7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10" name="Google Shape;4510;p7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11" name="Google Shape;4511;p7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12" name="Google Shape;4512;p7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13" name="Google Shape;4513;p7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14" name="Google Shape;4514;p7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15" name="Google Shape;4515;p7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16" name="Google Shape;4516;p7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17" name="Google Shape;4517;p7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18" name="Google Shape;4518;p7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19" name="Google Shape;4519;p7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20" name="Google Shape;4520;p7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21" name="Google Shape;4521;p7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22" name="Google Shape;4522;p7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23" name="Google Shape;4523;p7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24" name="Google Shape;4524;p7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25" name="Google Shape;4525;p7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26" name="Google Shape;4526;p7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27" name="Google Shape;4527;p7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28" name="Google Shape;4528;p7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29" name="Google Shape;4529;p7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30" name="Google Shape;4530;p7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31" name="Google Shape;4531;p7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32" name="Google Shape;4532;p7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33" name="Google Shape;4533;p7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34" name="Google Shape;4534;p7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35" name="Google Shape;4535;p7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36" name="Google Shape;4536;p7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37" name="Google Shape;4537;p7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38" name="Google Shape;4538;p7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39" name="Google Shape;4539;p7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40" name="Google Shape;4540;p7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41" name="Google Shape;4541;p7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42" name="Google Shape;4542;p7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43" name="Google Shape;4543;p7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44" name="Google Shape;4544;p7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45" name="Google Shape;4545;p7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46" name="Google Shape;4546;p7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47" name="Google Shape;4547;p7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48" name="Google Shape;4548;p7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49" name="Google Shape;4549;p7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50" name="Google Shape;4550;p7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51" name="Google Shape;4551;p7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52" name="Google Shape;4552;p7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53" name="Google Shape;4553;p7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54" name="Google Shape;4554;p7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55" name="Google Shape;4555;p7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56" name="Google Shape;4556;p7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57" name="Google Shape;4557;p7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58" name="Google Shape;4558;p7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59" name="Google Shape;4559;p7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60" name="Google Shape;4560;p7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61" name="Google Shape;4561;p7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62" name="Google Shape;4562;p7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63" name="Google Shape;4563;p7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64" name="Google Shape;4564;p7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65" name="Google Shape;4565;p7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66" name="Google Shape;4566;p7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67" name="Google Shape;4567;p7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68" name="Google Shape;4568;p7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69" name="Google Shape;4569;p7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70" name="Google Shape;4570;p7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71" name="Google Shape;4571;p7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72" name="Google Shape;4572;p7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73" name="Google Shape;4573;p7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74" name="Google Shape;4574;p7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75" name="Google Shape;4575;p7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76" name="Google Shape;4576;p7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77" name="Google Shape;4577;p7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78" name="Google Shape;4578;p7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79" name="Google Shape;4579;p7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80" name="Google Shape;4580;p7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81" name="Google Shape;4581;p7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82" name="Google Shape;4582;p7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83" name="Google Shape;4583;p7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84" name="Google Shape;4584;p7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85" name="Google Shape;4585;p7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86" name="Google Shape;4586;p7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87" name="Google Shape;4587;p7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88" name="Google Shape;4588;p7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89" name="Google Shape;4589;p7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90" name="Google Shape;4590;p7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91" name="Google Shape;4591;p7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92" name="Google Shape;4592;p7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93" name="Google Shape;4593;p7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94" name="Google Shape;4594;p7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95" name="Google Shape;4595;p7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96" name="Google Shape;4596;p7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97" name="Google Shape;4597;p7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98" name="Google Shape;4598;p7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599" name="Google Shape;4599;p7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00" name="Google Shape;4600;p7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01" name="Google Shape;4601;p7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02" name="Google Shape;4602;p7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03" name="Google Shape;4603;p7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04" name="Google Shape;4604;p7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05" name="Google Shape;4605;p7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06" name="Google Shape;4606;p7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07" name="Google Shape;4607;p7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08" name="Google Shape;4608;p7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09" name="Google Shape;4609;p7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10" name="Google Shape;4610;p7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11" name="Google Shape;4611;p7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12" name="Google Shape;4612;p7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13" name="Google Shape;4613;p7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14" name="Google Shape;4614;p7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15" name="Google Shape;4615;p7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16" name="Google Shape;4616;p7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17" name="Google Shape;4617;p7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18" name="Google Shape;4618;p7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19" name="Google Shape;4619;p7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20" name="Google Shape;4620;p7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21" name="Google Shape;4621;p7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22" name="Google Shape;4622;p7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23" name="Google Shape;4623;p7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24" name="Google Shape;4624;p7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25" name="Google Shape;4625;p7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26" name="Google Shape;4626;p7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27" name="Google Shape;4627;p7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28" name="Google Shape;4628;p7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29" name="Google Shape;4629;p7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30" name="Google Shape;4630;p7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31" name="Google Shape;4631;p7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32" name="Google Shape;4632;p7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33" name="Google Shape;4633;p7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34" name="Google Shape;4634;p7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35" name="Google Shape;4635;p7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36" name="Google Shape;4636;p7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37" name="Google Shape;4637;p7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38" name="Google Shape;4638;p7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39" name="Google Shape;4639;p7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40" name="Google Shape;4640;p7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41" name="Google Shape;4641;p7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42" name="Google Shape;4642;p7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43" name="Google Shape;4643;p7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44" name="Google Shape;4644;p7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45" name="Google Shape;4645;p7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46" name="Google Shape;4646;p7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47" name="Google Shape;4647;p7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48" name="Google Shape;4648;p7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49" name="Google Shape;4649;p7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50" name="Google Shape;4650;p7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51" name="Google Shape;4651;p7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52" name="Google Shape;4652;p7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53" name="Google Shape;4653;p7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54" name="Google Shape;4654;p7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55" name="Google Shape;4655;p7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56" name="Google Shape;4656;p7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57" name="Google Shape;4657;p7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58" name="Google Shape;4658;p7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59" name="Google Shape;4659;p7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60" name="Google Shape;4660;p7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61" name="Google Shape;4661;p7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62" name="Google Shape;4662;p7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63" name="Google Shape;4663;p7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64" name="Google Shape;4664;p7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65" name="Google Shape;4665;p7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66" name="Google Shape;4666;p7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67" name="Google Shape;4667;p7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68" name="Google Shape;4668;p7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69" name="Google Shape;4669;p7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70" name="Google Shape;4670;p7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71" name="Google Shape;4671;p7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72" name="Google Shape;4672;p7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73" name="Google Shape;4673;p7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74" name="Google Shape;4674;p7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75" name="Google Shape;4675;p7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76" name="Google Shape;4676;p7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77" name="Google Shape;4677;p7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78" name="Google Shape;4678;p7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79" name="Google Shape;4679;p7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80" name="Google Shape;4680;p7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81" name="Google Shape;4681;p7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82" name="Google Shape;4682;p7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83" name="Google Shape;4683;p7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84" name="Google Shape;4684;p7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85" name="Google Shape;4685;p7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86" name="Google Shape;4686;p7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87" name="Google Shape;4687;p7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88" name="Google Shape;4688;p7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89" name="Google Shape;4689;p7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90" name="Google Shape;4690;p7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91" name="Google Shape;4691;p7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92" name="Google Shape;4692;p7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93" name="Google Shape;4693;p7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94" name="Google Shape;4694;p7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95" name="Google Shape;4695;p7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96" name="Google Shape;4696;p7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97" name="Google Shape;4697;p7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98" name="Google Shape;4698;p7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699" name="Google Shape;4699;p7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00" name="Google Shape;4700;p7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01" name="Google Shape;4701;p7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02" name="Google Shape;4702;p7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03" name="Google Shape;4703;p7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04" name="Google Shape;4704;p7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05" name="Google Shape;4705;p7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06" name="Google Shape;4706;p7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07" name="Google Shape;4707;p7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08" name="Google Shape;4708;p7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09" name="Google Shape;4709;p7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10" name="Google Shape;4710;p7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11" name="Google Shape;4711;p7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12" name="Google Shape;4712;p7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13" name="Google Shape;4713;p7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14" name="Google Shape;4714;p7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15" name="Google Shape;4715;p7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16" name="Google Shape;4716;p7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17" name="Google Shape;4717;p7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18" name="Google Shape;4718;p7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19" name="Google Shape;4719;p7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20" name="Google Shape;4720;p7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21" name="Google Shape;4721;p7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22" name="Google Shape;4722;p7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23" name="Google Shape;4723;p7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24" name="Google Shape;4724;p7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25" name="Google Shape;4725;p7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26" name="Google Shape;4726;p7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27" name="Google Shape;4727;p7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28" name="Google Shape;4728;p7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29" name="Google Shape;4729;p7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30" name="Google Shape;4730;p7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31" name="Google Shape;4731;p7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32" name="Google Shape;4732;p7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33" name="Google Shape;4733;p7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34" name="Google Shape;4734;p7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35" name="Google Shape;4735;p7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36" name="Google Shape;4736;p7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37" name="Google Shape;4737;p7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38" name="Google Shape;4738;p7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39" name="Google Shape;4739;p7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40" name="Google Shape;4740;p7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41" name="Google Shape;4741;p7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42" name="Google Shape;4742;p7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43" name="Google Shape;4743;p7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44" name="Google Shape;4744;p7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45" name="Google Shape;4745;p7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46" name="Google Shape;4746;p7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47" name="Google Shape;4747;p7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48" name="Google Shape;4748;p7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49" name="Google Shape;4749;p7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50" name="Google Shape;4750;p7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51" name="Google Shape;4751;p7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52" name="Google Shape;4752;p7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53" name="Google Shape;4753;p7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54" name="Google Shape;4754;p7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55" name="Google Shape;4755;p7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56" name="Google Shape;4756;p7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57" name="Google Shape;4757;p7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58" name="Google Shape;4758;p7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59" name="Google Shape;4759;p7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60" name="Google Shape;4760;p7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61" name="Google Shape;4761;p7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62" name="Google Shape;4762;p7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63" name="Google Shape;4763;p7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64" name="Google Shape;4764;p7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65" name="Google Shape;4765;p7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66" name="Google Shape;4766;p7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67" name="Google Shape;4767;p7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68" name="Google Shape;4768;p7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69" name="Google Shape;4769;p7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70" name="Google Shape;4770;p7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71" name="Google Shape;4771;p7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72" name="Google Shape;4772;p7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73" name="Google Shape;4773;p7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74" name="Google Shape;4774;p7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75" name="Google Shape;4775;p7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76" name="Google Shape;4776;p7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77" name="Google Shape;4777;p7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78" name="Google Shape;4778;p7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79" name="Google Shape;4779;p7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80" name="Google Shape;4780;p7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81" name="Google Shape;4781;p7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82" name="Google Shape;4782;p7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83" name="Google Shape;4783;p7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84" name="Google Shape;4784;p7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85" name="Google Shape;4785;p7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86" name="Google Shape;4786;p7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87" name="Google Shape;4787;p7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88" name="Google Shape;4788;p7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89" name="Google Shape;4789;p7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90" name="Google Shape;4790;p7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91" name="Google Shape;4791;p7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92" name="Google Shape;4792;p7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93" name="Google Shape;4793;p7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94" name="Google Shape;4794;p7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95" name="Google Shape;4795;p7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96" name="Google Shape;4796;p7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97" name="Google Shape;4797;p7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98" name="Google Shape;4798;p7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799" name="Google Shape;4799;p7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00" name="Google Shape;4800;p7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01" name="Google Shape;4801;p7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02" name="Google Shape;4802;p7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03" name="Google Shape;4803;p7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04" name="Google Shape;4804;p7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05" name="Google Shape;4805;p7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06" name="Google Shape;4806;p7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07" name="Google Shape;4807;p7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08" name="Google Shape;4808;p7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09" name="Google Shape;4809;p7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10" name="Google Shape;4810;p7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11" name="Google Shape;4811;p7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12" name="Google Shape;4812;p7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13" name="Google Shape;4813;p7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14" name="Google Shape;4814;p7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15" name="Google Shape;4815;p7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16" name="Google Shape;4816;p7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17" name="Google Shape;4817;p7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18" name="Google Shape;4818;p7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19" name="Google Shape;4819;p7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20" name="Google Shape;4820;p7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21" name="Google Shape;4821;p7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22" name="Google Shape;4822;p7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23" name="Google Shape;4823;p7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24" name="Google Shape;4824;p7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25" name="Google Shape;4825;p7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26" name="Google Shape;4826;p7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27" name="Google Shape;4827;p7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28" name="Google Shape;4828;p7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29" name="Google Shape;4829;p7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30" name="Google Shape;4830;p7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31" name="Google Shape;4831;p7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32" name="Google Shape;4832;p7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33" name="Google Shape;4833;p7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34" name="Google Shape;4834;p7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35" name="Google Shape;4835;p7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36" name="Google Shape;4836;p7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37" name="Google Shape;4837;p7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38" name="Google Shape;4838;p7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39" name="Google Shape;4839;p7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40" name="Google Shape;4840;p7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41" name="Google Shape;4841;p7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42" name="Google Shape;4842;p7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43" name="Google Shape;4843;p7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44" name="Google Shape;4844;p7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45" name="Google Shape;4845;p7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46" name="Google Shape;4846;p7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47" name="Google Shape;4847;p7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48" name="Google Shape;4848;p7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49" name="Google Shape;4849;p7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50" name="Google Shape;4850;p7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51" name="Google Shape;4851;p7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52" name="Google Shape;4852;p7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53" name="Google Shape;4853;p7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54" name="Google Shape;4854;p7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55" name="Google Shape;4855;p7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56" name="Google Shape;4856;p7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57" name="Google Shape;4857;p7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58" name="Google Shape;4858;p7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59" name="Google Shape;4859;p7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60" name="Google Shape;4860;p7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61" name="Google Shape;4861;p7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62" name="Google Shape;4862;p7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63" name="Google Shape;4863;p7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64" name="Google Shape;4864;p7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65" name="Google Shape;4865;p7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66" name="Google Shape;4866;p7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67" name="Google Shape;4867;p7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68" name="Google Shape;4868;p7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69" name="Google Shape;4869;p7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70" name="Google Shape;4870;p7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71" name="Google Shape;4871;p7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72" name="Google Shape;4872;p7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73" name="Google Shape;4873;p7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74" name="Google Shape;4874;p7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75" name="Google Shape;4875;p7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76" name="Google Shape;4876;p7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77" name="Google Shape;4877;p7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78" name="Google Shape;4878;p7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79" name="Google Shape;4879;p7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80" name="Google Shape;4880;p7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81" name="Google Shape;4881;p7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82" name="Google Shape;4882;p7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83" name="Google Shape;4883;p7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84" name="Google Shape;4884;p7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85" name="Google Shape;4885;p7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86" name="Google Shape;4886;p7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87" name="Google Shape;4887;p7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88" name="Google Shape;4888;p7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89" name="Google Shape;4889;p7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90" name="Google Shape;4890;p7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91" name="Google Shape;4891;p7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92" name="Google Shape;4892;p7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93" name="Google Shape;4893;p7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94" name="Google Shape;4894;p7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95" name="Google Shape;4895;p7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96" name="Google Shape;4896;p7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97" name="Google Shape;4897;p7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98" name="Google Shape;4898;p7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899" name="Google Shape;4899;p7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00" name="Google Shape;4900;p7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01" name="Google Shape;4901;p7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02" name="Google Shape;4902;p7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03" name="Google Shape;4903;p7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04" name="Google Shape;4904;p7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05" name="Google Shape;4905;p7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06" name="Google Shape;4906;p7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07" name="Google Shape;4907;p7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08" name="Google Shape;4908;p7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09" name="Google Shape;4909;p7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10" name="Google Shape;4910;p7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11" name="Google Shape;4911;p7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12" name="Google Shape;4912;p7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13" name="Google Shape;4913;p7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14" name="Google Shape;4914;p7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15" name="Google Shape;4915;p7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16" name="Google Shape;4916;p7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17" name="Google Shape;4917;p7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18" name="Google Shape;4918;p7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19" name="Google Shape;4919;p7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20" name="Google Shape;4920;p7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21" name="Google Shape;4921;p7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22" name="Google Shape;4922;p7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23" name="Google Shape;4923;p7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24" name="Google Shape;4924;p7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25" name="Google Shape;4925;p7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26" name="Google Shape;4926;p7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27" name="Google Shape;4927;p7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28" name="Google Shape;4928;p7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29" name="Google Shape;4929;p7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30" name="Google Shape;4930;p7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31" name="Google Shape;4931;p7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32" name="Google Shape;4932;p7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33" name="Google Shape;4933;p7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34" name="Google Shape;4934;p7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35" name="Google Shape;4935;p7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36" name="Google Shape;4936;p7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37" name="Google Shape;4937;p7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38" name="Google Shape;4938;p7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39" name="Google Shape;4939;p7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40" name="Google Shape;4940;p7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41" name="Google Shape;4941;p7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42" name="Google Shape;4942;p7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43" name="Google Shape;4943;p7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44" name="Google Shape;4944;p7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45" name="Google Shape;4945;p7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46" name="Google Shape;4946;p7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47" name="Google Shape;4947;p7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48" name="Google Shape;4948;p7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49" name="Google Shape;4949;p7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50" name="Google Shape;4950;p7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51" name="Google Shape;4951;p7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52" name="Google Shape;4952;p7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53" name="Google Shape;4953;p7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54" name="Google Shape;4954;p7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55" name="Google Shape;4955;p7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56" name="Google Shape;4956;p7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57" name="Google Shape;4957;p7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58" name="Google Shape;4958;p7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59" name="Google Shape;4959;p7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60" name="Google Shape;4960;p7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61" name="Google Shape;4961;p7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62" name="Google Shape;4962;p7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63" name="Google Shape;4963;p7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64" name="Google Shape;4964;p7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65" name="Google Shape;4965;p7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66" name="Google Shape;4966;p7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67" name="Google Shape;4967;p7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68" name="Google Shape;4968;p7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69" name="Google Shape;4969;p7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70" name="Google Shape;4970;p7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71" name="Google Shape;4971;p7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72" name="Google Shape;4972;p7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73" name="Google Shape;4973;p7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74" name="Google Shape;4974;p7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75" name="Google Shape;4975;p7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76" name="Google Shape;4976;p7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77" name="Google Shape;4977;p7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78" name="Google Shape;4978;p7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79" name="Google Shape;4979;p7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80" name="Google Shape;4980;p7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81" name="Google Shape;4981;p7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82" name="Google Shape;4982;p7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83" name="Google Shape;4983;p7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84" name="Google Shape;4984;p7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85" name="Google Shape;4985;p7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86" name="Google Shape;4986;p7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87" name="Google Shape;4987;p7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88" name="Google Shape;4988;p7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89" name="Google Shape;4989;p7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90" name="Google Shape;4990;p7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91" name="Google Shape;4991;p7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92" name="Google Shape;4992;p7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93" name="Google Shape;4993;p7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94" name="Google Shape;4994;p7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95" name="Google Shape;4995;p7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96" name="Google Shape;4996;p7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97" name="Google Shape;4997;p7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98" name="Google Shape;4998;p7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4999" name="Google Shape;4999;p7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00" name="Google Shape;5000;p7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01" name="Google Shape;5001;p7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02" name="Google Shape;5002;p7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03" name="Google Shape;5003;p7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04" name="Google Shape;5004;p7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05" name="Google Shape;5005;p7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06" name="Google Shape;5006;p7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07" name="Google Shape;5007;p7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08" name="Google Shape;5008;p7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09" name="Google Shape;5009;p7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10" name="Google Shape;5010;p7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11" name="Google Shape;5011;p7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12" name="Google Shape;5012;p7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13" name="Google Shape;5013;p7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14" name="Google Shape;5014;p7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15" name="Google Shape;5015;p7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16" name="Google Shape;5016;p7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17" name="Google Shape;5017;p7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18" name="Google Shape;5018;p7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19" name="Google Shape;5019;p7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20" name="Google Shape;5020;p7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21" name="Google Shape;5021;p7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22" name="Google Shape;5022;p7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23" name="Google Shape;5023;p7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24" name="Google Shape;5024;p7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25" name="Google Shape;5025;p7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26" name="Google Shape;5026;p7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27" name="Google Shape;5027;p7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28" name="Google Shape;5028;p7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29" name="Google Shape;5029;p7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30" name="Google Shape;5030;p7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31" name="Google Shape;5031;p7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32" name="Google Shape;5032;p7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33" name="Google Shape;5033;p7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34" name="Google Shape;5034;p7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35" name="Google Shape;5035;p7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36" name="Google Shape;5036;p7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37" name="Google Shape;5037;p7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38" name="Google Shape;5038;p7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39" name="Google Shape;5039;p7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40" name="Google Shape;5040;p7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41" name="Google Shape;5041;p7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42" name="Google Shape;5042;p7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43" name="Google Shape;5043;p7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44" name="Google Shape;5044;p7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45" name="Google Shape;5045;p7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46" name="Google Shape;5046;p7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47" name="Google Shape;5047;p7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48" name="Google Shape;5048;p7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49" name="Google Shape;5049;p7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50" name="Google Shape;5050;p7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51" name="Google Shape;5051;p7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52" name="Google Shape;5052;p7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53" name="Google Shape;5053;p7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54" name="Google Shape;5054;p7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55" name="Google Shape;5055;p7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56" name="Google Shape;5056;p7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57" name="Google Shape;5057;p7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58" name="Google Shape;5058;p7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59" name="Google Shape;5059;p7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60" name="Google Shape;5060;p7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61" name="Google Shape;5061;p7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62" name="Google Shape;5062;p7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63" name="Google Shape;5063;p7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64" name="Google Shape;5064;p7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65" name="Google Shape;5065;p7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66" name="Google Shape;5066;p7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67" name="Google Shape;5067;p7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68" name="Google Shape;5068;p7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69" name="Google Shape;5069;p7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70" name="Google Shape;5070;p7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71" name="Google Shape;5071;p7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72" name="Google Shape;5072;p7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73" name="Google Shape;5073;p7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74" name="Google Shape;5074;p7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75" name="Google Shape;5075;p7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76" name="Google Shape;5076;p7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77" name="Google Shape;5077;p7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78" name="Google Shape;5078;p7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79" name="Google Shape;5079;p7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80" name="Google Shape;5080;p7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81" name="Google Shape;5081;p7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82" name="Google Shape;5082;p7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83" name="Google Shape;5083;p7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84" name="Google Shape;5084;p7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85" name="Google Shape;5085;p7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86" name="Google Shape;5086;p7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87" name="Google Shape;5087;p7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88" name="Google Shape;5088;p7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89" name="Google Shape;5089;p7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90" name="Google Shape;5090;p7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91" name="Google Shape;5091;p7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92" name="Google Shape;5092;p7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93" name="Google Shape;5093;p7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94" name="Google Shape;5094;p7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95" name="Google Shape;5095;p7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96" name="Google Shape;5096;p7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97" name="Google Shape;5097;p7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98" name="Google Shape;5098;p7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099" name="Google Shape;5099;p7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00" name="Google Shape;5100;p7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01" name="Google Shape;5101;p7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02" name="Google Shape;5102;p7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03" name="Google Shape;5103;p7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04" name="Google Shape;5104;p7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05" name="Google Shape;5105;p7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06" name="Google Shape;5106;p7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07" name="Google Shape;5107;p7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08" name="Google Shape;5108;p7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09" name="Google Shape;5109;p7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10" name="Google Shape;5110;p7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11" name="Google Shape;5111;p7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12" name="Google Shape;5112;p7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13" name="Google Shape;5113;p7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14" name="Google Shape;5114;p7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15" name="Google Shape;5115;p7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16" name="Google Shape;5116;p7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17" name="Google Shape;5117;p7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18" name="Google Shape;5118;p7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19" name="Google Shape;5119;p7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20" name="Google Shape;5120;p7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21" name="Google Shape;5121;p7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22" name="Google Shape;5122;p7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23" name="Google Shape;5123;p7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24" name="Google Shape;5124;p7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25" name="Google Shape;5125;p7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26" name="Google Shape;5126;p7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27" name="Google Shape;5127;p7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28" name="Google Shape;5128;p7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29" name="Google Shape;5129;p7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30" name="Google Shape;5130;p7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31" name="Google Shape;5131;p7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32" name="Google Shape;5132;p7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33" name="Google Shape;5133;p7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34" name="Google Shape;5134;p7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35" name="Google Shape;5135;p7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36" name="Google Shape;5136;p7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37" name="Google Shape;5137;p7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38" name="Google Shape;5138;p7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39" name="Google Shape;5139;p7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40" name="Google Shape;5140;p7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41" name="Google Shape;5141;p7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42" name="Google Shape;5142;p7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43" name="Google Shape;5143;p7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44" name="Google Shape;5144;p7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45" name="Google Shape;5145;p7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46" name="Google Shape;5146;p7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47" name="Google Shape;5147;p7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48" name="Google Shape;5148;p7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49" name="Google Shape;5149;p7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50" name="Google Shape;5150;p7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51" name="Google Shape;5151;p7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52" name="Google Shape;5152;p7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53" name="Google Shape;5153;p7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54" name="Google Shape;5154;p7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55" name="Google Shape;5155;p7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56" name="Google Shape;5156;p7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57" name="Google Shape;5157;p7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58" name="Google Shape;5158;p7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59" name="Google Shape;5159;p7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60" name="Google Shape;5160;p7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61" name="Google Shape;5161;p7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62" name="Google Shape;5162;p7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63" name="Google Shape;5163;p7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64" name="Google Shape;5164;p7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65" name="Google Shape;5165;p7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66" name="Google Shape;5166;p7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67" name="Google Shape;5167;p7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68" name="Google Shape;5168;p7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69" name="Google Shape;5169;p7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70" name="Google Shape;5170;p7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71" name="Google Shape;5171;p7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72" name="Google Shape;5172;p7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73" name="Google Shape;5173;p7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74" name="Google Shape;5174;p7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75" name="Google Shape;5175;p7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76" name="Google Shape;5176;p7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77" name="Google Shape;5177;p7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78" name="Google Shape;5178;p7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79" name="Google Shape;5179;p7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80" name="Google Shape;5180;p7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81" name="Google Shape;5181;p7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82" name="Google Shape;5182;p7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83" name="Google Shape;5183;p7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84" name="Google Shape;5184;p7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85" name="Google Shape;5185;p7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86" name="Google Shape;5186;p7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87" name="Google Shape;5187;p7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88" name="Google Shape;5188;p7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89" name="Google Shape;5189;p7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90" name="Google Shape;5190;p7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91" name="Google Shape;5191;p7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92" name="Google Shape;5192;p7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93" name="Google Shape;5193;p7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94" name="Google Shape;5194;p7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95" name="Google Shape;5195;p7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96" name="Google Shape;5196;p7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97" name="Google Shape;5197;p7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98" name="Google Shape;5198;p7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199" name="Google Shape;5199;p7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00" name="Google Shape;5200;p7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01" name="Google Shape;5201;p7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02" name="Google Shape;5202;p7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03" name="Google Shape;5203;p7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04" name="Google Shape;5204;p7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05" name="Google Shape;5205;p7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06" name="Google Shape;5206;p7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07" name="Google Shape;5207;p7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08" name="Google Shape;5208;p7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09" name="Google Shape;5209;p7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10" name="Google Shape;5210;p7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11" name="Google Shape;5211;p7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12" name="Google Shape;5212;p7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13" name="Google Shape;5213;p7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14" name="Google Shape;5214;p7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15" name="Google Shape;5215;p7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16" name="Google Shape;5216;p7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17" name="Google Shape;5217;p7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18" name="Google Shape;5218;p7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19" name="Google Shape;5219;p7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20" name="Google Shape;5220;p7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21" name="Google Shape;5221;p7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22" name="Google Shape;5222;p7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23" name="Google Shape;5223;p7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24" name="Google Shape;5224;p7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25" name="Google Shape;5225;p7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26" name="Google Shape;5226;p7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27" name="Google Shape;5227;p7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28" name="Google Shape;5228;p7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29" name="Google Shape;5229;p7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30" name="Google Shape;5230;p7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31" name="Google Shape;5231;p7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32" name="Google Shape;5232;p7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33" name="Google Shape;5233;p7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34" name="Google Shape;5234;p7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35" name="Google Shape;5235;p7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36" name="Google Shape;5236;p7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37" name="Google Shape;5237;p7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38" name="Google Shape;5238;p7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39" name="Google Shape;5239;p7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40" name="Google Shape;5240;p7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41" name="Google Shape;5241;p7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42" name="Google Shape;5242;p7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43" name="Google Shape;5243;p7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44" name="Google Shape;5244;p7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45" name="Google Shape;5245;p7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46" name="Google Shape;5246;p7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47" name="Google Shape;5247;p7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48" name="Google Shape;5248;p7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49" name="Google Shape;5249;p7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50" name="Google Shape;5250;p7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51" name="Google Shape;5251;p7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52" name="Google Shape;5252;p7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53" name="Google Shape;5253;p7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54" name="Google Shape;5254;p7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55" name="Google Shape;5255;p7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56" name="Google Shape;5256;p7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57" name="Google Shape;5257;p7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58" name="Google Shape;5258;p7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59" name="Google Shape;5259;p7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60" name="Google Shape;5260;p7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61" name="Google Shape;5261;p7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62" name="Google Shape;5262;p7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63" name="Google Shape;5263;p7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64" name="Google Shape;5264;p7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65" name="Google Shape;5265;p7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66" name="Google Shape;5266;p7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67" name="Google Shape;5267;p7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68" name="Google Shape;5268;p7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69" name="Google Shape;5269;p7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70" name="Google Shape;5270;p7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71" name="Google Shape;5271;p7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72" name="Google Shape;5272;p7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73" name="Google Shape;5273;p7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74" name="Google Shape;5274;p7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75" name="Google Shape;5275;p7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76" name="Google Shape;5276;p7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77" name="Google Shape;5277;p7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78" name="Google Shape;5278;p7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79" name="Google Shape;5279;p7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80" name="Google Shape;5280;p7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81" name="Google Shape;5281;p7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82" name="Google Shape;5282;p7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83" name="Google Shape;5283;p7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84" name="Google Shape;5284;p7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85" name="Google Shape;5285;p7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86" name="Google Shape;5286;p7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87" name="Google Shape;5287;p7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88" name="Google Shape;5288;p7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89" name="Google Shape;5289;p7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90" name="Google Shape;5290;p7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91" name="Google Shape;5291;p7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92" name="Google Shape;5292;p7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93" name="Google Shape;5293;p7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94" name="Google Shape;5294;p7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95" name="Google Shape;5295;p7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96" name="Google Shape;5296;p7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97" name="Google Shape;5297;p7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98" name="Google Shape;5298;p7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299" name="Google Shape;5299;p7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00" name="Google Shape;5300;p7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01" name="Google Shape;5301;p7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02" name="Google Shape;5302;p7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03" name="Google Shape;5303;p7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04" name="Google Shape;5304;p7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05" name="Google Shape;5305;p7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06" name="Google Shape;5306;p7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07" name="Google Shape;5307;p7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08" name="Google Shape;5308;p7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09" name="Google Shape;5309;p7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10" name="Google Shape;5310;p7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11" name="Google Shape;5311;p7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12" name="Google Shape;5312;p7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13" name="Google Shape;5313;p7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14" name="Google Shape;5314;p7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15" name="Google Shape;5315;p7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16" name="Google Shape;5316;p7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17" name="Google Shape;5317;p7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18" name="Google Shape;5318;p7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19" name="Google Shape;5319;p7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20" name="Google Shape;5320;p7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21" name="Google Shape;5321;p7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22" name="Google Shape;5322;p7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23" name="Google Shape;5323;p7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24" name="Google Shape;5324;p7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25" name="Google Shape;5325;p7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26" name="Google Shape;5326;p7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27" name="Google Shape;5327;p7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28" name="Google Shape;5328;p7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29" name="Google Shape;5329;p7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30" name="Google Shape;5330;p7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31" name="Google Shape;5331;p7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32" name="Google Shape;5332;p7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33" name="Google Shape;5333;p7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34" name="Google Shape;5334;p7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35" name="Google Shape;5335;p7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36" name="Google Shape;5336;p7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37" name="Google Shape;5337;p7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38" name="Google Shape;5338;p7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39" name="Google Shape;5339;p7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40" name="Google Shape;5340;p7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41" name="Google Shape;5341;p7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42" name="Google Shape;5342;p7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43" name="Google Shape;5343;p7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44" name="Google Shape;5344;p7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45" name="Google Shape;5345;p7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46" name="Google Shape;5346;p7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47" name="Google Shape;5347;p7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48" name="Google Shape;5348;p7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49" name="Google Shape;5349;p7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50" name="Google Shape;5350;p7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51" name="Google Shape;5351;p7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52" name="Google Shape;5352;p7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53" name="Google Shape;5353;p7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54" name="Google Shape;5354;p7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55" name="Google Shape;5355;p7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56" name="Google Shape;5356;p7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57" name="Google Shape;5357;p7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58" name="Google Shape;5358;p7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59" name="Google Shape;5359;p7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60" name="Google Shape;5360;p7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61" name="Google Shape;5361;p7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62" name="Google Shape;5362;p7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63" name="Google Shape;5363;p7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64" name="Google Shape;5364;p7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65" name="Google Shape;5365;p7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66" name="Google Shape;5366;p7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67" name="Google Shape;5367;p7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68" name="Google Shape;5368;p7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69" name="Google Shape;5369;p7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70" name="Google Shape;5370;p7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71" name="Google Shape;5371;p7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72" name="Google Shape;5372;p7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73" name="Google Shape;5373;p7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74" name="Google Shape;5374;p7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75" name="Google Shape;5375;p7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76" name="Google Shape;5376;p7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77" name="Google Shape;5377;p7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78" name="Google Shape;5378;p7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79" name="Google Shape;5379;p7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80" name="Google Shape;5380;p7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81" name="Google Shape;5381;p7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82" name="Google Shape;5382;p7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83" name="Google Shape;5383;p7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84" name="Google Shape;5384;p7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85" name="Google Shape;5385;p7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86" name="Google Shape;5386;p7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87" name="Google Shape;5387;p7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88" name="Google Shape;5388;p7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89" name="Google Shape;5389;p7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90" name="Google Shape;5390;p7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91" name="Google Shape;5391;p7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92" name="Google Shape;5392;p7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93" name="Google Shape;5393;p7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94" name="Google Shape;5394;p7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95" name="Google Shape;5395;p7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96" name="Google Shape;5396;p7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97" name="Google Shape;5397;p7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98" name="Google Shape;5398;p7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399" name="Google Shape;5399;p7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00" name="Google Shape;5400;p7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01" name="Google Shape;5401;p7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02" name="Google Shape;5402;p7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03" name="Google Shape;5403;p7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04" name="Google Shape;5404;p7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05" name="Google Shape;5405;p7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06" name="Google Shape;5406;p7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07" name="Google Shape;5407;p7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08" name="Google Shape;5408;p7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09" name="Google Shape;5409;p7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10" name="Google Shape;5410;p7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11" name="Google Shape;5411;p7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12" name="Google Shape;5412;p7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13" name="Google Shape;5413;p7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14" name="Google Shape;5414;p7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15" name="Google Shape;5415;p7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16" name="Google Shape;5416;p7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17" name="Google Shape;5417;p7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18" name="Google Shape;5418;p7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19" name="Google Shape;5419;p7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20" name="Google Shape;5420;p7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21" name="Google Shape;5421;p7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22" name="Google Shape;5422;p7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23" name="Google Shape;5423;p7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24" name="Google Shape;5424;p7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25" name="Google Shape;5425;p7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26" name="Google Shape;5426;p7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27" name="Google Shape;5427;p7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28" name="Google Shape;5428;p7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29" name="Google Shape;5429;p7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30" name="Google Shape;5430;p7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31" name="Google Shape;5431;p7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32" name="Google Shape;5432;p7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33" name="Google Shape;5433;p7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34" name="Google Shape;5434;p7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35" name="Google Shape;5435;p7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36" name="Google Shape;5436;p7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37" name="Google Shape;5437;p7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38" name="Google Shape;5438;p7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39" name="Google Shape;5439;p7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40" name="Google Shape;5440;p7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41" name="Google Shape;5441;p7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42" name="Google Shape;5442;p7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43" name="Google Shape;5443;p7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44" name="Google Shape;5444;p7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45" name="Google Shape;5445;p7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46" name="Google Shape;5446;p7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47" name="Google Shape;5447;p7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48" name="Google Shape;5448;p7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49" name="Google Shape;5449;p7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50" name="Google Shape;5450;p7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51" name="Google Shape;5451;p7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52" name="Google Shape;5452;p7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53" name="Google Shape;5453;p7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54" name="Google Shape;5454;p7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55" name="Google Shape;5455;p7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56" name="Google Shape;5456;p7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57" name="Google Shape;5457;p7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58" name="Google Shape;5458;p7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59" name="Google Shape;5459;p7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60" name="Google Shape;5460;p7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61" name="Google Shape;5461;p7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62" name="Google Shape;5462;p7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63" name="Google Shape;5463;p7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64" name="Google Shape;5464;p7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65" name="Google Shape;5465;p7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66" name="Google Shape;5466;p7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67" name="Google Shape;5467;p7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68" name="Google Shape;5468;p7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69" name="Google Shape;5469;p7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70" name="Google Shape;5470;p7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71" name="Google Shape;5471;p7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72" name="Google Shape;5472;p7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73" name="Google Shape;5473;p7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74" name="Google Shape;5474;p7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75" name="Google Shape;5475;p7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76" name="Google Shape;5476;p7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77" name="Google Shape;5477;p7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78" name="Google Shape;5478;p7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79" name="Google Shape;5479;p7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80" name="Google Shape;5480;p7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81" name="Google Shape;5481;p7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82" name="Google Shape;5482;p7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83" name="Google Shape;5483;p7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84" name="Google Shape;5484;p7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85" name="Google Shape;5485;p7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86" name="Google Shape;5486;p7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87" name="Google Shape;5487;p7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88" name="Google Shape;5488;p7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89" name="Google Shape;5489;p7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90" name="Google Shape;5490;p7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91" name="Google Shape;5491;p7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92" name="Google Shape;5492;p7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93" name="Google Shape;5493;p7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94" name="Google Shape;5494;p7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95" name="Google Shape;5495;p7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96" name="Google Shape;5496;p7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97" name="Google Shape;5497;p7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98" name="Google Shape;5498;p7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499" name="Google Shape;5499;p7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00" name="Google Shape;5500;p7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01" name="Google Shape;5501;p7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02" name="Google Shape;5502;p7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03" name="Google Shape;5503;p7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04" name="Google Shape;5504;p7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05" name="Google Shape;5505;p7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06" name="Google Shape;5506;p7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07" name="Google Shape;5507;p7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08" name="Google Shape;5508;p7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09" name="Google Shape;5509;p7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10" name="Google Shape;5510;p7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11" name="Google Shape;5511;p7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12" name="Google Shape;5512;p7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13" name="Google Shape;5513;p7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14" name="Google Shape;5514;p7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15" name="Google Shape;5515;p7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16" name="Google Shape;5516;p7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17" name="Google Shape;5517;p7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18" name="Google Shape;5518;p7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19" name="Google Shape;5519;p7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20" name="Google Shape;5520;p7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21" name="Google Shape;5521;p7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22" name="Google Shape;5522;p7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23" name="Google Shape;5523;p7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24" name="Google Shape;5524;p7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25" name="Google Shape;5525;p7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26" name="Google Shape;5526;p7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27" name="Google Shape;5527;p7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28" name="Google Shape;5528;p7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29" name="Google Shape;5529;p7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30" name="Google Shape;5530;p7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31" name="Google Shape;5531;p7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32" name="Google Shape;5532;p7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33" name="Google Shape;5533;p7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34" name="Google Shape;5534;p7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35" name="Google Shape;5535;p7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36" name="Google Shape;5536;p7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37" name="Google Shape;5537;p7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38" name="Google Shape;5538;p7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39" name="Google Shape;5539;p7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40" name="Google Shape;5540;p7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41" name="Google Shape;5541;p7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42" name="Google Shape;5542;p7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43" name="Google Shape;5543;p7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44" name="Google Shape;5544;p7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45" name="Google Shape;5545;p7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46" name="Google Shape;5546;p7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47" name="Google Shape;5547;p7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48" name="Google Shape;5548;p7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49" name="Google Shape;5549;p7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50" name="Google Shape;5550;p7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51" name="Google Shape;5551;p7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52" name="Google Shape;5552;p7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53" name="Google Shape;5553;p7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54" name="Google Shape;5554;p7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55" name="Google Shape;5555;p7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56" name="Google Shape;5556;p7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57" name="Google Shape;5557;p7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58" name="Google Shape;5558;p7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59" name="Google Shape;5559;p7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60" name="Google Shape;5560;p7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61" name="Google Shape;5561;p7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62" name="Google Shape;5562;p7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63" name="Google Shape;5563;p7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64" name="Google Shape;5564;p7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65" name="Google Shape;5565;p7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66" name="Google Shape;5566;p7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67" name="Google Shape;5567;p7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68" name="Google Shape;5568;p7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69" name="Google Shape;5569;p7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70" name="Google Shape;5570;p7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71" name="Google Shape;5571;p7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72" name="Google Shape;5572;p7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73" name="Google Shape;5573;p7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74" name="Google Shape;5574;p7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75" name="Google Shape;5575;p7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76" name="Google Shape;5576;p7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77" name="Google Shape;5577;p7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78" name="Google Shape;5578;p7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79" name="Google Shape;5579;p7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80" name="Google Shape;5580;p7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81" name="Google Shape;5581;p7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82" name="Google Shape;5582;p7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83" name="Google Shape;5583;p7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84" name="Google Shape;5584;p7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85" name="Google Shape;5585;p7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86" name="Google Shape;5586;p7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87" name="Google Shape;5587;p7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88" name="Google Shape;5588;p7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89" name="Google Shape;5589;p7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90" name="Google Shape;5590;p7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91" name="Google Shape;5591;p7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92" name="Google Shape;5592;p7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93" name="Google Shape;5593;p7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94" name="Google Shape;5594;p7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95" name="Google Shape;5595;p7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96" name="Google Shape;5596;p7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97" name="Google Shape;5597;p7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98" name="Google Shape;5598;p7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599" name="Google Shape;5599;p7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00" name="Google Shape;5600;p7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01" name="Google Shape;5601;p7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02" name="Google Shape;5602;p7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03" name="Google Shape;5603;p7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04" name="Google Shape;5604;p7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05" name="Google Shape;5605;p7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06" name="Google Shape;5606;p7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07" name="Google Shape;5607;p7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08" name="Google Shape;5608;p7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09" name="Google Shape;5609;p7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10" name="Google Shape;5610;p7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11" name="Google Shape;5611;p7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12" name="Google Shape;5612;p7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13" name="Google Shape;5613;p7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14" name="Google Shape;5614;p7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15" name="Google Shape;5615;p7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16" name="Google Shape;5616;p7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17" name="Google Shape;5617;p7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18" name="Google Shape;5618;p7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19" name="Google Shape;5619;p7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20" name="Google Shape;5620;p7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21" name="Google Shape;5621;p7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22" name="Google Shape;5622;p7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23" name="Google Shape;5623;p7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24" name="Google Shape;5624;p7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25" name="Google Shape;5625;p7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26" name="Google Shape;5626;p7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27" name="Google Shape;5627;p7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28" name="Google Shape;5628;p7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29" name="Google Shape;5629;p7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30" name="Google Shape;5630;p7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31" name="Google Shape;5631;p7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32" name="Google Shape;5632;p7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33" name="Google Shape;5633;p7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34" name="Google Shape;5634;p7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35" name="Google Shape;5635;p7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36" name="Google Shape;5636;p7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37" name="Google Shape;5637;p7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38" name="Google Shape;5638;p7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39" name="Google Shape;5639;p7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40" name="Google Shape;5640;p7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41" name="Google Shape;5641;p7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42" name="Google Shape;5642;p7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43" name="Google Shape;5643;p7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44" name="Google Shape;5644;p7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45" name="Google Shape;5645;p7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46" name="Google Shape;5646;p7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47" name="Google Shape;5647;p7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48" name="Google Shape;5648;p7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49" name="Google Shape;5649;p7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50" name="Google Shape;5650;p7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51" name="Google Shape;5651;p7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52" name="Google Shape;5652;p7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53" name="Google Shape;5653;p7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54" name="Google Shape;5654;p7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55" name="Google Shape;5655;p7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56" name="Google Shape;5656;p7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57" name="Google Shape;5657;p7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58" name="Google Shape;5658;p7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59" name="Google Shape;5659;p7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60" name="Google Shape;5660;p7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61" name="Google Shape;5661;p7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62" name="Google Shape;5662;p7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63" name="Google Shape;5663;p7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64" name="Google Shape;5664;p7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65" name="Google Shape;5665;p7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66" name="Google Shape;5666;p7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67" name="Google Shape;5667;p7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68" name="Google Shape;5668;p7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69" name="Google Shape;5669;p7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70" name="Google Shape;5670;p7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71" name="Google Shape;5671;p7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72" name="Google Shape;5672;p7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73" name="Google Shape;5673;p7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74" name="Google Shape;5674;p7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75" name="Google Shape;5675;p7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76" name="Google Shape;5676;p7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77" name="Google Shape;5677;p7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78" name="Google Shape;5678;p7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79" name="Google Shape;5679;p7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80" name="Google Shape;5680;p7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81" name="Google Shape;5681;p7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82" name="Google Shape;5682;p7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83" name="Google Shape;5683;p7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84" name="Google Shape;5684;p7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85" name="Google Shape;5685;p7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86" name="Google Shape;5686;p7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87" name="Google Shape;5687;p7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88" name="Google Shape;5688;p7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89" name="Google Shape;5689;p7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90" name="Google Shape;5690;p7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91" name="Google Shape;5691;p7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92" name="Google Shape;5692;p7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93" name="Google Shape;5693;p7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94" name="Google Shape;5694;p7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95" name="Google Shape;5695;p7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96" name="Google Shape;5696;p7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97" name="Google Shape;5697;p7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98" name="Google Shape;5698;p7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699" name="Google Shape;5699;p7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00" name="Google Shape;5700;p7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01" name="Google Shape;5701;p7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02" name="Google Shape;5702;p7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03" name="Google Shape;5703;p7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04" name="Google Shape;5704;p7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05" name="Google Shape;5705;p7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06" name="Google Shape;5706;p7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07" name="Google Shape;5707;p7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08" name="Google Shape;5708;p7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09" name="Google Shape;5709;p7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10" name="Google Shape;5710;p7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11" name="Google Shape;5711;p7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12" name="Google Shape;5712;p7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13" name="Google Shape;5713;p7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14" name="Google Shape;5714;p7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15" name="Google Shape;5715;p7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16" name="Google Shape;5716;p7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17" name="Google Shape;5717;p7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18" name="Google Shape;5718;p7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19" name="Google Shape;5719;p7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20" name="Google Shape;5720;p7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21" name="Google Shape;5721;p7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22" name="Google Shape;5722;p7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23" name="Google Shape;5723;p7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24" name="Google Shape;5724;p7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25" name="Google Shape;5725;p7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26" name="Google Shape;5726;p7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27" name="Google Shape;5727;p7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28" name="Google Shape;5728;p7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29" name="Google Shape;5729;p7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30" name="Google Shape;5730;p7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31" name="Google Shape;5731;p7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32" name="Google Shape;5732;p7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33" name="Google Shape;5733;p7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34" name="Google Shape;5734;p7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35" name="Google Shape;5735;p7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36" name="Google Shape;5736;p7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37" name="Google Shape;5737;p7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38" name="Google Shape;5738;p7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39" name="Google Shape;5739;p7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40" name="Google Shape;5740;p7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41" name="Google Shape;5741;p7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42" name="Google Shape;5742;p7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43" name="Google Shape;5743;p7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44" name="Google Shape;5744;p7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45" name="Google Shape;5745;p7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46" name="Google Shape;5746;p7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47" name="Google Shape;5747;p7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48" name="Google Shape;5748;p7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49" name="Google Shape;5749;p7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50" name="Google Shape;5750;p7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51" name="Google Shape;5751;p7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52" name="Google Shape;5752;p7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53" name="Google Shape;5753;p7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54" name="Google Shape;5754;p7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55" name="Google Shape;5755;p7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56" name="Google Shape;5756;p7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57" name="Google Shape;5757;p7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58" name="Google Shape;5758;p7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59" name="Google Shape;5759;p7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60" name="Google Shape;5760;p7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61" name="Google Shape;5761;p7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62" name="Google Shape;5762;p7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63" name="Google Shape;5763;p7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64" name="Google Shape;5764;p7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65" name="Google Shape;5765;p7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66" name="Google Shape;5766;p7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67" name="Google Shape;5767;p7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68" name="Google Shape;5768;p7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69" name="Google Shape;5769;p7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70" name="Google Shape;5770;p7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71" name="Google Shape;5771;p7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72" name="Google Shape;5772;p7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73" name="Google Shape;5773;p7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74" name="Google Shape;5774;p7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75" name="Google Shape;5775;p7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76" name="Google Shape;5776;p7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77" name="Google Shape;5777;p7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78" name="Google Shape;5778;p7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79" name="Google Shape;5779;p7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80" name="Google Shape;5780;p7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81" name="Google Shape;5781;p7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82" name="Google Shape;5782;p7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83" name="Google Shape;5783;p7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84" name="Google Shape;5784;p7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85" name="Google Shape;5785;p7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86" name="Google Shape;5786;p7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87" name="Google Shape;5787;p7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88" name="Google Shape;5788;p7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89" name="Google Shape;5789;p7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90" name="Google Shape;5790;p7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91" name="Google Shape;5791;p7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92" name="Google Shape;5792;p7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93" name="Google Shape;5793;p7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94" name="Google Shape;5794;p7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95" name="Google Shape;5795;p7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96" name="Google Shape;5796;p7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97" name="Google Shape;5797;p7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98" name="Google Shape;5798;p7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799" name="Google Shape;5799;p7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00" name="Google Shape;5800;p7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01" name="Google Shape;5801;p7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02" name="Google Shape;5802;p7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03" name="Google Shape;5803;p7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04" name="Google Shape;5804;p7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05" name="Google Shape;5805;p7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06" name="Google Shape;5806;p7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07" name="Google Shape;5807;p7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08" name="Google Shape;5808;p7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09" name="Google Shape;5809;p7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10" name="Google Shape;5810;p7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11" name="Google Shape;5811;p7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12" name="Google Shape;5812;p7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13" name="Google Shape;5813;p7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14" name="Google Shape;5814;p7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15" name="Google Shape;5815;p7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16" name="Google Shape;5816;p7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17" name="Google Shape;5817;p7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18" name="Google Shape;5818;p7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19" name="Google Shape;5819;p7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20" name="Google Shape;5820;p7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21" name="Google Shape;5821;p7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22" name="Google Shape;5822;p7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23" name="Google Shape;5823;p7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24" name="Google Shape;5824;p7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25" name="Google Shape;5825;p7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26" name="Google Shape;5826;p7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27" name="Google Shape;5827;p7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28" name="Google Shape;5828;p7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29" name="Google Shape;5829;p7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30" name="Google Shape;5830;p7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31" name="Google Shape;5831;p7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32" name="Google Shape;5832;p7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33" name="Google Shape;5833;p7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34" name="Google Shape;5834;p7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35" name="Google Shape;5835;p7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36" name="Google Shape;5836;p7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37" name="Google Shape;5837;p7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38" name="Google Shape;5838;p7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39" name="Google Shape;5839;p7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40" name="Google Shape;5840;p7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41" name="Google Shape;5841;p7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42" name="Google Shape;5842;p7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43" name="Google Shape;5843;p7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44" name="Google Shape;5844;p7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45" name="Google Shape;5845;p7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46" name="Google Shape;5846;p7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47" name="Google Shape;5847;p7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48" name="Google Shape;5848;p7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49" name="Google Shape;5849;p7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50" name="Google Shape;5850;p7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51" name="Google Shape;5851;p7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52" name="Google Shape;5852;p7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53" name="Google Shape;5853;p7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54" name="Google Shape;5854;p7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55" name="Google Shape;5855;p7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56" name="Google Shape;5856;p7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57" name="Google Shape;5857;p7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58" name="Google Shape;5858;p7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59" name="Google Shape;5859;p7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60" name="Google Shape;5860;p7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61" name="Google Shape;5861;p7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62" name="Google Shape;5862;p7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63" name="Google Shape;5863;p7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64" name="Google Shape;5864;p7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65" name="Google Shape;5865;p7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66" name="Google Shape;5866;p7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67" name="Google Shape;5867;p7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68" name="Google Shape;5868;p7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69" name="Google Shape;5869;p7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70" name="Google Shape;5870;p7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71" name="Google Shape;5871;p7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72" name="Google Shape;5872;p7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73" name="Google Shape;5873;p7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74" name="Google Shape;5874;p7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75" name="Google Shape;5875;p7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76" name="Google Shape;5876;p7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77" name="Google Shape;5877;p7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78" name="Google Shape;5878;p7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79" name="Google Shape;5879;p7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80" name="Google Shape;5880;p7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81" name="Google Shape;5881;p7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82" name="Google Shape;5882;p7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83" name="Google Shape;5883;p7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84" name="Google Shape;5884;p7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85" name="Google Shape;5885;p7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86" name="Google Shape;5886;p7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87" name="Google Shape;5887;p7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88" name="Google Shape;5888;p7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89" name="Google Shape;5889;p7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90" name="Google Shape;5890;p7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91" name="Google Shape;5891;p7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92" name="Google Shape;5892;p7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93" name="Google Shape;5893;p7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94" name="Google Shape;5894;p7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95" name="Google Shape;5895;p7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96" name="Google Shape;5896;p7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97" name="Google Shape;5897;p7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98" name="Google Shape;5898;p7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899" name="Google Shape;5899;p7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00" name="Google Shape;5900;p7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01" name="Google Shape;5901;p7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02" name="Google Shape;5902;p7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03" name="Google Shape;5903;p7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04" name="Google Shape;5904;p7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05" name="Google Shape;5905;p7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06" name="Google Shape;5906;p7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07" name="Google Shape;5907;p7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08" name="Google Shape;5908;p7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09" name="Google Shape;5909;p7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10" name="Google Shape;5910;p7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11" name="Google Shape;5911;p7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12" name="Google Shape;5912;p7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13" name="Google Shape;5913;p7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14" name="Google Shape;5914;p7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15" name="Google Shape;5915;p7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16" name="Google Shape;5916;p7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17" name="Google Shape;5917;p7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18" name="Google Shape;5918;p7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19" name="Google Shape;5919;p7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20" name="Google Shape;5920;p7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21" name="Google Shape;5921;p7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22" name="Google Shape;5922;p7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23" name="Google Shape;5923;p7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24" name="Google Shape;5924;p7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25" name="Google Shape;5925;p7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26" name="Google Shape;5926;p7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27" name="Google Shape;5927;p7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28" name="Google Shape;5928;p7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29" name="Google Shape;5929;p7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30" name="Google Shape;5930;p7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31" name="Google Shape;5931;p7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32" name="Google Shape;5932;p7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33" name="Google Shape;5933;p7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34" name="Google Shape;5934;p7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35" name="Google Shape;5935;p7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36" name="Google Shape;5936;p7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37" name="Google Shape;5937;p7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38" name="Google Shape;5938;p7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39" name="Google Shape;5939;p7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40" name="Google Shape;5940;p7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41" name="Google Shape;5941;p7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42" name="Google Shape;5942;p7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43" name="Google Shape;5943;p7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44" name="Google Shape;5944;p7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45" name="Google Shape;5945;p7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46" name="Google Shape;5946;p7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47" name="Google Shape;5947;p7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48" name="Google Shape;5948;p7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49" name="Google Shape;5949;p7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50" name="Google Shape;5950;p7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51" name="Google Shape;5951;p7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52" name="Google Shape;5952;p7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53" name="Google Shape;5953;p7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54" name="Google Shape;5954;p7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55" name="Google Shape;5955;p7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56" name="Google Shape;5956;p7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57" name="Google Shape;5957;p7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58" name="Google Shape;5958;p7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59" name="Google Shape;5959;p7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60" name="Google Shape;5960;p7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61" name="Google Shape;5961;p7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62" name="Google Shape;5962;p7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63" name="Google Shape;5963;p7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64" name="Google Shape;5964;p7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65" name="Google Shape;5965;p7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66" name="Google Shape;5966;p7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67" name="Google Shape;5967;p7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68" name="Google Shape;5968;p7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69" name="Google Shape;5969;p7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70" name="Google Shape;5970;p7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71" name="Google Shape;5971;p7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72" name="Google Shape;5972;p7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73" name="Google Shape;5973;p7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74" name="Google Shape;5974;p7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75" name="Google Shape;5975;p7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76" name="Google Shape;5976;p7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77" name="Google Shape;5977;p7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78" name="Google Shape;5978;p7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79" name="Google Shape;5979;p7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80" name="Google Shape;5980;p7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81" name="Google Shape;5981;p7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82" name="Google Shape;5982;p7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83" name="Google Shape;5983;p7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84" name="Google Shape;5984;p7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85" name="Google Shape;5985;p7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86" name="Google Shape;5986;p7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87" name="Google Shape;5987;p7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88" name="Google Shape;5988;p7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89" name="Google Shape;5989;p7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90" name="Google Shape;5990;p7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91" name="Google Shape;5991;p7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92" name="Google Shape;5992;p7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93" name="Google Shape;5993;p7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94" name="Google Shape;5994;p7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95" name="Google Shape;5995;p7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96" name="Google Shape;5996;p7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97" name="Google Shape;5997;p7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98" name="Google Shape;5998;p7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5999" name="Google Shape;5999;p7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00" name="Google Shape;6000;p7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01" name="Google Shape;6001;p7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02" name="Google Shape;6002;p7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03" name="Google Shape;6003;p7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04" name="Google Shape;6004;p7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05" name="Google Shape;6005;p7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06" name="Google Shape;6006;p7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07" name="Google Shape;6007;p7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08" name="Google Shape;6008;p7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09" name="Google Shape;6009;p7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10" name="Google Shape;6010;p7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11" name="Google Shape;6011;p7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12" name="Google Shape;6012;p7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13" name="Google Shape;6013;p7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14" name="Google Shape;6014;p7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15" name="Google Shape;6015;p7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16" name="Google Shape;6016;p7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17" name="Google Shape;6017;p7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18" name="Google Shape;6018;p7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19" name="Google Shape;6019;p7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20" name="Google Shape;6020;p7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21" name="Google Shape;6021;p7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22" name="Google Shape;6022;p7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23" name="Google Shape;6023;p7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24" name="Google Shape;6024;p7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25" name="Google Shape;6025;p7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26" name="Google Shape;6026;p7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27" name="Google Shape;6027;p7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28" name="Google Shape;6028;p7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29" name="Google Shape;6029;p7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30" name="Google Shape;6030;p7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31" name="Google Shape;6031;p7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32" name="Google Shape;6032;p7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33" name="Google Shape;6033;p7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34" name="Google Shape;6034;p7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35" name="Google Shape;6035;p7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36" name="Google Shape;6036;p7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37" name="Google Shape;6037;p7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38" name="Google Shape;6038;p7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39" name="Google Shape;6039;p7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40" name="Google Shape;6040;p7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41" name="Google Shape;6041;p7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42" name="Google Shape;6042;p7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43" name="Google Shape;6043;p7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44" name="Google Shape;6044;p7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45" name="Google Shape;6045;p7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46" name="Google Shape;6046;p7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47" name="Google Shape;6047;p7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48" name="Google Shape;6048;p7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49" name="Google Shape;6049;p7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50" name="Google Shape;6050;p7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51" name="Google Shape;6051;p7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52" name="Google Shape;6052;p7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53" name="Google Shape;6053;p7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54" name="Google Shape;6054;p7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55" name="Google Shape;6055;p7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56" name="Google Shape;6056;p7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57" name="Google Shape;6057;p7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58" name="Google Shape;6058;p7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59" name="Google Shape;6059;p7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60" name="Google Shape;6060;p7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61" name="Google Shape;6061;p7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62" name="Google Shape;6062;p7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63" name="Google Shape;6063;p7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64" name="Google Shape;6064;p7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65" name="Google Shape;6065;p7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66" name="Google Shape;6066;p7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67" name="Google Shape;6067;p7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68" name="Google Shape;6068;p7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69" name="Google Shape;6069;p7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70" name="Google Shape;6070;p7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71" name="Google Shape;6071;p7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72" name="Google Shape;6072;p7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73" name="Google Shape;6073;p7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74" name="Google Shape;6074;p7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75" name="Google Shape;6075;p7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76" name="Google Shape;6076;p7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77" name="Google Shape;6077;p7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78" name="Google Shape;6078;p7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79" name="Google Shape;6079;p7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80" name="Google Shape;6080;p7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81" name="Google Shape;6081;p7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82" name="Google Shape;6082;p7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83" name="Google Shape;6083;p7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84" name="Google Shape;6084;p7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85" name="Google Shape;6085;p7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86" name="Google Shape;6086;p7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87" name="Google Shape;6087;p7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88" name="Google Shape;6088;p7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89" name="Google Shape;6089;p7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90" name="Google Shape;6090;p7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91" name="Google Shape;6091;p7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92" name="Google Shape;6092;p7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93" name="Google Shape;6093;p7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94" name="Google Shape;6094;p7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95" name="Google Shape;6095;p7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96" name="Google Shape;6096;p7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97" name="Google Shape;6097;p7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98" name="Google Shape;6098;p7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099" name="Google Shape;6099;p7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00" name="Google Shape;6100;p7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01" name="Google Shape;6101;p7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02" name="Google Shape;6102;p7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03" name="Google Shape;6103;p7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04" name="Google Shape;6104;p7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05" name="Google Shape;6105;p7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06" name="Google Shape;6106;p7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07" name="Google Shape;6107;p7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08" name="Google Shape;6108;p7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09" name="Google Shape;6109;p7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10" name="Google Shape;6110;p7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11" name="Google Shape;6111;p7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12" name="Google Shape;6112;p7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13" name="Google Shape;6113;p7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14" name="Google Shape;6114;p7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15" name="Google Shape;6115;p7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16" name="Google Shape;6116;p7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17" name="Google Shape;6117;p7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18" name="Google Shape;6118;p7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19" name="Google Shape;6119;p7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20" name="Google Shape;6120;p7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21" name="Google Shape;6121;p7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22" name="Google Shape;6122;p7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23" name="Google Shape;6123;p7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24" name="Google Shape;6124;p7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25" name="Google Shape;6125;p7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26" name="Google Shape;6126;p7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27" name="Google Shape;6127;p7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28" name="Google Shape;6128;p7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29" name="Google Shape;6129;p7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30" name="Google Shape;6130;p7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31" name="Google Shape;6131;p7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32" name="Google Shape;6132;p7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33" name="Google Shape;6133;p7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34" name="Google Shape;6134;p7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35" name="Google Shape;6135;p7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36" name="Google Shape;6136;p7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37" name="Google Shape;6137;p7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38" name="Google Shape;6138;p7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39" name="Google Shape;6139;p7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40" name="Google Shape;6140;p7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41" name="Google Shape;6141;p7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42" name="Google Shape;6142;p7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43" name="Google Shape;6143;p7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44" name="Google Shape;6144;p7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45" name="Google Shape;6145;p7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46" name="Google Shape;6146;p7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47" name="Google Shape;6147;p7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48" name="Google Shape;6148;p7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49" name="Google Shape;6149;p7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50" name="Google Shape;6150;p7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51" name="Google Shape;6151;p7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52" name="Google Shape;6152;p7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53" name="Google Shape;6153;p7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54" name="Google Shape;6154;p7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55" name="Google Shape;6155;p7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56" name="Google Shape;6156;p7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57" name="Google Shape;6157;p7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58" name="Google Shape;6158;p7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59" name="Google Shape;6159;p7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60" name="Google Shape;6160;p7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61" name="Google Shape;6161;p7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62" name="Google Shape;6162;p7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63" name="Google Shape;6163;p7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64" name="Google Shape;6164;p7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65" name="Google Shape;6165;p7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66" name="Google Shape;6166;p7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67" name="Google Shape;6167;p7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68" name="Google Shape;6168;p7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69" name="Google Shape;6169;p7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70" name="Google Shape;6170;p7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71" name="Google Shape;6171;p7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72" name="Google Shape;6172;p7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73" name="Google Shape;6173;p7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74" name="Google Shape;6174;p7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75" name="Google Shape;6175;p7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76" name="Google Shape;6176;p7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77" name="Google Shape;6177;p7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78" name="Google Shape;6178;p7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79" name="Google Shape;6179;p7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80" name="Google Shape;6180;p7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81" name="Google Shape;6181;p7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82" name="Google Shape;6182;p7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83" name="Google Shape;6183;p7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84" name="Google Shape;6184;p7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85" name="Google Shape;6185;p7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86" name="Google Shape;6186;p7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87" name="Google Shape;6187;p7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88" name="Google Shape;6188;p7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89" name="Google Shape;6189;p7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90" name="Google Shape;6190;p7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91" name="Google Shape;6191;p7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92" name="Google Shape;6192;p7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93" name="Google Shape;6193;p7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94" name="Google Shape;6194;p7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95" name="Google Shape;6195;p7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96" name="Google Shape;6196;p7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97" name="Google Shape;6197;p7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98" name="Google Shape;6198;p7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199" name="Google Shape;6199;p7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00" name="Google Shape;6200;p7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01" name="Google Shape;6201;p7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02" name="Google Shape;6202;p7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03" name="Google Shape;6203;p7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04" name="Google Shape;6204;p7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05" name="Google Shape;6205;p7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06" name="Google Shape;6206;p7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07" name="Google Shape;6207;p7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08" name="Google Shape;6208;p7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09" name="Google Shape;6209;p7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10" name="Google Shape;6210;p7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11" name="Google Shape;6211;p7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12" name="Google Shape;6212;p7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13" name="Google Shape;6213;p7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14" name="Google Shape;6214;p7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15" name="Google Shape;6215;p7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16" name="Google Shape;6216;p7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17" name="Google Shape;6217;p7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18" name="Google Shape;6218;p7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19" name="Google Shape;6219;p7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20" name="Google Shape;6220;p7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21" name="Google Shape;6221;p7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22" name="Google Shape;6222;p7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23" name="Google Shape;6223;p7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24" name="Google Shape;6224;p7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25" name="Google Shape;6225;p7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26" name="Google Shape;6226;p7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27" name="Google Shape;6227;p7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28" name="Google Shape;6228;p7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29" name="Google Shape;6229;p7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30" name="Google Shape;6230;p7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31" name="Google Shape;6231;p7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32" name="Google Shape;6232;p7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33" name="Google Shape;6233;p7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34" name="Google Shape;6234;p7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35" name="Google Shape;6235;p7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36" name="Google Shape;6236;p7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37" name="Google Shape;6237;p7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38" name="Google Shape;6238;p7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39" name="Google Shape;6239;p7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40" name="Google Shape;6240;p7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41" name="Google Shape;6241;p7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42" name="Google Shape;6242;p7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43" name="Google Shape;6243;p7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44" name="Google Shape;6244;p7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45" name="Google Shape;6245;p7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46" name="Google Shape;6246;p7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47" name="Google Shape;6247;p7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48" name="Google Shape;6248;p7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49" name="Google Shape;6249;p7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50" name="Google Shape;6250;p7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51" name="Google Shape;6251;p7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52" name="Google Shape;6252;p7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53" name="Google Shape;6253;p7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54" name="Google Shape;6254;p7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55" name="Google Shape;6255;p7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56" name="Google Shape;6256;p7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57" name="Google Shape;6257;p7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58" name="Google Shape;6258;p7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59" name="Google Shape;6259;p7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60" name="Google Shape;6260;p7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61" name="Google Shape;6261;p7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62" name="Google Shape;6262;p7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63" name="Google Shape;6263;p7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64" name="Google Shape;6264;p7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65" name="Google Shape;6265;p7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66" name="Google Shape;6266;p7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67" name="Google Shape;6267;p7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68" name="Google Shape;6268;p7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69" name="Google Shape;6269;p7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70" name="Google Shape;6270;p7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71" name="Google Shape;6271;p7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72" name="Google Shape;6272;p7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73" name="Google Shape;6273;p7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74" name="Google Shape;6274;p7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75" name="Google Shape;6275;p7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76" name="Google Shape;6276;p7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77" name="Google Shape;6277;p7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78" name="Google Shape;6278;p7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79" name="Google Shape;6279;p7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80" name="Google Shape;6280;p7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81" name="Google Shape;6281;p7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82" name="Google Shape;6282;p7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83" name="Google Shape;6283;p7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84" name="Google Shape;6284;p7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85" name="Google Shape;6285;p7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86" name="Google Shape;6286;p7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87" name="Google Shape;6287;p7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88" name="Google Shape;6288;p7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89" name="Google Shape;6289;p7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90" name="Google Shape;6290;p7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91" name="Google Shape;6291;p7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92" name="Google Shape;6292;p7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93" name="Google Shape;6293;p7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94" name="Google Shape;6294;p7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95" name="Google Shape;6295;p7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96" name="Google Shape;6296;p7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97" name="Google Shape;6297;p7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98" name="Google Shape;6298;p7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299" name="Google Shape;6299;p7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00" name="Google Shape;6300;p7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01" name="Google Shape;6301;p7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02" name="Google Shape;6302;p7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03" name="Google Shape;6303;p7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04" name="Google Shape;6304;p7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05" name="Google Shape;6305;p7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06" name="Google Shape;6306;p7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07" name="Google Shape;6307;p7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08" name="Google Shape;6308;p7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09" name="Google Shape;6309;p7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10" name="Google Shape;6310;p7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11" name="Google Shape;6311;p7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12" name="Google Shape;6312;p7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13" name="Google Shape;6313;p7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14" name="Google Shape;6314;p7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15" name="Google Shape;6315;p7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16" name="Google Shape;6316;p7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17" name="Google Shape;6317;p7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18" name="Google Shape;6318;p7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19" name="Google Shape;6319;p7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20" name="Google Shape;6320;p7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21" name="Google Shape;6321;p7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22" name="Google Shape;6322;p7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23" name="Google Shape;6323;p7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24" name="Google Shape;6324;p7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25" name="Google Shape;6325;p7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26" name="Google Shape;6326;p7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27" name="Google Shape;6327;p7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28" name="Google Shape;6328;p7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29" name="Google Shape;6329;p7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30" name="Google Shape;6330;p7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31" name="Google Shape;6331;p7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32" name="Google Shape;6332;p7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33" name="Google Shape;6333;p7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34" name="Google Shape;6334;p7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35" name="Google Shape;6335;p7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36" name="Google Shape;6336;p7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37" name="Google Shape;6337;p7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38" name="Google Shape;6338;p7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39" name="Google Shape;6339;p7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40" name="Google Shape;6340;p7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41" name="Google Shape;6341;p7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42" name="Google Shape;6342;p7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43" name="Google Shape;6343;p7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44" name="Google Shape;6344;p7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45" name="Google Shape;6345;p7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46" name="Google Shape;6346;p7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47" name="Google Shape;6347;p7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48" name="Google Shape;6348;p7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49" name="Google Shape;6349;p7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50" name="Google Shape;6350;p7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51" name="Google Shape;6351;p7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52" name="Google Shape;6352;p7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53" name="Google Shape;6353;p7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54" name="Google Shape;6354;p7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55" name="Google Shape;6355;p7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56" name="Google Shape;6356;p7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57" name="Google Shape;6357;p7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58" name="Google Shape;6358;p7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59" name="Google Shape;6359;p7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60" name="Google Shape;6360;p7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61" name="Google Shape;6361;p7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62" name="Google Shape;6362;p7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63" name="Google Shape;6363;p7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64" name="Google Shape;6364;p7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65" name="Google Shape;6365;p7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66" name="Google Shape;6366;p7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67" name="Google Shape;6367;p7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68" name="Google Shape;6368;p7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69" name="Google Shape;6369;p7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70" name="Google Shape;6370;p7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71" name="Google Shape;6371;p7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72" name="Google Shape;6372;p7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73" name="Google Shape;6373;p7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74" name="Google Shape;6374;p7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75" name="Google Shape;6375;p7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76" name="Google Shape;6376;p7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77" name="Google Shape;6377;p7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78" name="Google Shape;6378;p7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79" name="Google Shape;6379;p7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80" name="Google Shape;6380;p7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81" name="Google Shape;6381;p7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82" name="Google Shape;6382;p7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83" name="Google Shape;6383;p7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84" name="Google Shape;6384;p7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85" name="Google Shape;6385;p7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86" name="Google Shape;6386;p7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87" name="Google Shape;6387;p7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88" name="Google Shape;6388;p7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89" name="Google Shape;6389;p7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90" name="Google Shape;6390;p7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91" name="Google Shape;6391;p7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92" name="Google Shape;6392;p7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93" name="Google Shape;6393;p7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94" name="Google Shape;6394;p7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95" name="Google Shape;6395;p7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96" name="Google Shape;6396;p7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97" name="Google Shape;6397;p7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98" name="Google Shape;6398;p7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399" name="Google Shape;6399;p7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00" name="Google Shape;6400;p7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01" name="Google Shape;6401;p7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02" name="Google Shape;6402;p7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03" name="Google Shape;6403;p7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04" name="Google Shape;6404;p7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05" name="Google Shape;6405;p7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06" name="Google Shape;6406;p7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07" name="Google Shape;6407;p7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08" name="Google Shape;6408;p7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09" name="Google Shape;6409;p7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10" name="Google Shape;6410;p7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11" name="Google Shape;6411;p7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12" name="Google Shape;6412;p7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13" name="Google Shape;6413;p7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14" name="Google Shape;6414;p7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15" name="Google Shape;6415;p7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16" name="Google Shape;6416;p7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17" name="Google Shape;6417;p7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18" name="Google Shape;6418;p7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19" name="Google Shape;6419;p7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20" name="Google Shape;6420;p7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21" name="Google Shape;6421;p7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22" name="Google Shape;6422;p7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23" name="Google Shape;6423;p7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24" name="Google Shape;6424;p7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25" name="Google Shape;6425;p7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26" name="Google Shape;6426;p7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27" name="Google Shape;6427;p7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28" name="Google Shape;6428;p7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29" name="Google Shape;6429;p7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30" name="Google Shape;6430;p7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31" name="Google Shape;6431;p7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32" name="Google Shape;6432;p7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33" name="Google Shape;6433;p7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34" name="Google Shape;6434;p7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35" name="Google Shape;6435;p7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36" name="Google Shape;6436;p7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37" name="Google Shape;6437;p7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38" name="Google Shape;6438;p7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39" name="Google Shape;6439;p7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40" name="Google Shape;6440;p7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41" name="Google Shape;6441;p7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42" name="Google Shape;6442;p7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43" name="Google Shape;6443;p7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44" name="Google Shape;6444;p7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45" name="Google Shape;6445;p7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46" name="Google Shape;6446;p7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47" name="Google Shape;6447;p7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48" name="Google Shape;6448;p7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49" name="Google Shape;6449;p7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50" name="Google Shape;6450;p7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51" name="Google Shape;6451;p7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52" name="Google Shape;6452;p7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53" name="Google Shape;6453;p7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54" name="Google Shape;6454;p7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55" name="Google Shape;6455;p7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56" name="Google Shape;6456;p7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57" name="Google Shape;6457;p7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58" name="Google Shape;6458;p7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59" name="Google Shape;6459;p7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60" name="Google Shape;6460;p7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61" name="Google Shape;6461;p7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62" name="Google Shape;6462;p7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63" name="Google Shape;6463;p7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64" name="Google Shape;6464;p7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65" name="Google Shape;6465;p7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66" name="Google Shape;6466;p7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67" name="Google Shape;6467;p7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68" name="Google Shape;6468;p7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69" name="Google Shape;6469;p7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70" name="Google Shape;6470;p7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71" name="Google Shape;6471;p7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72" name="Google Shape;6472;p7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73" name="Google Shape;6473;p7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74" name="Google Shape;6474;p7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75" name="Google Shape;6475;p7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76" name="Google Shape;6476;p7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77" name="Google Shape;6477;p7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78" name="Google Shape;6478;p7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79" name="Google Shape;6479;p7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80" name="Google Shape;6480;p7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81" name="Google Shape;6481;p7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82" name="Google Shape;6482;p7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83" name="Google Shape;6483;p7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84" name="Google Shape;6484;p7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85" name="Google Shape;6485;p7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86" name="Google Shape;6486;p7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87" name="Google Shape;6487;p7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88" name="Google Shape;6488;p7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89" name="Google Shape;6489;p7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90" name="Google Shape;6490;p7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91" name="Google Shape;6491;p7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92" name="Google Shape;6492;p7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93" name="Google Shape;6493;p7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94" name="Google Shape;6494;p7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95" name="Google Shape;6495;p7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96" name="Google Shape;6496;p7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97" name="Google Shape;6497;p7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98" name="Google Shape;6498;p7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499" name="Google Shape;6499;p7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00" name="Google Shape;6500;p7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01" name="Google Shape;6501;p7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02" name="Google Shape;6502;p7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03" name="Google Shape;6503;p7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04" name="Google Shape;6504;p7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05" name="Google Shape;6505;p7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06" name="Google Shape;6506;p7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07" name="Google Shape;6507;p7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08" name="Google Shape;6508;p7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09" name="Google Shape;6509;p7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10" name="Google Shape;6510;p7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11" name="Google Shape;6511;p7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12" name="Google Shape;6512;p7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13" name="Google Shape;6513;p7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14" name="Google Shape;6514;p7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15" name="Google Shape;6515;p7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16" name="Google Shape;6516;p7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17" name="Google Shape;6517;p7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18" name="Google Shape;6518;p7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19" name="Google Shape;6519;p7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20" name="Google Shape;6520;p7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21" name="Google Shape;6521;p7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22" name="Google Shape;6522;p7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23" name="Google Shape;6523;p7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24" name="Google Shape;6524;p7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25" name="Google Shape;6525;p7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26" name="Google Shape;6526;p7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27" name="Google Shape;6527;p7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28" name="Google Shape;6528;p7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29" name="Google Shape;6529;p7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30" name="Google Shape;6530;p7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31" name="Google Shape;6531;p7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32" name="Google Shape;6532;p7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33" name="Google Shape;6533;p7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34" name="Google Shape;6534;p7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35" name="Google Shape;6535;p7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36" name="Google Shape;6536;p7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37" name="Google Shape;6537;p7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38" name="Google Shape;6538;p7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39" name="Google Shape;6539;p7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40" name="Google Shape;6540;p7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41" name="Google Shape;6541;p7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42" name="Google Shape;6542;p7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43" name="Google Shape;6543;p7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44" name="Google Shape;6544;p7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45" name="Google Shape;6545;p7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46" name="Google Shape;6546;p7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47" name="Google Shape;6547;p7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48" name="Google Shape;6548;p7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49" name="Google Shape;6549;p7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50" name="Google Shape;6550;p7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51" name="Google Shape;6551;p7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52" name="Google Shape;6552;p7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53" name="Google Shape;6553;p7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54" name="Google Shape;6554;p7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55" name="Google Shape;6555;p7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56" name="Google Shape;6556;p7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57" name="Google Shape;6557;p7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58" name="Google Shape;6558;p7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59" name="Google Shape;6559;p7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60" name="Google Shape;6560;p7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61" name="Google Shape;6561;p7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62" name="Google Shape;6562;p7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63" name="Google Shape;6563;p7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64" name="Google Shape;6564;p7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65" name="Google Shape;6565;p7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66" name="Google Shape;6566;p7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67" name="Google Shape;6567;p7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68" name="Google Shape;6568;p7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69" name="Google Shape;6569;p7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70" name="Google Shape;6570;p7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71" name="Google Shape;6571;p7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72" name="Google Shape;6572;p7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73" name="Google Shape;6573;p7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74" name="Google Shape;6574;p7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75" name="Google Shape;6575;p7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76" name="Google Shape;6576;p7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77" name="Google Shape;6577;p7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78" name="Google Shape;6578;p7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79" name="Google Shape;6579;p7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80" name="Google Shape;6580;p7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81" name="Google Shape;6581;p7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82" name="Google Shape;6582;p7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83" name="Google Shape;6583;p7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84" name="Google Shape;6584;p7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85" name="Google Shape;6585;p7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86" name="Google Shape;6586;p7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87" name="Google Shape;6587;p7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88" name="Google Shape;6588;p7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89" name="Google Shape;6589;p7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90" name="Google Shape;6590;p7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91" name="Google Shape;6591;p7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92" name="Google Shape;6592;p7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93" name="Google Shape;6593;p7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94" name="Google Shape;6594;p7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95" name="Google Shape;6595;p7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96" name="Google Shape;6596;p7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97" name="Google Shape;6597;p7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98" name="Google Shape;6598;p7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599" name="Google Shape;6599;p7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00" name="Google Shape;6600;p7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01" name="Google Shape;6601;p7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02" name="Google Shape;6602;p7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03" name="Google Shape;6603;p7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04" name="Google Shape;6604;p7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05" name="Google Shape;6605;p7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06" name="Google Shape;6606;p7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07" name="Google Shape;6607;p7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08" name="Google Shape;6608;p7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09" name="Google Shape;6609;p7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10" name="Google Shape;6610;p7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11" name="Google Shape;6611;p7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12" name="Google Shape;6612;p7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13" name="Google Shape;6613;p7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14" name="Google Shape;6614;p7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15" name="Google Shape;6615;p7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16" name="Google Shape;6616;p7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17" name="Google Shape;6617;p7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18" name="Google Shape;6618;p7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19" name="Google Shape;6619;p7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20" name="Google Shape;6620;p7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21" name="Google Shape;6621;p7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22" name="Google Shape;6622;p7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23" name="Google Shape;6623;p7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24" name="Google Shape;6624;p7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25" name="Google Shape;6625;p7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26" name="Google Shape;6626;p7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27" name="Google Shape;6627;p7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28" name="Google Shape;6628;p7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29" name="Google Shape;6629;p7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30" name="Google Shape;6630;p7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31" name="Google Shape;6631;p7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32" name="Google Shape;6632;p7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33" name="Google Shape;6633;p7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34" name="Google Shape;6634;p7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35" name="Google Shape;6635;p7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36" name="Google Shape;6636;p7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37" name="Google Shape;6637;p7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38" name="Google Shape;6638;p7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39" name="Google Shape;6639;p7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40" name="Google Shape;6640;p7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41" name="Google Shape;6641;p7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42" name="Google Shape;6642;p7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43" name="Google Shape;6643;p7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44" name="Google Shape;6644;p7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45" name="Google Shape;6645;p7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46" name="Google Shape;6646;p7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47" name="Google Shape;6647;p7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48" name="Google Shape;6648;p7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49" name="Google Shape;6649;p7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50" name="Google Shape;6650;p7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51" name="Google Shape;6651;p7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52" name="Google Shape;6652;p7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53" name="Google Shape;6653;p7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54" name="Google Shape;6654;p7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55" name="Google Shape;6655;p7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56" name="Google Shape;6656;p7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57" name="Google Shape;6657;p7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58" name="Google Shape;6658;p7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59" name="Google Shape;6659;p7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60" name="Google Shape;6660;p7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61" name="Google Shape;6661;p7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62" name="Google Shape;6662;p7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63" name="Google Shape;6663;p7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64" name="Google Shape;6664;p7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65" name="Google Shape;6665;p7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66" name="Google Shape;6666;p7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67" name="Google Shape;6667;p7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68" name="Google Shape;6668;p7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69" name="Google Shape;6669;p7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70" name="Google Shape;6670;p7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71" name="Google Shape;6671;p7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72" name="Google Shape;6672;p7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73" name="Google Shape;6673;p7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74" name="Google Shape;6674;p7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75" name="Google Shape;6675;p7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76" name="Google Shape;6676;p7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77" name="Google Shape;6677;p7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78" name="Google Shape;6678;p7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79" name="Google Shape;6679;p7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80" name="Google Shape;6680;p7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81" name="Google Shape;6681;p7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82" name="Google Shape;6682;p7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83" name="Google Shape;6683;p7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84" name="Google Shape;6684;p7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85" name="Google Shape;6685;p7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86" name="Google Shape;6686;p7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87" name="Google Shape;6687;p7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88" name="Google Shape;6688;p7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89" name="Google Shape;6689;p7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90" name="Google Shape;6690;p7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91" name="Google Shape;6691;p7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92" name="Google Shape;6692;p7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93" name="Google Shape;6693;p7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94" name="Google Shape;6694;p7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95" name="Google Shape;6695;p7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96" name="Google Shape;6696;p7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97" name="Google Shape;6697;p7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98" name="Google Shape;6698;p7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699" name="Google Shape;6699;p7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00" name="Google Shape;6700;p7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01" name="Google Shape;6701;p7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02" name="Google Shape;6702;p7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03" name="Google Shape;6703;p7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04" name="Google Shape;6704;p7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05" name="Google Shape;6705;p7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06" name="Google Shape;6706;p7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07" name="Google Shape;6707;p7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08" name="Google Shape;6708;p7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09" name="Google Shape;6709;p7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10" name="Google Shape;6710;p7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11" name="Google Shape;6711;p7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12" name="Google Shape;6712;p7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13" name="Google Shape;6713;p7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14" name="Google Shape;6714;p7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15" name="Google Shape;6715;p7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16" name="Google Shape;6716;p7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17" name="Google Shape;6717;p7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18" name="Google Shape;6718;p7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19" name="Google Shape;6719;p7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20" name="Google Shape;6720;p7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21" name="Google Shape;6721;p7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22" name="Google Shape;6722;p7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23" name="Google Shape;6723;p7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24" name="Google Shape;6724;p7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25" name="Google Shape;6725;p7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26" name="Google Shape;6726;p7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27" name="Google Shape;6727;p7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28" name="Google Shape;6728;p7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29" name="Google Shape;6729;p7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30" name="Google Shape;6730;p7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31" name="Google Shape;6731;p7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32" name="Google Shape;6732;p7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33" name="Google Shape;6733;p7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34" name="Google Shape;6734;p7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35" name="Google Shape;6735;p7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36" name="Google Shape;6736;p7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37" name="Google Shape;6737;p7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38" name="Google Shape;6738;p7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39" name="Google Shape;6739;p7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40" name="Google Shape;6740;p7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41" name="Google Shape;6741;p7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42" name="Google Shape;6742;p7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43" name="Google Shape;6743;p7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44" name="Google Shape;6744;p7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45" name="Google Shape;6745;p7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46" name="Google Shape;6746;p7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47" name="Google Shape;6747;p7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48" name="Google Shape;6748;p7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49" name="Google Shape;6749;p7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50" name="Google Shape;6750;p7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51" name="Google Shape;6751;p7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52" name="Google Shape;6752;p7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53" name="Google Shape;6753;p7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54" name="Google Shape;6754;p7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55" name="Google Shape;6755;p7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56" name="Google Shape;6756;p7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57" name="Google Shape;6757;p7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58" name="Google Shape;6758;p7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59" name="Google Shape;6759;p7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60" name="Google Shape;6760;p7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61" name="Google Shape;6761;p7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62" name="Google Shape;6762;p7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63" name="Google Shape;6763;p7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64" name="Google Shape;6764;p7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65" name="Google Shape;6765;p7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66" name="Google Shape;6766;p7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67" name="Google Shape;6767;p7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68" name="Google Shape;6768;p7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69" name="Google Shape;6769;p7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70" name="Google Shape;6770;p7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71" name="Google Shape;6771;p7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72" name="Google Shape;6772;p7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73" name="Google Shape;6773;p7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74" name="Google Shape;6774;p7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75" name="Google Shape;6775;p7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76" name="Google Shape;6776;p7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77" name="Google Shape;6777;p7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78" name="Google Shape;6778;p7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79" name="Google Shape;6779;p7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80" name="Google Shape;6780;p7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81" name="Google Shape;6781;p7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82" name="Google Shape;6782;p7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83" name="Google Shape;6783;p7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84" name="Google Shape;6784;p7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85" name="Google Shape;6785;p7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86" name="Google Shape;6786;p7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87" name="Google Shape;6787;p7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88" name="Google Shape;6788;p7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89" name="Google Shape;6789;p7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90" name="Google Shape;6790;p7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91" name="Google Shape;6791;p7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92" name="Google Shape;6792;p7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93" name="Google Shape;6793;p7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94" name="Google Shape;6794;p7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95" name="Google Shape;6795;p7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96" name="Google Shape;6796;p7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97" name="Google Shape;6797;p7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98" name="Google Shape;6798;p7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799" name="Google Shape;6799;p7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00" name="Google Shape;6800;p7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01" name="Google Shape;6801;p7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02" name="Google Shape;6802;p7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03" name="Google Shape;6803;p7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04" name="Google Shape;6804;p7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05" name="Google Shape;6805;p7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06" name="Google Shape;6806;p7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07" name="Google Shape;6807;p7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08" name="Google Shape;6808;p7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09" name="Google Shape;6809;p7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10" name="Google Shape;6810;p7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11" name="Google Shape;6811;p7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12" name="Google Shape;6812;p7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13" name="Google Shape;6813;p7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14" name="Google Shape;6814;p7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15" name="Google Shape;6815;p7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16" name="Google Shape;6816;p7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17" name="Google Shape;6817;p7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18" name="Google Shape;6818;p7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19" name="Google Shape;6819;p7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20" name="Google Shape;6820;p7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21" name="Google Shape;6821;p7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22" name="Google Shape;6822;p7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23" name="Google Shape;6823;p7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24" name="Google Shape;6824;p7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25" name="Google Shape;6825;p7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26" name="Google Shape;6826;p7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27" name="Google Shape;6827;p7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28" name="Google Shape;6828;p7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29" name="Google Shape;6829;p7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30" name="Google Shape;6830;p7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31" name="Google Shape;6831;p7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32" name="Google Shape;6832;p7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33" name="Google Shape;6833;p7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34" name="Google Shape;6834;p7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35" name="Google Shape;6835;p7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36" name="Google Shape;6836;p7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37" name="Google Shape;6837;p7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38" name="Google Shape;6838;p7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39" name="Google Shape;6839;p7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40" name="Google Shape;6840;p7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41" name="Google Shape;6841;p7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42" name="Google Shape;6842;p7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43" name="Google Shape;6843;p7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44" name="Google Shape;6844;p7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45" name="Google Shape;6845;p7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46" name="Google Shape;6846;p7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47" name="Google Shape;6847;p7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48" name="Google Shape;6848;p7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49" name="Google Shape;6849;p7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50" name="Google Shape;6850;p7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51" name="Google Shape;6851;p7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52" name="Google Shape;6852;p7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53" name="Google Shape;6853;p7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54" name="Google Shape;6854;p7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55" name="Google Shape;6855;p7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56" name="Google Shape;6856;p7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57" name="Google Shape;6857;p7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58" name="Google Shape;6858;p7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59" name="Google Shape;6859;p7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60" name="Google Shape;6860;p7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61" name="Google Shape;6861;p7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62" name="Google Shape;6862;p7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63" name="Google Shape;6863;p7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64" name="Google Shape;6864;p7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65" name="Google Shape;6865;p7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66" name="Google Shape;6866;p7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67" name="Google Shape;6867;p7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68" name="Google Shape;6868;p7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69" name="Google Shape;6869;p7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70" name="Google Shape;6870;p7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71" name="Google Shape;6871;p7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72" name="Google Shape;6872;p7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73" name="Google Shape;6873;p7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74" name="Google Shape;6874;p7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75" name="Google Shape;6875;p7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76" name="Google Shape;6876;p7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77" name="Google Shape;6877;p7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78" name="Google Shape;6878;p7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79" name="Google Shape;6879;p7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80" name="Google Shape;6880;p7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81" name="Google Shape;6881;p7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82" name="Google Shape;6882;p7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83" name="Google Shape;6883;p7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84" name="Google Shape;6884;p7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85" name="Google Shape;6885;p7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86" name="Google Shape;6886;p7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87" name="Google Shape;6887;p7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88" name="Google Shape;6888;p7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89" name="Google Shape;6889;p7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90" name="Google Shape;6890;p7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91" name="Google Shape;6891;p7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92" name="Google Shape;6892;p7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93" name="Google Shape;6893;p7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94" name="Google Shape;6894;p7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95" name="Google Shape;6895;p7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96" name="Google Shape;6896;p7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97" name="Google Shape;6897;p7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98" name="Google Shape;6898;p7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899" name="Google Shape;6899;p7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00" name="Google Shape;6900;p7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01" name="Google Shape;6901;p7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02" name="Google Shape;6902;p7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03" name="Google Shape;6903;p7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04" name="Google Shape;6904;p7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05" name="Google Shape;6905;p7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06" name="Google Shape;6906;p7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07" name="Google Shape;6907;p7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08" name="Google Shape;6908;p7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09" name="Google Shape;6909;p7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10" name="Google Shape;6910;p7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11" name="Google Shape;6911;p7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12" name="Google Shape;6912;p7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13" name="Google Shape;6913;p7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14" name="Google Shape;6914;p7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15" name="Google Shape;6915;p7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16" name="Google Shape;6916;p7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17" name="Google Shape;6917;p7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18" name="Google Shape;6918;p7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19" name="Google Shape;6919;p7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20" name="Google Shape;6920;p7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21" name="Google Shape;6921;p7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22" name="Google Shape;6922;p7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23" name="Google Shape;6923;p7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24" name="Google Shape;6924;p7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25" name="Google Shape;6925;p7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26" name="Google Shape;6926;p7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27" name="Google Shape;6927;p7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28" name="Google Shape;6928;p7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29" name="Google Shape;6929;p7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30" name="Google Shape;6930;p7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31" name="Google Shape;6931;p7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32" name="Google Shape;6932;p7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33" name="Google Shape;6933;p7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34" name="Google Shape;6934;p7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35" name="Google Shape;6935;p7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36" name="Google Shape;6936;p7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37" name="Google Shape;6937;p7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38" name="Google Shape;6938;p7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39" name="Google Shape;6939;p7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40" name="Google Shape;6940;p7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41" name="Google Shape;6941;p7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42" name="Google Shape;6942;p7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43" name="Google Shape;6943;p7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44" name="Google Shape;6944;p7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45" name="Google Shape;6945;p7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46" name="Google Shape;6946;p7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47" name="Google Shape;6947;p7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48" name="Google Shape;6948;p7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49" name="Google Shape;6949;p7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50" name="Google Shape;6950;p7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51" name="Google Shape;6951;p7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52" name="Google Shape;6952;p7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53" name="Google Shape;6953;p7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54" name="Google Shape;6954;p7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55" name="Google Shape;6955;p7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56" name="Google Shape;6956;p7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57" name="Google Shape;6957;p7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58" name="Google Shape;6958;p7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59" name="Google Shape;6959;p7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60" name="Google Shape;6960;p7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61" name="Google Shape;6961;p7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62" name="Google Shape;6962;p7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63" name="Google Shape;6963;p7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64" name="Google Shape;6964;p7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65" name="Google Shape;6965;p7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66" name="Google Shape;6966;p7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67" name="Google Shape;6967;p7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68" name="Google Shape;6968;p7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69" name="Google Shape;6969;p7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70" name="Google Shape;6970;p7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71" name="Google Shape;6971;p7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72" name="Google Shape;6972;p7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73" name="Google Shape;6973;p7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74" name="Google Shape;6974;p7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75" name="Google Shape;6975;p7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76" name="Google Shape;6976;p7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77" name="Google Shape;6977;p7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78" name="Google Shape;6978;p7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79" name="Google Shape;6979;p7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80" name="Google Shape;6980;p7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81" name="Google Shape;6981;p7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82" name="Google Shape;6982;p7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83" name="Google Shape;6983;p7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84" name="Google Shape;6984;p7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85" name="Google Shape;6985;p7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86" name="Google Shape;6986;p7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87" name="Google Shape;6987;p7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88" name="Google Shape;6988;p7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89" name="Google Shape;6989;p7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90" name="Google Shape;6990;p7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91" name="Google Shape;6991;p7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92" name="Google Shape;6992;p7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93" name="Google Shape;6993;p7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94" name="Google Shape;6994;p7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95" name="Google Shape;6995;p7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96" name="Google Shape;6996;p7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97" name="Google Shape;6997;p7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98" name="Google Shape;6998;p7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6999" name="Google Shape;6999;p7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00" name="Google Shape;7000;p7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01" name="Google Shape;7001;p7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02" name="Google Shape;7002;p7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03" name="Google Shape;7003;p7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04" name="Google Shape;7004;p7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05" name="Google Shape;7005;p7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06" name="Google Shape;7006;p7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07" name="Google Shape;7007;p7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08" name="Google Shape;7008;p7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09" name="Google Shape;7009;p7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10" name="Google Shape;7010;p7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11" name="Google Shape;7011;p7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12" name="Google Shape;7012;p7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13" name="Google Shape;7013;p7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14" name="Google Shape;7014;p7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15" name="Google Shape;7015;p7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16" name="Google Shape;7016;p7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17" name="Google Shape;7017;p7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18" name="Google Shape;7018;p7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19" name="Google Shape;7019;p7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20" name="Google Shape;7020;p7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21" name="Google Shape;7021;p7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22" name="Google Shape;7022;p7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23" name="Google Shape;7023;p7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24" name="Google Shape;7024;p7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25" name="Google Shape;7025;p7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26" name="Google Shape;7026;p7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27" name="Google Shape;7027;p7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28" name="Google Shape;7028;p7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29" name="Google Shape;7029;p7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30" name="Google Shape;7030;p7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31" name="Google Shape;7031;p7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32" name="Google Shape;7032;p7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33" name="Google Shape;7033;p7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34" name="Google Shape;7034;p7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35" name="Google Shape;7035;p7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36" name="Google Shape;7036;p7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37" name="Google Shape;7037;p7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38" name="Google Shape;7038;p7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39" name="Google Shape;7039;p7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40" name="Google Shape;7040;p7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41" name="Google Shape;7041;p7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42" name="Google Shape;7042;p7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43" name="Google Shape;7043;p7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44" name="Google Shape;7044;p7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45" name="Google Shape;7045;p7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46" name="Google Shape;7046;p7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47" name="Google Shape;7047;p7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48" name="Google Shape;7048;p7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49" name="Google Shape;7049;p7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50" name="Google Shape;7050;p7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51" name="Google Shape;7051;p7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52" name="Google Shape;7052;p7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53" name="Google Shape;7053;p7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54" name="Google Shape;7054;p7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55" name="Google Shape;7055;p7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56" name="Google Shape;7056;p7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57" name="Google Shape;7057;p7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58" name="Google Shape;7058;p7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59" name="Google Shape;7059;p7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60" name="Google Shape;7060;p7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61" name="Google Shape;7061;p7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62" name="Google Shape;7062;p7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63" name="Google Shape;7063;p7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64" name="Google Shape;7064;p7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65" name="Google Shape;7065;p7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66" name="Google Shape;7066;p7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67" name="Google Shape;7067;p7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68" name="Google Shape;7068;p7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69" name="Google Shape;7069;p7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70" name="Google Shape;7070;p7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71" name="Google Shape;7071;p7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72" name="Google Shape;7072;p7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73" name="Google Shape;7073;p7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74" name="Google Shape;7074;p7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75" name="Google Shape;7075;p7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76" name="Google Shape;7076;p7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77" name="Google Shape;7077;p7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78" name="Google Shape;7078;p7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79" name="Google Shape;7079;p7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80" name="Google Shape;7080;p7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81" name="Google Shape;7081;p7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82" name="Google Shape;7082;p7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83" name="Google Shape;7083;p7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84" name="Google Shape;7084;p7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85" name="Google Shape;7085;p7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86" name="Google Shape;7086;p7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87" name="Google Shape;7087;p7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88" name="Google Shape;7088;p7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89" name="Google Shape;7089;p7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90" name="Google Shape;7090;p7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91" name="Google Shape;7091;p7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92" name="Google Shape;7092;p7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93" name="Google Shape;7093;p7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94" name="Google Shape;7094;p7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95" name="Google Shape;7095;p7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96" name="Google Shape;7096;p7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97" name="Google Shape;7097;p7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98" name="Google Shape;7098;p7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099" name="Google Shape;7099;p7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00" name="Google Shape;7100;p7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01" name="Google Shape;7101;p7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02" name="Google Shape;7102;p7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03" name="Google Shape;7103;p7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04" name="Google Shape;7104;p7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05" name="Google Shape;7105;p7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06" name="Google Shape;7106;p7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07" name="Google Shape;7107;p7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08" name="Google Shape;7108;p7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09" name="Google Shape;7109;p7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10" name="Google Shape;7110;p7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11" name="Google Shape;7111;p7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12" name="Google Shape;7112;p7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13" name="Google Shape;7113;p7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14" name="Google Shape;7114;p7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15" name="Google Shape;7115;p7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16" name="Google Shape;7116;p7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17" name="Google Shape;7117;p7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18" name="Google Shape;7118;p7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19" name="Google Shape;7119;p7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20" name="Google Shape;7120;p7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21" name="Google Shape;7121;p7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22" name="Google Shape;7122;p7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23" name="Google Shape;7123;p7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24" name="Google Shape;7124;p7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25" name="Google Shape;7125;p7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26" name="Google Shape;7126;p7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27" name="Google Shape;7127;p7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28" name="Google Shape;7128;p7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29" name="Google Shape;7129;p7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30" name="Google Shape;7130;p7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31" name="Google Shape;7131;p7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32" name="Google Shape;7132;p7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33" name="Google Shape;7133;p7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34" name="Google Shape;7134;p7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35" name="Google Shape;7135;p7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36" name="Google Shape;7136;p7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37" name="Google Shape;7137;p7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38" name="Google Shape;7138;p7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39" name="Google Shape;7139;p7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40" name="Google Shape;7140;p7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41" name="Google Shape;7141;p7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42" name="Google Shape;7142;p7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43" name="Google Shape;7143;p7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44" name="Google Shape;7144;p7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45" name="Google Shape;7145;p7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46" name="Google Shape;7146;p7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47" name="Google Shape;7147;p7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48" name="Google Shape;7148;p7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49" name="Google Shape;7149;p7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50" name="Google Shape;7150;p7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51" name="Google Shape;7151;p7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52" name="Google Shape;7152;p7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53" name="Google Shape;7153;p7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54" name="Google Shape;7154;p7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55" name="Google Shape;7155;p7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56" name="Google Shape;7156;p7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57" name="Google Shape;7157;p7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58" name="Google Shape;7158;p7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59" name="Google Shape;7159;p7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60" name="Google Shape;7160;p7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61" name="Google Shape;7161;p7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62" name="Google Shape;7162;p7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63" name="Google Shape;7163;p7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64" name="Google Shape;7164;p7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65" name="Google Shape;7165;p7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66" name="Google Shape;7166;p7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67" name="Google Shape;7167;p7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68" name="Google Shape;7168;p7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69" name="Google Shape;7169;p7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70" name="Google Shape;7170;p7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71" name="Google Shape;7171;p7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72" name="Google Shape;7172;p7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73" name="Google Shape;7173;p7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74" name="Google Shape;7174;p7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75" name="Google Shape;7175;p7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76" name="Google Shape;7176;p7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77" name="Google Shape;7177;p7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78" name="Google Shape;7178;p7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79" name="Google Shape;7179;p7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80" name="Google Shape;7180;p7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81" name="Google Shape;7181;p7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82" name="Google Shape;7182;p7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83" name="Google Shape;7183;p7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84" name="Google Shape;7184;p7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85" name="Google Shape;7185;p7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86" name="Google Shape;7186;p7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87" name="Google Shape;7187;p7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88" name="Google Shape;7188;p7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89" name="Google Shape;7189;p7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90" name="Google Shape;7190;p7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91" name="Google Shape;7191;p7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92" name="Google Shape;7192;p7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93" name="Google Shape;7193;p7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94" name="Google Shape;7194;p7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95" name="Google Shape;7195;p7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96" name="Google Shape;7196;p7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97" name="Google Shape;7197;p7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98" name="Google Shape;7198;p7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199" name="Google Shape;7199;p7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00" name="Google Shape;7200;p7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01" name="Google Shape;7201;p7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02" name="Google Shape;7202;p7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03" name="Google Shape;7203;p7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04" name="Google Shape;7204;p7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05" name="Google Shape;7205;p7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06" name="Google Shape;7206;p7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07" name="Google Shape;7207;p7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08" name="Google Shape;7208;p7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09" name="Google Shape;7209;p7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10" name="Google Shape;7210;p7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7211" name="Google Shape;7211;p71"/>
          <p:cNvGrpSpPr/>
          <p:nvPr/>
        </p:nvGrpSpPr>
        <p:grpSpPr>
          <a:xfrm>
            <a:off x="3450485" y="919691"/>
            <a:ext cx="2310381" cy="1488888"/>
            <a:chOff x="229225" y="549050"/>
            <a:chExt cx="7161750" cy="4615275"/>
          </a:xfrm>
        </p:grpSpPr>
        <p:sp>
          <p:nvSpPr>
            <p:cNvPr id="7212" name="Google Shape;7212;p7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13" name="Google Shape;7213;p7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14" name="Google Shape;7214;p7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15" name="Google Shape;7215;p7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16" name="Google Shape;7216;p7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17" name="Google Shape;7217;p7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18" name="Google Shape;7218;p7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19" name="Google Shape;7219;p7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20" name="Google Shape;7220;p7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21" name="Google Shape;7221;p7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22" name="Google Shape;7222;p7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23" name="Google Shape;7223;p7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24" name="Google Shape;7224;p7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25" name="Google Shape;7225;p7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26" name="Google Shape;7226;p7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27" name="Google Shape;7227;p7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28" name="Google Shape;7228;p7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29" name="Google Shape;7229;p7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30" name="Google Shape;7230;p7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31" name="Google Shape;7231;p7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32" name="Google Shape;7232;p7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33" name="Google Shape;7233;p7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34" name="Google Shape;7234;p7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35" name="Google Shape;7235;p7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36" name="Google Shape;7236;p7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37" name="Google Shape;7237;p7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38" name="Google Shape;7238;p7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39" name="Google Shape;7239;p7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40" name="Google Shape;7240;p7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41" name="Google Shape;7241;p7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42" name="Google Shape;7242;p7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43" name="Google Shape;7243;p7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44" name="Google Shape;7244;p7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45" name="Google Shape;7245;p7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46" name="Google Shape;7246;p7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47" name="Google Shape;7247;p7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48" name="Google Shape;7248;p7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49" name="Google Shape;7249;p7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50" name="Google Shape;7250;p7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51" name="Google Shape;7251;p7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52" name="Google Shape;7252;p7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53" name="Google Shape;7253;p7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54" name="Google Shape;7254;p7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55" name="Google Shape;7255;p7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56" name="Google Shape;7256;p7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57" name="Google Shape;7257;p7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58" name="Google Shape;7258;p7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59" name="Google Shape;7259;p7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60" name="Google Shape;7260;p7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61" name="Google Shape;7261;p7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62" name="Google Shape;7262;p7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63" name="Google Shape;7263;p7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64" name="Google Shape;7264;p7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65" name="Google Shape;7265;p7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66" name="Google Shape;7266;p7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67" name="Google Shape;7267;p7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68" name="Google Shape;7268;p7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69" name="Google Shape;7269;p7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70" name="Google Shape;7270;p7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71" name="Google Shape;7271;p7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72" name="Google Shape;7272;p7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73" name="Google Shape;7273;p7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74" name="Google Shape;7274;p7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75" name="Google Shape;7275;p7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76" name="Google Shape;7276;p7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77" name="Google Shape;7277;p7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78" name="Google Shape;7278;p7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79" name="Google Shape;7279;p7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80" name="Google Shape;7280;p7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81" name="Google Shape;7281;p7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82" name="Google Shape;7282;p7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83" name="Google Shape;7283;p7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84" name="Google Shape;7284;p7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85" name="Google Shape;7285;p7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86" name="Google Shape;7286;p7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87" name="Google Shape;7287;p7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88" name="Google Shape;7288;p7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89" name="Google Shape;7289;p7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90" name="Google Shape;7290;p7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91" name="Google Shape;7291;p7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92" name="Google Shape;7292;p7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93" name="Google Shape;7293;p7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94" name="Google Shape;7294;p7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95" name="Google Shape;7295;p7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96" name="Google Shape;7296;p7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97" name="Google Shape;7297;p7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98" name="Google Shape;7298;p7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299" name="Google Shape;7299;p7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00" name="Google Shape;7300;p7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01" name="Google Shape;7301;p7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02" name="Google Shape;7302;p7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03" name="Google Shape;7303;p7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04" name="Google Shape;7304;p7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05" name="Google Shape;7305;p7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06" name="Google Shape;7306;p7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07" name="Google Shape;7307;p7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08" name="Google Shape;7308;p7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09" name="Google Shape;7309;p7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10" name="Google Shape;7310;p7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11" name="Google Shape;7311;p7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12" name="Google Shape;7312;p7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13" name="Google Shape;7313;p7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14" name="Google Shape;7314;p7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15" name="Google Shape;7315;p7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16" name="Google Shape;7316;p7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17" name="Google Shape;7317;p7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18" name="Google Shape;7318;p7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19" name="Google Shape;7319;p7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20" name="Google Shape;7320;p7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21" name="Google Shape;7321;p7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22" name="Google Shape;7322;p7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23" name="Google Shape;7323;p7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24" name="Google Shape;7324;p7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25" name="Google Shape;7325;p7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26" name="Google Shape;7326;p7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27" name="Google Shape;7327;p7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28" name="Google Shape;7328;p7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7329" name="Google Shape;7329;p71"/>
          <p:cNvGrpSpPr/>
          <p:nvPr/>
        </p:nvGrpSpPr>
        <p:grpSpPr>
          <a:xfrm>
            <a:off x="3548403" y="2849588"/>
            <a:ext cx="2310282" cy="1374222"/>
            <a:chOff x="238125" y="732525"/>
            <a:chExt cx="7130500" cy="4241425"/>
          </a:xfrm>
        </p:grpSpPr>
        <p:sp>
          <p:nvSpPr>
            <p:cNvPr id="7330" name="Google Shape;7330;p7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31" name="Google Shape;7331;p7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32" name="Google Shape;7332;p7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33" name="Google Shape;7333;p7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34" name="Google Shape;7334;p7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35" name="Google Shape;7335;p7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36" name="Google Shape;7336;p7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37" name="Google Shape;7337;p7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38" name="Google Shape;7338;p7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39" name="Google Shape;7339;p7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40" name="Google Shape;7340;p7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41" name="Google Shape;7341;p7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42" name="Google Shape;7342;p7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43" name="Google Shape;7343;p7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44" name="Google Shape;7344;p7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45" name="Google Shape;7345;p7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46" name="Google Shape;7346;p7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47" name="Google Shape;7347;p7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48" name="Google Shape;7348;p7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49" name="Google Shape;7349;p7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50" name="Google Shape;7350;p7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51" name="Google Shape;7351;p7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52" name="Google Shape;7352;p7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53" name="Google Shape;7353;p7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54" name="Google Shape;7354;p7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55" name="Google Shape;7355;p7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56" name="Google Shape;7356;p7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57" name="Google Shape;7357;p7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58" name="Google Shape;7358;p7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59" name="Google Shape;7359;p7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60" name="Google Shape;7360;p7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61" name="Google Shape;7361;p7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62" name="Google Shape;7362;p7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63" name="Google Shape;7363;p7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64" name="Google Shape;7364;p7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65" name="Google Shape;7365;p7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66" name="Google Shape;7366;p7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67" name="Google Shape;7367;p7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68" name="Google Shape;7368;p7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69" name="Google Shape;7369;p7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70" name="Google Shape;7370;p7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71" name="Google Shape;7371;p7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72" name="Google Shape;7372;p7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73" name="Google Shape;7373;p7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74" name="Google Shape;7374;p7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75" name="Google Shape;7375;p7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76" name="Google Shape;7376;p7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77" name="Google Shape;7377;p7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78" name="Google Shape;7378;p7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79" name="Google Shape;7379;p7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80" name="Google Shape;7380;p7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81" name="Google Shape;7381;p7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82" name="Google Shape;7382;p7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83" name="Google Shape;7383;p7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84" name="Google Shape;7384;p7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85" name="Google Shape;7385;p7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86" name="Google Shape;7386;p7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87" name="Google Shape;7387;p7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88" name="Google Shape;7388;p7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89" name="Google Shape;7389;p7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90" name="Google Shape;7390;p7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91" name="Google Shape;7391;p7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92" name="Google Shape;7392;p7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93" name="Google Shape;7393;p7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94" name="Google Shape;7394;p7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95" name="Google Shape;7395;p7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96" name="Google Shape;7396;p7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97" name="Google Shape;7397;p7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98" name="Google Shape;7398;p7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399" name="Google Shape;7399;p7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400" name="Google Shape;7400;p7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401" name="Google Shape;7401;p7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402" name="Google Shape;7402;p7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403" name="Google Shape;7403;p7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404" name="Google Shape;7404;p7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405" name="Google Shape;7405;p7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406" name="Google Shape;7406;p7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407" name="Google Shape;7407;p7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408" name="Google Shape;7408;p7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409" name="Google Shape;7409;p7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410" name="Google Shape;7410;p7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411" name="Google Shape;7411;p7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412" name="Google Shape;7412;p7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413" name="Google Shape;7413;p7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414" name="Google Shape;7414;p7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415" name="Google Shape;7415;p7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416" name="Google Shape;7416;p7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417" name="Google Shape;7417;p7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418" name="Google Shape;7418;p7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419" name="Google Shape;7419;p7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420" name="Google Shape;7420;p7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421" name="Google Shape;7421;p7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422" name="Google Shape;7422;p7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423" name="Google Shape;7423;p7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424" name="Google Shape;7424;p7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425" name="Google Shape;7425;p7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426" name="Google Shape;7426;p7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427" name="Google Shape;7427;p7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428" name="Google Shape;7428;p7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429" name="Google Shape;7429;p7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430" name="Google Shape;7430;p7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431" name="Google Shape;7431;p7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432" name="Google Shape;7432;p7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433" name="Google Shape;7433;p7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434" name="Google Shape;7434;p7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435" name="Google Shape;7435;p7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436" name="Google Shape;7436;p7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437" name="Google Shape;7437;p7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438" name="Google Shape;7438;p7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439" name="Google Shape;7439;p7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440" name="Google Shape;7440;p7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441" name="Google Shape;7441;p7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442" name="Google Shape;7442;p7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443" name="Google Shape;7443;p7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sp>
        <p:nvSpPr>
          <p:cNvPr id="3" name="TextBox 2">
            <a:extLst>
              <a:ext uri="{FF2B5EF4-FFF2-40B4-BE49-F238E27FC236}">
                <a16:creationId xmlns:a16="http://schemas.microsoft.com/office/drawing/2014/main" id="{92579EDA-1F2B-988E-CB67-F9D006570F9B}"/>
              </a:ext>
            </a:extLst>
          </p:cNvPr>
          <p:cNvSpPr txBox="1"/>
          <p:nvPr/>
        </p:nvSpPr>
        <p:spPr>
          <a:xfrm>
            <a:off x="3685569" y="269022"/>
            <a:ext cx="4572000" cy="369332"/>
          </a:xfrm>
          <a:prstGeom prst="rect">
            <a:avLst/>
          </a:prstGeom>
          <a:noFill/>
        </p:spPr>
        <p:txBody>
          <a:bodyPr wrap="square">
            <a:spAutoFit/>
          </a:bodyPr>
          <a:lstStyle/>
          <a:p>
            <a:pPr algn="r" rtl="1"/>
            <a:r>
              <a:rPr lang="fa-IR" sz="1800" dirty="0">
                <a:solidFill>
                  <a:srgbClr val="FF0000"/>
                </a:solidFill>
                <a:cs typeface="B Nazanin" panose="00000700000000000000" pitchFamily="2" charset="-78"/>
              </a:rPr>
              <a:t>نقشه های قاره:</a:t>
            </a:r>
            <a:endParaRPr lang="en-US" sz="1800" dirty="0">
              <a:solidFill>
                <a:srgbClr val="FF0000"/>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2248"/>
        <p:cNvGrpSpPr/>
        <p:nvPr/>
      </p:nvGrpSpPr>
      <p:grpSpPr>
        <a:xfrm>
          <a:off x="0" y="0"/>
          <a:ext cx="0" cy="0"/>
          <a:chOff x="0" y="0"/>
          <a:chExt cx="0" cy="0"/>
        </a:xfrm>
      </p:grpSpPr>
      <p:sp>
        <p:nvSpPr>
          <p:cNvPr id="12249" name="Google Shape;12249;p21"/>
          <p:cNvSpPr/>
          <p:nvPr/>
        </p:nvSpPr>
        <p:spPr>
          <a:xfrm>
            <a:off x="1504285" y="2586168"/>
            <a:ext cx="1713187" cy="534976"/>
          </a:xfrm>
          <a:custGeom>
            <a:avLst/>
            <a:gdLst/>
            <a:ahLst/>
            <a:cxnLst/>
            <a:rect l="l" t="t" r="r" b="b"/>
            <a:pathLst>
              <a:path w="110102" h="34387" extrusionOk="0">
                <a:moveTo>
                  <a:pt x="17194" y="1"/>
                </a:moveTo>
                <a:cubicBezTo>
                  <a:pt x="7695" y="1"/>
                  <a:pt x="1" y="7695"/>
                  <a:pt x="1" y="17194"/>
                </a:cubicBezTo>
                <a:cubicBezTo>
                  <a:pt x="1" y="26693"/>
                  <a:pt x="7695" y="34387"/>
                  <a:pt x="17194" y="34387"/>
                </a:cubicBezTo>
                <a:lnTo>
                  <a:pt x="92908" y="34387"/>
                </a:lnTo>
                <a:cubicBezTo>
                  <a:pt x="102407" y="34387"/>
                  <a:pt x="110102" y="26693"/>
                  <a:pt x="110102" y="17194"/>
                </a:cubicBezTo>
                <a:cubicBezTo>
                  <a:pt x="110102" y="7695"/>
                  <a:pt x="102407" y="1"/>
                  <a:pt x="92908" y="1"/>
                </a:cubicBezTo>
                <a:close/>
              </a:path>
            </a:pathLst>
          </a:custGeom>
          <a:no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250" name="Google Shape;12250;p21"/>
          <p:cNvSpPr/>
          <p:nvPr/>
        </p:nvSpPr>
        <p:spPr>
          <a:xfrm>
            <a:off x="2653822" y="2482830"/>
            <a:ext cx="687939" cy="741642"/>
          </a:xfrm>
          <a:custGeom>
            <a:avLst/>
            <a:gdLst/>
            <a:ahLst/>
            <a:cxnLst/>
            <a:rect l="l" t="t" r="r" b="b"/>
            <a:pathLst>
              <a:path w="44212" h="47671" extrusionOk="0">
                <a:moveTo>
                  <a:pt x="1" y="1"/>
                </a:moveTo>
                <a:lnTo>
                  <a:pt x="1" y="1379"/>
                </a:lnTo>
                <a:lnTo>
                  <a:pt x="20352" y="1379"/>
                </a:lnTo>
                <a:cubicBezTo>
                  <a:pt x="32758" y="1379"/>
                  <a:pt x="42833" y="11455"/>
                  <a:pt x="42833" y="23836"/>
                </a:cubicBezTo>
                <a:cubicBezTo>
                  <a:pt x="42833" y="36217"/>
                  <a:pt x="32758" y="46292"/>
                  <a:pt x="20352" y="46292"/>
                </a:cubicBezTo>
                <a:lnTo>
                  <a:pt x="1" y="46292"/>
                </a:lnTo>
                <a:lnTo>
                  <a:pt x="1" y="47670"/>
                </a:lnTo>
                <a:lnTo>
                  <a:pt x="20352" y="47670"/>
                </a:lnTo>
                <a:cubicBezTo>
                  <a:pt x="33510" y="47670"/>
                  <a:pt x="44212" y="36969"/>
                  <a:pt x="44212" y="23836"/>
                </a:cubicBezTo>
                <a:cubicBezTo>
                  <a:pt x="44212" y="10678"/>
                  <a:pt x="33510" y="1"/>
                  <a:pt x="2035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251" name="Google Shape;12251;p21"/>
          <p:cNvSpPr/>
          <p:nvPr/>
        </p:nvSpPr>
        <p:spPr>
          <a:xfrm>
            <a:off x="1380284" y="2482830"/>
            <a:ext cx="687550" cy="741642"/>
          </a:xfrm>
          <a:custGeom>
            <a:avLst/>
            <a:gdLst/>
            <a:ahLst/>
            <a:cxnLst/>
            <a:rect l="l" t="t" r="r" b="b"/>
            <a:pathLst>
              <a:path w="44187" h="47671" extrusionOk="0">
                <a:moveTo>
                  <a:pt x="23835" y="1"/>
                </a:moveTo>
                <a:cubicBezTo>
                  <a:pt x="10677" y="1"/>
                  <a:pt x="1" y="10678"/>
                  <a:pt x="1" y="23836"/>
                </a:cubicBezTo>
                <a:cubicBezTo>
                  <a:pt x="1" y="36969"/>
                  <a:pt x="10677" y="47670"/>
                  <a:pt x="23835" y="47670"/>
                </a:cubicBezTo>
                <a:lnTo>
                  <a:pt x="44186" y="47670"/>
                </a:lnTo>
                <a:lnTo>
                  <a:pt x="44186" y="46292"/>
                </a:lnTo>
                <a:lnTo>
                  <a:pt x="23835" y="46292"/>
                </a:lnTo>
                <a:cubicBezTo>
                  <a:pt x="11454" y="46292"/>
                  <a:pt x="1379" y="36217"/>
                  <a:pt x="1379" y="23836"/>
                </a:cubicBezTo>
                <a:cubicBezTo>
                  <a:pt x="1379" y="11455"/>
                  <a:pt x="11454" y="1379"/>
                  <a:pt x="23835" y="1379"/>
                </a:cubicBezTo>
                <a:lnTo>
                  <a:pt x="44186" y="1379"/>
                </a:lnTo>
                <a:lnTo>
                  <a:pt x="44186" y="1"/>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252" name="Google Shape;12252;p21"/>
          <p:cNvSpPr/>
          <p:nvPr/>
        </p:nvSpPr>
        <p:spPr>
          <a:xfrm>
            <a:off x="1998733" y="3559838"/>
            <a:ext cx="724194" cy="588011"/>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253" name="Google Shape;12253;p21"/>
          <p:cNvSpPr/>
          <p:nvPr/>
        </p:nvSpPr>
        <p:spPr>
          <a:xfrm>
            <a:off x="2949013" y="3559838"/>
            <a:ext cx="724598" cy="588011"/>
          </a:xfrm>
          <a:custGeom>
            <a:avLst/>
            <a:gdLst/>
            <a:ahLst/>
            <a:cxnLst/>
            <a:rect l="l" t="t" r="r" b="b"/>
            <a:pathLst>
              <a:path w="46568" h="37796"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254" name="Google Shape;12254;p21"/>
          <p:cNvSpPr/>
          <p:nvPr/>
        </p:nvSpPr>
        <p:spPr>
          <a:xfrm>
            <a:off x="1048453" y="3559838"/>
            <a:ext cx="724194" cy="588011"/>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255" name="Google Shape;12255;p21"/>
          <p:cNvSpPr/>
          <p:nvPr/>
        </p:nvSpPr>
        <p:spPr>
          <a:xfrm>
            <a:off x="1998733" y="1559475"/>
            <a:ext cx="724194" cy="587996"/>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256" name="Google Shape;12256;p21"/>
          <p:cNvSpPr/>
          <p:nvPr/>
        </p:nvSpPr>
        <p:spPr>
          <a:xfrm>
            <a:off x="2949013" y="1559475"/>
            <a:ext cx="724598" cy="587996"/>
          </a:xfrm>
          <a:custGeom>
            <a:avLst/>
            <a:gdLst/>
            <a:ahLst/>
            <a:cxnLst/>
            <a:rect l="l" t="t" r="r" b="b"/>
            <a:pathLst>
              <a:path w="46568" h="37795"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257" name="Google Shape;12257;p21"/>
          <p:cNvSpPr/>
          <p:nvPr/>
        </p:nvSpPr>
        <p:spPr>
          <a:xfrm>
            <a:off x="1048453" y="1559475"/>
            <a:ext cx="724194" cy="587996"/>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258" name="Google Shape;12258;p21"/>
          <p:cNvSpPr/>
          <p:nvPr/>
        </p:nvSpPr>
        <p:spPr>
          <a:xfrm>
            <a:off x="1180249" y="1851536"/>
            <a:ext cx="453169" cy="3905"/>
          </a:xfrm>
          <a:custGeom>
            <a:avLst/>
            <a:gdLst/>
            <a:ahLst/>
            <a:cxnLst/>
            <a:rect l="l" t="t" r="r" b="b"/>
            <a:pathLst>
              <a:path w="29124" h="251" extrusionOk="0">
                <a:moveTo>
                  <a:pt x="126" y="0"/>
                </a:moveTo>
                <a:cubicBezTo>
                  <a:pt x="51" y="0"/>
                  <a:pt x="1" y="50"/>
                  <a:pt x="1" y="126"/>
                </a:cubicBezTo>
                <a:cubicBezTo>
                  <a:pt x="1" y="176"/>
                  <a:pt x="51" y="251"/>
                  <a:pt x="126" y="251"/>
                </a:cubicBezTo>
                <a:lnTo>
                  <a:pt x="29023" y="251"/>
                </a:lnTo>
                <a:cubicBezTo>
                  <a:pt x="29073" y="251"/>
                  <a:pt x="29123" y="176"/>
                  <a:pt x="29123" y="126"/>
                </a:cubicBezTo>
                <a:cubicBezTo>
                  <a:pt x="29123" y="50"/>
                  <a:pt x="29073" y="0"/>
                  <a:pt x="2902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259" name="Google Shape;12259;p21"/>
          <p:cNvSpPr/>
          <p:nvPr/>
        </p:nvSpPr>
        <p:spPr>
          <a:xfrm>
            <a:off x="2132084" y="1851536"/>
            <a:ext cx="453169" cy="3905"/>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4" y="251"/>
                  <a:pt x="29124" y="176"/>
                  <a:pt x="29124" y="126"/>
                </a:cubicBezTo>
                <a:cubicBezTo>
                  <a:pt x="29124" y="50"/>
                  <a:pt x="29074" y="0"/>
                  <a:pt x="2899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260" name="Google Shape;12260;p21"/>
          <p:cNvSpPr/>
          <p:nvPr/>
        </p:nvSpPr>
        <p:spPr>
          <a:xfrm>
            <a:off x="3087047" y="1851536"/>
            <a:ext cx="453169" cy="3905"/>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3" y="251"/>
                  <a:pt x="29124" y="176"/>
                  <a:pt x="29124" y="126"/>
                </a:cubicBezTo>
                <a:cubicBezTo>
                  <a:pt x="29124" y="50"/>
                  <a:pt x="29073" y="0"/>
                  <a:pt x="2899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261" name="Google Shape;12261;p21"/>
          <p:cNvSpPr/>
          <p:nvPr/>
        </p:nvSpPr>
        <p:spPr>
          <a:xfrm>
            <a:off x="3087047" y="3851898"/>
            <a:ext cx="453169" cy="3920"/>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3" y="251"/>
                  <a:pt x="29124" y="201"/>
                  <a:pt x="29124" y="126"/>
                </a:cubicBezTo>
                <a:cubicBezTo>
                  <a:pt x="29124" y="51"/>
                  <a:pt x="29073" y="0"/>
                  <a:pt x="2899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262" name="Google Shape;12262;p21"/>
          <p:cNvSpPr/>
          <p:nvPr/>
        </p:nvSpPr>
        <p:spPr>
          <a:xfrm>
            <a:off x="2132084" y="3851898"/>
            <a:ext cx="453169" cy="3920"/>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4" y="251"/>
                  <a:pt x="29124" y="201"/>
                  <a:pt x="29124" y="126"/>
                </a:cubicBezTo>
                <a:cubicBezTo>
                  <a:pt x="29124" y="51"/>
                  <a:pt x="29074" y="0"/>
                  <a:pt x="2899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263" name="Google Shape;12263;p21"/>
          <p:cNvSpPr/>
          <p:nvPr/>
        </p:nvSpPr>
        <p:spPr>
          <a:xfrm>
            <a:off x="1181416" y="3851898"/>
            <a:ext cx="453169" cy="3920"/>
          </a:xfrm>
          <a:custGeom>
            <a:avLst/>
            <a:gdLst/>
            <a:ahLst/>
            <a:cxnLst/>
            <a:rect l="l" t="t" r="r" b="b"/>
            <a:pathLst>
              <a:path w="29124" h="252" extrusionOk="0">
                <a:moveTo>
                  <a:pt x="126" y="0"/>
                </a:moveTo>
                <a:cubicBezTo>
                  <a:pt x="51" y="0"/>
                  <a:pt x="1" y="51"/>
                  <a:pt x="1" y="126"/>
                </a:cubicBezTo>
                <a:cubicBezTo>
                  <a:pt x="1" y="201"/>
                  <a:pt x="51" y="251"/>
                  <a:pt x="126" y="251"/>
                </a:cubicBezTo>
                <a:lnTo>
                  <a:pt x="29023" y="251"/>
                </a:lnTo>
                <a:cubicBezTo>
                  <a:pt x="29074" y="251"/>
                  <a:pt x="29124" y="201"/>
                  <a:pt x="29124" y="126"/>
                </a:cubicBezTo>
                <a:cubicBezTo>
                  <a:pt x="29124" y="51"/>
                  <a:pt x="29074" y="0"/>
                  <a:pt x="2902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264" name="Google Shape;12264;p21"/>
          <p:cNvSpPr txBox="1"/>
          <p:nvPr/>
        </p:nvSpPr>
        <p:spPr>
          <a:xfrm>
            <a:off x="1644313" y="2717237"/>
            <a:ext cx="1428600" cy="2730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1000" b="0" i="0" u="none" strike="noStrike" kern="0" cap="none" spc="0" normalizeH="0" baseline="0" noProof="0" dirty="0">
                <a:ln>
                  <a:noFill/>
                </a:ln>
                <a:solidFill>
                  <a:srgbClr val="FF0000"/>
                </a:solidFill>
                <a:effectLst/>
                <a:uLnTx/>
                <a:uFillTx/>
                <a:latin typeface="Arial"/>
                <a:cs typeface="Arial"/>
                <a:sym typeface="Arial"/>
              </a:rPr>
              <a:t>عنوان را اینجا اضافه کنید</a:t>
            </a:r>
            <a:endParaRPr kumimoji="0" sz="1000" b="0" i="0" u="none" strike="noStrike" kern="0" cap="none" spc="0" normalizeH="0" baseline="0" noProof="0" dirty="0">
              <a:ln>
                <a:noFill/>
              </a:ln>
              <a:solidFill>
                <a:srgbClr val="FF0000"/>
              </a:solidFill>
              <a:effectLst/>
              <a:uLnTx/>
              <a:uFillTx/>
              <a:latin typeface="Arial"/>
              <a:cs typeface="Arial"/>
              <a:sym typeface="Arial"/>
            </a:endParaRPr>
          </a:p>
        </p:txBody>
      </p:sp>
      <p:grpSp>
        <p:nvGrpSpPr>
          <p:cNvPr id="12265" name="Google Shape;12265;p21"/>
          <p:cNvGrpSpPr/>
          <p:nvPr/>
        </p:nvGrpSpPr>
        <p:grpSpPr>
          <a:xfrm>
            <a:off x="1311648" y="1620631"/>
            <a:ext cx="197743" cy="197743"/>
            <a:chOff x="2676100" y="832575"/>
            <a:chExt cx="483125" cy="483125"/>
          </a:xfrm>
        </p:grpSpPr>
        <p:sp>
          <p:nvSpPr>
            <p:cNvPr id="12266" name="Google Shape;12266;p21"/>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267" name="Google Shape;12267;p21"/>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268" name="Google Shape;12268;p21"/>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grpSp>
      <p:grpSp>
        <p:nvGrpSpPr>
          <p:cNvPr id="12269" name="Google Shape;12269;p21"/>
          <p:cNvGrpSpPr/>
          <p:nvPr/>
        </p:nvGrpSpPr>
        <p:grpSpPr>
          <a:xfrm>
            <a:off x="2258621" y="1613606"/>
            <a:ext cx="204394" cy="197743"/>
            <a:chOff x="3270550" y="832575"/>
            <a:chExt cx="499375" cy="483125"/>
          </a:xfrm>
        </p:grpSpPr>
        <p:sp>
          <p:nvSpPr>
            <p:cNvPr id="12270" name="Google Shape;12270;p21"/>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271" name="Google Shape;12271;p21"/>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272" name="Google Shape;12272;p21"/>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grpSp>
      <p:grpSp>
        <p:nvGrpSpPr>
          <p:cNvPr id="12273" name="Google Shape;12273;p21"/>
          <p:cNvGrpSpPr/>
          <p:nvPr/>
        </p:nvGrpSpPr>
        <p:grpSpPr>
          <a:xfrm>
            <a:off x="3212214" y="1620657"/>
            <a:ext cx="197774" cy="197743"/>
            <a:chOff x="3270475" y="1427025"/>
            <a:chExt cx="483200" cy="483125"/>
          </a:xfrm>
        </p:grpSpPr>
        <p:sp>
          <p:nvSpPr>
            <p:cNvPr id="12274" name="Google Shape;12274;p21"/>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275" name="Google Shape;12275;p21"/>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276" name="Google Shape;12276;p21"/>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grpSp>
      <p:sp>
        <p:nvSpPr>
          <p:cNvPr id="12277" name="Google Shape;12277;p21"/>
          <p:cNvSpPr/>
          <p:nvPr/>
        </p:nvSpPr>
        <p:spPr>
          <a:xfrm>
            <a:off x="3212183" y="3615929"/>
            <a:ext cx="197784" cy="197743"/>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278" name="Google Shape;12278;p21"/>
          <p:cNvSpPr/>
          <p:nvPr/>
        </p:nvSpPr>
        <p:spPr>
          <a:xfrm>
            <a:off x="1309717" y="3615924"/>
            <a:ext cx="199697" cy="197753"/>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grpSp>
        <p:nvGrpSpPr>
          <p:cNvPr id="12279" name="Google Shape;12279;p21"/>
          <p:cNvGrpSpPr/>
          <p:nvPr/>
        </p:nvGrpSpPr>
        <p:grpSpPr>
          <a:xfrm>
            <a:off x="2258607" y="3617777"/>
            <a:ext cx="204425" cy="194059"/>
            <a:chOff x="6222125" y="2025975"/>
            <a:chExt cx="499450" cy="474125"/>
          </a:xfrm>
        </p:grpSpPr>
        <p:sp>
          <p:nvSpPr>
            <p:cNvPr id="12280" name="Google Shape;12280;p21"/>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281" name="Google Shape;12281;p21"/>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282" name="Google Shape;12282;p21"/>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grpSp>
      <p:sp>
        <p:nvSpPr>
          <p:cNvPr id="12283" name="Google Shape;12283;p21"/>
          <p:cNvSpPr txBox="1"/>
          <p:nvPr/>
        </p:nvSpPr>
        <p:spPr>
          <a:xfrm>
            <a:off x="1048453" y="1910789"/>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900" b="0" i="0" u="none" strike="noStrike" kern="0" cap="none" spc="0" normalizeH="0" baseline="0" noProof="0" dirty="0">
                <a:ln>
                  <a:noFill/>
                </a:ln>
                <a:solidFill>
                  <a:srgbClr val="FF0000"/>
                </a:solidFill>
                <a:effectLst/>
                <a:uLnTx/>
                <a:uFillTx/>
                <a:latin typeface="Arial"/>
                <a:cs typeface="Arial"/>
                <a:sym typeface="Arial"/>
              </a:rPr>
              <a:t>متن</a:t>
            </a:r>
            <a:r>
              <a:rPr kumimoji="0" lang="es" sz="900" b="0" i="0" u="none" strike="noStrike" kern="0" cap="none" spc="0" normalizeH="0" baseline="0" noProof="0" dirty="0">
                <a:ln>
                  <a:noFill/>
                </a:ln>
                <a:solidFill>
                  <a:srgbClr val="FF0000"/>
                </a:solidFill>
                <a:effectLst/>
                <a:uLnTx/>
                <a:uFillTx/>
                <a:latin typeface="Arial"/>
                <a:cs typeface="Arial"/>
                <a:sym typeface="Arial"/>
              </a:rPr>
              <a:t> 1</a:t>
            </a:r>
            <a:endParaRPr kumimoji="0" sz="900" b="0" i="0" u="none" strike="noStrike" kern="0" cap="none" spc="0" normalizeH="0" baseline="0" noProof="0" dirty="0">
              <a:ln>
                <a:noFill/>
              </a:ln>
              <a:solidFill>
                <a:srgbClr val="FF0000"/>
              </a:solidFill>
              <a:effectLst/>
              <a:uLnTx/>
              <a:uFillTx/>
              <a:latin typeface="Arial"/>
              <a:cs typeface="Arial"/>
              <a:sym typeface="Arial"/>
            </a:endParaRPr>
          </a:p>
        </p:txBody>
      </p:sp>
      <p:sp>
        <p:nvSpPr>
          <p:cNvPr id="12284" name="Google Shape;12284;p21"/>
          <p:cNvSpPr txBox="1"/>
          <p:nvPr/>
        </p:nvSpPr>
        <p:spPr>
          <a:xfrm>
            <a:off x="1998736" y="1909835"/>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900" b="0" i="0" u="none" strike="noStrike" kern="0" cap="none" spc="0" normalizeH="0" baseline="0" noProof="0" dirty="0">
                <a:ln>
                  <a:noFill/>
                </a:ln>
                <a:solidFill>
                  <a:srgbClr val="FF0000"/>
                </a:solidFill>
                <a:effectLst/>
                <a:uLnTx/>
                <a:uFillTx/>
                <a:latin typeface="Arial"/>
                <a:cs typeface="Arial"/>
                <a:sym typeface="Arial"/>
              </a:rPr>
              <a:t>متن</a:t>
            </a:r>
            <a:r>
              <a:rPr kumimoji="0" lang="es" sz="900" b="0" i="0" u="none" strike="noStrike" kern="0" cap="none" spc="0" normalizeH="0" baseline="0" noProof="0" dirty="0">
                <a:ln>
                  <a:noFill/>
                </a:ln>
                <a:solidFill>
                  <a:srgbClr val="FF0000"/>
                </a:solidFill>
                <a:effectLst/>
                <a:uLnTx/>
                <a:uFillTx/>
                <a:latin typeface="Arial"/>
                <a:cs typeface="Arial"/>
                <a:sym typeface="Arial"/>
              </a:rPr>
              <a:t> 2</a:t>
            </a:r>
            <a:endParaRPr kumimoji="0" sz="900" b="0" i="0" u="none" strike="noStrike" kern="0" cap="none" spc="0" normalizeH="0" baseline="0" noProof="0" dirty="0">
              <a:ln>
                <a:noFill/>
              </a:ln>
              <a:solidFill>
                <a:srgbClr val="FF0000"/>
              </a:solidFill>
              <a:effectLst/>
              <a:uLnTx/>
              <a:uFillTx/>
              <a:latin typeface="Arial"/>
              <a:cs typeface="Arial"/>
              <a:sym typeface="Arial"/>
            </a:endParaRPr>
          </a:p>
        </p:txBody>
      </p:sp>
      <p:sp>
        <p:nvSpPr>
          <p:cNvPr id="12285" name="Google Shape;12285;p21"/>
          <p:cNvSpPr txBox="1"/>
          <p:nvPr/>
        </p:nvSpPr>
        <p:spPr>
          <a:xfrm>
            <a:off x="2949019" y="1909835"/>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900" b="0" i="0" u="none" strike="noStrike" kern="0" cap="none" spc="0" normalizeH="0" baseline="0" noProof="0" dirty="0">
                <a:ln>
                  <a:noFill/>
                </a:ln>
                <a:solidFill>
                  <a:srgbClr val="FF0000"/>
                </a:solidFill>
                <a:effectLst/>
                <a:uLnTx/>
                <a:uFillTx/>
                <a:latin typeface="Arial"/>
                <a:cs typeface="Arial"/>
                <a:sym typeface="Arial"/>
              </a:rPr>
              <a:t>متن</a:t>
            </a:r>
            <a:r>
              <a:rPr kumimoji="0" lang="es" sz="900" b="0" i="0" u="none" strike="noStrike" kern="0" cap="none" spc="0" normalizeH="0" baseline="0" noProof="0" dirty="0">
                <a:ln>
                  <a:noFill/>
                </a:ln>
                <a:solidFill>
                  <a:srgbClr val="FF0000"/>
                </a:solidFill>
                <a:effectLst/>
                <a:uLnTx/>
                <a:uFillTx/>
                <a:latin typeface="Arial"/>
                <a:cs typeface="Arial"/>
                <a:sym typeface="Arial"/>
              </a:rPr>
              <a:t> 3</a:t>
            </a:r>
            <a:endParaRPr kumimoji="0" sz="900" b="0" i="0" u="none" strike="noStrike" kern="0" cap="none" spc="0" normalizeH="0" baseline="0" noProof="0" dirty="0">
              <a:ln>
                <a:noFill/>
              </a:ln>
              <a:solidFill>
                <a:srgbClr val="FF0000"/>
              </a:solidFill>
              <a:effectLst/>
              <a:uLnTx/>
              <a:uFillTx/>
              <a:latin typeface="Arial"/>
              <a:cs typeface="Arial"/>
              <a:sym typeface="Arial"/>
            </a:endParaRPr>
          </a:p>
        </p:txBody>
      </p:sp>
      <p:sp>
        <p:nvSpPr>
          <p:cNvPr id="12286" name="Google Shape;12286;p21"/>
          <p:cNvSpPr txBox="1"/>
          <p:nvPr/>
        </p:nvSpPr>
        <p:spPr>
          <a:xfrm>
            <a:off x="1048350" y="3923158"/>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900" b="0" i="0" u="none" strike="noStrike" kern="0" cap="none" spc="0" normalizeH="0" baseline="0" noProof="0" dirty="0">
                <a:ln>
                  <a:noFill/>
                </a:ln>
                <a:solidFill>
                  <a:srgbClr val="FF0000"/>
                </a:solidFill>
                <a:effectLst/>
                <a:uLnTx/>
                <a:uFillTx/>
                <a:latin typeface="Arial"/>
                <a:cs typeface="Arial"/>
                <a:sym typeface="Arial"/>
              </a:rPr>
              <a:t>متن</a:t>
            </a:r>
            <a:r>
              <a:rPr kumimoji="0" lang="es" sz="900" b="0" i="0" u="none" strike="noStrike" kern="0" cap="none" spc="0" normalizeH="0" baseline="0" noProof="0" dirty="0">
                <a:ln>
                  <a:noFill/>
                </a:ln>
                <a:solidFill>
                  <a:srgbClr val="FF0000"/>
                </a:solidFill>
                <a:effectLst/>
                <a:uLnTx/>
                <a:uFillTx/>
                <a:latin typeface="Arial"/>
                <a:cs typeface="Arial"/>
                <a:sym typeface="Arial"/>
              </a:rPr>
              <a:t> 4</a:t>
            </a:r>
            <a:endParaRPr kumimoji="0" sz="900" b="0" i="0" u="none" strike="noStrike" kern="0" cap="none" spc="0" normalizeH="0" baseline="0" noProof="0" dirty="0">
              <a:ln>
                <a:noFill/>
              </a:ln>
              <a:solidFill>
                <a:srgbClr val="FF0000"/>
              </a:solidFill>
              <a:effectLst/>
              <a:uLnTx/>
              <a:uFillTx/>
              <a:latin typeface="Arial"/>
              <a:cs typeface="Arial"/>
              <a:sym typeface="Arial"/>
            </a:endParaRPr>
          </a:p>
        </p:txBody>
      </p:sp>
      <p:sp>
        <p:nvSpPr>
          <p:cNvPr id="12287" name="Google Shape;12287;p21"/>
          <p:cNvSpPr txBox="1"/>
          <p:nvPr/>
        </p:nvSpPr>
        <p:spPr>
          <a:xfrm>
            <a:off x="1998684" y="3923158"/>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900" b="0" i="0" u="none" strike="noStrike" kern="0" cap="none" spc="0" normalizeH="0" baseline="0" noProof="0" dirty="0">
                <a:ln>
                  <a:noFill/>
                </a:ln>
                <a:solidFill>
                  <a:srgbClr val="FF0000"/>
                </a:solidFill>
                <a:effectLst/>
                <a:uLnTx/>
                <a:uFillTx/>
                <a:latin typeface="Arial"/>
                <a:cs typeface="Arial"/>
                <a:sym typeface="Arial"/>
              </a:rPr>
              <a:t>متن</a:t>
            </a:r>
            <a:r>
              <a:rPr kumimoji="0" lang="es" sz="900" b="0" i="0" u="none" strike="noStrike" kern="0" cap="none" spc="0" normalizeH="0" baseline="0" noProof="0" dirty="0">
                <a:ln>
                  <a:noFill/>
                </a:ln>
                <a:solidFill>
                  <a:srgbClr val="FF0000"/>
                </a:solidFill>
                <a:effectLst/>
                <a:uLnTx/>
                <a:uFillTx/>
                <a:latin typeface="Arial"/>
                <a:cs typeface="Arial"/>
                <a:sym typeface="Arial"/>
              </a:rPr>
              <a:t> 5</a:t>
            </a:r>
            <a:endParaRPr kumimoji="0" sz="900" b="0" i="0" u="none" strike="noStrike" kern="0" cap="none" spc="0" normalizeH="0" baseline="0" noProof="0" dirty="0">
              <a:ln>
                <a:noFill/>
              </a:ln>
              <a:solidFill>
                <a:srgbClr val="FF0000"/>
              </a:solidFill>
              <a:effectLst/>
              <a:uLnTx/>
              <a:uFillTx/>
              <a:latin typeface="Arial"/>
              <a:cs typeface="Arial"/>
              <a:sym typeface="Arial"/>
            </a:endParaRPr>
          </a:p>
        </p:txBody>
      </p:sp>
      <p:sp>
        <p:nvSpPr>
          <p:cNvPr id="12288" name="Google Shape;12288;p21"/>
          <p:cNvSpPr txBox="1"/>
          <p:nvPr/>
        </p:nvSpPr>
        <p:spPr>
          <a:xfrm>
            <a:off x="2949019" y="3923158"/>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900" b="0" i="0" u="none" strike="noStrike" kern="0" cap="none" spc="0" normalizeH="0" baseline="0" noProof="0" dirty="0">
                <a:ln>
                  <a:noFill/>
                </a:ln>
                <a:solidFill>
                  <a:srgbClr val="FF0000"/>
                </a:solidFill>
                <a:effectLst/>
                <a:uLnTx/>
                <a:uFillTx/>
                <a:latin typeface="Arial"/>
                <a:cs typeface="Arial"/>
                <a:sym typeface="Arial"/>
              </a:rPr>
              <a:t>متن</a:t>
            </a:r>
            <a:r>
              <a:rPr kumimoji="0" lang="es" sz="900" b="0" i="0" u="none" strike="noStrike" kern="0" cap="none" spc="0" normalizeH="0" baseline="0" noProof="0" dirty="0">
                <a:ln>
                  <a:noFill/>
                </a:ln>
                <a:solidFill>
                  <a:srgbClr val="FF0000"/>
                </a:solidFill>
                <a:effectLst/>
                <a:uLnTx/>
                <a:uFillTx/>
                <a:latin typeface="Arial"/>
                <a:cs typeface="Arial"/>
                <a:sym typeface="Arial"/>
              </a:rPr>
              <a:t> 6</a:t>
            </a:r>
            <a:endParaRPr kumimoji="0" sz="900" b="0" i="0" u="none" strike="noStrike" kern="0" cap="none" spc="0" normalizeH="0" baseline="0" noProof="0" dirty="0">
              <a:ln>
                <a:noFill/>
              </a:ln>
              <a:solidFill>
                <a:srgbClr val="FF0000"/>
              </a:solidFill>
              <a:effectLst/>
              <a:uLnTx/>
              <a:uFillTx/>
              <a:latin typeface="Arial"/>
              <a:cs typeface="Arial"/>
              <a:sym typeface="Arial"/>
            </a:endParaRPr>
          </a:p>
        </p:txBody>
      </p:sp>
      <p:sp>
        <p:nvSpPr>
          <p:cNvPr id="12289" name="Google Shape;12289;p21"/>
          <p:cNvSpPr/>
          <p:nvPr/>
        </p:nvSpPr>
        <p:spPr>
          <a:xfrm>
            <a:off x="1374787"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290" name="Google Shape;12290;p21"/>
          <p:cNvSpPr/>
          <p:nvPr/>
        </p:nvSpPr>
        <p:spPr>
          <a:xfrm>
            <a:off x="2326630"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291" name="Google Shape;12291;p21"/>
          <p:cNvSpPr/>
          <p:nvPr/>
        </p:nvSpPr>
        <p:spPr>
          <a:xfrm>
            <a:off x="3278485"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292" name="Google Shape;12292;p21"/>
          <p:cNvSpPr/>
          <p:nvPr/>
        </p:nvSpPr>
        <p:spPr>
          <a:xfrm>
            <a:off x="1374774"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293" name="Google Shape;12293;p21"/>
          <p:cNvSpPr/>
          <p:nvPr/>
        </p:nvSpPr>
        <p:spPr>
          <a:xfrm>
            <a:off x="2326617"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294" name="Google Shape;12294;p21"/>
          <p:cNvSpPr/>
          <p:nvPr/>
        </p:nvSpPr>
        <p:spPr>
          <a:xfrm>
            <a:off x="3278472"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295" name="Google Shape;12295;p21"/>
          <p:cNvSpPr/>
          <p:nvPr/>
        </p:nvSpPr>
        <p:spPr>
          <a:xfrm>
            <a:off x="2200729"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296" name="Google Shape;12296;p21"/>
          <p:cNvSpPr/>
          <p:nvPr/>
        </p:nvSpPr>
        <p:spPr>
          <a:xfrm>
            <a:off x="2328782"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297" name="Google Shape;12297;p21"/>
          <p:cNvSpPr/>
          <p:nvPr/>
        </p:nvSpPr>
        <p:spPr>
          <a:xfrm>
            <a:off x="2456836"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298" name="Google Shape;12298;p21"/>
          <p:cNvSpPr/>
          <p:nvPr/>
        </p:nvSpPr>
        <p:spPr>
          <a:xfrm>
            <a:off x="2200729"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299" name="Google Shape;12299;p21"/>
          <p:cNvSpPr/>
          <p:nvPr/>
        </p:nvSpPr>
        <p:spPr>
          <a:xfrm>
            <a:off x="2328782"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300" name="Google Shape;12300;p21"/>
          <p:cNvSpPr/>
          <p:nvPr/>
        </p:nvSpPr>
        <p:spPr>
          <a:xfrm>
            <a:off x="2456836"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cxnSp>
        <p:nvCxnSpPr>
          <p:cNvPr id="12301" name="Google Shape;12301;p21"/>
          <p:cNvCxnSpPr>
            <a:stCxn id="12289" idx="4"/>
            <a:endCxn id="12295" idx="0"/>
          </p:cNvCxnSpPr>
          <p:nvPr/>
        </p:nvCxnSpPr>
        <p:spPr>
          <a:xfrm rot="-5400000" flipH="1">
            <a:off x="1718737" y="1944326"/>
            <a:ext cx="201900" cy="8259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2302" name="Google Shape;12302;p21"/>
          <p:cNvCxnSpPr>
            <a:stCxn id="12291" idx="4"/>
            <a:endCxn id="12297" idx="0"/>
          </p:cNvCxnSpPr>
          <p:nvPr/>
        </p:nvCxnSpPr>
        <p:spPr>
          <a:xfrm rot="5400000">
            <a:off x="2798635" y="1946426"/>
            <a:ext cx="201900" cy="8217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2303" name="Google Shape;12303;p21"/>
          <p:cNvCxnSpPr>
            <a:stCxn id="12290" idx="4"/>
            <a:endCxn id="12296" idx="0"/>
          </p:cNvCxnSpPr>
          <p:nvPr/>
        </p:nvCxnSpPr>
        <p:spPr>
          <a:xfrm rot="-5400000" flipH="1">
            <a:off x="2258680" y="2356226"/>
            <a:ext cx="201900" cy="21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2304" name="Google Shape;12304;p21"/>
          <p:cNvCxnSpPr>
            <a:stCxn id="12292" idx="0"/>
            <a:endCxn id="12298" idx="4"/>
          </p:cNvCxnSpPr>
          <p:nvPr/>
        </p:nvCxnSpPr>
        <p:spPr>
          <a:xfrm rot="-5400000">
            <a:off x="1717824" y="2939735"/>
            <a:ext cx="203700" cy="825900"/>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2305" name="Google Shape;12305;p21"/>
          <p:cNvCxnSpPr>
            <a:stCxn id="12294" idx="0"/>
            <a:endCxn id="12300" idx="4"/>
          </p:cNvCxnSpPr>
          <p:nvPr/>
        </p:nvCxnSpPr>
        <p:spPr>
          <a:xfrm rot="5400000" flipH="1">
            <a:off x="2797722" y="2941835"/>
            <a:ext cx="203700" cy="821700"/>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2306" name="Google Shape;12306;p21"/>
          <p:cNvCxnSpPr>
            <a:stCxn id="12293" idx="0"/>
            <a:endCxn id="12299" idx="4"/>
          </p:cNvCxnSpPr>
          <p:nvPr/>
        </p:nvCxnSpPr>
        <p:spPr>
          <a:xfrm rot="-5400000">
            <a:off x="2257767" y="3351635"/>
            <a:ext cx="203700" cy="2100"/>
          </a:xfrm>
          <a:prstGeom prst="curvedConnector3">
            <a:avLst>
              <a:gd name="adj1" fmla="val 50004"/>
            </a:avLst>
          </a:prstGeom>
          <a:noFill/>
          <a:ln w="19050" cap="flat" cmpd="sng">
            <a:solidFill>
              <a:srgbClr val="5F7D95"/>
            </a:solidFill>
            <a:prstDash val="solid"/>
            <a:round/>
            <a:headEnd type="none" w="med" len="med"/>
            <a:tailEnd type="none" w="med" len="med"/>
          </a:ln>
        </p:spPr>
      </p:cxnSp>
      <p:sp>
        <p:nvSpPr>
          <p:cNvPr id="12307" name="Google Shape;12307;p21"/>
          <p:cNvSpPr/>
          <p:nvPr/>
        </p:nvSpPr>
        <p:spPr>
          <a:xfrm>
            <a:off x="4239724" y="2708319"/>
            <a:ext cx="779136" cy="252234"/>
          </a:xfrm>
          <a:custGeom>
            <a:avLst/>
            <a:gdLst/>
            <a:ahLst/>
            <a:cxnLst/>
            <a:rect l="l" t="t" r="r" b="b"/>
            <a:pathLst>
              <a:path w="44351" h="14358" extrusionOk="0">
                <a:moveTo>
                  <a:pt x="1599" y="0"/>
                </a:moveTo>
                <a:cubicBezTo>
                  <a:pt x="708" y="0"/>
                  <a:pt x="1" y="708"/>
                  <a:pt x="1" y="1598"/>
                </a:cubicBezTo>
                <a:lnTo>
                  <a:pt x="1" y="5706"/>
                </a:lnTo>
                <a:lnTo>
                  <a:pt x="1484" y="7190"/>
                </a:lnTo>
                <a:lnTo>
                  <a:pt x="1" y="8674"/>
                </a:lnTo>
                <a:lnTo>
                  <a:pt x="1" y="12759"/>
                </a:lnTo>
                <a:cubicBezTo>
                  <a:pt x="1" y="13650"/>
                  <a:pt x="708" y="14357"/>
                  <a:pt x="1599" y="14357"/>
                </a:cubicBezTo>
                <a:lnTo>
                  <a:pt x="41269" y="14357"/>
                </a:lnTo>
                <a:cubicBezTo>
                  <a:pt x="42136" y="14357"/>
                  <a:pt x="42867" y="13650"/>
                  <a:pt x="42867" y="12759"/>
                </a:cubicBezTo>
                <a:lnTo>
                  <a:pt x="42867" y="8674"/>
                </a:lnTo>
                <a:lnTo>
                  <a:pt x="44350" y="7190"/>
                </a:lnTo>
                <a:lnTo>
                  <a:pt x="42867" y="5706"/>
                </a:lnTo>
                <a:lnTo>
                  <a:pt x="42867" y="1598"/>
                </a:lnTo>
                <a:cubicBezTo>
                  <a:pt x="42867" y="708"/>
                  <a:pt x="42136" y="0"/>
                  <a:pt x="41269"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308" name="Google Shape;12308;p21"/>
          <p:cNvSpPr/>
          <p:nvPr/>
        </p:nvSpPr>
        <p:spPr>
          <a:xfrm>
            <a:off x="5018842" y="2708319"/>
            <a:ext cx="779119" cy="252234"/>
          </a:xfrm>
          <a:custGeom>
            <a:avLst/>
            <a:gdLst/>
            <a:ahLst/>
            <a:cxnLst/>
            <a:rect l="l" t="t" r="r" b="b"/>
            <a:pathLst>
              <a:path w="44350" h="14358" extrusionOk="0">
                <a:moveTo>
                  <a:pt x="42866" y="5706"/>
                </a:moveTo>
                <a:lnTo>
                  <a:pt x="42866" y="1598"/>
                </a:lnTo>
                <a:cubicBezTo>
                  <a:pt x="42866" y="708"/>
                  <a:pt x="42136" y="0"/>
                  <a:pt x="41268" y="0"/>
                </a:cubicBezTo>
                <a:lnTo>
                  <a:pt x="1598" y="0"/>
                </a:lnTo>
                <a:cubicBezTo>
                  <a:pt x="708" y="0"/>
                  <a:pt x="0" y="708"/>
                  <a:pt x="0" y="1598"/>
                </a:cubicBezTo>
                <a:lnTo>
                  <a:pt x="0" y="5706"/>
                </a:lnTo>
                <a:lnTo>
                  <a:pt x="1484" y="7190"/>
                </a:lnTo>
                <a:lnTo>
                  <a:pt x="0" y="8674"/>
                </a:lnTo>
                <a:lnTo>
                  <a:pt x="0" y="12759"/>
                </a:lnTo>
                <a:cubicBezTo>
                  <a:pt x="0" y="13650"/>
                  <a:pt x="708" y="14357"/>
                  <a:pt x="1598" y="14357"/>
                </a:cubicBezTo>
                <a:lnTo>
                  <a:pt x="41268" y="14357"/>
                </a:lnTo>
                <a:cubicBezTo>
                  <a:pt x="42136" y="14357"/>
                  <a:pt x="42866" y="13650"/>
                  <a:pt x="42866" y="12759"/>
                </a:cubicBezTo>
                <a:lnTo>
                  <a:pt x="42866" y="8674"/>
                </a:lnTo>
                <a:lnTo>
                  <a:pt x="44350" y="7190"/>
                </a:lnTo>
                <a:lnTo>
                  <a:pt x="42866" y="5706"/>
                </a:lnTo>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309" name="Google Shape;12309;p21"/>
          <p:cNvSpPr/>
          <p:nvPr/>
        </p:nvSpPr>
        <p:spPr>
          <a:xfrm>
            <a:off x="5797943" y="2708319"/>
            <a:ext cx="778732" cy="252234"/>
          </a:xfrm>
          <a:custGeom>
            <a:avLst/>
            <a:gdLst/>
            <a:ahLst/>
            <a:cxnLst/>
            <a:rect l="l" t="t" r="r" b="b"/>
            <a:pathLst>
              <a:path w="44328" h="14358" extrusionOk="0">
                <a:moveTo>
                  <a:pt x="42844" y="5706"/>
                </a:moveTo>
                <a:lnTo>
                  <a:pt x="42844" y="1598"/>
                </a:lnTo>
                <a:cubicBezTo>
                  <a:pt x="42844" y="708"/>
                  <a:pt x="42136" y="0"/>
                  <a:pt x="41246" y="0"/>
                </a:cubicBezTo>
                <a:lnTo>
                  <a:pt x="1599" y="0"/>
                </a:lnTo>
                <a:cubicBezTo>
                  <a:pt x="708" y="0"/>
                  <a:pt x="1" y="708"/>
                  <a:pt x="1" y="1598"/>
                </a:cubicBezTo>
                <a:lnTo>
                  <a:pt x="1" y="5706"/>
                </a:lnTo>
                <a:lnTo>
                  <a:pt x="1485" y="7190"/>
                </a:lnTo>
                <a:lnTo>
                  <a:pt x="1" y="8674"/>
                </a:lnTo>
                <a:lnTo>
                  <a:pt x="1" y="12759"/>
                </a:lnTo>
                <a:cubicBezTo>
                  <a:pt x="1" y="13650"/>
                  <a:pt x="708" y="14357"/>
                  <a:pt x="1599" y="14357"/>
                </a:cubicBezTo>
                <a:lnTo>
                  <a:pt x="41246" y="14357"/>
                </a:lnTo>
                <a:cubicBezTo>
                  <a:pt x="42136" y="14357"/>
                  <a:pt x="42844" y="13650"/>
                  <a:pt x="42844" y="12759"/>
                </a:cubicBezTo>
                <a:lnTo>
                  <a:pt x="42844" y="8674"/>
                </a:lnTo>
                <a:lnTo>
                  <a:pt x="44328" y="7190"/>
                </a:lnTo>
                <a:lnTo>
                  <a:pt x="42844" y="5706"/>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310" name="Google Shape;12310;p21"/>
          <p:cNvSpPr/>
          <p:nvPr/>
        </p:nvSpPr>
        <p:spPr>
          <a:xfrm>
            <a:off x="6576658" y="2708319"/>
            <a:ext cx="779136" cy="252234"/>
          </a:xfrm>
          <a:custGeom>
            <a:avLst/>
            <a:gdLst/>
            <a:ahLst/>
            <a:cxnLst/>
            <a:rect l="l" t="t" r="r" b="b"/>
            <a:pathLst>
              <a:path w="44351" h="14358" extrusionOk="0">
                <a:moveTo>
                  <a:pt x="42867" y="5706"/>
                </a:moveTo>
                <a:lnTo>
                  <a:pt x="42867" y="1598"/>
                </a:lnTo>
                <a:cubicBezTo>
                  <a:pt x="42867" y="708"/>
                  <a:pt x="42159" y="0"/>
                  <a:pt x="41269" y="0"/>
                </a:cubicBezTo>
                <a:lnTo>
                  <a:pt x="1598" y="0"/>
                </a:lnTo>
                <a:cubicBezTo>
                  <a:pt x="731" y="0"/>
                  <a:pt x="1" y="708"/>
                  <a:pt x="1" y="1598"/>
                </a:cubicBezTo>
                <a:lnTo>
                  <a:pt x="1" y="5706"/>
                </a:lnTo>
                <a:lnTo>
                  <a:pt x="1507" y="7190"/>
                </a:lnTo>
                <a:lnTo>
                  <a:pt x="1" y="8674"/>
                </a:lnTo>
                <a:lnTo>
                  <a:pt x="1" y="12759"/>
                </a:lnTo>
                <a:cubicBezTo>
                  <a:pt x="1" y="13650"/>
                  <a:pt x="731" y="14357"/>
                  <a:pt x="1598" y="14357"/>
                </a:cubicBezTo>
                <a:lnTo>
                  <a:pt x="41269" y="14357"/>
                </a:lnTo>
                <a:cubicBezTo>
                  <a:pt x="42159" y="14357"/>
                  <a:pt x="42867" y="13650"/>
                  <a:pt x="42867" y="12759"/>
                </a:cubicBezTo>
                <a:lnTo>
                  <a:pt x="42867" y="8674"/>
                </a:lnTo>
                <a:lnTo>
                  <a:pt x="44350" y="7190"/>
                </a:lnTo>
                <a:lnTo>
                  <a:pt x="42867" y="57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311" name="Google Shape;12311;p21"/>
          <p:cNvSpPr/>
          <p:nvPr/>
        </p:nvSpPr>
        <p:spPr>
          <a:xfrm>
            <a:off x="7355776" y="2708319"/>
            <a:ext cx="779119" cy="252234"/>
          </a:xfrm>
          <a:custGeom>
            <a:avLst/>
            <a:gdLst/>
            <a:ahLst/>
            <a:cxnLst/>
            <a:rect l="l" t="t" r="r" b="b"/>
            <a:pathLst>
              <a:path w="44350" h="14358" extrusionOk="0">
                <a:moveTo>
                  <a:pt x="42866" y="5706"/>
                </a:moveTo>
                <a:lnTo>
                  <a:pt x="42866" y="1598"/>
                </a:lnTo>
                <a:cubicBezTo>
                  <a:pt x="42866" y="708"/>
                  <a:pt x="42159" y="0"/>
                  <a:pt x="41268" y="0"/>
                </a:cubicBezTo>
                <a:lnTo>
                  <a:pt x="1598" y="0"/>
                </a:lnTo>
                <a:cubicBezTo>
                  <a:pt x="731" y="0"/>
                  <a:pt x="0" y="708"/>
                  <a:pt x="0" y="1598"/>
                </a:cubicBezTo>
                <a:lnTo>
                  <a:pt x="0" y="5706"/>
                </a:lnTo>
                <a:lnTo>
                  <a:pt x="1484" y="7190"/>
                </a:lnTo>
                <a:lnTo>
                  <a:pt x="0" y="8674"/>
                </a:lnTo>
                <a:lnTo>
                  <a:pt x="0" y="12759"/>
                </a:lnTo>
                <a:cubicBezTo>
                  <a:pt x="0" y="13650"/>
                  <a:pt x="731" y="14357"/>
                  <a:pt x="1598" y="14357"/>
                </a:cubicBezTo>
                <a:lnTo>
                  <a:pt x="41268" y="14357"/>
                </a:lnTo>
                <a:cubicBezTo>
                  <a:pt x="42159" y="14357"/>
                  <a:pt x="42866" y="13650"/>
                  <a:pt x="42866" y="12759"/>
                </a:cubicBezTo>
                <a:lnTo>
                  <a:pt x="42866" y="8674"/>
                </a:lnTo>
                <a:lnTo>
                  <a:pt x="44350" y="7190"/>
                </a:lnTo>
                <a:lnTo>
                  <a:pt x="42866" y="5706"/>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312" name="Google Shape;12312;p21"/>
          <p:cNvSpPr/>
          <p:nvPr/>
        </p:nvSpPr>
        <p:spPr>
          <a:xfrm>
            <a:off x="4429400" y="1662350"/>
            <a:ext cx="342847" cy="386555"/>
          </a:xfrm>
          <a:custGeom>
            <a:avLst/>
            <a:gdLst/>
            <a:ahLst/>
            <a:cxnLst/>
            <a:rect l="l" t="t" r="r" b="b"/>
            <a:pathLst>
              <a:path w="19516" h="22004" extrusionOk="0">
                <a:moveTo>
                  <a:pt x="9758" y="0"/>
                </a:moveTo>
                <a:cubicBezTo>
                  <a:pt x="9456" y="0"/>
                  <a:pt x="9153" y="80"/>
                  <a:pt x="8879" y="240"/>
                </a:cubicBezTo>
                <a:lnTo>
                  <a:pt x="867" y="4851"/>
                </a:lnTo>
                <a:cubicBezTo>
                  <a:pt x="320" y="5170"/>
                  <a:pt x="0" y="5741"/>
                  <a:pt x="0" y="6380"/>
                </a:cubicBezTo>
                <a:lnTo>
                  <a:pt x="0" y="15624"/>
                </a:lnTo>
                <a:cubicBezTo>
                  <a:pt x="0" y="16263"/>
                  <a:pt x="320" y="16834"/>
                  <a:pt x="867" y="17131"/>
                </a:cubicBezTo>
                <a:lnTo>
                  <a:pt x="8879" y="21764"/>
                </a:lnTo>
                <a:cubicBezTo>
                  <a:pt x="9153" y="21924"/>
                  <a:pt x="9456" y="22004"/>
                  <a:pt x="9758" y="22004"/>
                </a:cubicBezTo>
                <a:cubicBezTo>
                  <a:pt x="10060" y="22004"/>
                  <a:pt x="10363" y="21924"/>
                  <a:pt x="10637" y="21764"/>
                </a:cubicBezTo>
                <a:lnTo>
                  <a:pt x="18648" y="17131"/>
                </a:lnTo>
                <a:cubicBezTo>
                  <a:pt x="19196" y="16834"/>
                  <a:pt x="19516" y="16263"/>
                  <a:pt x="19516" y="15624"/>
                </a:cubicBezTo>
                <a:lnTo>
                  <a:pt x="19516" y="6380"/>
                </a:lnTo>
                <a:cubicBezTo>
                  <a:pt x="19516" y="5741"/>
                  <a:pt x="19196" y="5170"/>
                  <a:pt x="18648" y="4851"/>
                </a:cubicBezTo>
                <a:lnTo>
                  <a:pt x="10637" y="240"/>
                </a:lnTo>
                <a:cubicBezTo>
                  <a:pt x="10363" y="80"/>
                  <a:pt x="10060" y="0"/>
                  <a:pt x="9758"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313" name="Google Shape;12313;p21"/>
          <p:cNvSpPr/>
          <p:nvPr/>
        </p:nvSpPr>
        <p:spPr>
          <a:xfrm>
            <a:off x="5244198" y="3658334"/>
            <a:ext cx="342847" cy="386678"/>
          </a:xfrm>
          <a:custGeom>
            <a:avLst/>
            <a:gdLst/>
            <a:ahLst/>
            <a:cxnLst/>
            <a:rect l="l" t="t" r="r" b="b"/>
            <a:pathLst>
              <a:path w="19516" h="22011" extrusionOk="0">
                <a:moveTo>
                  <a:pt x="9758" y="1"/>
                </a:moveTo>
                <a:cubicBezTo>
                  <a:pt x="9456" y="1"/>
                  <a:pt x="9153" y="75"/>
                  <a:pt x="8879" y="223"/>
                </a:cubicBezTo>
                <a:lnTo>
                  <a:pt x="868" y="4857"/>
                </a:lnTo>
                <a:cubicBezTo>
                  <a:pt x="320" y="5177"/>
                  <a:pt x="0" y="5747"/>
                  <a:pt x="0" y="6363"/>
                </a:cubicBezTo>
                <a:lnTo>
                  <a:pt x="0" y="15630"/>
                </a:lnTo>
                <a:cubicBezTo>
                  <a:pt x="0" y="16247"/>
                  <a:pt x="320" y="16817"/>
                  <a:pt x="868" y="17137"/>
                </a:cubicBezTo>
                <a:lnTo>
                  <a:pt x="8879" y="21770"/>
                </a:lnTo>
                <a:cubicBezTo>
                  <a:pt x="9153" y="21930"/>
                  <a:pt x="9456" y="22010"/>
                  <a:pt x="9758" y="22010"/>
                </a:cubicBezTo>
                <a:cubicBezTo>
                  <a:pt x="10060" y="22010"/>
                  <a:pt x="10363" y="21930"/>
                  <a:pt x="10637" y="21770"/>
                </a:cubicBezTo>
                <a:lnTo>
                  <a:pt x="18648" y="17137"/>
                </a:lnTo>
                <a:cubicBezTo>
                  <a:pt x="19196" y="16817"/>
                  <a:pt x="19516" y="16247"/>
                  <a:pt x="19516" y="15630"/>
                </a:cubicBezTo>
                <a:lnTo>
                  <a:pt x="19516" y="6363"/>
                </a:lnTo>
                <a:cubicBezTo>
                  <a:pt x="19516" y="5747"/>
                  <a:pt x="19196" y="5177"/>
                  <a:pt x="18648" y="4857"/>
                </a:cubicBezTo>
                <a:lnTo>
                  <a:pt x="10637" y="223"/>
                </a:lnTo>
                <a:cubicBezTo>
                  <a:pt x="10363" y="75"/>
                  <a:pt x="10060" y="1"/>
                  <a:pt x="9758"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314" name="Google Shape;12314;p21"/>
          <p:cNvSpPr/>
          <p:nvPr/>
        </p:nvSpPr>
        <p:spPr>
          <a:xfrm>
            <a:off x="6007260" y="1662350"/>
            <a:ext cx="342865" cy="386555"/>
          </a:xfrm>
          <a:custGeom>
            <a:avLst/>
            <a:gdLst/>
            <a:ahLst/>
            <a:cxnLst/>
            <a:rect l="l" t="t" r="r" b="b"/>
            <a:pathLst>
              <a:path w="19517" h="22004" extrusionOk="0">
                <a:moveTo>
                  <a:pt x="9759" y="0"/>
                </a:moveTo>
                <a:cubicBezTo>
                  <a:pt x="9456" y="0"/>
                  <a:pt x="9154" y="80"/>
                  <a:pt x="8880" y="240"/>
                </a:cubicBezTo>
                <a:lnTo>
                  <a:pt x="868" y="4851"/>
                </a:lnTo>
                <a:cubicBezTo>
                  <a:pt x="320" y="5170"/>
                  <a:pt x="1" y="5741"/>
                  <a:pt x="1" y="6380"/>
                </a:cubicBezTo>
                <a:lnTo>
                  <a:pt x="1" y="15624"/>
                </a:lnTo>
                <a:cubicBezTo>
                  <a:pt x="1" y="16263"/>
                  <a:pt x="320" y="16834"/>
                  <a:pt x="868" y="17131"/>
                </a:cubicBezTo>
                <a:lnTo>
                  <a:pt x="8880" y="21764"/>
                </a:lnTo>
                <a:cubicBezTo>
                  <a:pt x="9154" y="21924"/>
                  <a:pt x="9456" y="22004"/>
                  <a:pt x="9759" y="22004"/>
                </a:cubicBezTo>
                <a:cubicBezTo>
                  <a:pt x="10061" y="22004"/>
                  <a:pt x="10363" y="21924"/>
                  <a:pt x="10637" y="21764"/>
                </a:cubicBezTo>
                <a:lnTo>
                  <a:pt x="18649" y="17131"/>
                </a:lnTo>
                <a:cubicBezTo>
                  <a:pt x="19197" y="16834"/>
                  <a:pt x="19516" y="16263"/>
                  <a:pt x="19516" y="15624"/>
                </a:cubicBezTo>
                <a:lnTo>
                  <a:pt x="19516" y="6380"/>
                </a:lnTo>
                <a:cubicBezTo>
                  <a:pt x="19516" y="5741"/>
                  <a:pt x="19197" y="5170"/>
                  <a:pt x="18649" y="4851"/>
                </a:cubicBezTo>
                <a:lnTo>
                  <a:pt x="10637" y="240"/>
                </a:lnTo>
                <a:cubicBezTo>
                  <a:pt x="10363" y="80"/>
                  <a:pt x="10061" y="0"/>
                  <a:pt x="9759"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315" name="Google Shape;12315;p21"/>
          <p:cNvSpPr/>
          <p:nvPr/>
        </p:nvSpPr>
        <p:spPr>
          <a:xfrm>
            <a:off x="6796005" y="3658439"/>
            <a:ext cx="343251" cy="386661"/>
          </a:xfrm>
          <a:custGeom>
            <a:avLst/>
            <a:gdLst/>
            <a:ahLst/>
            <a:cxnLst/>
            <a:rect l="l" t="t" r="r" b="b"/>
            <a:pathLst>
              <a:path w="19539" h="22010" extrusionOk="0">
                <a:moveTo>
                  <a:pt x="9761" y="1"/>
                </a:moveTo>
                <a:cubicBezTo>
                  <a:pt x="9461" y="1"/>
                  <a:pt x="9164" y="80"/>
                  <a:pt x="8902" y="240"/>
                </a:cubicBezTo>
                <a:lnTo>
                  <a:pt x="867" y="4874"/>
                </a:lnTo>
                <a:cubicBezTo>
                  <a:pt x="342" y="5171"/>
                  <a:pt x="0" y="5741"/>
                  <a:pt x="0" y="6380"/>
                </a:cubicBezTo>
                <a:lnTo>
                  <a:pt x="0" y="15647"/>
                </a:lnTo>
                <a:cubicBezTo>
                  <a:pt x="0" y="16264"/>
                  <a:pt x="342" y="16834"/>
                  <a:pt x="867" y="17154"/>
                </a:cubicBezTo>
                <a:lnTo>
                  <a:pt x="8902" y="21787"/>
                </a:lnTo>
                <a:cubicBezTo>
                  <a:pt x="9164" y="21936"/>
                  <a:pt x="9461" y="22010"/>
                  <a:pt x="9761" y="22010"/>
                </a:cubicBezTo>
                <a:cubicBezTo>
                  <a:pt x="10060" y="22010"/>
                  <a:pt x="10363" y="21936"/>
                  <a:pt x="10637" y="21787"/>
                </a:cubicBezTo>
                <a:lnTo>
                  <a:pt x="18671" y="17154"/>
                </a:lnTo>
                <a:cubicBezTo>
                  <a:pt x="19196" y="16834"/>
                  <a:pt x="19539" y="16264"/>
                  <a:pt x="19539" y="15647"/>
                </a:cubicBezTo>
                <a:lnTo>
                  <a:pt x="19539" y="6380"/>
                </a:lnTo>
                <a:cubicBezTo>
                  <a:pt x="19539" y="5741"/>
                  <a:pt x="19196" y="5171"/>
                  <a:pt x="18671" y="4874"/>
                </a:cubicBezTo>
                <a:lnTo>
                  <a:pt x="10637" y="240"/>
                </a:lnTo>
                <a:cubicBezTo>
                  <a:pt x="10363" y="80"/>
                  <a:pt x="10060" y="1"/>
                  <a:pt x="9761"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316" name="Google Shape;12316;p21"/>
          <p:cNvSpPr/>
          <p:nvPr/>
        </p:nvSpPr>
        <p:spPr>
          <a:xfrm>
            <a:off x="7585137" y="1662350"/>
            <a:ext cx="342847" cy="386555"/>
          </a:xfrm>
          <a:custGeom>
            <a:avLst/>
            <a:gdLst/>
            <a:ahLst/>
            <a:cxnLst/>
            <a:rect l="l" t="t" r="r" b="b"/>
            <a:pathLst>
              <a:path w="19516" h="22004" extrusionOk="0">
                <a:moveTo>
                  <a:pt x="9758" y="0"/>
                </a:moveTo>
                <a:cubicBezTo>
                  <a:pt x="9456" y="0"/>
                  <a:pt x="9153" y="80"/>
                  <a:pt x="8879" y="240"/>
                </a:cubicBezTo>
                <a:lnTo>
                  <a:pt x="868" y="4851"/>
                </a:lnTo>
                <a:cubicBezTo>
                  <a:pt x="320" y="5170"/>
                  <a:pt x="0" y="5741"/>
                  <a:pt x="0" y="6380"/>
                </a:cubicBezTo>
                <a:lnTo>
                  <a:pt x="0" y="15624"/>
                </a:lnTo>
                <a:cubicBezTo>
                  <a:pt x="0" y="16263"/>
                  <a:pt x="320" y="16834"/>
                  <a:pt x="868" y="17131"/>
                </a:cubicBezTo>
                <a:lnTo>
                  <a:pt x="8879" y="21764"/>
                </a:lnTo>
                <a:cubicBezTo>
                  <a:pt x="9153" y="21924"/>
                  <a:pt x="9456" y="22004"/>
                  <a:pt x="9758" y="22004"/>
                </a:cubicBezTo>
                <a:cubicBezTo>
                  <a:pt x="10061" y="22004"/>
                  <a:pt x="10363" y="21924"/>
                  <a:pt x="10637" y="21764"/>
                </a:cubicBezTo>
                <a:lnTo>
                  <a:pt x="18649" y="17131"/>
                </a:lnTo>
                <a:cubicBezTo>
                  <a:pt x="19196" y="16834"/>
                  <a:pt x="19516" y="16263"/>
                  <a:pt x="19516" y="15624"/>
                </a:cubicBezTo>
                <a:lnTo>
                  <a:pt x="19516" y="6380"/>
                </a:lnTo>
                <a:cubicBezTo>
                  <a:pt x="19516" y="5741"/>
                  <a:pt x="19196" y="5170"/>
                  <a:pt x="18649" y="4851"/>
                </a:cubicBezTo>
                <a:lnTo>
                  <a:pt x="10637" y="240"/>
                </a:lnTo>
                <a:cubicBezTo>
                  <a:pt x="10363" y="80"/>
                  <a:pt x="10061" y="0"/>
                  <a:pt x="9758"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317" name="Google Shape;12317;p21"/>
          <p:cNvSpPr/>
          <p:nvPr/>
        </p:nvSpPr>
        <p:spPr>
          <a:xfrm>
            <a:off x="4569763"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318" name="Google Shape;12318;p21"/>
          <p:cNvSpPr/>
          <p:nvPr/>
        </p:nvSpPr>
        <p:spPr>
          <a:xfrm>
            <a:off x="6147625"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319" name="Google Shape;12319;p21"/>
          <p:cNvSpPr/>
          <p:nvPr/>
        </p:nvSpPr>
        <p:spPr>
          <a:xfrm>
            <a:off x="7725475"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320" name="Google Shape;12320;p21"/>
          <p:cNvSpPr/>
          <p:nvPr/>
        </p:nvSpPr>
        <p:spPr>
          <a:xfrm>
            <a:off x="5384563" y="2999720"/>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321" name="Google Shape;12321;p21"/>
          <p:cNvSpPr/>
          <p:nvPr/>
        </p:nvSpPr>
        <p:spPr>
          <a:xfrm>
            <a:off x="6936563" y="2999770"/>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322" name="Google Shape;12322;p21"/>
          <p:cNvSpPr txBox="1"/>
          <p:nvPr/>
        </p:nvSpPr>
        <p:spPr>
          <a:xfrm>
            <a:off x="4331422" y="2719909"/>
            <a:ext cx="538800" cy="2295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1" i="0" u="none" strike="noStrike" kern="0" cap="none" spc="0" normalizeH="0" baseline="0" noProof="0">
                <a:ln>
                  <a:noFill/>
                </a:ln>
                <a:solidFill>
                  <a:srgbClr val="FF0000"/>
                </a:solidFill>
                <a:effectLst/>
                <a:uLnTx/>
                <a:uFillTx/>
                <a:latin typeface="Arial"/>
                <a:cs typeface="Arial"/>
                <a:sym typeface="Arial"/>
              </a:rPr>
              <a:t>2016</a:t>
            </a:r>
            <a:endParaRPr kumimoji="0" sz="900" b="1" i="0" u="none" strike="noStrike" kern="0" cap="none" spc="0" normalizeH="0" baseline="0" noProof="0">
              <a:ln>
                <a:noFill/>
              </a:ln>
              <a:solidFill>
                <a:srgbClr val="FF0000"/>
              </a:solidFill>
              <a:effectLst/>
              <a:uLnTx/>
              <a:uFillTx/>
              <a:latin typeface="Arial"/>
              <a:cs typeface="Arial"/>
              <a:sym typeface="Arial"/>
            </a:endParaRPr>
          </a:p>
        </p:txBody>
      </p:sp>
      <p:sp>
        <p:nvSpPr>
          <p:cNvPr id="12323" name="Google Shape;12323;p21"/>
          <p:cNvSpPr/>
          <p:nvPr/>
        </p:nvSpPr>
        <p:spPr>
          <a:xfrm>
            <a:off x="4569763"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324" name="Google Shape;12324;p21"/>
          <p:cNvSpPr/>
          <p:nvPr/>
        </p:nvSpPr>
        <p:spPr>
          <a:xfrm>
            <a:off x="6153050"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325" name="Google Shape;12325;p21"/>
          <p:cNvSpPr/>
          <p:nvPr/>
        </p:nvSpPr>
        <p:spPr>
          <a:xfrm>
            <a:off x="7725475"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326" name="Google Shape;12326;p21"/>
          <p:cNvSpPr/>
          <p:nvPr/>
        </p:nvSpPr>
        <p:spPr>
          <a:xfrm>
            <a:off x="5384166" y="356959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327" name="Google Shape;12327;p21"/>
          <p:cNvSpPr/>
          <p:nvPr/>
        </p:nvSpPr>
        <p:spPr>
          <a:xfrm>
            <a:off x="6936566" y="356959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cxnSp>
        <p:nvCxnSpPr>
          <p:cNvPr id="12328" name="Google Shape;12328;p21"/>
          <p:cNvCxnSpPr>
            <a:stCxn id="12317" idx="0"/>
            <a:endCxn id="12323" idx="4"/>
          </p:cNvCxnSpPr>
          <p:nvPr/>
        </p:nvCxnSpPr>
        <p:spPr>
          <a:xfrm rot="10800000">
            <a:off x="4600813" y="2137482"/>
            <a:ext cx="0" cy="441900"/>
          </a:xfrm>
          <a:prstGeom prst="straightConnector1">
            <a:avLst/>
          </a:prstGeom>
          <a:noFill/>
          <a:ln w="9525" cap="flat" cmpd="sng">
            <a:solidFill>
              <a:srgbClr val="A5B7C6"/>
            </a:solidFill>
            <a:prstDash val="dash"/>
            <a:round/>
            <a:headEnd type="none" w="med" len="med"/>
            <a:tailEnd type="none" w="med" len="med"/>
          </a:ln>
        </p:spPr>
      </p:cxnSp>
      <p:cxnSp>
        <p:nvCxnSpPr>
          <p:cNvPr id="12329" name="Google Shape;12329;p21"/>
          <p:cNvCxnSpPr>
            <a:stCxn id="12318" idx="0"/>
            <a:endCxn id="12324" idx="4"/>
          </p:cNvCxnSpPr>
          <p:nvPr/>
        </p:nvCxnSpPr>
        <p:spPr>
          <a:xfrm rot="10800000" flipH="1">
            <a:off x="6178675" y="2137482"/>
            <a:ext cx="5400" cy="441900"/>
          </a:xfrm>
          <a:prstGeom prst="straightConnector1">
            <a:avLst/>
          </a:prstGeom>
          <a:noFill/>
          <a:ln w="9525" cap="flat" cmpd="sng">
            <a:solidFill>
              <a:srgbClr val="A5B7C6"/>
            </a:solidFill>
            <a:prstDash val="dash"/>
            <a:round/>
            <a:headEnd type="none" w="med" len="med"/>
            <a:tailEnd type="none" w="med" len="med"/>
          </a:ln>
        </p:spPr>
      </p:cxnSp>
      <p:cxnSp>
        <p:nvCxnSpPr>
          <p:cNvPr id="12330" name="Google Shape;12330;p21"/>
          <p:cNvCxnSpPr>
            <a:stCxn id="12319" idx="0"/>
            <a:endCxn id="12325" idx="4"/>
          </p:cNvCxnSpPr>
          <p:nvPr/>
        </p:nvCxnSpPr>
        <p:spPr>
          <a:xfrm rot="10800000">
            <a:off x="7756525" y="2137482"/>
            <a:ext cx="0" cy="441900"/>
          </a:xfrm>
          <a:prstGeom prst="straightConnector1">
            <a:avLst/>
          </a:prstGeom>
          <a:noFill/>
          <a:ln w="9525" cap="flat" cmpd="sng">
            <a:solidFill>
              <a:srgbClr val="A5B7C6"/>
            </a:solidFill>
            <a:prstDash val="dash"/>
            <a:round/>
            <a:headEnd type="none" w="med" len="med"/>
            <a:tailEnd type="none" w="med" len="med"/>
          </a:ln>
        </p:spPr>
      </p:cxnSp>
      <p:cxnSp>
        <p:nvCxnSpPr>
          <p:cNvPr id="12331" name="Google Shape;12331;p21"/>
          <p:cNvCxnSpPr>
            <a:stCxn id="12320" idx="4"/>
            <a:endCxn id="12326" idx="0"/>
          </p:cNvCxnSpPr>
          <p:nvPr/>
        </p:nvCxnSpPr>
        <p:spPr>
          <a:xfrm flipH="1">
            <a:off x="5415313" y="3061820"/>
            <a:ext cx="300" cy="507900"/>
          </a:xfrm>
          <a:prstGeom prst="straightConnector1">
            <a:avLst/>
          </a:prstGeom>
          <a:noFill/>
          <a:ln w="9525" cap="flat" cmpd="sng">
            <a:solidFill>
              <a:srgbClr val="A5B7C6"/>
            </a:solidFill>
            <a:prstDash val="dash"/>
            <a:round/>
            <a:headEnd type="none" w="med" len="med"/>
            <a:tailEnd type="none" w="med" len="med"/>
          </a:ln>
        </p:spPr>
      </p:cxnSp>
      <p:cxnSp>
        <p:nvCxnSpPr>
          <p:cNvPr id="12332" name="Google Shape;12332;p21"/>
          <p:cNvCxnSpPr>
            <a:stCxn id="12321" idx="4"/>
            <a:endCxn id="12327" idx="0"/>
          </p:cNvCxnSpPr>
          <p:nvPr/>
        </p:nvCxnSpPr>
        <p:spPr>
          <a:xfrm>
            <a:off x="6967613" y="3061870"/>
            <a:ext cx="0" cy="507600"/>
          </a:xfrm>
          <a:prstGeom prst="straightConnector1">
            <a:avLst/>
          </a:prstGeom>
          <a:noFill/>
          <a:ln w="9525" cap="flat" cmpd="sng">
            <a:solidFill>
              <a:srgbClr val="A5B7C6"/>
            </a:solidFill>
            <a:prstDash val="dash"/>
            <a:round/>
            <a:headEnd type="none" w="med" len="med"/>
            <a:tailEnd type="none" w="med" len="med"/>
          </a:ln>
        </p:spPr>
      </p:cxnSp>
      <p:sp>
        <p:nvSpPr>
          <p:cNvPr id="12333" name="Google Shape;12333;p21"/>
          <p:cNvSpPr txBox="1"/>
          <p:nvPr/>
        </p:nvSpPr>
        <p:spPr>
          <a:xfrm>
            <a:off x="5138997" y="2719909"/>
            <a:ext cx="538800" cy="2295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1" i="0" u="none" strike="noStrike" kern="0" cap="none" spc="0" normalizeH="0" baseline="0" noProof="0">
                <a:ln>
                  <a:noFill/>
                </a:ln>
                <a:solidFill>
                  <a:srgbClr val="FF0000"/>
                </a:solidFill>
                <a:effectLst/>
                <a:uLnTx/>
                <a:uFillTx/>
                <a:latin typeface="Arial"/>
                <a:cs typeface="Arial"/>
                <a:sym typeface="Arial"/>
              </a:rPr>
              <a:t>2017</a:t>
            </a:r>
            <a:endParaRPr kumimoji="0" sz="900" b="1" i="0" u="none" strike="noStrike" kern="0" cap="none" spc="0" normalizeH="0" baseline="0" noProof="0">
              <a:ln>
                <a:noFill/>
              </a:ln>
              <a:solidFill>
                <a:srgbClr val="FF0000"/>
              </a:solidFill>
              <a:effectLst/>
              <a:uLnTx/>
              <a:uFillTx/>
              <a:latin typeface="Arial"/>
              <a:cs typeface="Arial"/>
              <a:sym typeface="Arial"/>
            </a:endParaRPr>
          </a:p>
        </p:txBody>
      </p:sp>
      <p:sp>
        <p:nvSpPr>
          <p:cNvPr id="12334" name="Google Shape;12334;p21"/>
          <p:cNvSpPr txBox="1"/>
          <p:nvPr/>
        </p:nvSpPr>
        <p:spPr>
          <a:xfrm>
            <a:off x="5904672" y="2719909"/>
            <a:ext cx="538800" cy="2295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1" i="0" u="none" strike="noStrike" kern="0" cap="none" spc="0" normalizeH="0" baseline="0" noProof="0">
                <a:ln>
                  <a:noFill/>
                </a:ln>
                <a:solidFill>
                  <a:srgbClr val="FF0000"/>
                </a:solidFill>
                <a:effectLst/>
                <a:uLnTx/>
                <a:uFillTx/>
                <a:latin typeface="Arial"/>
                <a:cs typeface="Arial"/>
                <a:sym typeface="Arial"/>
              </a:rPr>
              <a:t>2018</a:t>
            </a:r>
            <a:endParaRPr kumimoji="0" sz="900" b="1" i="0" u="none" strike="noStrike" kern="0" cap="none" spc="0" normalizeH="0" baseline="0" noProof="0">
              <a:ln>
                <a:noFill/>
              </a:ln>
              <a:solidFill>
                <a:srgbClr val="FF0000"/>
              </a:solidFill>
              <a:effectLst/>
              <a:uLnTx/>
              <a:uFillTx/>
              <a:latin typeface="Arial"/>
              <a:cs typeface="Arial"/>
              <a:sym typeface="Arial"/>
            </a:endParaRPr>
          </a:p>
        </p:txBody>
      </p:sp>
      <p:sp>
        <p:nvSpPr>
          <p:cNvPr id="12335" name="Google Shape;12335;p21"/>
          <p:cNvSpPr txBox="1"/>
          <p:nvPr/>
        </p:nvSpPr>
        <p:spPr>
          <a:xfrm>
            <a:off x="6696822" y="2719909"/>
            <a:ext cx="538800" cy="2295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1" i="0" u="none" strike="noStrike" kern="0" cap="none" spc="0" normalizeH="0" baseline="0" noProof="0">
                <a:ln>
                  <a:noFill/>
                </a:ln>
                <a:solidFill>
                  <a:srgbClr val="FF0000"/>
                </a:solidFill>
                <a:effectLst/>
                <a:uLnTx/>
                <a:uFillTx/>
                <a:latin typeface="Arial"/>
                <a:cs typeface="Arial"/>
                <a:sym typeface="Arial"/>
              </a:rPr>
              <a:t>2019</a:t>
            </a:r>
            <a:endParaRPr kumimoji="0" sz="900" b="1" i="0" u="none" strike="noStrike" kern="0" cap="none" spc="0" normalizeH="0" baseline="0" noProof="0">
              <a:ln>
                <a:noFill/>
              </a:ln>
              <a:solidFill>
                <a:srgbClr val="FF0000"/>
              </a:solidFill>
              <a:effectLst/>
              <a:uLnTx/>
              <a:uFillTx/>
              <a:latin typeface="Arial"/>
              <a:cs typeface="Arial"/>
              <a:sym typeface="Arial"/>
            </a:endParaRPr>
          </a:p>
        </p:txBody>
      </p:sp>
      <p:sp>
        <p:nvSpPr>
          <p:cNvPr id="12336" name="Google Shape;12336;p21"/>
          <p:cNvSpPr txBox="1"/>
          <p:nvPr/>
        </p:nvSpPr>
        <p:spPr>
          <a:xfrm>
            <a:off x="7488972" y="2719909"/>
            <a:ext cx="538800" cy="2295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1" i="0" u="none" strike="noStrike" kern="0" cap="none" spc="0" normalizeH="0" baseline="0" noProof="0">
                <a:ln>
                  <a:noFill/>
                </a:ln>
                <a:solidFill>
                  <a:srgbClr val="FF0000"/>
                </a:solidFill>
                <a:effectLst/>
                <a:uLnTx/>
                <a:uFillTx/>
                <a:latin typeface="Arial"/>
                <a:cs typeface="Arial"/>
                <a:sym typeface="Arial"/>
              </a:rPr>
              <a:t>2020</a:t>
            </a:r>
            <a:endParaRPr kumimoji="0" sz="900" b="1" i="0" u="none" strike="noStrike" kern="0" cap="none" spc="0" normalizeH="0" baseline="0" noProof="0">
              <a:ln>
                <a:noFill/>
              </a:ln>
              <a:solidFill>
                <a:srgbClr val="FF0000"/>
              </a:solidFill>
              <a:effectLst/>
              <a:uLnTx/>
              <a:uFillTx/>
              <a:latin typeface="Arial"/>
              <a:cs typeface="Arial"/>
              <a:sym typeface="Arial"/>
            </a:endParaRPr>
          </a:p>
        </p:txBody>
      </p:sp>
      <p:sp>
        <p:nvSpPr>
          <p:cNvPr id="12337" name="Google Shape;12337;p21"/>
          <p:cNvSpPr/>
          <p:nvPr/>
        </p:nvSpPr>
        <p:spPr>
          <a:xfrm>
            <a:off x="6865977" y="3729422"/>
            <a:ext cx="204488" cy="205025"/>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grpSp>
        <p:nvGrpSpPr>
          <p:cNvPr id="12338" name="Google Shape;12338;p21"/>
          <p:cNvGrpSpPr/>
          <p:nvPr/>
        </p:nvGrpSpPr>
        <p:grpSpPr>
          <a:xfrm>
            <a:off x="5307356" y="3748469"/>
            <a:ext cx="206115" cy="206115"/>
            <a:chOff x="1049375" y="2680675"/>
            <a:chExt cx="297725" cy="297725"/>
          </a:xfrm>
        </p:grpSpPr>
        <p:sp>
          <p:nvSpPr>
            <p:cNvPr id="12339" name="Google Shape;12339;p21"/>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340" name="Google Shape;12340;p21"/>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grpSp>
      <p:grpSp>
        <p:nvGrpSpPr>
          <p:cNvPr id="12341" name="Google Shape;12341;p21"/>
          <p:cNvGrpSpPr/>
          <p:nvPr/>
        </p:nvGrpSpPr>
        <p:grpSpPr>
          <a:xfrm>
            <a:off x="7653299" y="1758852"/>
            <a:ext cx="205578" cy="204332"/>
            <a:chOff x="5045775" y="1946400"/>
            <a:chExt cx="296950" cy="295150"/>
          </a:xfrm>
        </p:grpSpPr>
        <p:sp>
          <p:nvSpPr>
            <p:cNvPr id="12342" name="Google Shape;12342;p21"/>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343" name="Google Shape;12343;p21"/>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grpSp>
      <p:grpSp>
        <p:nvGrpSpPr>
          <p:cNvPr id="12344" name="Google Shape;12344;p21"/>
          <p:cNvGrpSpPr/>
          <p:nvPr/>
        </p:nvGrpSpPr>
        <p:grpSpPr>
          <a:xfrm>
            <a:off x="6076163" y="1764541"/>
            <a:ext cx="205042" cy="204505"/>
            <a:chOff x="3599700" y="1954475"/>
            <a:chExt cx="296175" cy="295400"/>
          </a:xfrm>
        </p:grpSpPr>
        <p:sp>
          <p:nvSpPr>
            <p:cNvPr id="12345" name="Google Shape;12345;p21"/>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346" name="Google Shape;12346;p21"/>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347" name="Google Shape;12347;p21"/>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grpSp>
      <p:grpSp>
        <p:nvGrpSpPr>
          <p:cNvPr id="12348" name="Google Shape;12348;p21"/>
          <p:cNvGrpSpPr/>
          <p:nvPr/>
        </p:nvGrpSpPr>
        <p:grpSpPr>
          <a:xfrm>
            <a:off x="4485399" y="1783308"/>
            <a:ext cx="205596" cy="155421"/>
            <a:chOff x="3962775" y="1990700"/>
            <a:chExt cx="296975" cy="224500"/>
          </a:xfrm>
        </p:grpSpPr>
        <p:sp>
          <p:nvSpPr>
            <p:cNvPr id="12349" name="Google Shape;12349;p21"/>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350" name="Google Shape;12350;p21"/>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351" name="Google Shape;12351;p21"/>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352" name="Google Shape;12352;p21"/>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grpSp>
      <p:sp>
        <p:nvSpPr>
          <p:cNvPr id="12353" name="Google Shape;12353;p21"/>
          <p:cNvSpPr txBox="1"/>
          <p:nvPr/>
        </p:nvSpPr>
        <p:spPr>
          <a:xfrm>
            <a:off x="6405263" y="2090309"/>
            <a:ext cx="1130100" cy="4419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a:ln>
                  <a:noFill/>
                </a:ln>
                <a:solidFill>
                  <a:srgbClr val="FF0000"/>
                </a:solidFill>
                <a:effectLst/>
                <a:uLnTx/>
                <a:uFillTx/>
                <a:latin typeface="Arial"/>
                <a:cs typeface="Arial"/>
                <a:sym typeface="Arial"/>
              </a:rPr>
              <a:t>“Despite being red, Mars is actually a very cold place”</a:t>
            </a:r>
            <a:endParaRPr kumimoji="0" sz="800" b="0" i="0" u="none" strike="noStrike" kern="0" cap="none" spc="0" normalizeH="0" baseline="0" noProof="0">
              <a:ln>
                <a:noFill/>
              </a:ln>
              <a:solidFill>
                <a:srgbClr val="FF0000"/>
              </a:solidFill>
              <a:effectLst/>
              <a:uLnTx/>
              <a:uFillTx/>
              <a:latin typeface="Arial"/>
              <a:cs typeface="Arial"/>
              <a:sym typeface="Arial"/>
            </a:endParaRPr>
          </a:p>
        </p:txBody>
      </p:sp>
      <p:sp>
        <p:nvSpPr>
          <p:cNvPr id="12354" name="Google Shape;12354;p21"/>
          <p:cNvSpPr txBox="1"/>
          <p:nvPr/>
        </p:nvSpPr>
        <p:spPr>
          <a:xfrm>
            <a:off x="4827411" y="2090309"/>
            <a:ext cx="1130100" cy="4419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a:ln>
                  <a:noFill/>
                </a:ln>
                <a:solidFill>
                  <a:srgbClr val="FF0000"/>
                </a:solidFill>
                <a:effectLst/>
                <a:uLnTx/>
                <a:uFillTx/>
                <a:latin typeface="Arial"/>
                <a:cs typeface="Arial"/>
                <a:sym typeface="Arial"/>
              </a:rPr>
              <a:t>“Mercury is closest planet to the Sun and the smallest”</a:t>
            </a:r>
            <a:endParaRPr kumimoji="0" sz="800" b="0" i="0" u="none" strike="noStrike" kern="0" cap="none" spc="0" normalizeH="0" baseline="0" noProof="0">
              <a:ln>
                <a:noFill/>
              </a:ln>
              <a:solidFill>
                <a:srgbClr val="FF0000"/>
              </a:solidFill>
              <a:effectLst/>
              <a:uLnTx/>
              <a:uFillTx/>
              <a:latin typeface="Arial"/>
              <a:cs typeface="Arial"/>
              <a:sym typeface="Arial"/>
            </a:endParaRPr>
          </a:p>
        </p:txBody>
      </p:sp>
      <p:sp>
        <p:nvSpPr>
          <p:cNvPr id="12355" name="Google Shape;12355;p21"/>
          <p:cNvSpPr txBox="1"/>
          <p:nvPr/>
        </p:nvSpPr>
        <p:spPr>
          <a:xfrm>
            <a:off x="5626377" y="3149746"/>
            <a:ext cx="1130100" cy="4419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a:ln>
                  <a:noFill/>
                </a:ln>
                <a:solidFill>
                  <a:srgbClr val="FF0000"/>
                </a:solidFill>
                <a:effectLst/>
                <a:uLnTx/>
                <a:uFillTx/>
                <a:latin typeface="Arial"/>
                <a:cs typeface="Arial"/>
                <a:sym typeface="Arial"/>
              </a:rPr>
              <a:t>“Neptune is the farthest-known planet from the Sun”</a:t>
            </a:r>
            <a:endParaRPr kumimoji="0" sz="800" b="0" i="0" u="none" strike="noStrike" kern="0" cap="none" spc="0" normalizeH="0" baseline="0" noProof="0">
              <a:ln>
                <a:noFill/>
              </a:ln>
              <a:solidFill>
                <a:srgbClr val="FF0000"/>
              </a:solidFill>
              <a:effectLst/>
              <a:uLnTx/>
              <a:uFillTx/>
              <a:latin typeface="Arial"/>
              <a:cs typeface="Arial"/>
              <a:sym typeface="Arial"/>
            </a:endParaRPr>
          </a:p>
        </p:txBody>
      </p:sp>
      <p:sp>
        <p:nvSpPr>
          <p:cNvPr id="12356" name="Google Shape;12356;p21"/>
          <p:cNvSpPr txBox="1"/>
          <p:nvPr/>
        </p:nvSpPr>
        <p:spPr>
          <a:xfrm>
            <a:off x="7178777" y="3136671"/>
            <a:ext cx="1130100" cy="4419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a:ln>
                  <a:noFill/>
                </a:ln>
                <a:solidFill>
                  <a:srgbClr val="FF0000"/>
                </a:solidFill>
                <a:effectLst/>
                <a:uLnTx/>
                <a:uFillTx/>
                <a:latin typeface="Arial"/>
                <a:cs typeface="Arial"/>
                <a:sym typeface="Arial"/>
              </a:rPr>
              <a:t>“Saturn is a gas giant and has several rings”</a:t>
            </a:r>
            <a:endParaRPr kumimoji="0" sz="800" b="0" i="0" u="none" strike="noStrike" kern="0" cap="none" spc="0" normalizeH="0" baseline="0" noProof="0">
              <a:ln>
                <a:noFill/>
              </a:ln>
              <a:solidFill>
                <a:srgbClr val="FF0000"/>
              </a:solidFill>
              <a:effectLst/>
              <a:uLnTx/>
              <a:uFillTx/>
              <a:latin typeface="Arial"/>
              <a:cs typeface="Arial"/>
              <a:sym typeface="Arial"/>
            </a:endParaRPr>
          </a:p>
        </p:txBody>
      </p:sp>
      <p:sp>
        <p:nvSpPr>
          <p:cNvPr id="12357" name="Google Shape;12357;p21"/>
          <p:cNvSpPr txBox="1"/>
          <p:nvPr/>
        </p:nvSpPr>
        <p:spPr>
          <a:xfrm>
            <a:off x="4037377" y="3136671"/>
            <a:ext cx="1130100" cy="4419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dirty="0">
                <a:ln>
                  <a:noFill/>
                </a:ln>
                <a:solidFill>
                  <a:srgbClr val="FF0000"/>
                </a:solidFill>
                <a:effectLst/>
                <a:uLnTx/>
                <a:uFillTx/>
                <a:latin typeface="Arial"/>
                <a:cs typeface="Arial"/>
                <a:sym typeface="Arial"/>
              </a:rPr>
              <a:t>“Venus is the second planet from the Sun and is terribly hot”</a:t>
            </a:r>
            <a:endParaRPr kumimoji="0" sz="800" b="0" i="0" u="none" strike="noStrike" kern="0" cap="none" spc="0" normalizeH="0" baseline="0" noProof="0" dirty="0">
              <a:ln>
                <a:noFill/>
              </a:ln>
              <a:solidFill>
                <a:srgbClr val="FF0000"/>
              </a:solidFill>
              <a:effectLst/>
              <a:uLnTx/>
              <a:uFillTx/>
              <a:latin typeface="Arial"/>
              <a:cs typeface="Arial"/>
              <a:sym typeface="Arial"/>
            </a:endParaRPr>
          </a:p>
        </p:txBody>
      </p:sp>
      <p:sp>
        <p:nvSpPr>
          <p:cNvPr id="12358" name="Google Shape;12358;p21"/>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rgbClr val="FF0000"/>
                </a:solidFill>
                <a:cs typeface="B Nazanin" panose="00000700000000000000" pitchFamily="2" charset="-78"/>
              </a:rPr>
              <a:t>اینفوگرافیک ممتاز</a:t>
            </a:r>
            <a:endParaRPr dirty="0">
              <a:solidFill>
                <a:srgbClr val="FF0000"/>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2362"/>
        <p:cNvGrpSpPr/>
        <p:nvPr/>
      </p:nvGrpSpPr>
      <p:grpSpPr>
        <a:xfrm>
          <a:off x="0" y="0"/>
          <a:ext cx="0" cy="0"/>
          <a:chOff x="0" y="0"/>
          <a:chExt cx="0" cy="0"/>
        </a:xfrm>
      </p:grpSpPr>
      <p:sp>
        <p:nvSpPr>
          <p:cNvPr id="12363" name="Google Shape;12363;p22"/>
          <p:cNvSpPr/>
          <p:nvPr/>
        </p:nvSpPr>
        <p:spPr>
          <a:xfrm>
            <a:off x="1048350" y="4002146"/>
            <a:ext cx="1655700" cy="73800"/>
          </a:xfrm>
          <a:prstGeom prst="rect">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grpSp>
        <p:nvGrpSpPr>
          <p:cNvPr id="12364" name="Google Shape;12364;p22"/>
          <p:cNvGrpSpPr/>
          <p:nvPr/>
        </p:nvGrpSpPr>
        <p:grpSpPr>
          <a:xfrm>
            <a:off x="1494592" y="1585529"/>
            <a:ext cx="763219" cy="763219"/>
            <a:chOff x="4049800" y="640400"/>
            <a:chExt cx="858900" cy="858900"/>
          </a:xfrm>
        </p:grpSpPr>
        <p:sp>
          <p:nvSpPr>
            <p:cNvPr id="12365" name="Google Shape;12365;p22"/>
            <p:cNvSpPr/>
            <p:nvPr/>
          </p:nvSpPr>
          <p:spPr>
            <a:xfrm>
              <a:off x="4049800" y="640400"/>
              <a:ext cx="858900" cy="858900"/>
            </a:xfrm>
            <a:prstGeom prst="donut">
              <a:avLst>
                <a:gd name="adj" fmla="val 11951"/>
              </a:avLst>
            </a:pr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366" name="Google Shape;12366;p22"/>
            <p:cNvSpPr/>
            <p:nvPr/>
          </p:nvSpPr>
          <p:spPr>
            <a:xfrm>
              <a:off x="4049800" y="640400"/>
              <a:ext cx="858900" cy="858900"/>
            </a:xfrm>
            <a:prstGeom prst="blockArc">
              <a:avLst>
                <a:gd name="adj1" fmla="val 7914150"/>
                <a:gd name="adj2" fmla="val 1926007"/>
                <a:gd name="adj3" fmla="val 12032"/>
              </a:avLst>
            </a:prstGeom>
            <a:solidFill>
              <a:srgbClr val="A5B7C6"/>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grpSp>
      <p:sp>
        <p:nvSpPr>
          <p:cNvPr id="12367" name="Google Shape;12367;p22"/>
          <p:cNvSpPr/>
          <p:nvPr/>
        </p:nvSpPr>
        <p:spPr>
          <a:xfrm>
            <a:off x="1210102" y="2569615"/>
            <a:ext cx="1332000" cy="1131600"/>
          </a:xfrm>
          <a:prstGeom prst="roundRect">
            <a:avLst>
              <a:gd name="adj" fmla="val 16667"/>
            </a:avLst>
          </a:pr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368" name="Google Shape;12368;p22"/>
          <p:cNvSpPr/>
          <p:nvPr/>
        </p:nvSpPr>
        <p:spPr>
          <a:xfrm>
            <a:off x="1759085" y="3921942"/>
            <a:ext cx="234300" cy="234300"/>
          </a:xfrm>
          <a:prstGeom prst="ellipse">
            <a:avLst/>
          </a:prstGeom>
          <a:solidFill>
            <a:srgbClr val="0E2A47"/>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cxnSp>
        <p:nvCxnSpPr>
          <p:cNvPr id="12369" name="Google Shape;12369;p22"/>
          <p:cNvCxnSpPr>
            <a:stCxn id="12365" idx="4"/>
            <a:endCxn id="12367" idx="0"/>
          </p:cNvCxnSpPr>
          <p:nvPr/>
        </p:nvCxnSpPr>
        <p:spPr>
          <a:xfrm>
            <a:off x="1876201" y="2348748"/>
            <a:ext cx="0" cy="220800"/>
          </a:xfrm>
          <a:prstGeom prst="straightConnector1">
            <a:avLst/>
          </a:prstGeom>
          <a:noFill/>
          <a:ln w="9525" cap="flat" cmpd="sng">
            <a:solidFill>
              <a:srgbClr val="D7DFE5"/>
            </a:solidFill>
            <a:prstDash val="solid"/>
            <a:round/>
            <a:headEnd type="none" w="med" len="med"/>
            <a:tailEnd type="none" w="med" len="med"/>
          </a:ln>
        </p:spPr>
      </p:cxnSp>
      <p:cxnSp>
        <p:nvCxnSpPr>
          <p:cNvPr id="12370" name="Google Shape;12370;p22"/>
          <p:cNvCxnSpPr/>
          <p:nvPr/>
        </p:nvCxnSpPr>
        <p:spPr>
          <a:xfrm>
            <a:off x="1876179" y="3701065"/>
            <a:ext cx="0" cy="220800"/>
          </a:xfrm>
          <a:prstGeom prst="straightConnector1">
            <a:avLst/>
          </a:prstGeom>
          <a:noFill/>
          <a:ln w="9525" cap="flat" cmpd="sng">
            <a:solidFill>
              <a:srgbClr val="D7DFE5"/>
            </a:solidFill>
            <a:prstDash val="solid"/>
            <a:round/>
            <a:headEnd type="none" w="med" len="med"/>
            <a:tailEnd type="none" w="med" len="med"/>
          </a:ln>
        </p:spPr>
      </p:cxnSp>
      <p:sp>
        <p:nvSpPr>
          <p:cNvPr id="12371" name="Google Shape;12371;p22"/>
          <p:cNvSpPr txBox="1"/>
          <p:nvPr/>
        </p:nvSpPr>
        <p:spPr>
          <a:xfrm>
            <a:off x="1297398" y="3117684"/>
            <a:ext cx="1157700" cy="452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dirty="0">
                <a:ln>
                  <a:noFill/>
                </a:ln>
                <a:solidFill>
                  <a:srgbClr val="FF0000"/>
                </a:solidFill>
                <a:effectLst/>
                <a:uLnTx/>
                <a:uFillTx/>
                <a:latin typeface="Arial"/>
                <a:cs typeface="Arial"/>
                <a:sym typeface="Arial"/>
              </a:rPr>
              <a:t>“Mercury is closest planet to the Sun and the smallest”</a:t>
            </a:r>
            <a:endParaRPr kumimoji="0" sz="800" b="0" i="0" u="none" strike="noStrike" kern="0" cap="none" spc="0" normalizeH="0" baseline="0" noProof="0" dirty="0">
              <a:ln>
                <a:noFill/>
              </a:ln>
              <a:solidFill>
                <a:srgbClr val="FF0000"/>
              </a:solidFill>
              <a:effectLst/>
              <a:uLnTx/>
              <a:uFillTx/>
              <a:latin typeface="Arial"/>
              <a:cs typeface="Arial"/>
              <a:sym typeface="Arial"/>
            </a:endParaRPr>
          </a:p>
        </p:txBody>
      </p:sp>
      <p:cxnSp>
        <p:nvCxnSpPr>
          <p:cNvPr id="12372" name="Google Shape;12372;p22"/>
          <p:cNvCxnSpPr/>
          <p:nvPr/>
        </p:nvCxnSpPr>
        <p:spPr>
          <a:xfrm>
            <a:off x="1621737" y="2986921"/>
            <a:ext cx="508800" cy="0"/>
          </a:xfrm>
          <a:prstGeom prst="straightConnector1">
            <a:avLst/>
          </a:prstGeom>
          <a:noFill/>
          <a:ln w="19050" cap="flat" cmpd="sng">
            <a:solidFill>
              <a:srgbClr val="A5B7C6"/>
            </a:solidFill>
            <a:prstDash val="solid"/>
            <a:round/>
            <a:headEnd type="none" w="med" len="med"/>
            <a:tailEnd type="none" w="med" len="med"/>
          </a:ln>
        </p:spPr>
      </p:cxnSp>
      <p:sp>
        <p:nvSpPr>
          <p:cNvPr id="12373" name="Google Shape;12373;p22"/>
          <p:cNvSpPr txBox="1"/>
          <p:nvPr/>
        </p:nvSpPr>
        <p:spPr>
          <a:xfrm>
            <a:off x="1454136" y="2733216"/>
            <a:ext cx="844200" cy="2208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1" i="0" u="none" strike="noStrike" kern="0" cap="none" spc="0" normalizeH="0" baseline="0" noProof="0">
                <a:ln>
                  <a:noFill/>
                </a:ln>
                <a:solidFill>
                  <a:srgbClr val="FF0000"/>
                </a:solidFill>
                <a:effectLst/>
                <a:uLnTx/>
                <a:uFillTx/>
                <a:latin typeface="Arial"/>
                <a:cs typeface="Arial"/>
                <a:sym typeface="Arial"/>
              </a:rPr>
              <a:t>TITLE 1</a:t>
            </a:r>
            <a:endParaRPr kumimoji="0" sz="800" b="1" i="0" u="none" strike="noStrike" kern="0" cap="none" spc="0" normalizeH="0" baseline="0" noProof="0">
              <a:ln>
                <a:noFill/>
              </a:ln>
              <a:solidFill>
                <a:srgbClr val="FF0000"/>
              </a:solidFill>
              <a:effectLst/>
              <a:uLnTx/>
              <a:uFillTx/>
              <a:latin typeface="Arial"/>
              <a:cs typeface="Arial"/>
              <a:sym typeface="Arial"/>
            </a:endParaRPr>
          </a:p>
        </p:txBody>
      </p:sp>
      <p:sp>
        <p:nvSpPr>
          <p:cNvPr id="12374" name="Google Shape;12374;p22"/>
          <p:cNvSpPr txBox="1"/>
          <p:nvPr/>
        </p:nvSpPr>
        <p:spPr>
          <a:xfrm>
            <a:off x="1585964" y="1784457"/>
            <a:ext cx="580500" cy="3654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1300" b="1" i="0" u="none" strike="noStrike" kern="0" cap="none" spc="0" normalizeH="0" baseline="0" noProof="0">
                <a:ln>
                  <a:noFill/>
                </a:ln>
                <a:solidFill>
                  <a:srgbClr val="FF0000"/>
                </a:solidFill>
                <a:effectLst/>
                <a:uLnTx/>
                <a:uFillTx/>
                <a:latin typeface="Arial"/>
                <a:cs typeface="Arial"/>
                <a:sym typeface="Arial"/>
              </a:rPr>
              <a:t>75%</a:t>
            </a:r>
            <a:endParaRPr kumimoji="0" sz="1300" b="1" i="0" u="none" strike="noStrike" kern="0" cap="none" spc="0" normalizeH="0" baseline="0" noProof="0">
              <a:ln>
                <a:noFill/>
              </a:ln>
              <a:solidFill>
                <a:srgbClr val="FF0000"/>
              </a:solidFill>
              <a:effectLst/>
              <a:uLnTx/>
              <a:uFillTx/>
              <a:latin typeface="Arial"/>
              <a:cs typeface="Arial"/>
              <a:sym typeface="Arial"/>
            </a:endParaRPr>
          </a:p>
        </p:txBody>
      </p:sp>
      <p:sp>
        <p:nvSpPr>
          <p:cNvPr id="12375" name="Google Shape;12375;p22"/>
          <p:cNvSpPr/>
          <p:nvPr/>
        </p:nvSpPr>
        <p:spPr>
          <a:xfrm>
            <a:off x="3439355" y="1995150"/>
            <a:ext cx="1788300" cy="1788300"/>
          </a:xfrm>
          <a:prstGeom prst="arc">
            <a:avLst>
              <a:gd name="adj1" fmla="val 16200000"/>
              <a:gd name="adj2" fmla="val 5298411"/>
            </a:avLst>
          </a:pr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376" name="Google Shape;12376;p22"/>
          <p:cNvSpPr/>
          <p:nvPr/>
        </p:nvSpPr>
        <p:spPr>
          <a:xfrm>
            <a:off x="6549404" y="1746200"/>
            <a:ext cx="1542300" cy="702000"/>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grpSp>
        <p:nvGrpSpPr>
          <p:cNvPr id="12377" name="Google Shape;12377;p22"/>
          <p:cNvGrpSpPr/>
          <p:nvPr/>
        </p:nvGrpSpPr>
        <p:grpSpPr>
          <a:xfrm>
            <a:off x="3576486" y="2168116"/>
            <a:ext cx="1443832" cy="1443832"/>
            <a:chOff x="5681300" y="2527788"/>
            <a:chExt cx="805800" cy="805800"/>
          </a:xfrm>
        </p:grpSpPr>
        <p:sp>
          <p:nvSpPr>
            <p:cNvPr id="12378" name="Google Shape;12378;p22"/>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379" name="Google Shape;12379;p22"/>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grpSp>
      <p:grpSp>
        <p:nvGrpSpPr>
          <p:cNvPr id="12380" name="Google Shape;12380;p22"/>
          <p:cNvGrpSpPr/>
          <p:nvPr/>
        </p:nvGrpSpPr>
        <p:grpSpPr>
          <a:xfrm>
            <a:off x="6240887" y="1783888"/>
            <a:ext cx="626590" cy="626590"/>
            <a:chOff x="5681300" y="2527788"/>
            <a:chExt cx="805800" cy="805800"/>
          </a:xfrm>
        </p:grpSpPr>
        <p:sp>
          <p:nvSpPr>
            <p:cNvPr id="12381" name="Google Shape;12381;p22"/>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382" name="Google Shape;12382;p22"/>
            <p:cNvSpPr/>
            <p:nvPr/>
          </p:nvSpPr>
          <p:spPr>
            <a:xfrm>
              <a:off x="5681300" y="2527788"/>
              <a:ext cx="805800" cy="805800"/>
            </a:xfrm>
            <a:prstGeom prst="pie">
              <a:avLst>
                <a:gd name="adj1" fmla="val 12271918"/>
                <a:gd name="adj2" fmla="val 16200000"/>
              </a:avLst>
            </a:prstGeom>
            <a:solidFill>
              <a:srgbClr val="F2F2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grpSp>
      <p:sp>
        <p:nvSpPr>
          <p:cNvPr id="12383" name="Google Shape;12383;p22"/>
          <p:cNvSpPr txBox="1"/>
          <p:nvPr/>
        </p:nvSpPr>
        <p:spPr>
          <a:xfrm>
            <a:off x="6993115" y="1876246"/>
            <a:ext cx="1130100" cy="441900"/>
          </a:xfrm>
          <a:prstGeom prst="rect">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a:ln>
                  <a:noFill/>
                </a:ln>
                <a:solidFill>
                  <a:srgbClr val="FF0000"/>
                </a:solidFill>
                <a:effectLst/>
                <a:uLnTx/>
                <a:uFillTx/>
                <a:latin typeface="Arial"/>
                <a:cs typeface="Arial"/>
                <a:sym typeface="Arial"/>
              </a:rPr>
              <a:t>“Mercury is closest planet to the Sun and the smallest”</a:t>
            </a:r>
            <a:endParaRPr kumimoji="0" sz="800" b="0" i="0" u="none" strike="noStrike" kern="0" cap="none" spc="0" normalizeH="0" baseline="0" noProof="0">
              <a:ln>
                <a:noFill/>
              </a:ln>
              <a:solidFill>
                <a:srgbClr val="FF0000"/>
              </a:solidFill>
              <a:effectLst/>
              <a:uLnTx/>
              <a:uFillTx/>
              <a:latin typeface="Arial"/>
              <a:cs typeface="Arial"/>
              <a:sym typeface="Arial"/>
            </a:endParaRPr>
          </a:p>
        </p:txBody>
      </p:sp>
      <p:sp>
        <p:nvSpPr>
          <p:cNvPr id="12384" name="Google Shape;12384;p22"/>
          <p:cNvSpPr/>
          <p:nvPr/>
        </p:nvSpPr>
        <p:spPr>
          <a:xfrm>
            <a:off x="6549404" y="2538300"/>
            <a:ext cx="1542300" cy="702000"/>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grpSp>
        <p:nvGrpSpPr>
          <p:cNvPr id="12385" name="Google Shape;12385;p22"/>
          <p:cNvGrpSpPr/>
          <p:nvPr/>
        </p:nvGrpSpPr>
        <p:grpSpPr>
          <a:xfrm>
            <a:off x="6240887" y="2575988"/>
            <a:ext cx="626590" cy="626590"/>
            <a:chOff x="5681300" y="2527788"/>
            <a:chExt cx="805800" cy="805800"/>
          </a:xfrm>
        </p:grpSpPr>
        <p:sp>
          <p:nvSpPr>
            <p:cNvPr id="12386" name="Google Shape;12386;p22"/>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387" name="Google Shape;12387;p22"/>
            <p:cNvSpPr/>
            <p:nvPr/>
          </p:nvSpPr>
          <p:spPr>
            <a:xfrm>
              <a:off x="5681300" y="2527788"/>
              <a:ext cx="805800" cy="805800"/>
            </a:xfrm>
            <a:prstGeom prst="pie">
              <a:avLst>
                <a:gd name="adj1" fmla="val 9253407"/>
                <a:gd name="adj2" fmla="val 16200000"/>
              </a:avLst>
            </a:prstGeom>
            <a:solidFill>
              <a:srgbClr val="40566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grpSp>
      <p:sp>
        <p:nvSpPr>
          <p:cNvPr id="12388" name="Google Shape;12388;p22"/>
          <p:cNvSpPr txBox="1"/>
          <p:nvPr/>
        </p:nvSpPr>
        <p:spPr>
          <a:xfrm>
            <a:off x="6993115" y="2668346"/>
            <a:ext cx="1130100" cy="441900"/>
          </a:xfrm>
          <a:prstGeom prst="rect">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a:ln>
                  <a:noFill/>
                </a:ln>
                <a:solidFill>
                  <a:srgbClr val="FF0000"/>
                </a:solidFill>
                <a:effectLst/>
                <a:uLnTx/>
                <a:uFillTx/>
                <a:latin typeface="Arial"/>
                <a:cs typeface="Arial"/>
                <a:sym typeface="Arial"/>
              </a:rPr>
              <a:t>“Mercury is closest planet to the Sun and the smallest”</a:t>
            </a:r>
            <a:endParaRPr kumimoji="0" sz="800" b="0" i="0" u="none" strike="noStrike" kern="0" cap="none" spc="0" normalizeH="0" baseline="0" noProof="0">
              <a:ln>
                <a:noFill/>
              </a:ln>
              <a:solidFill>
                <a:srgbClr val="FF0000"/>
              </a:solidFill>
              <a:effectLst/>
              <a:uLnTx/>
              <a:uFillTx/>
              <a:latin typeface="Arial"/>
              <a:cs typeface="Arial"/>
              <a:sym typeface="Arial"/>
            </a:endParaRPr>
          </a:p>
        </p:txBody>
      </p:sp>
      <p:sp>
        <p:nvSpPr>
          <p:cNvPr id="12389" name="Google Shape;12389;p22"/>
          <p:cNvSpPr/>
          <p:nvPr/>
        </p:nvSpPr>
        <p:spPr>
          <a:xfrm>
            <a:off x="6549404" y="3330400"/>
            <a:ext cx="1542300" cy="702000"/>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grpSp>
        <p:nvGrpSpPr>
          <p:cNvPr id="12390" name="Google Shape;12390;p22"/>
          <p:cNvGrpSpPr/>
          <p:nvPr/>
        </p:nvGrpSpPr>
        <p:grpSpPr>
          <a:xfrm>
            <a:off x="6240887" y="3368088"/>
            <a:ext cx="626590" cy="626590"/>
            <a:chOff x="5681300" y="2527788"/>
            <a:chExt cx="805800" cy="805800"/>
          </a:xfrm>
        </p:grpSpPr>
        <p:sp>
          <p:nvSpPr>
            <p:cNvPr id="12391" name="Google Shape;12391;p22"/>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392" name="Google Shape;12392;p22"/>
            <p:cNvSpPr/>
            <p:nvPr/>
          </p:nvSpPr>
          <p:spPr>
            <a:xfrm>
              <a:off x="5681300" y="2527788"/>
              <a:ext cx="805800" cy="805800"/>
            </a:xfrm>
            <a:prstGeom prst="pie">
              <a:avLst>
                <a:gd name="adj1" fmla="val 5544305"/>
                <a:gd name="adj2" fmla="val 16200000"/>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grpSp>
      <p:sp>
        <p:nvSpPr>
          <p:cNvPr id="12393" name="Google Shape;12393;p22"/>
          <p:cNvSpPr txBox="1"/>
          <p:nvPr/>
        </p:nvSpPr>
        <p:spPr>
          <a:xfrm>
            <a:off x="6993115" y="3460446"/>
            <a:ext cx="1130100" cy="441900"/>
          </a:xfrm>
          <a:prstGeom prst="rect">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a:ln>
                  <a:noFill/>
                </a:ln>
                <a:solidFill>
                  <a:srgbClr val="FF0000"/>
                </a:solidFill>
                <a:effectLst/>
                <a:uLnTx/>
                <a:uFillTx/>
                <a:latin typeface="Arial"/>
                <a:cs typeface="Arial"/>
                <a:sym typeface="Arial"/>
              </a:rPr>
              <a:t>“Mercury is closest planet to the Sun and the smallest”</a:t>
            </a:r>
            <a:endParaRPr kumimoji="0" sz="800" b="0" i="0" u="none" strike="noStrike" kern="0" cap="none" spc="0" normalizeH="0" baseline="0" noProof="0">
              <a:ln>
                <a:noFill/>
              </a:ln>
              <a:solidFill>
                <a:srgbClr val="FF0000"/>
              </a:solidFill>
              <a:effectLst/>
              <a:uLnTx/>
              <a:uFillTx/>
              <a:latin typeface="Arial"/>
              <a:cs typeface="Arial"/>
              <a:sym typeface="Arial"/>
            </a:endParaRPr>
          </a:p>
        </p:txBody>
      </p:sp>
      <p:sp>
        <p:nvSpPr>
          <p:cNvPr id="12394" name="Google Shape;12394;p22"/>
          <p:cNvSpPr/>
          <p:nvPr/>
        </p:nvSpPr>
        <p:spPr>
          <a:xfrm>
            <a:off x="4229854" y="1929725"/>
            <a:ext cx="137100" cy="1371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395" name="Google Shape;12395;p22"/>
          <p:cNvSpPr/>
          <p:nvPr/>
        </p:nvSpPr>
        <p:spPr>
          <a:xfrm>
            <a:off x="4229854" y="3713250"/>
            <a:ext cx="137100" cy="1371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12396" name="Google Shape;12396;p22"/>
          <p:cNvSpPr/>
          <p:nvPr/>
        </p:nvSpPr>
        <p:spPr>
          <a:xfrm>
            <a:off x="5157904" y="2821488"/>
            <a:ext cx="137100" cy="1371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cxnSp>
        <p:nvCxnSpPr>
          <p:cNvPr id="12397" name="Google Shape;12397;p22"/>
          <p:cNvCxnSpPr>
            <a:stCxn id="12396" idx="6"/>
            <a:endCxn id="12382" idx="2"/>
          </p:cNvCxnSpPr>
          <p:nvPr/>
        </p:nvCxnSpPr>
        <p:spPr>
          <a:xfrm rot="10800000" flipH="1">
            <a:off x="5295004" y="2097138"/>
            <a:ext cx="945900" cy="792900"/>
          </a:xfrm>
          <a:prstGeom prst="bentConnector3">
            <a:avLst>
              <a:gd name="adj1" fmla="val 51494"/>
            </a:avLst>
          </a:prstGeom>
          <a:noFill/>
          <a:ln w="19050" cap="flat" cmpd="sng">
            <a:solidFill>
              <a:srgbClr val="A5B7C6"/>
            </a:solidFill>
            <a:prstDash val="solid"/>
            <a:round/>
            <a:headEnd type="none" w="med" len="med"/>
            <a:tailEnd type="none" w="med" len="med"/>
          </a:ln>
        </p:spPr>
      </p:cxnSp>
      <p:cxnSp>
        <p:nvCxnSpPr>
          <p:cNvPr id="12398" name="Google Shape;12398;p22"/>
          <p:cNvCxnSpPr>
            <a:stCxn id="12396" idx="6"/>
            <a:endCxn id="12392" idx="2"/>
          </p:cNvCxnSpPr>
          <p:nvPr/>
        </p:nvCxnSpPr>
        <p:spPr>
          <a:xfrm>
            <a:off x="5295004" y="2890038"/>
            <a:ext cx="945900" cy="791400"/>
          </a:xfrm>
          <a:prstGeom prst="bentConnector3">
            <a:avLst>
              <a:gd name="adj1" fmla="val 49999"/>
            </a:avLst>
          </a:prstGeom>
          <a:noFill/>
          <a:ln w="19050" cap="flat" cmpd="sng">
            <a:solidFill>
              <a:srgbClr val="A5B7C6"/>
            </a:solidFill>
            <a:prstDash val="solid"/>
            <a:round/>
            <a:headEnd type="none" w="med" len="med"/>
            <a:tailEnd type="none" w="med" len="med"/>
          </a:ln>
        </p:spPr>
      </p:cxnSp>
      <p:cxnSp>
        <p:nvCxnSpPr>
          <p:cNvPr id="12399" name="Google Shape;12399;p22"/>
          <p:cNvCxnSpPr>
            <a:stCxn id="12396" idx="6"/>
            <a:endCxn id="12387" idx="2"/>
          </p:cNvCxnSpPr>
          <p:nvPr/>
        </p:nvCxnSpPr>
        <p:spPr>
          <a:xfrm rot="10800000" flipH="1">
            <a:off x="5295004" y="2889138"/>
            <a:ext cx="945900" cy="900"/>
          </a:xfrm>
          <a:prstGeom prst="bentConnector3">
            <a:avLst>
              <a:gd name="adj1" fmla="val 49999"/>
            </a:avLst>
          </a:prstGeom>
          <a:noFill/>
          <a:ln w="19050" cap="flat" cmpd="sng">
            <a:solidFill>
              <a:srgbClr val="A5B7C6"/>
            </a:solidFill>
            <a:prstDash val="solid"/>
            <a:round/>
            <a:headEnd type="none" w="med" len="med"/>
            <a:tailEnd type="none" w="med" len="med"/>
          </a:ln>
        </p:spPr>
      </p:cxnSp>
      <p:sp>
        <p:nvSpPr>
          <p:cNvPr id="12400" name="Google Shape;12400;p22"/>
          <p:cNvSpPr txBox="1"/>
          <p:nvPr/>
        </p:nvSpPr>
        <p:spPr>
          <a:xfrm>
            <a:off x="3800713" y="2576693"/>
            <a:ext cx="995400" cy="62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3000" b="1" i="0" u="none" strike="noStrike" kern="0" cap="none" spc="0" normalizeH="0" baseline="0" noProof="0">
                <a:ln>
                  <a:noFill/>
                </a:ln>
                <a:solidFill>
                  <a:srgbClr val="FF0000"/>
                </a:solidFill>
                <a:effectLst/>
                <a:uLnTx/>
                <a:uFillTx/>
                <a:latin typeface="Arial"/>
                <a:cs typeface="Arial"/>
                <a:sym typeface="Arial"/>
              </a:rPr>
              <a:t>75%</a:t>
            </a:r>
            <a:endParaRPr kumimoji="0" sz="3000" b="1" i="0" u="none" strike="noStrike" kern="0" cap="none" spc="0" normalizeH="0" baseline="0" noProof="0">
              <a:ln>
                <a:noFill/>
              </a:ln>
              <a:solidFill>
                <a:srgbClr val="FF0000"/>
              </a:solidFill>
              <a:effectLst/>
              <a:uLnTx/>
              <a:uFillTx/>
              <a:latin typeface="Arial"/>
              <a:cs typeface="Arial"/>
              <a:sym typeface="Arial"/>
            </a:endParaRPr>
          </a:p>
        </p:txBody>
      </p:sp>
      <p:sp>
        <p:nvSpPr>
          <p:cNvPr id="12401" name="Google Shape;12401;p22"/>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rgbClr val="FF0000"/>
                </a:solidFill>
              </a:rPr>
              <a:t>اینفوگرافیک ممتاز</a:t>
            </a:r>
            <a:endParaRPr dirty="0">
              <a:solidFill>
                <a:srgbClr val="FF0000"/>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7447"/>
        <p:cNvGrpSpPr/>
        <p:nvPr/>
      </p:nvGrpSpPr>
      <p:grpSpPr>
        <a:xfrm>
          <a:off x="0" y="0"/>
          <a:ext cx="0" cy="0"/>
          <a:chOff x="0" y="0"/>
          <a:chExt cx="0" cy="0"/>
        </a:xfrm>
      </p:grpSpPr>
      <p:grpSp>
        <p:nvGrpSpPr>
          <p:cNvPr id="7448" name="Google Shape;7448;p72"/>
          <p:cNvGrpSpPr/>
          <p:nvPr/>
        </p:nvGrpSpPr>
        <p:grpSpPr>
          <a:xfrm>
            <a:off x="2100560" y="3398663"/>
            <a:ext cx="1102891" cy="760337"/>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grpSp>
        <p:nvGrpSpPr>
          <p:cNvPr id="7463" name="Google Shape;7463;p72"/>
          <p:cNvGrpSpPr/>
          <p:nvPr/>
        </p:nvGrpSpPr>
        <p:grpSpPr>
          <a:xfrm>
            <a:off x="3504468" y="1286940"/>
            <a:ext cx="1561911" cy="708580"/>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grpSp>
        <p:nvGrpSpPr>
          <p:cNvPr id="7485" name="Google Shape;7485;p72"/>
          <p:cNvGrpSpPr/>
          <p:nvPr/>
        </p:nvGrpSpPr>
        <p:grpSpPr>
          <a:xfrm>
            <a:off x="3486488" y="2149036"/>
            <a:ext cx="1597032" cy="378649"/>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grpSp>
        <p:nvGrpSpPr>
          <p:cNvPr id="7506" name="Google Shape;7506;p72"/>
          <p:cNvGrpSpPr/>
          <p:nvPr/>
        </p:nvGrpSpPr>
        <p:grpSpPr>
          <a:xfrm>
            <a:off x="6846570" y="972834"/>
            <a:ext cx="1559809" cy="72261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0000"/>
                </a:solidFill>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0000"/>
                </a:solidFill>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0000"/>
                </a:solidFill>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0000"/>
                </a:solidFill>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0000"/>
                </a:solidFill>
                <a:latin typeface="Calibri"/>
                <a:ea typeface="Calibri"/>
                <a:cs typeface="Calibri"/>
                <a:sym typeface="Calibri"/>
              </a:endParaRPr>
            </a:p>
          </p:txBody>
        </p:sp>
      </p:grpSp>
      <p:grpSp>
        <p:nvGrpSpPr>
          <p:cNvPr id="7516" name="Google Shape;7516;p72"/>
          <p:cNvGrpSpPr/>
          <p:nvPr/>
        </p:nvGrpSpPr>
        <p:grpSpPr>
          <a:xfrm>
            <a:off x="3500360" y="2682741"/>
            <a:ext cx="1570719" cy="294123"/>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7522" name="Google Shape;7522;p72"/>
          <p:cNvGrpSpPr/>
          <p:nvPr/>
        </p:nvGrpSpPr>
        <p:grpSpPr>
          <a:xfrm>
            <a:off x="6843616" y="1800228"/>
            <a:ext cx="1565716" cy="366729"/>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7529" name="Google Shape;7529;p72"/>
          <p:cNvGrpSpPr/>
          <p:nvPr/>
        </p:nvGrpSpPr>
        <p:grpSpPr>
          <a:xfrm>
            <a:off x="6827928" y="2949043"/>
            <a:ext cx="1597061" cy="663440"/>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grpSp>
        <p:nvGrpSpPr>
          <p:cNvPr id="7538" name="Google Shape;7538;p72"/>
          <p:cNvGrpSpPr/>
          <p:nvPr/>
        </p:nvGrpSpPr>
        <p:grpSpPr>
          <a:xfrm>
            <a:off x="5349066" y="970435"/>
            <a:ext cx="1368606" cy="1593805"/>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3481439" y="976671"/>
            <a:ext cx="1637968" cy="154942"/>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7556" name="Google Shape;7556;p72"/>
          <p:cNvGrpSpPr/>
          <p:nvPr/>
        </p:nvGrpSpPr>
        <p:grpSpPr>
          <a:xfrm>
            <a:off x="720124" y="1298269"/>
            <a:ext cx="2476762" cy="91743"/>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706391" y="2533734"/>
            <a:ext cx="1452710" cy="651923"/>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0000"/>
                </a:solidFill>
              </a:endParaRPr>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0000"/>
                </a:solidFill>
              </a:endParaRPr>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0000"/>
                </a:solidFill>
              </a:endParaRPr>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0000"/>
                </a:solidFill>
              </a:endParaRPr>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0000"/>
                </a:solidFill>
              </a:endParaRPr>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0000"/>
                </a:solidFill>
              </a:endParaRPr>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7580" name="Google Shape;7580;p72"/>
          <p:cNvGrpSpPr/>
          <p:nvPr/>
        </p:nvGrpSpPr>
        <p:grpSpPr>
          <a:xfrm>
            <a:off x="706393" y="969273"/>
            <a:ext cx="2518541" cy="20930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grpSp>
        <p:nvGrpSpPr>
          <p:cNvPr id="7603" name="Google Shape;7603;p72"/>
          <p:cNvGrpSpPr/>
          <p:nvPr/>
        </p:nvGrpSpPr>
        <p:grpSpPr>
          <a:xfrm>
            <a:off x="3499403" y="3665904"/>
            <a:ext cx="1567778" cy="491677"/>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grpSp>
        <p:nvGrpSpPr>
          <p:cNvPr id="7620" name="Google Shape;7620;p72"/>
          <p:cNvGrpSpPr/>
          <p:nvPr/>
        </p:nvGrpSpPr>
        <p:grpSpPr>
          <a:xfrm>
            <a:off x="3460012" y="3146315"/>
            <a:ext cx="1616964" cy="346256"/>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7631" name="Google Shape;7631;p72"/>
          <p:cNvGrpSpPr/>
          <p:nvPr/>
        </p:nvGrpSpPr>
        <p:grpSpPr>
          <a:xfrm>
            <a:off x="738224" y="3432344"/>
            <a:ext cx="1295882" cy="646587"/>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7692" name="Google Shape;7692;p72"/>
          <p:cNvGrpSpPr/>
          <p:nvPr/>
        </p:nvGrpSpPr>
        <p:grpSpPr>
          <a:xfrm rot="5400000">
            <a:off x="5951337" y="3228841"/>
            <a:ext cx="164064" cy="1414916"/>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7725" name="Google Shape;7725;p72"/>
          <p:cNvGrpSpPr/>
          <p:nvPr/>
        </p:nvGrpSpPr>
        <p:grpSpPr>
          <a:xfrm rot="10800000" flipH="1">
            <a:off x="5323766" y="2817385"/>
            <a:ext cx="1419207" cy="24808"/>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7732" name="Google Shape;7732;p72"/>
          <p:cNvGrpSpPr/>
          <p:nvPr/>
        </p:nvGrpSpPr>
        <p:grpSpPr>
          <a:xfrm>
            <a:off x="5335084" y="3190448"/>
            <a:ext cx="1396570" cy="385016"/>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021150" y="1609224"/>
            <a:ext cx="1182276" cy="662027"/>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grpSp>
      </p:grpSp>
      <p:grpSp>
        <p:nvGrpSpPr>
          <p:cNvPr id="7769" name="Google Shape;7769;p72"/>
          <p:cNvGrpSpPr/>
          <p:nvPr/>
        </p:nvGrpSpPr>
        <p:grpSpPr>
          <a:xfrm>
            <a:off x="706399" y="1556837"/>
            <a:ext cx="962651" cy="810058"/>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grpSp>
      <p:grpSp>
        <p:nvGrpSpPr>
          <p:cNvPr id="7803" name="Google Shape;7803;p72"/>
          <p:cNvGrpSpPr/>
          <p:nvPr/>
        </p:nvGrpSpPr>
        <p:grpSpPr>
          <a:xfrm>
            <a:off x="6815339" y="2324267"/>
            <a:ext cx="1622269" cy="552443"/>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6834882" y="3698522"/>
            <a:ext cx="1583206" cy="475705"/>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2338470" y="2459668"/>
            <a:ext cx="836286" cy="824529"/>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grpSp>
      </p:grpSp>
      <p:sp>
        <p:nvSpPr>
          <p:cNvPr id="2" name="Google Shape;1529;p70">
            <a:extLst>
              <a:ext uri="{FF2B5EF4-FFF2-40B4-BE49-F238E27FC236}">
                <a16:creationId xmlns:a16="http://schemas.microsoft.com/office/drawing/2014/main" id="{D03457C8-C754-BFC2-65F4-21CC25EF9414}"/>
              </a:ext>
            </a:extLst>
          </p:cNvPr>
          <p:cNvSpPr txBox="1">
            <a:spLocks/>
          </p:cNvSpPr>
          <p:nvPr/>
        </p:nvSpPr>
        <p:spPr>
          <a:xfrm>
            <a:off x="605525" y="253756"/>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1800" dirty="0">
                <a:solidFill>
                  <a:srgbClr val="FF0000"/>
                </a:solidFill>
                <a:cs typeface="B Nazanin" panose="00000700000000000000" pitchFamily="2" charset="-78"/>
              </a:rPr>
              <a:t>انواع جدولها و نمودارها:</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7874"/>
        <p:cNvGrpSpPr/>
        <p:nvPr/>
      </p:nvGrpSpPr>
      <p:grpSpPr>
        <a:xfrm>
          <a:off x="0" y="0"/>
          <a:ext cx="0" cy="0"/>
          <a:chOff x="0" y="0"/>
          <a:chExt cx="0" cy="0"/>
        </a:xfrm>
      </p:grpSpPr>
      <p:grpSp>
        <p:nvGrpSpPr>
          <p:cNvPr id="7875" name="Google Shape;7875;p73"/>
          <p:cNvGrpSpPr/>
          <p:nvPr/>
        </p:nvGrpSpPr>
        <p:grpSpPr>
          <a:xfrm>
            <a:off x="702088" y="3155922"/>
            <a:ext cx="2390414" cy="1024800"/>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0000"/>
                  </a:solidFill>
                </a:endParaRPr>
              </a:p>
            </p:txBody>
          </p:sp>
          <p:sp>
            <p:nvSpPr>
              <p:cNvPr id="7878" name="Google Shape;7878;p7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0000"/>
                  </a:solidFill>
                </a:endParaRPr>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0000"/>
                  </a:solidFill>
                </a:endParaRPr>
              </a:p>
            </p:txBody>
          </p:sp>
          <p:sp>
            <p:nvSpPr>
              <p:cNvPr id="7881" name="Google Shape;7881;p7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0000"/>
                  </a:solidFill>
                </a:endParaRPr>
              </a:p>
            </p:txBody>
          </p:sp>
          <p:sp>
            <p:nvSpPr>
              <p:cNvPr id="7882" name="Google Shape;7882;p7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0000"/>
                  </a:solidFill>
                </a:endParaRPr>
              </a:p>
            </p:txBody>
          </p:sp>
          <p:sp>
            <p:nvSpPr>
              <p:cNvPr id="7883" name="Google Shape;7883;p7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0000"/>
                  </a:solidFill>
                </a:endParaRPr>
              </a:p>
            </p:txBody>
          </p:sp>
          <p:sp>
            <p:nvSpPr>
              <p:cNvPr id="7884" name="Google Shape;7884;p7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0000"/>
                  </a:solidFill>
                </a:endParaRPr>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graphicFrame>
        <p:nvGraphicFramePr>
          <p:cNvPr id="7906" name="Google Shape;7906;p73"/>
          <p:cNvGraphicFramePr/>
          <p:nvPr/>
        </p:nvGraphicFramePr>
        <p:xfrm>
          <a:off x="5937787" y="2153834"/>
          <a:ext cx="2504100" cy="86478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73"/>
          <p:cNvGrpSpPr/>
          <p:nvPr/>
        </p:nvGrpSpPr>
        <p:grpSpPr>
          <a:xfrm>
            <a:off x="710464" y="981599"/>
            <a:ext cx="2396505" cy="976502"/>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910" name="Google Shape;7910;p7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911" name="Google Shape;7911;p7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912" name="Google Shape;7912;p7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913" name="Google Shape;7913;p7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914" name="Google Shape;7914;p7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915" name="Google Shape;7915;p7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916" name="Google Shape;7916;p7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917" name="Google Shape;7917;p7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918" name="Google Shape;7918;p7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919" name="Google Shape;7919;p7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920" name="Google Shape;7920;p7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921" name="Google Shape;7921;p7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922" name="Google Shape;7922;p7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923" name="Google Shape;7923;p7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924" name="Google Shape;7924;p7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925" name="Google Shape;7925;p7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926" name="Google Shape;7926;p7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927" name="Google Shape;7927;p7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928" name="Google Shape;7928;p7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929" name="Google Shape;7929;p7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930" name="Google Shape;7930;p7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931" name="Google Shape;7931;p7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932" name="Google Shape;7932;p7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935" name="Google Shape;7935;p7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936" name="Google Shape;7936;p7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937" name="Google Shape;7937;p7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sp>
          <p:nvSpPr>
            <p:cNvPr id="7938" name="Google Shape;7938;p7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939" name="Google Shape;7939;p7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940" name="Google Shape;7940;p7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941" name="Google Shape;7941;p7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aphicFrame>
        <p:nvGraphicFramePr>
          <p:cNvPr id="7942" name="Google Shape;7942;p73"/>
          <p:cNvGraphicFramePr/>
          <p:nvPr/>
        </p:nvGraphicFramePr>
        <p:xfrm>
          <a:off x="5937812" y="981584"/>
          <a:ext cx="2504100" cy="97650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nvGraphicFramePr>
        <p:xfrm>
          <a:off x="3358675" y="2153834"/>
          <a:ext cx="2363400" cy="868575"/>
        </p:xfrm>
        <a:graphic>
          <a:graphicData uri="http://schemas.openxmlformats.org/drawingml/2006/table">
            <a:tbl>
              <a:tblPr>
                <a:noFill/>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3360661" y="3144795"/>
            <a:ext cx="2363377" cy="1047062"/>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947" name="Google Shape;7947;p7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948" name="Google Shape;7948;p7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949" name="Google Shape;7949;p7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950" name="Google Shape;7950;p7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953" name="Google Shape;7953;p7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954" name="Google Shape;7954;p7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955" name="Google Shape;7955;p7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956" name="Google Shape;7956;p7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959" name="Google Shape;7959;p7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960" name="Google Shape;7960;p7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961" name="Google Shape;7961;p7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962" name="Google Shape;7962;p7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965" name="Google Shape;7965;p7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966" name="Google Shape;7966;p7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967" name="Google Shape;7967;p7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968" name="Google Shape;7968;p7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971" name="Google Shape;7971;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972" name="Google Shape;7972;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973" name="Google Shape;7973;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974" name="Google Shape;7974;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977" name="Google Shape;7977;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978" name="Google Shape;7978;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979" name="Google Shape;7979;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980" name="Google Shape;7980;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graphicFrame>
        <p:nvGraphicFramePr>
          <p:cNvPr id="7981" name="Google Shape;7981;p73"/>
          <p:cNvGraphicFramePr/>
          <p:nvPr/>
        </p:nvGraphicFramePr>
        <p:xfrm>
          <a:off x="711463" y="2153834"/>
          <a:ext cx="2369800" cy="889350"/>
        </p:xfrm>
        <a:graphic>
          <a:graphicData uri="http://schemas.openxmlformats.org/drawingml/2006/table">
            <a:tbl>
              <a:tblPr>
                <a:noFill/>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4161132" y="2557649"/>
            <a:ext cx="1302095" cy="6095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7985" name="Google Shape;7985;p73"/>
          <p:cNvGrpSpPr/>
          <p:nvPr/>
        </p:nvGrpSpPr>
        <p:grpSpPr>
          <a:xfrm>
            <a:off x="4706620" y="2839808"/>
            <a:ext cx="914340" cy="6095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7988" name="Google Shape;7988;p73"/>
          <p:cNvGrpSpPr/>
          <p:nvPr/>
        </p:nvGrpSpPr>
        <p:grpSpPr>
          <a:xfrm>
            <a:off x="5871419" y="3167606"/>
            <a:ext cx="2522867" cy="1001454"/>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FF0000"/>
                  </a:solidFill>
                </a:rPr>
                <a:t>JANUARY</a:t>
              </a:r>
              <a:endParaRPr sz="400">
                <a:solidFill>
                  <a:srgbClr val="FF0000"/>
                </a:solidFill>
              </a:endParaRPr>
            </a:p>
          </p:txBody>
        </p:sp>
        <p:sp>
          <p:nvSpPr>
            <p:cNvPr id="7993" name="Google Shape;7993;p73"/>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FF0000"/>
                  </a:solidFill>
                </a:rPr>
                <a:t>FEBRUARY</a:t>
              </a:r>
              <a:endParaRPr sz="400">
                <a:solidFill>
                  <a:srgbClr val="FF0000"/>
                </a:solidFill>
              </a:endParaRPr>
            </a:p>
          </p:txBody>
        </p:sp>
        <p:sp>
          <p:nvSpPr>
            <p:cNvPr id="7994" name="Google Shape;7994;p73"/>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FF0000"/>
                  </a:solidFill>
                </a:rPr>
                <a:t>MARCH</a:t>
              </a:r>
              <a:endParaRPr sz="400">
                <a:solidFill>
                  <a:srgbClr val="FF0000"/>
                </a:solidFill>
              </a:endParaRPr>
            </a:p>
          </p:txBody>
        </p:sp>
        <p:sp>
          <p:nvSpPr>
            <p:cNvPr id="7995" name="Google Shape;7995;p73"/>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FF0000"/>
                  </a:solidFill>
                </a:rPr>
                <a:t>APRIL</a:t>
              </a:r>
              <a:endParaRPr sz="400">
                <a:solidFill>
                  <a:srgbClr val="FF0000"/>
                </a:solidFill>
              </a:endParaRPr>
            </a:p>
          </p:txBody>
        </p:sp>
        <p:sp>
          <p:nvSpPr>
            <p:cNvPr id="7996" name="Google Shape;7996;p7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997" name="Google Shape;7997;p7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998" name="Google Shape;7998;p7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7999" name="Google Shape;7999;p7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000" name="Google Shape;8000;p7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001" name="Google Shape;8001;p7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002" name="Google Shape;8002;p73"/>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FF0000"/>
                  </a:solidFill>
                </a:rPr>
                <a:t>PHASE 1</a:t>
              </a:r>
              <a:endParaRPr sz="400">
                <a:solidFill>
                  <a:srgbClr val="FF0000"/>
                </a:solidFill>
              </a:endParaRPr>
            </a:p>
          </p:txBody>
        </p:sp>
        <p:sp>
          <p:nvSpPr>
            <p:cNvPr id="8003" name="Google Shape;8003;p73"/>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FF0000"/>
                  </a:solidFill>
                </a:rPr>
                <a:t>Task 1</a:t>
              </a:r>
              <a:endParaRPr sz="400">
                <a:solidFill>
                  <a:srgbClr val="FF0000"/>
                </a:solidFill>
              </a:endParaRPr>
            </a:p>
          </p:txBody>
        </p:sp>
        <p:sp>
          <p:nvSpPr>
            <p:cNvPr id="8004" name="Google Shape;8004;p73"/>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FF0000"/>
                  </a:solidFill>
                </a:rPr>
                <a:t>Task 2</a:t>
              </a:r>
              <a:endParaRPr sz="400">
                <a:solidFill>
                  <a:srgbClr val="FF0000"/>
                </a:solidFill>
              </a:endParaRPr>
            </a:p>
          </p:txBody>
        </p:sp>
        <p:sp>
          <p:nvSpPr>
            <p:cNvPr id="8005" name="Google Shape;8005;p7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006" name="Google Shape;8006;p73"/>
          <p:cNvGrpSpPr/>
          <p:nvPr/>
        </p:nvGrpSpPr>
        <p:grpSpPr>
          <a:xfrm>
            <a:off x="3355824" y="951642"/>
            <a:ext cx="2363393" cy="1005865"/>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0000"/>
                </a:solidFill>
              </a:endParaRPr>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0000"/>
                </a:solidFill>
              </a:endParaRPr>
            </a:p>
          </p:txBody>
        </p:sp>
        <p:sp>
          <p:nvSpPr>
            <p:cNvPr id="8009" name="Google Shape;8009;p7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0000"/>
                  </a:solidFill>
                </a:rPr>
                <a:t>JANUARY</a:t>
              </a:r>
              <a:endParaRPr sz="400">
                <a:solidFill>
                  <a:srgbClr val="FF0000"/>
                </a:solidFill>
              </a:endParaRPr>
            </a:p>
          </p:txBody>
        </p:sp>
        <p:sp>
          <p:nvSpPr>
            <p:cNvPr id="8010" name="Google Shape;8010;p7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0000"/>
                  </a:solidFill>
                </a:rPr>
                <a:t>FEBRUARY</a:t>
              </a:r>
              <a:endParaRPr sz="400">
                <a:solidFill>
                  <a:srgbClr val="FF0000"/>
                </a:solidFill>
              </a:endParaRPr>
            </a:p>
          </p:txBody>
        </p:sp>
        <p:sp>
          <p:nvSpPr>
            <p:cNvPr id="8011" name="Google Shape;8011;p7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0000"/>
                  </a:solidFill>
                </a:rPr>
                <a:t>MARCH</a:t>
              </a:r>
              <a:endParaRPr sz="400">
                <a:solidFill>
                  <a:srgbClr val="FF0000"/>
                </a:solidFill>
              </a:endParaRPr>
            </a:p>
          </p:txBody>
        </p:sp>
        <p:sp>
          <p:nvSpPr>
            <p:cNvPr id="8012" name="Google Shape;8012;p7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0000"/>
                  </a:solidFill>
                </a:rPr>
                <a:t>APRIL</a:t>
              </a:r>
              <a:endParaRPr sz="400">
                <a:solidFill>
                  <a:srgbClr val="FF0000"/>
                </a:solidFill>
              </a:endParaRPr>
            </a:p>
          </p:txBody>
        </p:sp>
        <p:sp>
          <p:nvSpPr>
            <p:cNvPr id="8013" name="Google Shape;8013;p7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0000"/>
                  </a:solidFill>
                </a:rPr>
                <a:t>MAY</a:t>
              </a:r>
              <a:endParaRPr sz="400">
                <a:solidFill>
                  <a:srgbClr val="FF0000"/>
                </a:solidFill>
              </a:endParaRPr>
            </a:p>
          </p:txBody>
        </p:sp>
        <p:sp>
          <p:nvSpPr>
            <p:cNvPr id="8014" name="Google Shape;8014;p7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0000"/>
                  </a:solidFill>
                </a:rPr>
                <a:t>JUNE</a:t>
              </a:r>
              <a:endParaRPr sz="400">
                <a:solidFill>
                  <a:srgbClr val="FF0000"/>
                </a:solidFill>
              </a:endParaRPr>
            </a:p>
          </p:txBody>
        </p:sp>
        <p:sp>
          <p:nvSpPr>
            <p:cNvPr id="8015" name="Google Shape;8015;p7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0000"/>
                  </a:solidFill>
                </a:rPr>
                <a:t>PHASE 1</a:t>
              </a:r>
              <a:endParaRPr sz="400">
                <a:solidFill>
                  <a:srgbClr val="FF0000"/>
                </a:solidFill>
              </a:endParaRPr>
            </a:p>
          </p:txBody>
        </p:sp>
        <p:sp>
          <p:nvSpPr>
            <p:cNvPr id="8016" name="Google Shape;8016;p7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0000"/>
                  </a:solidFill>
                </a:rPr>
                <a:t>PHASE 2</a:t>
              </a:r>
              <a:endParaRPr sz="400">
                <a:solidFill>
                  <a:srgbClr val="FF0000"/>
                </a:solidFill>
              </a:endParaRPr>
            </a:p>
          </p:txBody>
        </p:sp>
        <p:sp>
          <p:nvSpPr>
            <p:cNvPr id="8017" name="Google Shape;8017;p7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0000"/>
                  </a:solidFill>
                </a:rPr>
                <a:t>Task 1</a:t>
              </a:r>
              <a:endParaRPr sz="400">
                <a:solidFill>
                  <a:srgbClr val="FF0000"/>
                </a:solidFill>
              </a:endParaRPr>
            </a:p>
          </p:txBody>
        </p:sp>
        <p:sp>
          <p:nvSpPr>
            <p:cNvPr id="8018" name="Google Shape;8018;p7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0000"/>
                  </a:solidFill>
                </a:rPr>
                <a:t>Task 2</a:t>
              </a:r>
              <a:endParaRPr sz="400">
                <a:solidFill>
                  <a:srgbClr val="FF0000"/>
                </a:solidFill>
              </a:endParaRPr>
            </a:p>
          </p:txBody>
        </p:sp>
        <p:sp>
          <p:nvSpPr>
            <p:cNvPr id="8019" name="Google Shape;8019;p7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0000"/>
                  </a:solidFill>
                </a:rPr>
                <a:t>Task 1</a:t>
              </a:r>
              <a:endParaRPr sz="400">
                <a:solidFill>
                  <a:srgbClr val="FF0000"/>
                </a:solidFill>
              </a:endParaRPr>
            </a:p>
          </p:txBody>
        </p:sp>
        <p:sp>
          <p:nvSpPr>
            <p:cNvPr id="8020" name="Google Shape;8020;p7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0000"/>
                  </a:solidFill>
                </a:rPr>
                <a:t>Task 2</a:t>
              </a:r>
              <a:endParaRPr sz="400">
                <a:solidFill>
                  <a:srgbClr val="FF0000"/>
                </a:solidFill>
              </a:endParaRPr>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0000"/>
                  </a:solidFill>
                </a:endParaRPr>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0000"/>
                  </a:solidFill>
                </a:endParaRPr>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0000"/>
                  </a:solidFill>
                </a:endParaRPr>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0000"/>
                  </a:solidFill>
                </a:endParaRPr>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0000"/>
                  </a:solidFill>
                </a:endParaRPr>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0000"/>
                  </a:solidFill>
                </a:endParaRPr>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0000"/>
                  </a:solidFill>
                </a:endParaRPr>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0000"/>
                  </a:solidFill>
                </a:endParaRPr>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0000"/>
                  </a:solidFill>
                </a:endParaRPr>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0000"/>
                  </a:solidFill>
                </a:endParaRPr>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0000"/>
                  </a:solidFill>
                </a:endParaRPr>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0000"/>
                  </a:solidFill>
                </a:endParaRPr>
              </a:p>
            </p:txBody>
          </p:sp>
        </p:grpSp>
      </p:grpSp>
      <p:sp>
        <p:nvSpPr>
          <p:cNvPr id="2" name="Google Shape;1529;p70">
            <a:extLst>
              <a:ext uri="{FF2B5EF4-FFF2-40B4-BE49-F238E27FC236}">
                <a16:creationId xmlns:a16="http://schemas.microsoft.com/office/drawing/2014/main" id="{32BD9BC6-8107-9167-8DA1-43D7FC31F453}"/>
              </a:ext>
            </a:extLst>
          </p:cNvPr>
          <p:cNvSpPr txBox="1">
            <a:spLocks/>
          </p:cNvSpPr>
          <p:nvPr/>
        </p:nvSpPr>
        <p:spPr>
          <a:xfrm>
            <a:off x="764750" y="374387"/>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a:r>
              <a:rPr lang="fa-IR" sz="1600" dirty="0">
                <a:solidFill>
                  <a:srgbClr val="FF0000"/>
                </a:solidFill>
                <a:cs typeface="B Nazanin" panose="00000700000000000000" pitchFamily="2" charset="-78"/>
              </a:rPr>
              <a:t>جدولهای و نمودار</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8037"/>
        <p:cNvGrpSpPr/>
        <p:nvPr/>
      </p:nvGrpSpPr>
      <p:grpSpPr>
        <a:xfrm>
          <a:off x="0" y="0"/>
          <a:ext cx="0" cy="0"/>
          <a:chOff x="0" y="0"/>
          <a:chExt cx="0" cy="0"/>
        </a:xfrm>
      </p:grpSpPr>
      <p:grpSp>
        <p:nvGrpSpPr>
          <p:cNvPr id="8038" name="Google Shape;8038;p74"/>
          <p:cNvGrpSpPr/>
          <p:nvPr/>
        </p:nvGrpSpPr>
        <p:grpSpPr>
          <a:xfrm>
            <a:off x="4796690" y="970936"/>
            <a:ext cx="745431" cy="718863"/>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0000"/>
                  </a:solidFill>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0000"/>
                  </a:solidFill>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0000"/>
                  </a:solidFill>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0000"/>
                  </a:solidFill>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0000"/>
                  </a:solidFill>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grpSp>
        <p:nvGrpSpPr>
          <p:cNvPr id="8055" name="Google Shape;8055;p74"/>
          <p:cNvGrpSpPr/>
          <p:nvPr/>
        </p:nvGrpSpPr>
        <p:grpSpPr>
          <a:xfrm>
            <a:off x="713063" y="1849386"/>
            <a:ext cx="761767" cy="729896"/>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062" name="Google Shape;8062;p74"/>
          <p:cNvGrpSpPr/>
          <p:nvPr/>
        </p:nvGrpSpPr>
        <p:grpSpPr>
          <a:xfrm>
            <a:off x="3224027" y="1852592"/>
            <a:ext cx="685569" cy="723586"/>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0000"/>
                  </a:solidFill>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0000"/>
                  </a:solidFill>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0000"/>
                  </a:solidFill>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0000"/>
                  </a:solidFill>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0000"/>
                  </a:solidFill>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4899249" y="1859288"/>
            <a:ext cx="710153" cy="710153"/>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083" name="Google Shape;8083;p74"/>
          <p:cNvGrpSpPr/>
          <p:nvPr/>
        </p:nvGrpSpPr>
        <p:grpSpPr>
          <a:xfrm>
            <a:off x="5708687" y="1853794"/>
            <a:ext cx="720998" cy="721183"/>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088" name="Google Shape;8088;p74"/>
          <p:cNvGrpSpPr/>
          <p:nvPr/>
        </p:nvGrpSpPr>
        <p:grpSpPr>
          <a:xfrm>
            <a:off x="8153834" y="3499399"/>
            <a:ext cx="280585" cy="673164"/>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093" name="Google Shape;8093;p74"/>
          <p:cNvGrpSpPr/>
          <p:nvPr/>
        </p:nvGrpSpPr>
        <p:grpSpPr>
          <a:xfrm>
            <a:off x="5270892" y="3488196"/>
            <a:ext cx="470352" cy="683745"/>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sp>
        <p:nvSpPr>
          <p:cNvPr id="8096" name="Google Shape;8096;p74"/>
          <p:cNvSpPr/>
          <p:nvPr/>
        </p:nvSpPr>
        <p:spPr>
          <a:xfrm>
            <a:off x="8128357" y="340219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nvGrpSpPr>
          <p:cNvPr id="8097" name="Google Shape;8097;p74"/>
          <p:cNvGrpSpPr/>
          <p:nvPr/>
        </p:nvGrpSpPr>
        <p:grpSpPr>
          <a:xfrm>
            <a:off x="5892043" y="3499398"/>
            <a:ext cx="293891" cy="293845"/>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100" name="Google Shape;8100;p74"/>
          <p:cNvGrpSpPr/>
          <p:nvPr/>
        </p:nvGrpSpPr>
        <p:grpSpPr>
          <a:xfrm>
            <a:off x="5892043" y="3878069"/>
            <a:ext cx="293891" cy="293891"/>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sp>
        <p:nvSpPr>
          <p:cNvPr id="8103" name="Google Shape;8103;p74"/>
          <p:cNvSpPr/>
          <p:nvPr/>
        </p:nvSpPr>
        <p:spPr>
          <a:xfrm>
            <a:off x="6930470" y="349859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104" name="Google Shape;8104;p74"/>
          <p:cNvSpPr/>
          <p:nvPr/>
        </p:nvSpPr>
        <p:spPr>
          <a:xfrm rot="10800000">
            <a:off x="6336732"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nvGrpSpPr>
          <p:cNvPr id="8105" name="Google Shape;8105;p74"/>
          <p:cNvGrpSpPr/>
          <p:nvPr/>
        </p:nvGrpSpPr>
        <p:grpSpPr>
          <a:xfrm>
            <a:off x="7817018" y="2706762"/>
            <a:ext cx="622883" cy="621944"/>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110" name="Google Shape;8110;p74"/>
          <p:cNvGrpSpPr/>
          <p:nvPr/>
        </p:nvGrpSpPr>
        <p:grpSpPr>
          <a:xfrm>
            <a:off x="2274123" y="2716370"/>
            <a:ext cx="1310987" cy="612407"/>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116" name="Google Shape;8116;p74"/>
          <p:cNvGrpSpPr/>
          <p:nvPr/>
        </p:nvGrpSpPr>
        <p:grpSpPr>
          <a:xfrm>
            <a:off x="6599995" y="2706925"/>
            <a:ext cx="1110299" cy="621702"/>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120" name="Google Shape;8120;p74"/>
          <p:cNvGrpSpPr/>
          <p:nvPr/>
        </p:nvGrpSpPr>
        <p:grpSpPr>
          <a:xfrm>
            <a:off x="5417655" y="2703822"/>
            <a:ext cx="1074451" cy="62718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rgbClr val="FF0000"/>
                  </a:solidFill>
                </a:endParaRPr>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rgbClr val="FF0000"/>
                  </a:solidFill>
                </a:endParaRPr>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rgbClr val="FF0000"/>
                  </a:solidFill>
                </a:endParaRPr>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rgbClr val="FF0000"/>
                  </a:solidFill>
                </a:endParaRPr>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rgbClr val="FF0000"/>
                  </a:solidFill>
                </a:endParaRPr>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rgbClr val="FF0000"/>
                  </a:solidFill>
                </a:endParaRPr>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rgbClr val="FF0000"/>
                  </a:solidFill>
                </a:endParaRPr>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rgbClr val="FF0000"/>
                  </a:solidFill>
                </a:endParaRPr>
              </a:p>
            </p:txBody>
          </p:sp>
        </p:grpSp>
      </p:grpSp>
      <p:grpSp>
        <p:nvGrpSpPr>
          <p:cNvPr id="8133" name="Google Shape;8133;p74"/>
          <p:cNvGrpSpPr/>
          <p:nvPr/>
        </p:nvGrpSpPr>
        <p:grpSpPr>
          <a:xfrm>
            <a:off x="7568868" y="1854534"/>
            <a:ext cx="874976" cy="719600"/>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grpSp>
      <p:grpSp>
        <p:nvGrpSpPr>
          <p:cNvPr id="8157" name="Google Shape;8157;p74"/>
          <p:cNvGrpSpPr/>
          <p:nvPr/>
        </p:nvGrpSpPr>
        <p:grpSpPr>
          <a:xfrm>
            <a:off x="4013304" y="970936"/>
            <a:ext cx="712557" cy="785901"/>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grpSp>
        <p:nvGrpSpPr>
          <p:cNvPr id="8196" name="Google Shape;8196;p74"/>
          <p:cNvGrpSpPr/>
          <p:nvPr/>
        </p:nvGrpSpPr>
        <p:grpSpPr>
          <a:xfrm>
            <a:off x="4008780" y="1854159"/>
            <a:ext cx="791287" cy="720350"/>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205" name="Google Shape;8205;p74"/>
          <p:cNvGrpSpPr/>
          <p:nvPr/>
        </p:nvGrpSpPr>
        <p:grpSpPr>
          <a:xfrm>
            <a:off x="709275" y="3498789"/>
            <a:ext cx="1408444" cy="673166"/>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grpSp>
        <p:nvGrpSpPr>
          <p:cNvPr id="8221" name="Google Shape;8221;p74"/>
          <p:cNvGrpSpPr/>
          <p:nvPr/>
        </p:nvGrpSpPr>
        <p:grpSpPr>
          <a:xfrm>
            <a:off x="3146990" y="970936"/>
            <a:ext cx="795485" cy="738831"/>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grpSp>
        <p:nvGrpSpPr>
          <p:cNvPr id="8234" name="Google Shape;8234;p74"/>
          <p:cNvGrpSpPr/>
          <p:nvPr/>
        </p:nvGrpSpPr>
        <p:grpSpPr>
          <a:xfrm>
            <a:off x="2268517" y="3493832"/>
            <a:ext cx="1324924" cy="678083"/>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grpSp>
        <p:nvGrpSpPr>
          <p:cNvPr id="8255" name="Google Shape;8255;p74"/>
          <p:cNvGrpSpPr/>
          <p:nvPr/>
        </p:nvGrpSpPr>
        <p:grpSpPr>
          <a:xfrm>
            <a:off x="6392789" y="1044380"/>
            <a:ext cx="1131087" cy="587383"/>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265" name="Google Shape;8265;p74"/>
          <p:cNvGrpSpPr/>
          <p:nvPr/>
        </p:nvGrpSpPr>
        <p:grpSpPr>
          <a:xfrm>
            <a:off x="3744240" y="3493874"/>
            <a:ext cx="1375854" cy="678131"/>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rgbClr val="FF0000"/>
                      </a:solidFill>
                    </a:rPr>
                    <a:t>     </a:t>
                  </a:r>
                  <a:endParaRPr>
                    <a:solidFill>
                      <a:srgbClr val="FF0000"/>
                    </a:solidFill>
                  </a:endParaRPr>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grpSp>
        <p:nvGrpSpPr>
          <p:cNvPr id="8281" name="Google Shape;8281;p74"/>
          <p:cNvGrpSpPr/>
          <p:nvPr/>
        </p:nvGrpSpPr>
        <p:grpSpPr>
          <a:xfrm>
            <a:off x="6528949" y="1853801"/>
            <a:ext cx="940737" cy="721067"/>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grpSp>
      <p:grpSp>
        <p:nvGrpSpPr>
          <p:cNvPr id="8303" name="Google Shape;8303;p74"/>
          <p:cNvGrpSpPr/>
          <p:nvPr/>
        </p:nvGrpSpPr>
        <p:grpSpPr>
          <a:xfrm>
            <a:off x="2412267" y="1858147"/>
            <a:ext cx="712577" cy="712374"/>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317" name="Google Shape;8317;p74"/>
          <p:cNvGrpSpPr/>
          <p:nvPr/>
        </p:nvGrpSpPr>
        <p:grpSpPr>
          <a:xfrm>
            <a:off x="7594705" y="970936"/>
            <a:ext cx="845645" cy="711911"/>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326" name="Google Shape;8326;p74"/>
          <p:cNvGrpSpPr/>
          <p:nvPr/>
        </p:nvGrpSpPr>
        <p:grpSpPr>
          <a:xfrm>
            <a:off x="3691834" y="2707045"/>
            <a:ext cx="1617932" cy="621724"/>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grpSp>
        <p:nvGrpSpPr>
          <p:cNvPr id="8341" name="Google Shape;8341;p74"/>
          <p:cNvGrpSpPr/>
          <p:nvPr/>
        </p:nvGrpSpPr>
        <p:grpSpPr>
          <a:xfrm>
            <a:off x="700156" y="970936"/>
            <a:ext cx="883205" cy="775176"/>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354" name="Google Shape;8354;p74"/>
          <p:cNvGrpSpPr/>
          <p:nvPr/>
        </p:nvGrpSpPr>
        <p:grpSpPr>
          <a:xfrm>
            <a:off x="2308457" y="970936"/>
            <a:ext cx="767704" cy="81548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grpSp>
        <p:nvGrpSpPr>
          <p:cNvPr id="8389" name="Google Shape;8389;p74"/>
          <p:cNvGrpSpPr/>
          <p:nvPr/>
        </p:nvGrpSpPr>
        <p:grpSpPr>
          <a:xfrm>
            <a:off x="1654189" y="970936"/>
            <a:ext cx="583439" cy="870229"/>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403" name="Google Shape;8403;p74"/>
          <p:cNvGrpSpPr/>
          <p:nvPr/>
        </p:nvGrpSpPr>
        <p:grpSpPr>
          <a:xfrm>
            <a:off x="1574012" y="1857258"/>
            <a:ext cx="739072" cy="714152"/>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grpSp>
        <p:nvGrpSpPr>
          <p:cNvPr id="8412" name="Google Shape;8412;p74"/>
          <p:cNvGrpSpPr/>
          <p:nvPr/>
        </p:nvGrpSpPr>
        <p:grpSpPr>
          <a:xfrm>
            <a:off x="7690961" y="3488029"/>
            <a:ext cx="312074" cy="684173"/>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415" name="Google Shape;8415;p74"/>
          <p:cNvGrpSpPr/>
          <p:nvPr/>
        </p:nvGrpSpPr>
        <p:grpSpPr>
          <a:xfrm>
            <a:off x="5612949" y="970936"/>
            <a:ext cx="709011" cy="739359"/>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429" name="Google Shape;8429;p74"/>
          <p:cNvGrpSpPr/>
          <p:nvPr/>
        </p:nvGrpSpPr>
        <p:grpSpPr>
          <a:xfrm>
            <a:off x="714444" y="2707052"/>
            <a:ext cx="1452955" cy="62136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sp>
        <p:nvSpPr>
          <p:cNvPr id="2" name="Google Shape;1529;p70">
            <a:extLst>
              <a:ext uri="{FF2B5EF4-FFF2-40B4-BE49-F238E27FC236}">
                <a16:creationId xmlns:a16="http://schemas.microsoft.com/office/drawing/2014/main" id="{7ADDA8D3-5239-87FC-6B32-D24F2191C39E}"/>
              </a:ext>
            </a:extLst>
          </p:cNvPr>
          <p:cNvSpPr txBox="1">
            <a:spLocks/>
          </p:cNvSpPr>
          <p:nvPr/>
        </p:nvSpPr>
        <p:spPr>
          <a:xfrm>
            <a:off x="714444" y="299998"/>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000" dirty="0">
                <a:solidFill>
                  <a:srgbClr val="FF0000"/>
                </a:solidFill>
                <a:cs typeface="B Nazanin" panose="00000700000000000000" pitchFamily="2" charset="-78"/>
              </a:rPr>
              <a:t>انواع نمودارهای خلاقانه:</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8439"/>
        <p:cNvGrpSpPr/>
        <p:nvPr/>
      </p:nvGrpSpPr>
      <p:grpSpPr>
        <a:xfrm>
          <a:off x="0" y="0"/>
          <a:ext cx="0" cy="0"/>
          <a:chOff x="0" y="0"/>
          <a:chExt cx="0" cy="0"/>
        </a:xfrm>
      </p:grpSpPr>
      <p:grpSp>
        <p:nvGrpSpPr>
          <p:cNvPr id="8440" name="Google Shape;8440;p75"/>
          <p:cNvGrpSpPr/>
          <p:nvPr/>
        </p:nvGrpSpPr>
        <p:grpSpPr>
          <a:xfrm>
            <a:off x="708579" y="965872"/>
            <a:ext cx="1636117" cy="1526144"/>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grpSp>
        <p:nvGrpSpPr>
          <p:cNvPr id="8551" name="Google Shape;8551;p75"/>
          <p:cNvGrpSpPr/>
          <p:nvPr/>
        </p:nvGrpSpPr>
        <p:grpSpPr>
          <a:xfrm>
            <a:off x="2603245" y="985011"/>
            <a:ext cx="1364248" cy="1102133"/>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grpSp>
        <p:nvGrpSpPr>
          <p:cNvPr id="8576" name="Google Shape;8576;p75"/>
          <p:cNvGrpSpPr/>
          <p:nvPr/>
        </p:nvGrpSpPr>
        <p:grpSpPr>
          <a:xfrm>
            <a:off x="2592706" y="2444193"/>
            <a:ext cx="1387541" cy="159124"/>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595" name="Google Shape;8595;p75"/>
          <p:cNvGrpSpPr/>
          <p:nvPr/>
        </p:nvGrpSpPr>
        <p:grpSpPr>
          <a:xfrm>
            <a:off x="2589231" y="2722018"/>
            <a:ext cx="1390502" cy="159625"/>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598" name="Google Shape;8598;p75"/>
          <p:cNvGrpSpPr/>
          <p:nvPr/>
        </p:nvGrpSpPr>
        <p:grpSpPr>
          <a:xfrm>
            <a:off x="2589884" y="3000344"/>
            <a:ext cx="1411629" cy="153761"/>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601" name="Google Shape;8601;p75"/>
          <p:cNvGrpSpPr/>
          <p:nvPr/>
        </p:nvGrpSpPr>
        <p:grpSpPr>
          <a:xfrm>
            <a:off x="2589576" y="2205744"/>
            <a:ext cx="1383503" cy="119749"/>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610" name="Google Shape;8610;p75"/>
          <p:cNvGrpSpPr/>
          <p:nvPr/>
        </p:nvGrpSpPr>
        <p:grpSpPr>
          <a:xfrm>
            <a:off x="2600584" y="3569394"/>
            <a:ext cx="1369531" cy="195460"/>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616" name="Google Shape;8616;p75"/>
          <p:cNvGrpSpPr/>
          <p:nvPr/>
        </p:nvGrpSpPr>
        <p:grpSpPr>
          <a:xfrm>
            <a:off x="2590145" y="3270574"/>
            <a:ext cx="1389066" cy="18011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622" name="Google Shape;8622;p75"/>
          <p:cNvGrpSpPr/>
          <p:nvPr/>
        </p:nvGrpSpPr>
        <p:grpSpPr>
          <a:xfrm>
            <a:off x="2638082" y="3883554"/>
            <a:ext cx="1304609" cy="294074"/>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grpSp>
        <p:nvGrpSpPr>
          <p:cNvPr id="8638" name="Google Shape;8638;p75"/>
          <p:cNvGrpSpPr/>
          <p:nvPr/>
        </p:nvGrpSpPr>
        <p:grpSpPr>
          <a:xfrm>
            <a:off x="4256912" y="1866676"/>
            <a:ext cx="1433821" cy="191501"/>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4258467" y="969244"/>
            <a:ext cx="1430711" cy="743389"/>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txBody>
            <a:bodyPr/>
            <a:lstStyle/>
            <a:p>
              <a:endParaRPr lang="en-US">
                <a:solidFill>
                  <a:srgbClr val="FF0000"/>
                </a:solidFill>
              </a:endParaRPr>
            </a:p>
          </p:txBody>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4248581" y="2192571"/>
            <a:ext cx="1450484" cy="1052087"/>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664" name="Google Shape;8664;p75"/>
          <p:cNvGrpSpPr/>
          <p:nvPr/>
        </p:nvGrpSpPr>
        <p:grpSpPr>
          <a:xfrm rot="10800000">
            <a:off x="4265131" y="3284761"/>
            <a:ext cx="1417383" cy="887946"/>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7365491" y="2188116"/>
            <a:ext cx="1071743" cy="1021579"/>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678" name="Google Shape;8678;p75"/>
          <p:cNvGrpSpPr/>
          <p:nvPr/>
        </p:nvGrpSpPr>
        <p:grpSpPr>
          <a:xfrm>
            <a:off x="706762" y="2614523"/>
            <a:ext cx="1695374" cy="1560837"/>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grpSp>
        <p:nvGrpSpPr>
          <p:cNvPr id="8738" name="Google Shape;8738;p75"/>
          <p:cNvGrpSpPr/>
          <p:nvPr/>
        </p:nvGrpSpPr>
        <p:grpSpPr>
          <a:xfrm>
            <a:off x="5915341" y="2192094"/>
            <a:ext cx="1248543" cy="1025319"/>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748" name="Google Shape;8748;p75"/>
          <p:cNvGrpSpPr/>
          <p:nvPr/>
        </p:nvGrpSpPr>
        <p:grpSpPr>
          <a:xfrm>
            <a:off x="5772403" y="3330411"/>
            <a:ext cx="2664831" cy="843440"/>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757" name="Google Shape;8757;p75"/>
          <p:cNvGrpSpPr/>
          <p:nvPr/>
        </p:nvGrpSpPr>
        <p:grpSpPr>
          <a:xfrm>
            <a:off x="5879943" y="979270"/>
            <a:ext cx="1299851" cy="1023338"/>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7217825" y="979415"/>
            <a:ext cx="1219413" cy="1051365"/>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0000"/>
                    </a:solidFill>
                  </a:endParaRPr>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
        <p:nvSpPr>
          <p:cNvPr id="2" name="Google Shape;1529;p70">
            <a:extLst>
              <a:ext uri="{FF2B5EF4-FFF2-40B4-BE49-F238E27FC236}">
                <a16:creationId xmlns:a16="http://schemas.microsoft.com/office/drawing/2014/main" id="{5487E090-3726-A1D2-31C4-F2C099393C4A}"/>
              </a:ext>
            </a:extLst>
          </p:cNvPr>
          <p:cNvSpPr txBox="1">
            <a:spLocks/>
          </p:cNvSpPr>
          <p:nvPr/>
        </p:nvSpPr>
        <p:spPr>
          <a:xfrm>
            <a:off x="714444" y="299998"/>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000" dirty="0">
                <a:solidFill>
                  <a:srgbClr val="FF0000"/>
                </a:solidFill>
                <a:cs typeface="B Nazanin" panose="00000700000000000000" pitchFamily="2" charset="-78"/>
              </a:rPr>
              <a:t>انواع نمودارهای خلاقانه:</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366"/>
        <p:cNvGrpSpPr/>
        <p:nvPr/>
      </p:nvGrpSpPr>
      <p:grpSpPr>
        <a:xfrm>
          <a:off x="0" y="0"/>
          <a:ext cx="0" cy="0"/>
          <a:chOff x="0" y="0"/>
          <a:chExt cx="0" cy="0"/>
        </a:xfrm>
      </p:grpSpPr>
      <p:sp>
        <p:nvSpPr>
          <p:cNvPr id="367" name="Google Shape;367;p36"/>
          <p:cNvSpPr txBox="1">
            <a:spLocks noGrp="1"/>
          </p:cNvSpPr>
          <p:nvPr>
            <p:ph type="title"/>
          </p:nvPr>
        </p:nvSpPr>
        <p:spPr>
          <a:xfrm>
            <a:off x="720000" y="2314200"/>
            <a:ext cx="5675100" cy="7824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مورد بیماری</a:t>
            </a:r>
            <a:endParaRPr dirty="0">
              <a:cs typeface="B Nazanin" panose="00000700000000000000" pitchFamily="2" charset="-78"/>
            </a:endParaRPr>
          </a:p>
        </p:txBody>
      </p:sp>
      <p:sp>
        <p:nvSpPr>
          <p:cNvPr id="368" name="Google Shape;368;p36"/>
          <p:cNvSpPr txBox="1">
            <a:spLocks noGrp="1"/>
          </p:cNvSpPr>
          <p:nvPr>
            <p:ph type="title" idx="2"/>
          </p:nvPr>
        </p:nvSpPr>
        <p:spPr>
          <a:xfrm>
            <a:off x="720000" y="1531750"/>
            <a:ext cx="1251900" cy="7824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369" name="Google Shape;369;p36"/>
          <p:cNvSpPr txBox="1">
            <a:spLocks noGrp="1"/>
          </p:cNvSpPr>
          <p:nvPr>
            <p:ph type="subTitle" idx="1"/>
          </p:nvPr>
        </p:nvSpPr>
        <p:spPr>
          <a:xfrm>
            <a:off x="720000" y="3096350"/>
            <a:ext cx="5675100" cy="5154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صورت نیاز می توانید زیرنویس را در اینجا وارد کنید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กลุ่ม 5"/>
          <p:cNvGrpSpPr/>
          <p:nvPr/>
        </p:nvGrpSpPr>
        <p:grpSpPr>
          <a:xfrm>
            <a:off x="400050" y="683075"/>
            <a:ext cx="2314575" cy="2738475"/>
            <a:chOff x="884237" y="1516734"/>
            <a:chExt cx="6172200" cy="7302600"/>
          </a:xfrm>
        </p:grpSpPr>
        <p:grpSp>
          <p:nvGrpSpPr>
            <p:cNvPr id="5" name="กลุ่ม 4"/>
            <p:cNvGrpSpPr/>
            <p:nvPr/>
          </p:nvGrpSpPr>
          <p:grpSpPr>
            <a:xfrm>
              <a:off x="884237" y="1516734"/>
              <a:ext cx="5751224" cy="2902866"/>
              <a:chOff x="808037" y="1288134"/>
              <a:chExt cx="5751224" cy="2902866"/>
            </a:xfrm>
          </p:grpSpPr>
          <p:sp>
            <p:nvSpPr>
              <p:cNvPr id="494" name="TextBox 493"/>
              <p:cNvSpPr txBox="1"/>
              <p:nvPr/>
            </p:nvSpPr>
            <p:spPr>
              <a:xfrm>
                <a:off x="808037" y="1532659"/>
                <a:ext cx="3886200" cy="1600437"/>
              </a:xfrm>
              <a:prstGeom prst="rect">
                <a:avLst/>
              </a:prstGeom>
              <a:noFill/>
            </p:spPr>
            <p:txBody>
              <a:bodyPr wrap="square" rtlCol="0" anchor="t">
                <a:spAutoFit/>
              </a:bodyPr>
              <a:lstStyle/>
              <a:p>
                <a:pPr algn="r"/>
                <a:r>
                  <a:rPr lang="fa-IR" sz="3300" dirty="0">
                    <a:solidFill>
                      <a:srgbClr val="FF0000"/>
                    </a:solidFill>
                    <a:latin typeface="Lato Black" pitchFamily="34" charset="0"/>
                    <a:ea typeface="Lato Black" pitchFamily="34" charset="0"/>
                    <a:cs typeface="Lato Black" pitchFamily="34" charset="0"/>
                  </a:rPr>
                  <a:t>نمادها</a:t>
                </a:r>
                <a:endParaRPr lang="en-US" sz="3300" dirty="0">
                  <a:solidFill>
                    <a:srgbClr val="FF0000"/>
                  </a:solidFill>
                  <a:latin typeface="Lato Black" pitchFamily="34" charset="0"/>
                  <a:ea typeface="Lato Black" pitchFamily="34" charset="0"/>
                  <a:cs typeface="Lato Black" pitchFamily="34" charset="0"/>
                </a:endParaRPr>
              </a:p>
            </p:txBody>
          </p:sp>
          <p:grpSp>
            <p:nvGrpSpPr>
              <p:cNvPr id="18" name="กลุ่ม 17"/>
              <p:cNvGrpSpPr/>
              <p:nvPr/>
            </p:nvGrpSpPr>
            <p:grpSpPr>
              <a:xfrm>
                <a:off x="3656395" y="1288134"/>
                <a:ext cx="2902866" cy="2902866"/>
                <a:chOff x="13526171" y="7470804"/>
                <a:chExt cx="2902866" cy="2902866"/>
              </a:xfrm>
              <a:solidFill>
                <a:schemeClr val="tx1"/>
              </a:solidFill>
            </p:grpSpPr>
            <p:sp>
              <p:nvSpPr>
                <p:cNvPr id="498" name="Rectangle 35"/>
                <p:cNvSpPr/>
                <p:nvPr/>
              </p:nvSpPr>
              <p:spPr>
                <a:xfrm rot="16200000">
                  <a:off x="14507630" y="8851545"/>
                  <a:ext cx="2902866" cy="141383"/>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34252" tIns="17127" rIns="34252" bIns="17127" anchor="ctr"/>
                <a:lstStyle/>
                <a:p>
                  <a:pPr algn="ctr" defTabSz="407792">
                    <a:defRPr/>
                  </a:pPr>
                  <a:endParaRPr lang="en-US" sz="525" dirty="0">
                    <a:solidFill>
                      <a:srgbClr val="FF0000"/>
                    </a:solidFill>
                    <a:latin typeface="Open Sans Light"/>
                  </a:endParaRPr>
                </a:p>
              </p:txBody>
            </p:sp>
            <p:sp>
              <p:nvSpPr>
                <p:cNvPr id="499" name="Rectangle 35"/>
                <p:cNvSpPr/>
                <p:nvPr/>
              </p:nvSpPr>
              <p:spPr>
                <a:xfrm>
                  <a:off x="13526171" y="9528204"/>
                  <a:ext cx="2902866" cy="141383"/>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34252" tIns="17127" rIns="34252" bIns="17127" anchor="ctr"/>
                <a:lstStyle/>
                <a:p>
                  <a:pPr algn="ctr" defTabSz="407792">
                    <a:defRPr/>
                  </a:pPr>
                  <a:endParaRPr lang="en-US" sz="525" dirty="0">
                    <a:solidFill>
                      <a:srgbClr val="FF0000"/>
                    </a:solidFill>
                    <a:latin typeface="Open Sans Light"/>
                  </a:endParaRPr>
                </a:p>
              </p:txBody>
            </p:sp>
          </p:grpSp>
        </p:grpSp>
        <p:grpSp>
          <p:nvGrpSpPr>
            <p:cNvPr id="4" name="กลุ่ม 3"/>
            <p:cNvGrpSpPr/>
            <p:nvPr/>
          </p:nvGrpSpPr>
          <p:grpSpPr>
            <a:xfrm>
              <a:off x="1112837" y="6062993"/>
              <a:ext cx="5943600" cy="2756341"/>
              <a:chOff x="960437" y="4996193"/>
              <a:chExt cx="5943600" cy="2756341"/>
            </a:xfrm>
          </p:grpSpPr>
          <p:sp>
            <p:nvSpPr>
              <p:cNvPr id="273" name="Title 20"/>
              <p:cNvSpPr txBox="1">
                <a:spLocks/>
              </p:cNvSpPr>
              <p:nvPr/>
            </p:nvSpPr>
            <p:spPr bwMode="auto">
              <a:xfrm>
                <a:off x="960437" y="7080715"/>
                <a:ext cx="5943600" cy="6718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5" tIns="45722" rIns="91445" bIns="45722" anchor="ctr">
                <a:spAutoFit/>
              </a:bodyPr>
              <a:lstStyle>
                <a:lvl1pPr defTabSz="457200">
                  <a:defRPr sz="4300">
                    <a:solidFill>
                      <a:schemeClr val="tx1"/>
                    </a:solidFill>
                    <a:latin typeface="Calibri" pitchFamily="34" charset="0"/>
                    <a:ea typeface="MS PGothic" pitchFamily="34" charset="-128"/>
                  </a:defRPr>
                </a:lvl1pPr>
                <a:lvl2pPr marL="742950" indent="-285750" defTabSz="457200">
                  <a:defRPr sz="4300">
                    <a:solidFill>
                      <a:schemeClr val="tx1"/>
                    </a:solidFill>
                    <a:latin typeface="Calibri" pitchFamily="34" charset="0"/>
                    <a:ea typeface="MS PGothic" pitchFamily="34" charset="-128"/>
                  </a:defRPr>
                </a:lvl2pPr>
                <a:lvl3pPr marL="1143000" indent="-228600" defTabSz="457200">
                  <a:defRPr sz="4300">
                    <a:solidFill>
                      <a:schemeClr val="tx1"/>
                    </a:solidFill>
                    <a:latin typeface="Calibri" pitchFamily="34" charset="0"/>
                    <a:ea typeface="MS PGothic" pitchFamily="34" charset="-128"/>
                  </a:defRPr>
                </a:lvl3pPr>
                <a:lvl4pPr marL="1600200" indent="-228600" defTabSz="457200">
                  <a:defRPr sz="4300">
                    <a:solidFill>
                      <a:schemeClr val="tx1"/>
                    </a:solidFill>
                    <a:latin typeface="Calibri" pitchFamily="34" charset="0"/>
                    <a:ea typeface="MS PGothic" pitchFamily="34" charset="-128"/>
                  </a:defRPr>
                </a:lvl4pPr>
                <a:lvl5pPr marL="2057400" indent="-228600" defTabSz="457200">
                  <a:defRPr sz="4300">
                    <a:solidFill>
                      <a:schemeClr val="tx1"/>
                    </a:solidFill>
                    <a:latin typeface="Calibri" pitchFamily="34" charset="0"/>
                    <a:ea typeface="MS PGothic" pitchFamily="34" charset="-128"/>
                  </a:defRPr>
                </a:lvl5pPr>
                <a:lvl6pPr marL="2514600" indent="-228600" defTabSz="457200" fontAlgn="base">
                  <a:spcBef>
                    <a:spcPct val="0"/>
                  </a:spcBef>
                  <a:spcAft>
                    <a:spcPct val="0"/>
                  </a:spcAft>
                  <a:defRPr sz="4300">
                    <a:solidFill>
                      <a:schemeClr val="tx1"/>
                    </a:solidFill>
                    <a:latin typeface="Calibri" pitchFamily="34" charset="0"/>
                    <a:ea typeface="MS PGothic" pitchFamily="34" charset="-128"/>
                  </a:defRPr>
                </a:lvl6pPr>
                <a:lvl7pPr marL="2971800" indent="-228600" defTabSz="457200" fontAlgn="base">
                  <a:spcBef>
                    <a:spcPct val="0"/>
                  </a:spcBef>
                  <a:spcAft>
                    <a:spcPct val="0"/>
                  </a:spcAft>
                  <a:defRPr sz="4300">
                    <a:solidFill>
                      <a:schemeClr val="tx1"/>
                    </a:solidFill>
                    <a:latin typeface="Calibri" pitchFamily="34" charset="0"/>
                    <a:ea typeface="MS PGothic" pitchFamily="34" charset="-128"/>
                  </a:defRPr>
                </a:lvl7pPr>
                <a:lvl8pPr marL="3429000" indent="-228600" defTabSz="457200" fontAlgn="base">
                  <a:spcBef>
                    <a:spcPct val="0"/>
                  </a:spcBef>
                  <a:spcAft>
                    <a:spcPct val="0"/>
                  </a:spcAft>
                  <a:defRPr sz="4300">
                    <a:solidFill>
                      <a:schemeClr val="tx1"/>
                    </a:solidFill>
                    <a:latin typeface="Calibri" pitchFamily="34" charset="0"/>
                    <a:ea typeface="MS PGothic" pitchFamily="34" charset="-128"/>
                  </a:defRPr>
                </a:lvl8pPr>
                <a:lvl9pPr marL="3886200" indent="-228600" defTabSz="457200" fontAlgn="base">
                  <a:spcBef>
                    <a:spcPct val="0"/>
                  </a:spcBef>
                  <a:spcAft>
                    <a:spcPct val="0"/>
                  </a:spcAft>
                  <a:defRPr sz="4300">
                    <a:solidFill>
                      <a:schemeClr val="tx1"/>
                    </a:solidFill>
                    <a:latin typeface="Calibri" pitchFamily="34" charset="0"/>
                    <a:ea typeface="MS PGothic" pitchFamily="34" charset="-128"/>
                  </a:defRPr>
                </a:lvl9pPr>
              </a:lstStyle>
              <a:p>
                <a:pPr algn="thaiDist" rtl="1">
                  <a:lnSpc>
                    <a:spcPct val="130000"/>
                  </a:lnSpc>
                </a:pPr>
                <a:endParaRPr lang="en-US" sz="900" dirty="0">
                  <a:solidFill>
                    <a:srgbClr val="FF0000"/>
                  </a:solidFill>
                  <a:latin typeface="Lato" pitchFamily="34" charset="0"/>
                  <a:ea typeface="Lato" pitchFamily="34" charset="0"/>
                  <a:cs typeface="B Nazanin" panose="00000700000000000000" pitchFamily="2" charset="-78"/>
                </a:endParaRPr>
              </a:p>
            </p:txBody>
          </p:sp>
          <p:sp>
            <p:nvSpPr>
              <p:cNvPr id="274" name="TextBox 273"/>
              <p:cNvSpPr txBox="1"/>
              <p:nvPr/>
            </p:nvSpPr>
            <p:spPr>
              <a:xfrm>
                <a:off x="1119402" y="4996193"/>
                <a:ext cx="5022024" cy="800218"/>
              </a:xfrm>
              <a:prstGeom prst="rect">
                <a:avLst/>
              </a:prstGeom>
              <a:noFill/>
            </p:spPr>
            <p:txBody>
              <a:bodyPr wrap="square" rtlCol="0">
                <a:spAutoFit/>
              </a:bodyPr>
              <a:lstStyle/>
              <a:p>
                <a:r>
                  <a:rPr lang="fa-IR" sz="1350" b="1" dirty="0">
                    <a:solidFill>
                      <a:srgbClr val="FF0000"/>
                    </a:solidFill>
                    <a:latin typeface="Lato Black" charset="0"/>
                    <a:ea typeface="Lato Black" charset="0"/>
                    <a:cs typeface="Lato Black" charset="0"/>
                  </a:rPr>
                  <a:t>مجموعه آیکون های اجتماعی</a:t>
                </a:r>
                <a:endParaRPr lang="en-US" sz="1350" b="1" dirty="0">
                  <a:solidFill>
                    <a:srgbClr val="FF0000"/>
                  </a:solidFill>
                  <a:latin typeface="Lato Black" charset="0"/>
                  <a:ea typeface="Lato Black" charset="0"/>
                  <a:cs typeface="Lato Black" charset="0"/>
                </a:endParaRPr>
              </a:p>
            </p:txBody>
          </p:sp>
        </p:grpSp>
      </p:grpSp>
      <p:grpSp>
        <p:nvGrpSpPr>
          <p:cNvPr id="661" name="กลุ่ม 660"/>
          <p:cNvGrpSpPr/>
          <p:nvPr/>
        </p:nvGrpSpPr>
        <p:grpSpPr>
          <a:xfrm>
            <a:off x="3686176" y="789385"/>
            <a:ext cx="493514" cy="488156"/>
            <a:chOff x="9799638" y="2105025"/>
            <a:chExt cx="1316037" cy="1301750"/>
          </a:xfrm>
        </p:grpSpPr>
        <p:sp>
          <p:nvSpPr>
            <p:cNvPr id="12" name="Oval 6"/>
            <p:cNvSpPr>
              <a:spLocks noChangeArrowheads="1"/>
            </p:cNvSpPr>
            <p:nvPr/>
          </p:nvSpPr>
          <p:spPr bwMode="auto">
            <a:xfrm>
              <a:off x="9799638" y="2105025"/>
              <a:ext cx="1316037" cy="1301750"/>
            </a:xfrm>
            <a:prstGeom prst="ellipse">
              <a:avLst/>
            </a:prstGeom>
            <a:solidFill>
              <a:srgbClr val="4F76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sp>
          <p:nvSpPr>
            <p:cNvPr id="13" name="Freeform 7"/>
            <p:cNvSpPr>
              <a:spLocks/>
            </p:cNvSpPr>
            <p:nvPr/>
          </p:nvSpPr>
          <p:spPr bwMode="auto">
            <a:xfrm>
              <a:off x="10304463" y="2473325"/>
              <a:ext cx="290512" cy="565150"/>
            </a:xfrm>
            <a:custGeom>
              <a:avLst/>
              <a:gdLst>
                <a:gd name="T0" fmla="*/ 16 w 19"/>
                <a:gd name="T1" fmla="*/ 6 h 37"/>
                <a:gd name="T2" fmla="*/ 19 w 19"/>
                <a:gd name="T3" fmla="*/ 6 h 37"/>
                <a:gd name="T4" fmla="*/ 19 w 19"/>
                <a:gd name="T5" fmla="*/ 6 h 37"/>
                <a:gd name="T6" fmla="*/ 19 w 19"/>
                <a:gd name="T7" fmla="*/ 0 h 37"/>
                <a:gd name="T8" fmla="*/ 18 w 19"/>
                <a:gd name="T9" fmla="*/ 0 h 37"/>
                <a:gd name="T10" fmla="*/ 14 w 19"/>
                <a:gd name="T11" fmla="*/ 0 h 37"/>
                <a:gd name="T12" fmla="*/ 9 w 19"/>
                <a:gd name="T13" fmla="*/ 2 h 37"/>
                <a:gd name="T14" fmla="*/ 6 w 19"/>
                <a:gd name="T15" fmla="*/ 7 h 37"/>
                <a:gd name="T16" fmla="*/ 6 w 19"/>
                <a:gd name="T17" fmla="*/ 9 h 37"/>
                <a:gd name="T18" fmla="*/ 6 w 19"/>
                <a:gd name="T19" fmla="*/ 13 h 37"/>
                <a:gd name="T20" fmla="*/ 6 w 19"/>
                <a:gd name="T21" fmla="*/ 14 h 37"/>
                <a:gd name="T22" fmla="*/ 0 w 19"/>
                <a:gd name="T23" fmla="*/ 14 h 37"/>
                <a:gd name="T24" fmla="*/ 0 w 19"/>
                <a:gd name="T25" fmla="*/ 20 h 37"/>
                <a:gd name="T26" fmla="*/ 6 w 19"/>
                <a:gd name="T27" fmla="*/ 20 h 37"/>
                <a:gd name="T28" fmla="*/ 6 w 19"/>
                <a:gd name="T29" fmla="*/ 37 h 37"/>
                <a:gd name="T30" fmla="*/ 13 w 19"/>
                <a:gd name="T31" fmla="*/ 37 h 37"/>
                <a:gd name="T32" fmla="*/ 13 w 19"/>
                <a:gd name="T33" fmla="*/ 20 h 37"/>
                <a:gd name="T34" fmla="*/ 18 w 19"/>
                <a:gd name="T35" fmla="*/ 20 h 37"/>
                <a:gd name="T36" fmla="*/ 19 w 19"/>
                <a:gd name="T37" fmla="*/ 14 h 37"/>
                <a:gd name="T38" fmla="*/ 18 w 19"/>
                <a:gd name="T39" fmla="*/ 14 h 37"/>
                <a:gd name="T40" fmla="*/ 13 w 19"/>
                <a:gd name="T41" fmla="*/ 14 h 37"/>
                <a:gd name="T42" fmla="*/ 13 w 19"/>
                <a:gd name="T43" fmla="*/ 9 h 37"/>
                <a:gd name="T44" fmla="*/ 16 w 19"/>
                <a:gd name="T45" fmla="*/ 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37">
                  <a:moveTo>
                    <a:pt x="16" y="6"/>
                  </a:moveTo>
                  <a:cubicBezTo>
                    <a:pt x="17" y="6"/>
                    <a:pt x="18" y="6"/>
                    <a:pt x="19" y="6"/>
                  </a:cubicBezTo>
                  <a:cubicBezTo>
                    <a:pt x="19" y="6"/>
                    <a:pt x="19" y="6"/>
                    <a:pt x="19" y="6"/>
                  </a:cubicBezTo>
                  <a:cubicBezTo>
                    <a:pt x="19" y="0"/>
                    <a:pt x="19" y="0"/>
                    <a:pt x="19" y="0"/>
                  </a:cubicBezTo>
                  <a:cubicBezTo>
                    <a:pt x="19" y="0"/>
                    <a:pt x="18" y="0"/>
                    <a:pt x="18" y="0"/>
                  </a:cubicBezTo>
                  <a:cubicBezTo>
                    <a:pt x="16" y="0"/>
                    <a:pt x="15" y="0"/>
                    <a:pt x="14" y="0"/>
                  </a:cubicBezTo>
                  <a:cubicBezTo>
                    <a:pt x="12" y="0"/>
                    <a:pt x="10" y="1"/>
                    <a:pt x="9" y="2"/>
                  </a:cubicBezTo>
                  <a:cubicBezTo>
                    <a:pt x="7" y="3"/>
                    <a:pt x="6" y="5"/>
                    <a:pt x="6" y="7"/>
                  </a:cubicBezTo>
                  <a:cubicBezTo>
                    <a:pt x="6" y="8"/>
                    <a:pt x="6" y="8"/>
                    <a:pt x="6" y="9"/>
                  </a:cubicBezTo>
                  <a:cubicBezTo>
                    <a:pt x="6" y="11"/>
                    <a:pt x="6" y="12"/>
                    <a:pt x="6" y="13"/>
                  </a:cubicBezTo>
                  <a:cubicBezTo>
                    <a:pt x="6" y="14"/>
                    <a:pt x="6" y="14"/>
                    <a:pt x="6" y="14"/>
                  </a:cubicBezTo>
                  <a:cubicBezTo>
                    <a:pt x="0" y="14"/>
                    <a:pt x="0" y="14"/>
                    <a:pt x="0" y="14"/>
                  </a:cubicBezTo>
                  <a:cubicBezTo>
                    <a:pt x="0" y="20"/>
                    <a:pt x="0" y="20"/>
                    <a:pt x="0" y="20"/>
                  </a:cubicBezTo>
                  <a:cubicBezTo>
                    <a:pt x="6" y="20"/>
                    <a:pt x="6" y="20"/>
                    <a:pt x="6" y="20"/>
                  </a:cubicBezTo>
                  <a:cubicBezTo>
                    <a:pt x="6" y="37"/>
                    <a:pt x="6" y="37"/>
                    <a:pt x="6" y="37"/>
                  </a:cubicBezTo>
                  <a:cubicBezTo>
                    <a:pt x="13" y="37"/>
                    <a:pt x="13" y="37"/>
                    <a:pt x="13" y="37"/>
                  </a:cubicBezTo>
                  <a:cubicBezTo>
                    <a:pt x="13" y="20"/>
                    <a:pt x="13" y="20"/>
                    <a:pt x="13" y="20"/>
                  </a:cubicBezTo>
                  <a:cubicBezTo>
                    <a:pt x="18" y="20"/>
                    <a:pt x="18" y="20"/>
                    <a:pt x="18" y="20"/>
                  </a:cubicBezTo>
                  <a:cubicBezTo>
                    <a:pt x="19" y="18"/>
                    <a:pt x="19" y="16"/>
                    <a:pt x="19" y="14"/>
                  </a:cubicBezTo>
                  <a:cubicBezTo>
                    <a:pt x="19" y="14"/>
                    <a:pt x="18" y="14"/>
                    <a:pt x="18" y="14"/>
                  </a:cubicBezTo>
                  <a:cubicBezTo>
                    <a:pt x="16" y="14"/>
                    <a:pt x="13" y="14"/>
                    <a:pt x="13" y="14"/>
                  </a:cubicBezTo>
                  <a:cubicBezTo>
                    <a:pt x="13" y="14"/>
                    <a:pt x="13" y="10"/>
                    <a:pt x="13" y="9"/>
                  </a:cubicBezTo>
                  <a:cubicBezTo>
                    <a:pt x="13" y="7"/>
                    <a:pt x="14" y="6"/>
                    <a:pt x="16"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grpSp>
      <p:grpSp>
        <p:nvGrpSpPr>
          <p:cNvPr id="662" name="กลุ่ม 661"/>
          <p:cNvGrpSpPr/>
          <p:nvPr/>
        </p:nvGrpSpPr>
        <p:grpSpPr>
          <a:xfrm>
            <a:off x="4472583" y="789385"/>
            <a:ext cx="494109" cy="488156"/>
            <a:chOff x="11896725" y="2105025"/>
            <a:chExt cx="1317625" cy="1301750"/>
          </a:xfrm>
        </p:grpSpPr>
        <p:sp>
          <p:nvSpPr>
            <p:cNvPr id="14" name="Oval 8"/>
            <p:cNvSpPr>
              <a:spLocks noChangeArrowheads="1"/>
            </p:cNvSpPr>
            <p:nvPr/>
          </p:nvSpPr>
          <p:spPr bwMode="auto">
            <a:xfrm>
              <a:off x="11896725" y="2105025"/>
              <a:ext cx="1317625" cy="1301750"/>
            </a:xfrm>
            <a:prstGeom prst="ellipse">
              <a:avLst/>
            </a:prstGeom>
            <a:solidFill>
              <a:srgbClr val="34C4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sp>
          <p:nvSpPr>
            <p:cNvPr id="15" name="Freeform 9"/>
            <p:cNvSpPr>
              <a:spLocks/>
            </p:cNvSpPr>
            <p:nvPr/>
          </p:nvSpPr>
          <p:spPr bwMode="auto">
            <a:xfrm>
              <a:off x="12279313" y="2519363"/>
              <a:ext cx="582612" cy="474663"/>
            </a:xfrm>
            <a:custGeom>
              <a:avLst/>
              <a:gdLst>
                <a:gd name="T0" fmla="*/ 11 w 38"/>
                <a:gd name="T1" fmla="*/ 24 h 31"/>
                <a:gd name="T2" fmla="*/ 4 w 38"/>
                <a:gd name="T3" fmla="*/ 19 h 31"/>
                <a:gd name="T4" fmla="*/ 8 w 38"/>
                <a:gd name="T5" fmla="*/ 19 h 31"/>
                <a:gd name="T6" fmla="*/ 8 w 38"/>
                <a:gd name="T7" fmla="*/ 19 h 31"/>
                <a:gd name="T8" fmla="*/ 3 w 38"/>
                <a:gd name="T9" fmla="*/ 15 h 31"/>
                <a:gd name="T10" fmla="*/ 1 w 38"/>
                <a:gd name="T11" fmla="*/ 11 h 31"/>
                <a:gd name="T12" fmla="*/ 5 w 38"/>
                <a:gd name="T13" fmla="*/ 12 h 31"/>
                <a:gd name="T14" fmla="*/ 2 w 38"/>
                <a:gd name="T15" fmla="*/ 7 h 31"/>
                <a:gd name="T16" fmla="*/ 3 w 38"/>
                <a:gd name="T17" fmla="*/ 2 h 31"/>
                <a:gd name="T18" fmla="*/ 19 w 38"/>
                <a:gd name="T19" fmla="*/ 10 h 31"/>
                <a:gd name="T20" fmla="*/ 18 w 38"/>
                <a:gd name="T21" fmla="*/ 9 h 31"/>
                <a:gd name="T22" fmla="*/ 20 w 38"/>
                <a:gd name="T23" fmla="*/ 4 h 31"/>
                <a:gd name="T24" fmla="*/ 25 w 38"/>
                <a:gd name="T25" fmla="*/ 0 h 31"/>
                <a:gd name="T26" fmla="*/ 32 w 38"/>
                <a:gd name="T27" fmla="*/ 2 h 31"/>
                <a:gd name="T28" fmla="*/ 32 w 38"/>
                <a:gd name="T29" fmla="*/ 3 h 31"/>
                <a:gd name="T30" fmla="*/ 37 w 38"/>
                <a:gd name="T31" fmla="*/ 1 h 31"/>
                <a:gd name="T32" fmla="*/ 37 w 38"/>
                <a:gd name="T33" fmla="*/ 1 h 31"/>
                <a:gd name="T34" fmla="*/ 37 w 38"/>
                <a:gd name="T35" fmla="*/ 1 h 31"/>
                <a:gd name="T36" fmla="*/ 33 w 38"/>
                <a:gd name="T37" fmla="*/ 5 h 31"/>
                <a:gd name="T38" fmla="*/ 38 w 38"/>
                <a:gd name="T39" fmla="*/ 4 h 31"/>
                <a:gd name="T40" fmla="*/ 38 w 38"/>
                <a:gd name="T41" fmla="*/ 4 h 31"/>
                <a:gd name="T42" fmla="*/ 37 w 38"/>
                <a:gd name="T43" fmla="*/ 5 h 31"/>
                <a:gd name="T44" fmla="*/ 34 w 38"/>
                <a:gd name="T45" fmla="*/ 8 h 31"/>
                <a:gd name="T46" fmla="*/ 34 w 38"/>
                <a:gd name="T47" fmla="*/ 8 h 31"/>
                <a:gd name="T48" fmla="*/ 34 w 38"/>
                <a:gd name="T49" fmla="*/ 11 h 31"/>
                <a:gd name="T50" fmla="*/ 32 w 38"/>
                <a:gd name="T51" fmla="*/ 18 h 31"/>
                <a:gd name="T52" fmla="*/ 28 w 38"/>
                <a:gd name="T53" fmla="*/ 25 h 31"/>
                <a:gd name="T54" fmla="*/ 17 w 38"/>
                <a:gd name="T55" fmla="*/ 30 h 31"/>
                <a:gd name="T56" fmla="*/ 13 w 38"/>
                <a:gd name="T57" fmla="*/ 31 h 31"/>
                <a:gd name="T58" fmla="*/ 0 w 38"/>
                <a:gd name="T59" fmla="*/ 28 h 31"/>
                <a:gd name="T60" fmla="*/ 0 w 38"/>
                <a:gd name="T61" fmla="*/ 28 h 31"/>
                <a:gd name="T62" fmla="*/ 8 w 38"/>
                <a:gd name="T63" fmla="*/ 26 h 31"/>
                <a:gd name="T64" fmla="*/ 11 w 38"/>
                <a:gd name="T65"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31">
                  <a:moveTo>
                    <a:pt x="11" y="24"/>
                  </a:moveTo>
                  <a:cubicBezTo>
                    <a:pt x="7" y="24"/>
                    <a:pt x="5" y="21"/>
                    <a:pt x="4" y="19"/>
                  </a:cubicBezTo>
                  <a:cubicBezTo>
                    <a:pt x="5" y="19"/>
                    <a:pt x="6" y="19"/>
                    <a:pt x="8" y="19"/>
                  </a:cubicBezTo>
                  <a:cubicBezTo>
                    <a:pt x="8" y="19"/>
                    <a:pt x="8" y="19"/>
                    <a:pt x="8" y="19"/>
                  </a:cubicBezTo>
                  <a:cubicBezTo>
                    <a:pt x="5" y="18"/>
                    <a:pt x="4" y="17"/>
                    <a:pt x="3" y="15"/>
                  </a:cubicBezTo>
                  <a:cubicBezTo>
                    <a:pt x="2" y="14"/>
                    <a:pt x="1" y="13"/>
                    <a:pt x="1" y="11"/>
                  </a:cubicBezTo>
                  <a:cubicBezTo>
                    <a:pt x="3" y="12"/>
                    <a:pt x="4" y="12"/>
                    <a:pt x="5" y="12"/>
                  </a:cubicBezTo>
                  <a:cubicBezTo>
                    <a:pt x="3" y="11"/>
                    <a:pt x="2" y="9"/>
                    <a:pt x="2" y="7"/>
                  </a:cubicBezTo>
                  <a:cubicBezTo>
                    <a:pt x="1" y="5"/>
                    <a:pt x="2" y="3"/>
                    <a:pt x="3" y="2"/>
                  </a:cubicBezTo>
                  <a:cubicBezTo>
                    <a:pt x="7" y="7"/>
                    <a:pt x="12" y="9"/>
                    <a:pt x="19" y="10"/>
                  </a:cubicBezTo>
                  <a:cubicBezTo>
                    <a:pt x="19" y="9"/>
                    <a:pt x="18" y="9"/>
                    <a:pt x="18" y="9"/>
                  </a:cubicBezTo>
                  <a:cubicBezTo>
                    <a:pt x="18" y="7"/>
                    <a:pt x="19" y="5"/>
                    <a:pt x="20" y="4"/>
                  </a:cubicBezTo>
                  <a:cubicBezTo>
                    <a:pt x="21" y="2"/>
                    <a:pt x="23" y="1"/>
                    <a:pt x="25" y="0"/>
                  </a:cubicBezTo>
                  <a:cubicBezTo>
                    <a:pt x="27" y="0"/>
                    <a:pt x="30" y="1"/>
                    <a:pt x="32" y="2"/>
                  </a:cubicBezTo>
                  <a:cubicBezTo>
                    <a:pt x="32" y="3"/>
                    <a:pt x="32" y="3"/>
                    <a:pt x="32" y="3"/>
                  </a:cubicBezTo>
                  <a:cubicBezTo>
                    <a:pt x="34" y="2"/>
                    <a:pt x="35" y="2"/>
                    <a:pt x="37" y="1"/>
                  </a:cubicBezTo>
                  <a:cubicBezTo>
                    <a:pt x="37" y="1"/>
                    <a:pt x="37" y="1"/>
                    <a:pt x="37" y="1"/>
                  </a:cubicBezTo>
                  <a:cubicBezTo>
                    <a:pt x="37" y="1"/>
                    <a:pt x="37" y="1"/>
                    <a:pt x="37" y="1"/>
                  </a:cubicBezTo>
                  <a:cubicBezTo>
                    <a:pt x="36" y="3"/>
                    <a:pt x="35" y="4"/>
                    <a:pt x="33" y="5"/>
                  </a:cubicBezTo>
                  <a:cubicBezTo>
                    <a:pt x="35" y="5"/>
                    <a:pt x="36" y="4"/>
                    <a:pt x="38" y="4"/>
                  </a:cubicBezTo>
                  <a:cubicBezTo>
                    <a:pt x="38" y="4"/>
                    <a:pt x="38" y="4"/>
                    <a:pt x="38" y="4"/>
                  </a:cubicBezTo>
                  <a:cubicBezTo>
                    <a:pt x="37" y="4"/>
                    <a:pt x="37" y="5"/>
                    <a:pt x="37" y="5"/>
                  </a:cubicBezTo>
                  <a:cubicBezTo>
                    <a:pt x="36" y="6"/>
                    <a:pt x="35" y="7"/>
                    <a:pt x="34" y="8"/>
                  </a:cubicBezTo>
                  <a:cubicBezTo>
                    <a:pt x="34" y="8"/>
                    <a:pt x="34" y="8"/>
                    <a:pt x="34" y="8"/>
                  </a:cubicBezTo>
                  <a:cubicBezTo>
                    <a:pt x="34" y="9"/>
                    <a:pt x="34" y="10"/>
                    <a:pt x="34" y="11"/>
                  </a:cubicBezTo>
                  <a:cubicBezTo>
                    <a:pt x="33" y="14"/>
                    <a:pt x="33" y="16"/>
                    <a:pt x="32" y="18"/>
                  </a:cubicBezTo>
                  <a:cubicBezTo>
                    <a:pt x="31" y="21"/>
                    <a:pt x="29" y="23"/>
                    <a:pt x="28" y="25"/>
                  </a:cubicBezTo>
                  <a:cubicBezTo>
                    <a:pt x="25" y="28"/>
                    <a:pt x="21" y="30"/>
                    <a:pt x="17" y="30"/>
                  </a:cubicBezTo>
                  <a:cubicBezTo>
                    <a:pt x="15" y="31"/>
                    <a:pt x="14" y="31"/>
                    <a:pt x="13" y="31"/>
                  </a:cubicBezTo>
                  <a:cubicBezTo>
                    <a:pt x="8" y="31"/>
                    <a:pt x="4" y="30"/>
                    <a:pt x="0" y="28"/>
                  </a:cubicBezTo>
                  <a:cubicBezTo>
                    <a:pt x="0" y="28"/>
                    <a:pt x="0" y="28"/>
                    <a:pt x="0" y="28"/>
                  </a:cubicBezTo>
                  <a:cubicBezTo>
                    <a:pt x="3" y="28"/>
                    <a:pt x="5" y="27"/>
                    <a:pt x="8" y="26"/>
                  </a:cubicBezTo>
                  <a:cubicBezTo>
                    <a:pt x="9" y="26"/>
                    <a:pt x="10" y="25"/>
                    <a:pt x="11" y="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grpSp>
      <p:grpSp>
        <p:nvGrpSpPr>
          <p:cNvPr id="2086" name="กลุ่ม 2085"/>
          <p:cNvGrpSpPr/>
          <p:nvPr/>
        </p:nvGrpSpPr>
        <p:grpSpPr>
          <a:xfrm>
            <a:off x="5259586" y="2977158"/>
            <a:ext cx="493514" cy="494109"/>
            <a:chOff x="13995400" y="7939088"/>
            <a:chExt cx="1316037" cy="1317625"/>
          </a:xfrm>
        </p:grpSpPr>
        <p:sp>
          <p:nvSpPr>
            <p:cNvPr id="16" name="Oval 10"/>
            <p:cNvSpPr>
              <a:spLocks noChangeArrowheads="1"/>
            </p:cNvSpPr>
            <p:nvPr/>
          </p:nvSpPr>
          <p:spPr bwMode="auto">
            <a:xfrm>
              <a:off x="13995400" y="7939088"/>
              <a:ext cx="1316037" cy="1317625"/>
            </a:xfrm>
            <a:prstGeom prst="ellipse">
              <a:avLst/>
            </a:prstGeom>
            <a:solidFill>
              <a:srgbClr val="EF3F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sp>
          <p:nvSpPr>
            <p:cNvPr id="20" name="Freeform 11"/>
            <p:cNvSpPr>
              <a:spLocks noEditPoints="1"/>
            </p:cNvSpPr>
            <p:nvPr/>
          </p:nvSpPr>
          <p:spPr bwMode="auto">
            <a:xfrm>
              <a:off x="14484350" y="8307388"/>
              <a:ext cx="306387" cy="214313"/>
            </a:xfrm>
            <a:custGeom>
              <a:avLst/>
              <a:gdLst>
                <a:gd name="T0" fmla="*/ 8 w 20"/>
                <a:gd name="T1" fmla="*/ 0 h 14"/>
                <a:gd name="T2" fmla="*/ 5 w 20"/>
                <a:gd name="T3" fmla="*/ 0 h 14"/>
                <a:gd name="T4" fmla="*/ 4 w 20"/>
                <a:gd name="T5" fmla="*/ 5 h 14"/>
                <a:gd name="T6" fmla="*/ 3 w 20"/>
                <a:gd name="T7" fmla="*/ 0 h 14"/>
                <a:gd name="T8" fmla="*/ 0 w 20"/>
                <a:gd name="T9" fmla="*/ 0 h 14"/>
                <a:gd name="T10" fmla="*/ 2 w 20"/>
                <a:gd name="T11" fmla="*/ 4 h 14"/>
                <a:gd name="T12" fmla="*/ 3 w 20"/>
                <a:gd name="T13" fmla="*/ 8 h 14"/>
                <a:gd name="T14" fmla="*/ 3 w 20"/>
                <a:gd name="T15" fmla="*/ 14 h 14"/>
                <a:gd name="T16" fmla="*/ 5 w 20"/>
                <a:gd name="T17" fmla="*/ 14 h 14"/>
                <a:gd name="T18" fmla="*/ 5 w 20"/>
                <a:gd name="T19" fmla="*/ 8 h 14"/>
                <a:gd name="T20" fmla="*/ 8 w 20"/>
                <a:gd name="T21" fmla="*/ 0 h 14"/>
                <a:gd name="T22" fmla="*/ 13 w 20"/>
                <a:gd name="T23" fmla="*/ 11 h 14"/>
                <a:gd name="T24" fmla="*/ 13 w 20"/>
                <a:gd name="T25" fmla="*/ 7 h 14"/>
                <a:gd name="T26" fmla="*/ 13 w 20"/>
                <a:gd name="T27" fmla="*/ 4 h 14"/>
                <a:gd name="T28" fmla="*/ 10 w 20"/>
                <a:gd name="T29" fmla="*/ 3 h 14"/>
                <a:gd name="T30" fmla="*/ 8 w 20"/>
                <a:gd name="T31" fmla="*/ 4 h 14"/>
                <a:gd name="T32" fmla="*/ 8 w 20"/>
                <a:gd name="T33" fmla="*/ 7 h 14"/>
                <a:gd name="T34" fmla="*/ 8 w 20"/>
                <a:gd name="T35" fmla="*/ 11 h 14"/>
                <a:gd name="T36" fmla="*/ 8 w 20"/>
                <a:gd name="T37" fmla="*/ 13 h 14"/>
                <a:gd name="T38" fmla="*/ 10 w 20"/>
                <a:gd name="T39" fmla="*/ 14 h 14"/>
                <a:gd name="T40" fmla="*/ 13 w 20"/>
                <a:gd name="T41" fmla="*/ 13 h 14"/>
                <a:gd name="T42" fmla="*/ 13 w 20"/>
                <a:gd name="T43" fmla="*/ 11 h 14"/>
                <a:gd name="T44" fmla="*/ 11 w 20"/>
                <a:gd name="T45" fmla="*/ 11 h 14"/>
                <a:gd name="T46" fmla="*/ 10 w 20"/>
                <a:gd name="T47" fmla="*/ 12 h 14"/>
                <a:gd name="T48" fmla="*/ 9 w 20"/>
                <a:gd name="T49" fmla="*/ 11 h 14"/>
                <a:gd name="T50" fmla="*/ 9 w 20"/>
                <a:gd name="T51" fmla="*/ 6 h 14"/>
                <a:gd name="T52" fmla="*/ 10 w 20"/>
                <a:gd name="T53" fmla="*/ 5 h 14"/>
                <a:gd name="T54" fmla="*/ 11 w 20"/>
                <a:gd name="T55" fmla="*/ 6 h 14"/>
                <a:gd name="T56" fmla="*/ 11 w 20"/>
                <a:gd name="T57" fmla="*/ 11 h 14"/>
                <a:gd name="T58" fmla="*/ 20 w 20"/>
                <a:gd name="T59" fmla="*/ 14 h 14"/>
                <a:gd name="T60" fmla="*/ 20 w 20"/>
                <a:gd name="T61" fmla="*/ 3 h 14"/>
                <a:gd name="T62" fmla="*/ 18 w 20"/>
                <a:gd name="T63" fmla="*/ 3 h 14"/>
                <a:gd name="T64" fmla="*/ 18 w 20"/>
                <a:gd name="T65" fmla="*/ 11 h 14"/>
                <a:gd name="T66" fmla="*/ 17 w 20"/>
                <a:gd name="T67" fmla="*/ 12 h 14"/>
                <a:gd name="T68" fmla="*/ 17 w 20"/>
                <a:gd name="T69" fmla="*/ 12 h 14"/>
                <a:gd name="T70" fmla="*/ 17 w 20"/>
                <a:gd name="T71" fmla="*/ 11 h 14"/>
                <a:gd name="T72" fmla="*/ 17 w 20"/>
                <a:gd name="T73" fmla="*/ 3 h 14"/>
                <a:gd name="T74" fmla="*/ 15 w 20"/>
                <a:gd name="T75" fmla="*/ 3 h 14"/>
                <a:gd name="T76" fmla="*/ 15 w 20"/>
                <a:gd name="T77" fmla="*/ 12 h 14"/>
                <a:gd name="T78" fmla="*/ 15 w 20"/>
                <a:gd name="T79" fmla="*/ 13 h 14"/>
                <a:gd name="T80" fmla="*/ 16 w 20"/>
                <a:gd name="T81" fmla="*/ 14 h 14"/>
                <a:gd name="T82" fmla="*/ 18 w 20"/>
                <a:gd name="T83" fmla="*/ 13 h 14"/>
                <a:gd name="T84" fmla="*/ 18 w 20"/>
                <a:gd name="T85" fmla="*/ 14 h 14"/>
                <a:gd name="T86" fmla="*/ 20 w 20"/>
                <a:gd name="T8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 h="14">
                  <a:moveTo>
                    <a:pt x="8" y="0"/>
                  </a:moveTo>
                  <a:cubicBezTo>
                    <a:pt x="5" y="0"/>
                    <a:pt x="5" y="0"/>
                    <a:pt x="5" y="0"/>
                  </a:cubicBezTo>
                  <a:cubicBezTo>
                    <a:pt x="4" y="5"/>
                    <a:pt x="4" y="5"/>
                    <a:pt x="4" y="5"/>
                  </a:cubicBezTo>
                  <a:cubicBezTo>
                    <a:pt x="3" y="0"/>
                    <a:pt x="3" y="0"/>
                    <a:pt x="3" y="0"/>
                  </a:cubicBezTo>
                  <a:cubicBezTo>
                    <a:pt x="0" y="0"/>
                    <a:pt x="0" y="0"/>
                    <a:pt x="0" y="0"/>
                  </a:cubicBezTo>
                  <a:cubicBezTo>
                    <a:pt x="1" y="1"/>
                    <a:pt x="1" y="2"/>
                    <a:pt x="2" y="4"/>
                  </a:cubicBezTo>
                  <a:cubicBezTo>
                    <a:pt x="2" y="6"/>
                    <a:pt x="3" y="7"/>
                    <a:pt x="3" y="8"/>
                  </a:cubicBezTo>
                  <a:cubicBezTo>
                    <a:pt x="3" y="14"/>
                    <a:pt x="3" y="14"/>
                    <a:pt x="3" y="14"/>
                  </a:cubicBezTo>
                  <a:cubicBezTo>
                    <a:pt x="5" y="14"/>
                    <a:pt x="5" y="14"/>
                    <a:pt x="5" y="14"/>
                  </a:cubicBezTo>
                  <a:cubicBezTo>
                    <a:pt x="5" y="8"/>
                    <a:pt x="5" y="8"/>
                    <a:pt x="5" y="8"/>
                  </a:cubicBezTo>
                  <a:lnTo>
                    <a:pt x="8" y="0"/>
                  </a:lnTo>
                  <a:close/>
                  <a:moveTo>
                    <a:pt x="13" y="11"/>
                  </a:moveTo>
                  <a:cubicBezTo>
                    <a:pt x="13" y="7"/>
                    <a:pt x="13" y="7"/>
                    <a:pt x="13" y="7"/>
                  </a:cubicBezTo>
                  <a:cubicBezTo>
                    <a:pt x="13" y="6"/>
                    <a:pt x="13" y="5"/>
                    <a:pt x="13" y="4"/>
                  </a:cubicBezTo>
                  <a:cubicBezTo>
                    <a:pt x="12" y="4"/>
                    <a:pt x="11" y="3"/>
                    <a:pt x="10" y="3"/>
                  </a:cubicBezTo>
                  <a:cubicBezTo>
                    <a:pt x="9" y="3"/>
                    <a:pt x="9" y="4"/>
                    <a:pt x="8" y="4"/>
                  </a:cubicBezTo>
                  <a:cubicBezTo>
                    <a:pt x="8" y="5"/>
                    <a:pt x="8" y="6"/>
                    <a:pt x="8" y="7"/>
                  </a:cubicBezTo>
                  <a:cubicBezTo>
                    <a:pt x="8" y="11"/>
                    <a:pt x="8" y="11"/>
                    <a:pt x="8" y="11"/>
                  </a:cubicBezTo>
                  <a:cubicBezTo>
                    <a:pt x="8" y="12"/>
                    <a:pt x="8" y="12"/>
                    <a:pt x="8" y="13"/>
                  </a:cubicBezTo>
                  <a:cubicBezTo>
                    <a:pt x="9" y="14"/>
                    <a:pt x="9" y="14"/>
                    <a:pt x="10" y="14"/>
                  </a:cubicBezTo>
                  <a:cubicBezTo>
                    <a:pt x="11" y="14"/>
                    <a:pt x="12" y="14"/>
                    <a:pt x="13" y="13"/>
                  </a:cubicBezTo>
                  <a:cubicBezTo>
                    <a:pt x="13" y="12"/>
                    <a:pt x="13" y="12"/>
                    <a:pt x="13" y="11"/>
                  </a:cubicBezTo>
                  <a:close/>
                  <a:moveTo>
                    <a:pt x="11" y="11"/>
                  </a:moveTo>
                  <a:cubicBezTo>
                    <a:pt x="11" y="12"/>
                    <a:pt x="11" y="12"/>
                    <a:pt x="10" y="12"/>
                  </a:cubicBezTo>
                  <a:cubicBezTo>
                    <a:pt x="10" y="12"/>
                    <a:pt x="9" y="12"/>
                    <a:pt x="9" y="11"/>
                  </a:cubicBezTo>
                  <a:cubicBezTo>
                    <a:pt x="9" y="6"/>
                    <a:pt x="9" y="6"/>
                    <a:pt x="9" y="6"/>
                  </a:cubicBezTo>
                  <a:cubicBezTo>
                    <a:pt x="9" y="6"/>
                    <a:pt x="10" y="5"/>
                    <a:pt x="10" y="5"/>
                  </a:cubicBezTo>
                  <a:cubicBezTo>
                    <a:pt x="11" y="5"/>
                    <a:pt x="11" y="6"/>
                    <a:pt x="11" y="6"/>
                  </a:cubicBezTo>
                  <a:lnTo>
                    <a:pt x="11" y="11"/>
                  </a:lnTo>
                  <a:close/>
                  <a:moveTo>
                    <a:pt x="20" y="14"/>
                  </a:moveTo>
                  <a:cubicBezTo>
                    <a:pt x="20" y="3"/>
                    <a:pt x="20" y="3"/>
                    <a:pt x="20" y="3"/>
                  </a:cubicBezTo>
                  <a:cubicBezTo>
                    <a:pt x="18" y="3"/>
                    <a:pt x="18" y="3"/>
                    <a:pt x="18" y="3"/>
                  </a:cubicBezTo>
                  <a:cubicBezTo>
                    <a:pt x="18" y="11"/>
                    <a:pt x="18" y="11"/>
                    <a:pt x="18" y="11"/>
                  </a:cubicBezTo>
                  <a:cubicBezTo>
                    <a:pt x="18" y="12"/>
                    <a:pt x="17" y="12"/>
                    <a:pt x="17" y="12"/>
                  </a:cubicBezTo>
                  <a:cubicBezTo>
                    <a:pt x="17" y="12"/>
                    <a:pt x="17" y="12"/>
                    <a:pt x="17" y="12"/>
                  </a:cubicBezTo>
                  <a:cubicBezTo>
                    <a:pt x="17" y="12"/>
                    <a:pt x="17" y="12"/>
                    <a:pt x="17" y="11"/>
                  </a:cubicBezTo>
                  <a:cubicBezTo>
                    <a:pt x="17" y="3"/>
                    <a:pt x="17" y="3"/>
                    <a:pt x="17" y="3"/>
                  </a:cubicBezTo>
                  <a:cubicBezTo>
                    <a:pt x="15" y="3"/>
                    <a:pt x="15" y="3"/>
                    <a:pt x="15" y="3"/>
                  </a:cubicBezTo>
                  <a:cubicBezTo>
                    <a:pt x="15" y="12"/>
                    <a:pt x="15" y="12"/>
                    <a:pt x="15" y="12"/>
                  </a:cubicBezTo>
                  <a:cubicBezTo>
                    <a:pt x="15" y="12"/>
                    <a:pt x="15" y="13"/>
                    <a:pt x="15" y="13"/>
                  </a:cubicBezTo>
                  <a:cubicBezTo>
                    <a:pt x="15" y="14"/>
                    <a:pt x="16" y="14"/>
                    <a:pt x="16" y="14"/>
                  </a:cubicBezTo>
                  <a:cubicBezTo>
                    <a:pt x="17" y="14"/>
                    <a:pt x="18" y="14"/>
                    <a:pt x="18" y="13"/>
                  </a:cubicBezTo>
                  <a:cubicBezTo>
                    <a:pt x="18" y="14"/>
                    <a:pt x="18" y="14"/>
                    <a:pt x="18" y="14"/>
                  </a:cubicBezTo>
                  <a:lnTo>
                    <a:pt x="20"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sp>
          <p:nvSpPr>
            <p:cNvPr id="21" name="Freeform 12"/>
            <p:cNvSpPr>
              <a:spLocks/>
            </p:cNvSpPr>
            <p:nvPr/>
          </p:nvSpPr>
          <p:spPr bwMode="auto">
            <a:xfrm>
              <a:off x="14684375" y="8674100"/>
              <a:ext cx="30162" cy="122238"/>
            </a:xfrm>
            <a:custGeom>
              <a:avLst/>
              <a:gdLst>
                <a:gd name="T0" fmla="*/ 1 w 2"/>
                <a:gd name="T1" fmla="*/ 0 h 8"/>
                <a:gd name="T2" fmla="*/ 0 w 2"/>
                <a:gd name="T3" fmla="*/ 1 h 8"/>
                <a:gd name="T4" fmla="*/ 0 w 2"/>
                <a:gd name="T5" fmla="*/ 7 h 8"/>
                <a:gd name="T6" fmla="*/ 1 w 2"/>
                <a:gd name="T7" fmla="*/ 8 h 8"/>
                <a:gd name="T8" fmla="*/ 2 w 2"/>
                <a:gd name="T9" fmla="*/ 6 h 8"/>
                <a:gd name="T10" fmla="*/ 2 w 2"/>
                <a:gd name="T11" fmla="*/ 2 h 8"/>
                <a:gd name="T12" fmla="*/ 1 w 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2" h="8">
                  <a:moveTo>
                    <a:pt x="1" y="0"/>
                  </a:moveTo>
                  <a:cubicBezTo>
                    <a:pt x="1" y="0"/>
                    <a:pt x="1" y="1"/>
                    <a:pt x="0" y="1"/>
                  </a:cubicBezTo>
                  <a:cubicBezTo>
                    <a:pt x="0" y="7"/>
                    <a:pt x="0" y="7"/>
                    <a:pt x="0" y="7"/>
                  </a:cubicBezTo>
                  <a:cubicBezTo>
                    <a:pt x="1" y="8"/>
                    <a:pt x="1" y="8"/>
                    <a:pt x="1" y="8"/>
                  </a:cubicBezTo>
                  <a:cubicBezTo>
                    <a:pt x="2" y="8"/>
                    <a:pt x="2" y="7"/>
                    <a:pt x="2" y="6"/>
                  </a:cubicBezTo>
                  <a:cubicBezTo>
                    <a:pt x="2" y="2"/>
                    <a:pt x="2" y="2"/>
                    <a:pt x="2" y="2"/>
                  </a:cubicBezTo>
                  <a:cubicBezTo>
                    <a:pt x="2" y="1"/>
                    <a:pt x="2"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sp>
          <p:nvSpPr>
            <p:cNvPr id="22" name="Freeform 13"/>
            <p:cNvSpPr>
              <a:spLocks/>
            </p:cNvSpPr>
            <p:nvPr/>
          </p:nvSpPr>
          <p:spPr bwMode="auto">
            <a:xfrm>
              <a:off x="14790738" y="8674100"/>
              <a:ext cx="31750" cy="46038"/>
            </a:xfrm>
            <a:custGeom>
              <a:avLst/>
              <a:gdLst>
                <a:gd name="T0" fmla="*/ 1 w 2"/>
                <a:gd name="T1" fmla="*/ 0 h 3"/>
                <a:gd name="T2" fmla="*/ 0 w 2"/>
                <a:gd name="T3" fmla="*/ 2 h 3"/>
                <a:gd name="T4" fmla="*/ 0 w 2"/>
                <a:gd name="T5" fmla="*/ 3 h 3"/>
                <a:gd name="T6" fmla="*/ 2 w 2"/>
                <a:gd name="T7" fmla="*/ 3 h 3"/>
                <a:gd name="T8" fmla="*/ 2 w 2"/>
                <a:gd name="T9" fmla="*/ 2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cubicBezTo>
                    <a:pt x="1" y="0"/>
                    <a:pt x="0" y="1"/>
                    <a:pt x="0" y="2"/>
                  </a:cubicBezTo>
                  <a:cubicBezTo>
                    <a:pt x="0" y="3"/>
                    <a:pt x="0" y="3"/>
                    <a:pt x="0" y="3"/>
                  </a:cubicBezTo>
                  <a:cubicBezTo>
                    <a:pt x="2" y="3"/>
                    <a:pt x="2" y="3"/>
                    <a:pt x="2" y="3"/>
                  </a:cubicBezTo>
                  <a:cubicBezTo>
                    <a:pt x="2" y="2"/>
                    <a:pt x="2" y="2"/>
                    <a:pt x="2" y="2"/>
                  </a:cubicBezTo>
                  <a:cubicBezTo>
                    <a:pt x="2" y="1"/>
                    <a:pt x="2"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sp>
          <p:nvSpPr>
            <p:cNvPr id="23" name="Freeform 14"/>
            <p:cNvSpPr>
              <a:spLocks noEditPoints="1"/>
            </p:cNvSpPr>
            <p:nvPr/>
          </p:nvSpPr>
          <p:spPr bwMode="auto">
            <a:xfrm>
              <a:off x="14408150" y="8551863"/>
              <a:ext cx="474662" cy="322263"/>
            </a:xfrm>
            <a:custGeom>
              <a:avLst/>
              <a:gdLst>
                <a:gd name="T0" fmla="*/ 27 w 31"/>
                <a:gd name="T1" fmla="*/ 0 h 21"/>
                <a:gd name="T2" fmla="*/ 4 w 31"/>
                <a:gd name="T3" fmla="*/ 0 h 21"/>
                <a:gd name="T4" fmla="*/ 0 w 31"/>
                <a:gd name="T5" fmla="*/ 11 h 21"/>
                <a:gd name="T6" fmla="*/ 4 w 31"/>
                <a:gd name="T7" fmla="*/ 21 h 21"/>
                <a:gd name="T8" fmla="*/ 27 w 31"/>
                <a:gd name="T9" fmla="*/ 21 h 21"/>
                <a:gd name="T10" fmla="*/ 31 w 31"/>
                <a:gd name="T11" fmla="*/ 11 h 21"/>
                <a:gd name="T12" fmla="*/ 9 w 31"/>
                <a:gd name="T13" fmla="*/ 5 h 21"/>
                <a:gd name="T14" fmla="*/ 7 w 31"/>
                <a:gd name="T15" fmla="*/ 17 h 21"/>
                <a:gd name="T16" fmla="*/ 5 w 31"/>
                <a:gd name="T17" fmla="*/ 5 h 21"/>
                <a:gd name="T18" fmla="*/ 3 w 31"/>
                <a:gd name="T19" fmla="*/ 3 h 21"/>
                <a:gd name="T20" fmla="*/ 9 w 31"/>
                <a:gd name="T21" fmla="*/ 5 h 21"/>
                <a:gd name="T22" fmla="*/ 13 w 31"/>
                <a:gd name="T23" fmla="*/ 17 h 21"/>
                <a:gd name="T24" fmla="*/ 11 w 31"/>
                <a:gd name="T25" fmla="*/ 17 h 21"/>
                <a:gd name="T26" fmla="*/ 9 w 31"/>
                <a:gd name="T27" fmla="*/ 15 h 21"/>
                <a:gd name="T28" fmla="*/ 11 w 31"/>
                <a:gd name="T29" fmla="*/ 7 h 21"/>
                <a:gd name="T30" fmla="*/ 11 w 31"/>
                <a:gd name="T31" fmla="*/ 15 h 21"/>
                <a:gd name="T32" fmla="*/ 13 w 31"/>
                <a:gd name="T33" fmla="*/ 15 h 21"/>
                <a:gd name="T34" fmla="*/ 15 w 31"/>
                <a:gd name="T35" fmla="*/ 7 h 21"/>
                <a:gd name="T36" fmla="*/ 22 w 31"/>
                <a:gd name="T37" fmla="*/ 14 h 21"/>
                <a:gd name="T38" fmla="*/ 20 w 31"/>
                <a:gd name="T39" fmla="*/ 17 h 21"/>
                <a:gd name="T40" fmla="*/ 18 w 31"/>
                <a:gd name="T41" fmla="*/ 17 h 21"/>
                <a:gd name="T42" fmla="*/ 16 w 31"/>
                <a:gd name="T43" fmla="*/ 3 h 21"/>
                <a:gd name="T44" fmla="*/ 18 w 31"/>
                <a:gd name="T45" fmla="*/ 8 h 21"/>
                <a:gd name="T46" fmla="*/ 22 w 31"/>
                <a:gd name="T47" fmla="*/ 8 h 21"/>
                <a:gd name="T48" fmla="*/ 22 w 31"/>
                <a:gd name="T49" fmla="*/ 14 h 21"/>
                <a:gd name="T50" fmla="*/ 25 w 31"/>
                <a:gd name="T51" fmla="*/ 12 h 21"/>
                <a:gd name="T52" fmla="*/ 26 w 31"/>
                <a:gd name="T53" fmla="*/ 16 h 21"/>
                <a:gd name="T54" fmla="*/ 27 w 31"/>
                <a:gd name="T55" fmla="*/ 14 h 21"/>
                <a:gd name="T56" fmla="*/ 29 w 31"/>
                <a:gd name="T57" fmla="*/ 14 h 21"/>
                <a:gd name="T58" fmla="*/ 29 w 31"/>
                <a:gd name="T59" fmla="*/ 16 h 21"/>
                <a:gd name="T60" fmla="*/ 24 w 31"/>
                <a:gd name="T61" fmla="*/ 16 h 21"/>
                <a:gd name="T62" fmla="*/ 23 w 31"/>
                <a:gd name="T63" fmla="*/ 10 h 21"/>
                <a:gd name="T64" fmla="*/ 26 w 31"/>
                <a:gd name="T65" fmla="*/ 7 h 21"/>
                <a:gd name="T66" fmla="*/ 29 w 31"/>
                <a:gd name="T67"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21">
                  <a:moveTo>
                    <a:pt x="31" y="3"/>
                  </a:moveTo>
                  <a:cubicBezTo>
                    <a:pt x="30" y="2"/>
                    <a:pt x="29" y="0"/>
                    <a:pt x="27" y="0"/>
                  </a:cubicBezTo>
                  <a:cubicBezTo>
                    <a:pt x="24" y="0"/>
                    <a:pt x="20" y="0"/>
                    <a:pt x="16" y="0"/>
                  </a:cubicBezTo>
                  <a:cubicBezTo>
                    <a:pt x="12" y="0"/>
                    <a:pt x="8" y="0"/>
                    <a:pt x="4" y="0"/>
                  </a:cubicBezTo>
                  <a:cubicBezTo>
                    <a:pt x="3" y="0"/>
                    <a:pt x="1" y="2"/>
                    <a:pt x="1" y="3"/>
                  </a:cubicBezTo>
                  <a:cubicBezTo>
                    <a:pt x="0" y="6"/>
                    <a:pt x="0" y="8"/>
                    <a:pt x="0" y="11"/>
                  </a:cubicBezTo>
                  <a:cubicBezTo>
                    <a:pt x="0" y="13"/>
                    <a:pt x="0" y="16"/>
                    <a:pt x="1" y="18"/>
                  </a:cubicBezTo>
                  <a:cubicBezTo>
                    <a:pt x="1" y="20"/>
                    <a:pt x="3" y="21"/>
                    <a:pt x="4" y="21"/>
                  </a:cubicBezTo>
                  <a:cubicBezTo>
                    <a:pt x="8" y="21"/>
                    <a:pt x="12" y="21"/>
                    <a:pt x="16" y="21"/>
                  </a:cubicBezTo>
                  <a:cubicBezTo>
                    <a:pt x="20" y="21"/>
                    <a:pt x="24" y="21"/>
                    <a:pt x="27" y="21"/>
                  </a:cubicBezTo>
                  <a:cubicBezTo>
                    <a:pt x="29" y="21"/>
                    <a:pt x="30" y="20"/>
                    <a:pt x="31" y="18"/>
                  </a:cubicBezTo>
                  <a:cubicBezTo>
                    <a:pt x="31" y="16"/>
                    <a:pt x="31" y="13"/>
                    <a:pt x="31" y="11"/>
                  </a:cubicBezTo>
                  <a:cubicBezTo>
                    <a:pt x="31" y="8"/>
                    <a:pt x="31" y="6"/>
                    <a:pt x="31" y="3"/>
                  </a:cubicBezTo>
                  <a:close/>
                  <a:moveTo>
                    <a:pt x="9" y="5"/>
                  </a:moveTo>
                  <a:cubicBezTo>
                    <a:pt x="7" y="5"/>
                    <a:pt x="7" y="5"/>
                    <a:pt x="7" y="5"/>
                  </a:cubicBezTo>
                  <a:cubicBezTo>
                    <a:pt x="7" y="17"/>
                    <a:pt x="7" y="17"/>
                    <a:pt x="7" y="17"/>
                  </a:cubicBezTo>
                  <a:cubicBezTo>
                    <a:pt x="5" y="17"/>
                    <a:pt x="5" y="17"/>
                    <a:pt x="5" y="17"/>
                  </a:cubicBezTo>
                  <a:cubicBezTo>
                    <a:pt x="5" y="5"/>
                    <a:pt x="5" y="5"/>
                    <a:pt x="5" y="5"/>
                  </a:cubicBezTo>
                  <a:cubicBezTo>
                    <a:pt x="3" y="5"/>
                    <a:pt x="3" y="5"/>
                    <a:pt x="3" y="5"/>
                  </a:cubicBezTo>
                  <a:cubicBezTo>
                    <a:pt x="3" y="3"/>
                    <a:pt x="3" y="3"/>
                    <a:pt x="3" y="3"/>
                  </a:cubicBezTo>
                  <a:cubicBezTo>
                    <a:pt x="9" y="3"/>
                    <a:pt x="9" y="3"/>
                    <a:pt x="9" y="3"/>
                  </a:cubicBezTo>
                  <a:lnTo>
                    <a:pt x="9" y="5"/>
                  </a:lnTo>
                  <a:close/>
                  <a:moveTo>
                    <a:pt x="15" y="17"/>
                  </a:moveTo>
                  <a:cubicBezTo>
                    <a:pt x="13" y="17"/>
                    <a:pt x="13" y="17"/>
                    <a:pt x="13" y="17"/>
                  </a:cubicBezTo>
                  <a:cubicBezTo>
                    <a:pt x="13" y="16"/>
                    <a:pt x="13" y="16"/>
                    <a:pt x="13" y="16"/>
                  </a:cubicBezTo>
                  <a:cubicBezTo>
                    <a:pt x="12" y="17"/>
                    <a:pt x="11" y="17"/>
                    <a:pt x="11" y="17"/>
                  </a:cubicBezTo>
                  <a:cubicBezTo>
                    <a:pt x="10" y="17"/>
                    <a:pt x="10" y="17"/>
                    <a:pt x="10" y="17"/>
                  </a:cubicBezTo>
                  <a:cubicBezTo>
                    <a:pt x="9" y="16"/>
                    <a:pt x="9" y="16"/>
                    <a:pt x="9" y="15"/>
                  </a:cubicBezTo>
                  <a:cubicBezTo>
                    <a:pt x="9" y="7"/>
                    <a:pt x="9" y="7"/>
                    <a:pt x="9" y="7"/>
                  </a:cubicBezTo>
                  <a:cubicBezTo>
                    <a:pt x="11" y="7"/>
                    <a:pt x="11" y="7"/>
                    <a:pt x="11" y="7"/>
                  </a:cubicBezTo>
                  <a:cubicBezTo>
                    <a:pt x="11" y="15"/>
                    <a:pt x="11" y="15"/>
                    <a:pt x="11" y="15"/>
                  </a:cubicBezTo>
                  <a:cubicBezTo>
                    <a:pt x="11" y="15"/>
                    <a:pt x="11" y="15"/>
                    <a:pt x="11" y="15"/>
                  </a:cubicBezTo>
                  <a:cubicBezTo>
                    <a:pt x="11" y="16"/>
                    <a:pt x="12" y="16"/>
                    <a:pt x="12" y="16"/>
                  </a:cubicBezTo>
                  <a:cubicBezTo>
                    <a:pt x="12" y="16"/>
                    <a:pt x="13" y="15"/>
                    <a:pt x="13" y="15"/>
                  </a:cubicBezTo>
                  <a:cubicBezTo>
                    <a:pt x="13" y="7"/>
                    <a:pt x="13" y="7"/>
                    <a:pt x="13" y="7"/>
                  </a:cubicBezTo>
                  <a:cubicBezTo>
                    <a:pt x="15" y="7"/>
                    <a:pt x="15" y="7"/>
                    <a:pt x="15" y="7"/>
                  </a:cubicBezTo>
                  <a:lnTo>
                    <a:pt x="15" y="17"/>
                  </a:lnTo>
                  <a:close/>
                  <a:moveTo>
                    <a:pt x="22" y="14"/>
                  </a:moveTo>
                  <a:cubicBezTo>
                    <a:pt x="22" y="15"/>
                    <a:pt x="22" y="16"/>
                    <a:pt x="22" y="16"/>
                  </a:cubicBezTo>
                  <a:cubicBezTo>
                    <a:pt x="22" y="17"/>
                    <a:pt x="21" y="17"/>
                    <a:pt x="20" y="17"/>
                  </a:cubicBezTo>
                  <a:cubicBezTo>
                    <a:pt x="20" y="17"/>
                    <a:pt x="19" y="17"/>
                    <a:pt x="18" y="16"/>
                  </a:cubicBezTo>
                  <a:cubicBezTo>
                    <a:pt x="18" y="17"/>
                    <a:pt x="18" y="17"/>
                    <a:pt x="18" y="17"/>
                  </a:cubicBezTo>
                  <a:cubicBezTo>
                    <a:pt x="16" y="17"/>
                    <a:pt x="16" y="17"/>
                    <a:pt x="16" y="17"/>
                  </a:cubicBezTo>
                  <a:cubicBezTo>
                    <a:pt x="16" y="3"/>
                    <a:pt x="16" y="3"/>
                    <a:pt x="16" y="3"/>
                  </a:cubicBezTo>
                  <a:cubicBezTo>
                    <a:pt x="18" y="3"/>
                    <a:pt x="18" y="3"/>
                    <a:pt x="18" y="3"/>
                  </a:cubicBezTo>
                  <a:cubicBezTo>
                    <a:pt x="18" y="8"/>
                    <a:pt x="18" y="8"/>
                    <a:pt x="18" y="8"/>
                  </a:cubicBezTo>
                  <a:cubicBezTo>
                    <a:pt x="19" y="7"/>
                    <a:pt x="20" y="7"/>
                    <a:pt x="20" y="7"/>
                  </a:cubicBezTo>
                  <a:cubicBezTo>
                    <a:pt x="21" y="7"/>
                    <a:pt x="22" y="7"/>
                    <a:pt x="22" y="8"/>
                  </a:cubicBezTo>
                  <a:cubicBezTo>
                    <a:pt x="22" y="8"/>
                    <a:pt x="22" y="9"/>
                    <a:pt x="22" y="10"/>
                  </a:cubicBezTo>
                  <a:lnTo>
                    <a:pt x="22" y="14"/>
                  </a:lnTo>
                  <a:close/>
                  <a:moveTo>
                    <a:pt x="29" y="12"/>
                  </a:moveTo>
                  <a:cubicBezTo>
                    <a:pt x="25" y="12"/>
                    <a:pt x="25" y="12"/>
                    <a:pt x="25" y="12"/>
                  </a:cubicBezTo>
                  <a:cubicBezTo>
                    <a:pt x="25" y="14"/>
                    <a:pt x="25" y="14"/>
                    <a:pt x="25" y="14"/>
                  </a:cubicBezTo>
                  <a:cubicBezTo>
                    <a:pt x="25" y="15"/>
                    <a:pt x="26" y="16"/>
                    <a:pt x="26" y="16"/>
                  </a:cubicBezTo>
                  <a:cubicBezTo>
                    <a:pt x="27" y="16"/>
                    <a:pt x="27" y="15"/>
                    <a:pt x="27" y="15"/>
                  </a:cubicBezTo>
                  <a:cubicBezTo>
                    <a:pt x="27" y="15"/>
                    <a:pt x="27" y="14"/>
                    <a:pt x="27" y="14"/>
                  </a:cubicBezTo>
                  <a:cubicBezTo>
                    <a:pt x="29" y="14"/>
                    <a:pt x="29" y="14"/>
                    <a:pt x="29" y="14"/>
                  </a:cubicBezTo>
                  <a:cubicBezTo>
                    <a:pt x="29" y="14"/>
                    <a:pt x="29" y="14"/>
                    <a:pt x="29" y="14"/>
                  </a:cubicBezTo>
                  <a:cubicBezTo>
                    <a:pt x="29" y="15"/>
                    <a:pt x="29" y="15"/>
                    <a:pt x="29" y="15"/>
                  </a:cubicBezTo>
                  <a:cubicBezTo>
                    <a:pt x="29" y="16"/>
                    <a:pt x="29" y="16"/>
                    <a:pt x="29" y="16"/>
                  </a:cubicBezTo>
                  <a:cubicBezTo>
                    <a:pt x="28" y="17"/>
                    <a:pt x="27" y="17"/>
                    <a:pt x="26" y="17"/>
                  </a:cubicBezTo>
                  <a:cubicBezTo>
                    <a:pt x="25" y="17"/>
                    <a:pt x="25" y="17"/>
                    <a:pt x="24" y="16"/>
                  </a:cubicBezTo>
                  <a:cubicBezTo>
                    <a:pt x="24" y="16"/>
                    <a:pt x="23" y="15"/>
                    <a:pt x="23" y="14"/>
                  </a:cubicBezTo>
                  <a:cubicBezTo>
                    <a:pt x="23" y="10"/>
                    <a:pt x="23" y="10"/>
                    <a:pt x="23" y="10"/>
                  </a:cubicBezTo>
                  <a:cubicBezTo>
                    <a:pt x="23" y="9"/>
                    <a:pt x="24" y="8"/>
                    <a:pt x="24" y="8"/>
                  </a:cubicBezTo>
                  <a:cubicBezTo>
                    <a:pt x="25" y="7"/>
                    <a:pt x="25" y="7"/>
                    <a:pt x="26" y="7"/>
                  </a:cubicBezTo>
                  <a:cubicBezTo>
                    <a:pt x="27" y="7"/>
                    <a:pt x="28" y="7"/>
                    <a:pt x="28" y="8"/>
                  </a:cubicBezTo>
                  <a:cubicBezTo>
                    <a:pt x="29" y="8"/>
                    <a:pt x="29" y="9"/>
                    <a:pt x="29" y="10"/>
                  </a:cubicBezTo>
                  <a:lnTo>
                    <a:pt x="29"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grpSp>
      <p:grpSp>
        <p:nvGrpSpPr>
          <p:cNvPr id="663" name="กลุ่ม 662"/>
          <p:cNvGrpSpPr/>
          <p:nvPr/>
        </p:nvGrpSpPr>
        <p:grpSpPr>
          <a:xfrm>
            <a:off x="5259586" y="789385"/>
            <a:ext cx="493514" cy="488156"/>
            <a:chOff x="13995400" y="2105025"/>
            <a:chExt cx="1316037" cy="1301750"/>
          </a:xfrm>
        </p:grpSpPr>
        <p:sp>
          <p:nvSpPr>
            <p:cNvPr id="24" name="Oval 15"/>
            <p:cNvSpPr>
              <a:spLocks noChangeArrowheads="1"/>
            </p:cNvSpPr>
            <p:nvPr/>
          </p:nvSpPr>
          <p:spPr bwMode="auto">
            <a:xfrm>
              <a:off x="13995400" y="2105025"/>
              <a:ext cx="1316037" cy="1301750"/>
            </a:xfrm>
            <a:prstGeom prst="ellipse">
              <a:avLst/>
            </a:prstGeom>
            <a:solidFill>
              <a:srgbClr val="F157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sp>
          <p:nvSpPr>
            <p:cNvPr id="25" name="Freeform 16"/>
            <p:cNvSpPr>
              <a:spLocks/>
            </p:cNvSpPr>
            <p:nvPr/>
          </p:nvSpPr>
          <p:spPr bwMode="auto">
            <a:xfrm>
              <a:off x="14347825" y="2533650"/>
              <a:ext cx="442912" cy="444500"/>
            </a:xfrm>
            <a:custGeom>
              <a:avLst/>
              <a:gdLst>
                <a:gd name="T0" fmla="*/ 15 w 29"/>
                <a:gd name="T1" fmla="*/ 12 h 29"/>
                <a:gd name="T2" fmla="*/ 14 w 29"/>
                <a:gd name="T3" fmla="*/ 12 h 29"/>
                <a:gd name="T4" fmla="*/ 15 w 29"/>
                <a:gd name="T5" fmla="*/ 18 h 29"/>
                <a:gd name="T6" fmla="*/ 22 w 29"/>
                <a:gd name="T7" fmla="*/ 18 h 29"/>
                <a:gd name="T8" fmla="*/ 19 w 29"/>
                <a:gd name="T9" fmla="*/ 22 h 29"/>
                <a:gd name="T10" fmla="*/ 15 w 29"/>
                <a:gd name="T11" fmla="*/ 23 h 29"/>
                <a:gd name="T12" fmla="*/ 12 w 29"/>
                <a:gd name="T13" fmla="*/ 23 h 29"/>
                <a:gd name="T14" fmla="*/ 6 w 29"/>
                <a:gd name="T15" fmla="*/ 16 h 29"/>
                <a:gd name="T16" fmla="*/ 6 w 29"/>
                <a:gd name="T17" fmla="*/ 13 h 29"/>
                <a:gd name="T18" fmla="*/ 16 w 29"/>
                <a:gd name="T19" fmla="*/ 6 h 29"/>
                <a:gd name="T20" fmla="*/ 20 w 29"/>
                <a:gd name="T21" fmla="*/ 8 h 29"/>
                <a:gd name="T22" fmla="*/ 24 w 29"/>
                <a:gd name="T23" fmla="*/ 4 h 29"/>
                <a:gd name="T24" fmla="*/ 22 w 29"/>
                <a:gd name="T25" fmla="*/ 2 h 29"/>
                <a:gd name="T26" fmla="*/ 15 w 29"/>
                <a:gd name="T27" fmla="*/ 0 h 29"/>
                <a:gd name="T28" fmla="*/ 13 w 29"/>
                <a:gd name="T29" fmla="*/ 0 h 29"/>
                <a:gd name="T30" fmla="*/ 11 w 29"/>
                <a:gd name="T31" fmla="*/ 1 h 29"/>
                <a:gd name="T32" fmla="*/ 3 w 29"/>
                <a:gd name="T33" fmla="*/ 6 h 29"/>
                <a:gd name="T34" fmla="*/ 0 w 29"/>
                <a:gd name="T35" fmla="*/ 14 h 29"/>
                <a:gd name="T36" fmla="*/ 0 w 29"/>
                <a:gd name="T37" fmla="*/ 18 h 29"/>
                <a:gd name="T38" fmla="*/ 6 w 29"/>
                <a:gd name="T39" fmla="*/ 27 h 29"/>
                <a:gd name="T40" fmla="*/ 14 w 29"/>
                <a:gd name="T41" fmla="*/ 29 h 29"/>
                <a:gd name="T42" fmla="*/ 19 w 29"/>
                <a:gd name="T43" fmla="*/ 29 h 29"/>
                <a:gd name="T44" fmla="*/ 26 w 29"/>
                <a:gd name="T45" fmla="*/ 24 h 29"/>
                <a:gd name="T46" fmla="*/ 28 w 29"/>
                <a:gd name="T47" fmla="*/ 12 h 29"/>
                <a:gd name="T48" fmla="*/ 15 w 29"/>
                <a:gd name="T49"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29">
                  <a:moveTo>
                    <a:pt x="15" y="12"/>
                  </a:moveTo>
                  <a:cubicBezTo>
                    <a:pt x="15" y="12"/>
                    <a:pt x="14" y="12"/>
                    <a:pt x="14" y="12"/>
                  </a:cubicBezTo>
                  <a:cubicBezTo>
                    <a:pt x="14" y="14"/>
                    <a:pt x="15" y="18"/>
                    <a:pt x="15" y="18"/>
                  </a:cubicBezTo>
                  <a:cubicBezTo>
                    <a:pt x="15" y="18"/>
                    <a:pt x="22" y="18"/>
                    <a:pt x="22" y="18"/>
                  </a:cubicBezTo>
                  <a:cubicBezTo>
                    <a:pt x="22" y="18"/>
                    <a:pt x="22" y="21"/>
                    <a:pt x="19" y="22"/>
                  </a:cubicBezTo>
                  <a:cubicBezTo>
                    <a:pt x="18" y="23"/>
                    <a:pt x="17" y="23"/>
                    <a:pt x="15" y="23"/>
                  </a:cubicBezTo>
                  <a:cubicBezTo>
                    <a:pt x="14" y="24"/>
                    <a:pt x="13" y="23"/>
                    <a:pt x="12" y="23"/>
                  </a:cubicBezTo>
                  <a:cubicBezTo>
                    <a:pt x="9" y="22"/>
                    <a:pt x="6" y="19"/>
                    <a:pt x="6" y="16"/>
                  </a:cubicBezTo>
                  <a:cubicBezTo>
                    <a:pt x="6" y="15"/>
                    <a:pt x="6" y="14"/>
                    <a:pt x="6" y="13"/>
                  </a:cubicBezTo>
                  <a:cubicBezTo>
                    <a:pt x="7" y="9"/>
                    <a:pt x="11" y="6"/>
                    <a:pt x="16" y="6"/>
                  </a:cubicBezTo>
                  <a:cubicBezTo>
                    <a:pt x="18" y="7"/>
                    <a:pt x="19" y="7"/>
                    <a:pt x="20" y="8"/>
                  </a:cubicBezTo>
                  <a:cubicBezTo>
                    <a:pt x="21" y="7"/>
                    <a:pt x="23" y="6"/>
                    <a:pt x="24" y="4"/>
                  </a:cubicBezTo>
                  <a:cubicBezTo>
                    <a:pt x="24" y="4"/>
                    <a:pt x="23" y="3"/>
                    <a:pt x="22" y="2"/>
                  </a:cubicBezTo>
                  <a:cubicBezTo>
                    <a:pt x="20" y="1"/>
                    <a:pt x="17" y="0"/>
                    <a:pt x="15" y="0"/>
                  </a:cubicBezTo>
                  <a:cubicBezTo>
                    <a:pt x="14" y="0"/>
                    <a:pt x="14" y="0"/>
                    <a:pt x="13" y="0"/>
                  </a:cubicBezTo>
                  <a:cubicBezTo>
                    <a:pt x="13" y="0"/>
                    <a:pt x="12" y="1"/>
                    <a:pt x="11" y="1"/>
                  </a:cubicBezTo>
                  <a:cubicBezTo>
                    <a:pt x="8" y="2"/>
                    <a:pt x="5" y="3"/>
                    <a:pt x="3" y="6"/>
                  </a:cubicBezTo>
                  <a:cubicBezTo>
                    <a:pt x="1" y="8"/>
                    <a:pt x="0" y="11"/>
                    <a:pt x="0" y="14"/>
                  </a:cubicBezTo>
                  <a:cubicBezTo>
                    <a:pt x="0" y="15"/>
                    <a:pt x="0" y="17"/>
                    <a:pt x="0" y="18"/>
                  </a:cubicBezTo>
                  <a:cubicBezTo>
                    <a:pt x="1" y="22"/>
                    <a:pt x="3" y="24"/>
                    <a:pt x="6" y="27"/>
                  </a:cubicBezTo>
                  <a:cubicBezTo>
                    <a:pt x="8" y="28"/>
                    <a:pt x="11" y="29"/>
                    <a:pt x="14" y="29"/>
                  </a:cubicBezTo>
                  <a:cubicBezTo>
                    <a:pt x="15" y="29"/>
                    <a:pt x="17" y="29"/>
                    <a:pt x="19" y="29"/>
                  </a:cubicBezTo>
                  <a:cubicBezTo>
                    <a:pt x="21" y="28"/>
                    <a:pt x="24" y="27"/>
                    <a:pt x="26" y="24"/>
                  </a:cubicBezTo>
                  <a:cubicBezTo>
                    <a:pt x="28" y="21"/>
                    <a:pt x="29" y="16"/>
                    <a:pt x="28" y="12"/>
                  </a:cubicBezTo>
                  <a:cubicBezTo>
                    <a:pt x="24" y="12"/>
                    <a:pt x="19" y="12"/>
                    <a:pt x="15"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sp>
          <p:nvSpPr>
            <p:cNvPr id="26" name="Freeform 17"/>
            <p:cNvSpPr>
              <a:spLocks/>
            </p:cNvSpPr>
            <p:nvPr/>
          </p:nvSpPr>
          <p:spPr bwMode="auto">
            <a:xfrm>
              <a:off x="14836775" y="2641600"/>
              <a:ext cx="214312" cy="214313"/>
            </a:xfrm>
            <a:custGeom>
              <a:avLst/>
              <a:gdLst>
                <a:gd name="T0" fmla="*/ 135 w 135"/>
                <a:gd name="T1" fmla="*/ 48 h 135"/>
                <a:gd name="T2" fmla="*/ 87 w 135"/>
                <a:gd name="T3" fmla="*/ 48 h 135"/>
                <a:gd name="T4" fmla="*/ 87 w 135"/>
                <a:gd name="T5" fmla="*/ 0 h 135"/>
                <a:gd name="T6" fmla="*/ 87 w 135"/>
                <a:gd name="T7" fmla="*/ 0 h 135"/>
                <a:gd name="T8" fmla="*/ 87 w 135"/>
                <a:gd name="T9" fmla="*/ 0 h 135"/>
                <a:gd name="T10" fmla="*/ 48 w 135"/>
                <a:gd name="T11" fmla="*/ 0 h 135"/>
                <a:gd name="T12" fmla="*/ 48 w 135"/>
                <a:gd name="T13" fmla="*/ 0 h 135"/>
                <a:gd name="T14" fmla="*/ 48 w 135"/>
                <a:gd name="T15" fmla="*/ 0 h 135"/>
                <a:gd name="T16" fmla="*/ 48 w 135"/>
                <a:gd name="T17" fmla="*/ 48 h 135"/>
                <a:gd name="T18" fmla="*/ 0 w 135"/>
                <a:gd name="T19" fmla="*/ 48 h 135"/>
                <a:gd name="T20" fmla="*/ 0 w 135"/>
                <a:gd name="T21" fmla="*/ 48 h 135"/>
                <a:gd name="T22" fmla="*/ 0 w 135"/>
                <a:gd name="T23" fmla="*/ 48 h 135"/>
                <a:gd name="T24" fmla="*/ 0 w 135"/>
                <a:gd name="T25" fmla="*/ 87 h 135"/>
                <a:gd name="T26" fmla="*/ 0 w 135"/>
                <a:gd name="T27" fmla="*/ 87 h 135"/>
                <a:gd name="T28" fmla="*/ 0 w 135"/>
                <a:gd name="T29" fmla="*/ 87 h 135"/>
                <a:gd name="T30" fmla="*/ 48 w 135"/>
                <a:gd name="T31" fmla="*/ 87 h 135"/>
                <a:gd name="T32" fmla="*/ 48 w 135"/>
                <a:gd name="T33" fmla="*/ 135 h 135"/>
                <a:gd name="T34" fmla="*/ 48 w 135"/>
                <a:gd name="T35" fmla="*/ 135 h 135"/>
                <a:gd name="T36" fmla="*/ 48 w 135"/>
                <a:gd name="T37" fmla="*/ 135 h 135"/>
                <a:gd name="T38" fmla="*/ 87 w 135"/>
                <a:gd name="T39" fmla="*/ 135 h 135"/>
                <a:gd name="T40" fmla="*/ 87 w 135"/>
                <a:gd name="T41" fmla="*/ 135 h 135"/>
                <a:gd name="T42" fmla="*/ 87 w 135"/>
                <a:gd name="T43" fmla="*/ 135 h 135"/>
                <a:gd name="T44" fmla="*/ 87 w 135"/>
                <a:gd name="T45" fmla="*/ 87 h 135"/>
                <a:gd name="T46" fmla="*/ 135 w 135"/>
                <a:gd name="T47" fmla="*/ 87 h 135"/>
                <a:gd name="T48" fmla="*/ 135 w 135"/>
                <a:gd name="T49" fmla="*/ 87 h 135"/>
                <a:gd name="T50" fmla="*/ 135 w 135"/>
                <a:gd name="T51" fmla="*/ 87 h 135"/>
                <a:gd name="T52" fmla="*/ 135 w 135"/>
                <a:gd name="T53" fmla="*/ 48 h 135"/>
                <a:gd name="T54" fmla="*/ 135 w 135"/>
                <a:gd name="T55" fmla="*/ 48 h 135"/>
                <a:gd name="T56" fmla="*/ 135 w 135"/>
                <a:gd name="T57" fmla="*/ 4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5" h="135">
                  <a:moveTo>
                    <a:pt x="135" y="48"/>
                  </a:moveTo>
                  <a:lnTo>
                    <a:pt x="87" y="48"/>
                  </a:lnTo>
                  <a:lnTo>
                    <a:pt x="87" y="0"/>
                  </a:lnTo>
                  <a:lnTo>
                    <a:pt x="87" y="0"/>
                  </a:lnTo>
                  <a:lnTo>
                    <a:pt x="87" y="0"/>
                  </a:lnTo>
                  <a:lnTo>
                    <a:pt x="48" y="0"/>
                  </a:lnTo>
                  <a:lnTo>
                    <a:pt x="48" y="0"/>
                  </a:lnTo>
                  <a:lnTo>
                    <a:pt x="48" y="0"/>
                  </a:lnTo>
                  <a:lnTo>
                    <a:pt x="48" y="48"/>
                  </a:lnTo>
                  <a:lnTo>
                    <a:pt x="0" y="48"/>
                  </a:lnTo>
                  <a:lnTo>
                    <a:pt x="0" y="48"/>
                  </a:lnTo>
                  <a:lnTo>
                    <a:pt x="0" y="48"/>
                  </a:lnTo>
                  <a:lnTo>
                    <a:pt x="0" y="87"/>
                  </a:lnTo>
                  <a:lnTo>
                    <a:pt x="0" y="87"/>
                  </a:lnTo>
                  <a:lnTo>
                    <a:pt x="0" y="87"/>
                  </a:lnTo>
                  <a:lnTo>
                    <a:pt x="48" y="87"/>
                  </a:lnTo>
                  <a:lnTo>
                    <a:pt x="48" y="135"/>
                  </a:lnTo>
                  <a:lnTo>
                    <a:pt x="48" y="135"/>
                  </a:lnTo>
                  <a:lnTo>
                    <a:pt x="48" y="135"/>
                  </a:lnTo>
                  <a:lnTo>
                    <a:pt x="87" y="135"/>
                  </a:lnTo>
                  <a:lnTo>
                    <a:pt x="87" y="135"/>
                  </a:lnTo>
                  <a:lnTo>
                    <a:pt x="87" y="135"/>
                  </a:lnTo>
                  <a:lnTo>
                    <a:pt x="87" y="87"/>
                  </a:lnTo>
                  <a:lnTo>
                    <a:pt x="135" y="87"/>
                  </a:lnTo>
                  <a:lnTo>
                    <a:pt x="135" y="87"/>
                  </a:lnTo>
                  <a:lnTo>
                    <a:pt x="135" y="87"/>
                  </a:lnTo>
                  <a:lnTo>
                    <a:pt x="135" y="48"/>
                  </a:lnTo>
                  <a:lnTo>
                    <a:pt x="135" y="48"/>
                  </a:lnTo>
                  <a:lnTo>
                    <a:pt x="135"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grpSp>
      <p:grpSp>
        <p:nvGrpSpPr>
          <p:cNvPr id="664" name="กลุ่ม 663"/>
          <p:cNvGrpSpPr/>
          <p:nvPr/>
        </p:nvGrpSpPr>
        <p:grpSpPr>
          <a:xfrm>
            <a:off x="6045995" y="789385"/>
            <a:ext cx="494109" cy="488156"/>
            <a:chOff x="16092488" y="2105025"/>
            <a:chExt cx="1317625" cy="1301750"/>
          </a:xfrm>
        </p:grpSpPr>
        <p:sp>
          <p:nvSpPr>
            <p:cNvPr id="27" name="Oval 18"/>
            <p:cNvSpPr>
              <a:spLocks noChangeArrowheads="1"/>
            </p:cNvSpPr>
            <p:nvPr/>
          </p:nvSpPr>
          <p:spPr bwMode="auto">
            <a:xfrm>
              <a:off x="16092488" y="2105025"/>
              <a:ext cx="1317625" cy="1301750"/>
            </a:xfrm>
            <a:prstGeom prst="ellipse">
              <a:avLst/>
            </a:prstGeom>
            <a:solidFill>
              <a:srgbClr val="1387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sp>
          <p:nvSpPr>
            <p:cNvPr id="28" name="Freeform 19"/>
            <p:cNvSpPr>
              <a:spLocks noEditPoints="1"/>
            </p:cNvSpPr>
            <p:nvPr/>
          </p:nvSpPr>
          <p:spPr bwMode="auto">
            <a:xfrm>
              <a:off x="16506825" y="2487613"/>
              <a:ext cx="122237" cy="536575"/>
            </a:xfrm>
            <a:custGeom>
              <a:avLst/>
              <a:gdLst>
                <a:gd name="T0" fmla="*/ 1 w 8"/>
                <a:gd name="T1" fmla="*/ 12 h 35"/>
                <a:gd name="T2" fmla="*/ 8 w 8"/>
                <a:gd name="T3" fmla="*/ 12 h 35"/>
                <a:gd name="T4" fmla="*/ 8 w 8"/>
                <a:gd name="T5" fmla="*/ 35 h 35"/>
                <a:gd name="T6" fmla="*/ 1 w 8"/>
                <a:gd name="T7" fmla="*/ 35 h 35"/>
                <a:gd name="T8" fmla="*/ 1 w 8"/>
                <a:gd name="T9" fmla="*/ 12 h 35"/>
                <a:gd name="T10" fmla="*/ 4 w 8"/>
                <a:gd name="T11" fmla="*/ 0 h 35"/>
                <a:gd name="T12" fmla="*/ 8 w 8"/>
                <a:gd name="T13" fmla="*/ 5 h 35"/>
                <a:gd name="T14" fmla="*/ 4 w 8"/>
                <a:gd name="T15" fmla="*/ 9 h 35"/>
                <a:gd name="T16" fmla="*/ 0 w 8"/>
                <a:gd name="T17" fmla="*/ 5 h 35"/>
                <a:gd name="T18" fmla="*/ 4 w 8"/>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35">
                  <a:moveTo>
                    <a:pt x="1" y="12"/>
                  </a:moveTo>
                  <a:cubicBezTo>
                    <a:pt x="8" y="12"/>
                    <a:pt x="8" y="12"/>
                    <a:pt x="8" y="12"/>
                  </a:cubicBezTo>
                  <a:cubicBezTo>
                    <a:pt x="8" y="35"/>
                    <a:pt x="8" y="35"/>
                    <a:pt x="8" y="35"/>
                  </a:cubicBezTo>
                  <a:cubicBezTo>
                    <a:pt x="1" y="35"/>
                    <a:pt x="1" y="35"/>
                    <a:pt x="1" y="35"/>
                  </a:cubicBezTo>
                  <a:lnTo>
                    <a:pt x="1" y="12"/>
                  </a:lnTo>
                  <a:close/>
                  <a:moveTo>
                    <a:pt x="4" y="0"/>
                  </a:moveTo>
                  <a:cubicBezTo>
                    <a:pt x="7" y="0"/>
                    <a:pt x="8" y="2"/>
                    <a:pt x="8" y="5"/>
                  </a:cubicBezTo>
                  <a:cubicBezTo>
                    <a:pt x="8" y="7"/>
                    <a:pt x="7" y="9"/>
                    <a:pt x="4" y="9"/>
                  </a:cubicBezTo>
                  <a:cubicBezTo>
                    <a:pt x="2" y="9"/>
                    <a:pt x="0" y="7"/>
                    <a:pt x="0" y="5"/>
                  </a:cubicBezTo>
                  <a:cubicBezTo>
                    <a:pt x="0" y="2"/>
                    <a:pt x="2" y="0"/>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sp>
          <p:nvSpPr>
            <p:cNvPr id="29" name="Freeform 20"/>
            <p:cNvSpPr>
              <a:spLocks/>
            </p:cNvSpPr>
            <p:nvPr/>
          </p:nvSpPr>
          <p:spPr bwMode="auto">
            <a:xfrm>
              <a:off x="16689388" y="2655888"/>
              <a:ext cx="336550" cy="368300"/>
            </a:xfrm>
            <a:custGeom>
              <a:avLst/>
              <a:gdLst>
                <a:gd name="T0" fmla="*/ 0 w 22"/>
                <a:gd name="T1" fmla="*/ 1 h 24"/>
                <a:gd name="T2" fmla="*/ 7 w 22"/>
                <a:gd name="T3" fmla="*/ 1 h 24"/>
                <a:gd name="T4" fmla="*/ 7 w 22"/>
                <a:gd name="T5" fmla="*/ 4 h 24"/>
                <a:gd name="T6" fmla="*/ 7 w 22"/>
                <a:gd name="T7" fmla="*/ 4 h 24"/>
                <a:gd name="T8" fmla="*/ 14 w 22"/>
                <a:gd name="T9" fmla="*/ 0 h 24"/>
                <a:gd name="T10" fmla="*/ 22 w 22"/>
                <a:gd name="T11" fmla="*/ 11 h 24"/>
                <a:gd name="T12" fmla="*/ 22 w 22"/>
                <a:gd name="T13" fmla="*/ 24 h 24"/>
                <a:gd name="T14" fmla="*/ 15 w 22"/>
                <a:gd name="T15" fmla="*/ 24 h 24"/>
                <a:gd name="T16" fmla="*/ 15 w 22"/>
                <a:gd name="T17" fmla="*/ 13 h 24"/>
                <a:gd name="T18" fmla="*/ 12 w 22"/>
                <a:gd name="T19" fmla="*/ 7 h 24"/>
                <a:gd name="T20" fmla="*/ 7 w 22"/>
                <a:gd name="T21" fmla="*/ 12 h 24"/>
                <a:gd name="T22" fmla="*/ 7 w 22"/>
                <a:gd name="T23" fmla="*/ 24 h 24"/>
                <a:gd name="T24" fmla="*/ 0 w 22"/>
                <a:gd name="T25" fmla="*/ 24 h 24"/>
                <a:gd name="T26" fmla="*/ 0 w 22"/>
                <a:gd name="T27"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4">
                  <a:moveTo>
                    <a:pt x="0" y="1"/>
                  </a:moveTo>
                  <a:cubicBezTo>
                    <a:pt x="7" y="1"/>
                    <a:pt x="7" y="1"/>
                    <a:pt x="7" y="1"/>
                  </a:cubicBezTo>
                  <a:cubicBezTo>
                    <a:pt x="7" y="4"/>
                    <a:pt x="7" y="4"/>
                    <a:pt x="7" y="4"/>
                  </a:cubicBezTo>
                  <a:cubicBezTo>
                    <a:pt x="7" y="4"/>
                    <a:pt x="7" y="4"/>
                    <a:pt x="7" y="4"/>
                  </a:cubicBezTo>
                  <a:cubicBezTo>
                    <a:pt x="8" y="2"/>
                    <a:pt x="10" y="0"/>
                    <a:pt x="14" y="0"/>
                  </a:cubicBezTo>
                  <a:cubicBezTo>
                    <a:pt x="21" y="0"/>
                    <a:pt x="22" y="5"/>
                    <a:pt x="22" y="11"/>
                  </a:cubicBezTo>
                  <a:cubicBezTo>
                    <a:pt x="22" y="24"/>
                    <a:pt x="22" y="24"/>
                    <a:pt x="22" y="24"/>
                  </a:cubicBezTo>
                  <a:cubicBezTo>
                    <a:pt x="15" y="24"/>
                    <a:pt x="15" y="24"/>
                    <a:pt x="15" y="24"/>
                  </a:cubicBezTo>
                  <a:cubicBezTo>
                    <a:pt x="15" y="13"/>
                    <a:pt x="15" y="13"/>
                    <a:pt x="15" y="13"/>
                  </a:cubicBezTo>
                  <a:cubicBezTo>
                    <a:pt x="15" y="10"/>
                    <a:pt x="15" y="7"/>
                    <a:pt x="12" y="7"/>
                  </a:cubicBezTo>
                  <a:cubicBezTo>
                    <a:pt x="8" y="7"/>
                    <a:pt x="7" y="9"/>
                    <a:pt x="7" y="12"/>
                  </a:cubicBezTo>
                  <a:cubicBezTo>
                    <a:pt x="7" y="24"/>
                    <a:pt x="7" y="24"/>
                    <a:pt x="7" y="24"/>
                  </a:cubicBezTo>
                  <a:cubicBezTo>
                    <a:pt x="0" y="24"/>
                    <a:pt x="0" y="24"/>
                    <a:pt x="0" y="24"/>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grpSp>
      <p:grpSp>
        <p:nvGrpSpPr>
          <p:cNvPr id="2085" name="กลุ่ม 2084"/>
          <p:cNvGrpSpPr/>
          <p:nvPr/>
        </p:nvGrpSpPr>
        <p:grpSpPr>
          <a:xfrm>
            <a:off x="6045995" y="2977158"/>
            <a:ext cx="494109" cy="494109"/>
            <a:chOff x="16092488" y="7939088"/>
            <a:chExt cx="1317625" cy="1317625"/>
          </a:xfrm>
        </p:grpSpPr>
        <p:sp>
          <p:nvSpPr>
            <p:cNvPr id="30" name="Oval 21"/>
            <p:cNvSpPr>
              <a:spLocks noChangeArrowheads="1"/>
            </p:cNvSpPr>
            <p:nvPr/>
          </p:nvSpPr>
          <p:spPr bwMode="auto">
            <a:xfrm>
              <a:off x="16092488" y="7939088"/>
              <a:ext cx="1317625" cy="1317625"/>
            </a:xfrm>
            <a:prstGeom prst="ellipse">
              <a:avLst/>
            </a:prstGeom>
            <a:solidFill>
              <a:srgbClr val="4863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sp>
          <p:nvSpPr>
            <p:cNvPr id="31" name="Freeform 22"/>
            <p:cNvSpPr>
              <a:spLocks noEditPoints="1"/>
            </p:cNvSpPr>
            <p:nvPr/>
          </p:nvSpPr>
          <p:spPr bwMode="auto">
            <a:xfrm>
              <a:off x="16460788" y="8399463"/>
              <a:ext cx="304800" cy="382588"/>
            </a:xfrm>
            <a:custGeom>
              <a:avLst/>
              <a:gdLst>
                <a:gd name="T0" fmla="*/ 0 w 20"/>
                <a:gd name="T1" fmla="*/ 25 h 25"/>
                <a:gd name="T2" fmla="*/ 0 w 20"/>
                <a:gd name="T3" fmla="*/ 0 h 25"/>
                <a:gd name="T4" fmla="*/ 0 w 20"/>
                <a:gd name="T5" fmla="*/ 0 h 25"/>
                <a:gd name="T6" fmla="*/ 12 w 20"/>
                <a:gd name="T7" fmla="*/ 0 h 25"/>
                <a:gd name="T8" fmla="*/ 16 w 20"/>
                <a:gd name="T9" fmla="*/ 1 h 25"/>
                <a:gd name="T10" fmla="*/ 19 w 20"/>
                <a:gd name="T11" fmla="*/ 6 h 25"/>
                <a:gd name="T12" fmla="*/ 19 w 20"/>
                <a:gd name="T13" fmla="*/ 9 h 25"/>
                <a:gd name="T14" fmla="*/ 17 w 20"/>
                <a:gd name="T15" fmla="*/ 11 h 25"/>
                <a:gd name="T16" fmla="*/ 16 w 20"/>
                <a:gd name="T17" fmla="*/ 12 h 25"/>
                <a:gd name="T18" fmla="*/ 16 w 20"/>
                <a:gd name="T19" fmla="*/ 12 h 25"/>
                <a:gd name="T20" fmla="*/ 20 w 20"/>
                <a:gd name="T21" fmla="*/ 16 h 25"/>
                <a:gd name="T22" fmla="*/ 19 w 20"/>
                <a:gd name="T23" fmla="*/ 21 h 25"/>
                <a:gd name="T24" fmla="*/ 14 w 20"/>
                <a:gd name="T25" fmla="*/ 25 h 25"/>
                <a:gd name="T26" fmla="*/ 11 w 20"/>
                <a:gd name="T27" fmla="*/ 25 h 25"/>
                <a:gd name="T28" fmla="*/ 0 w 20"/>
                <a:gd name="T29" fmla="*/ 25 h 25"/>
                <a:gd name="T30" fmla="*/ 0 w 20"/>
                <a:gd name="T31" fmla="*/ 25 h 25"/>
                <a:gd name="T32" fmla="*/ 6 w 20"/>
                <a:gd name="T33" fmla="*/ 21 h 25"/>
                <a:gd name="T34" fmla="*/ 6 w 20"/>
                <a:gd name="T35" fmla="*/ 21 h 25"/>
                <a:gd name="T36" fmla="*/ 11 w 20"/>
                <a:gd name="T37" fmla="*/ 21 h 25"/>
                <a:gd name="T38" fmla="*/ 12 w 20"/>
                <a:gd name="T39" fmla="*/ 20 h 25"/>
                <a:gd name="T40" fmla="*/ 15 w 20"/>
                <a:gd name="T41" fmla="*/ 18 h 25"/>
                <a:gd name="T42" fmla="*/ 15 w 20"/>
                <a:gd name="T43" fmla="*/ 17 h 25"/>
                <a:gd name="T44" fmla="*/ 13 w 20"/>
                <a:gd name="T45" fmla="*/ 14 h 25"/>
                <a:gd name="T46" fmla="*/ 11 w 20"/>
                <a:gd name="T47" fmla="*/ 14 h 25"/>
                <a:gd name="T48" fmla="*/ 6 w 20"/>
                <a:gd name="T49" fmla="*/ 14 h 25"/>
                <a:gd name="T50" fmla="*/ 6 w 20"/>
                <a:gd name="T51" fmla="*/ 14 h 25"/>
                <a:gd name="T52" fmla="*/ 6 w 20"/>
                <a:gd name="T53" fmla="*/ 21 h 25"/>
                <a:gd name="T54" fmla="*/ 6 w 20"/>
                <a:gd name="T55" fmla="*/ 10 h 25"/>
                <a:gd name="T56" fmla="*/ 6 w 20"/>
                <a:gd name="T57" fmla="*/ 10 h 25"/>
                <a:gd name="T58" fmla="*/ 11 w 20"/>
                <a:gd name="T59" fmla="*/ 10 h 25"/>
                <a:gd name="T60" fmla="*/ 13 w 20"/>
                <a:gd name="T61" fmla="*/ 10 h 25"/>
                <a:gd name="T62" fmla="*/ 14 w 20"/>
                <a:gd name="T63" fmla="*/ 8 h 25"/>
                <a:gd name="T64" fmla="*/ 14 w 20"/>
                <a:gd name="T65" fmla="*/ 7 h 25"/>
                <a:gd name="T66" fmla="*/ 13 w 20"/>
                <a:gd name="T67" fmla="*/ 5 h 25"/>
                <a:gd name="T68" fmla="*/ 10 w 20"/>
                <a:gd name="T69" fmla="*/ 5 h 25"/>
                <a:gd name="T70" fmla="*/ 6 w 20"/>
                <a:gd name="T71" fmla="*/ 5 h 25"/>
                <a:gd name="T72" fmla="*/ 6 w 20"/>
                <a:gd name="T73" fmla="*/ 5 h 25"/>
                <a:gd name="T74" fmla="*/ 6 w 20"/>
                <a:gd name="T75"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25">
                  <a:moveTo>
                    <a:pt x="0" y="25"/>
                  </a:moveTo>
                  <a:cubicBezTo>
                    <a:pt x="0" y="17"/>
                    <a:pt x="0" y="9"/>
                    <a:pt x="0" y="0"/>
                  </a:cubicBezTo>
                  <a:cubicBezTo>
                    <a:pt x="0" y="0"/>
                    <a:pt x="0" y="0"/>
                    <a:pt x="0" y="0"/>
                  </a:cubicBezTo>
                  <a:cubicBezTo>
                    <a:pt x="4" y="0"/>
                    <a:pt x="8" y="0"/>
                    <a:pt x="12" y="0"/>
                  </a:cubicBezTo>
                  <a:cubicBezTo>
                    <a:pt x="13" y="0"/>
                    <a:pt x="15" y="1"/>
                    <a:pt x="16" y="1"/>
                  </a:cubicBezTo>
                  <a:cubicBezTo>
                    <a:pt x="18" y="2"/>
                    <a:pt x="19" y="4"/>
                    <a:pt x="19" y="6"/>
                  </a:cubicBezTo>
                  <a:cubicBezTo>
                    <a:pt x="19" y="7"/>
                    <a:pt x="19" y="8"/>
                    <a:pt x="19" y="9"/>
                  </a:cubicBezTo>
                  <a:cubicBezTo>
                    <a:pt x="19" y="10"/>
                    <a:pt x="18" y="11"/>
                    <a:pt x="17" y="11"/>
                  </a:cubicBezTo>
                  <a:cubicBezTo>
                    <a:pt x="17" y="12"/>
                    <a:pt x="16" y="12"/>
                    <a:pt x="16" y="12"/>
                  </a:cubicBezTo>
                  <a:cubicBezTo>
                    <a:pt x="16" y="12"/>
                    <a:pt x="16" y="12"/>
                    <a:pt x="16" y="12"/>
                  </a:cubicBezTo>
                  <a:cubicBezTo>
                    <a:pt x="18" y="13"/>
                    <a:pt x="20" y="14"/>
                    <a:pt x="20" y="16"/>
                  </a:cubicBezTo>
                  <a:cubicBezTo>
                    <a:pt x="20" y="18"/>
                    <a:pt x="20" y="19"/>
                    <a:pt x="19" y="21"/>
                  </a:cubicBezTo>
                  <a:cubicBezTo>
                    <a:pt x="18" y="23"/>
                    <a:pt x="16" y="24"/>
                    <a:pt x="14" y="25"/>
                  </a:cubicBezTo>
                  <a:cubicBezTo>
                    <a:pt x="13" y="25"/>
                    <a:pt x="12" y="25"/>
                    <a:pt x="11" y="25"/>
                  </a:cubicBezTo>
                  <a:cubicBezTo>
                    <a:pt x="7" y="25"/>
                    <a:pt x="4" y="25"/>
                    <a:pt x="0" y="25"/>
                  </a:cubicBezTo>
                  <a:cubicBezTo>
                    <a:pt x="0" y="25"/>
                    <a:pt x="0" y="25"/>
                    <a:pt x="0" y="25"/>
                  </a:cubicBezTo>
                  <a:close/>
                  <a:moveTo>
                    <a:pt x="6" y="21"/>
                  </a:moveTo>
                  <a:cubicBezTo>
                    <a:pt x="6" y="21"/>
                    <a:pt x="6" y="21"/>
                    <a:pt x="6" y="21"/>
                  </a:cubicBezTo>
                  <a:cubicBezTo>
                    <a:pt x="7" y="21"/>
                    <a:pt x="9" y="21"/>
                    <a:pt x="11" y="21"/>
                  </a:cubicBezTo>
                  <a:cubicBezTo>
                    <a:pt x="11" y="21"/>
                    <a:pt x="12" y="21"/>
                    <a:pt x="12" y="20"/>
                  </a:cubicBezTo>
                  <a:cubicBezTo>
                    <a:pt x="14" y="20"/>
                    <a:pt x="14" y="19"/>
                    <a:pt x="15" y="18"/>
                  </a:cubicBezTo>
                  <a:cubicBezTo>
                    <a:pt x="15" y="18"/>
                    <a:pt x="15" y="17"/>
                    <a:pt x="15" y="17"/>
                  </a:cubicBezTo>
                  <a:cubicBezTo>
                    <a:pt x="15" y="16"/>
                    <a:pt x="14" y="15"/>
                    <a:pt x="13" y="14"/>
                  </a:cubicBezTo>
                  <a:cubicBezTo>
                    <a:pt x="13" y="14"/>
                    <a:pt x="12" y="14"/>
                    <a:pt x="11" y="14"/>
                  </a:cubicBezTo>
                  <a:cubicBezTo>
                    <a:pt x="9" y="14"/>
                    <a:pt x="8" y="14"/>
                    <a:pt x="6" y="14"/>
                  </a:cubicBezTo>
                  <a:cubicBezTo>
                    <a:pt x="6" y="14"/>
                    <a:pt x="6" y="14"/>
                    <a:pt x="6" y="14"/>
                  </a:cubicBezTo>
                  <a:cubicBezTo>
                    <a:pt x="6" y="16"/>
                    <a:pt x="6" y="18"/>
                    <a:pt x="6" y="21"/>
                  </a:cubicBezTo>
                  <a:close/>
                  <a:moveTo>
                    <a:pt x="6" y="10"/>
                  </a:moveTo>
                  <a:cubicBezTo>
                    <a:pt x="6" y="10"/>
                    <a:pt x="6" y="10"/>
                    <a:pt x="6" y="10"/>
                  </a:cubicBezTo>
                  <a:cubicBezTo>
                    <a:pt x="7" y="10"/>
                    <a:pt x="9" y="10"/>
                    <a:pt x="11" y="10"/>
                  </a:cubicBezTo>
                  <a:cubicBezTo>
                    <a:pt x="12" y="10"/>
                    <a:pt x="13" y="10"/>
                    <a:pt x="13" y="10"/>
                  </a:cubicBezTo>
                  <a:cubicBezTo>
                    <a:pt x="14" y="9"/>
                    <a:pt x="14" y="9"/>
                    <a:pt x="14" y="8"/>
                  </a:cubicBezTo>
                  <a:cubicBezTo>
                    <a:pt x="14" y="8"/>
                    <a:pt x="14" y="7"/>
                    <a:pt x="14" y="7"/>
                  </a:cubicBezTo>
                  <a:cubicBezTo>
                    <a:pt x="14" y="6"/>
                    <a:pt x="14" y="5"/>
                    <a:pt x="13" y="5"/>
                  </a:cubicBezTo>
                  <a:cubicBezTo>
                    <a:pt x="12" y="5"/>
                    <a:pt x="11" y="5"/>
                    <a:pt x="10" y="5"/>
                  </a:cubicBezTo>
                  <a:cubicBezTo>
                    <a:pt x="9" y="5"/>
                    <a:pt x="7" y="5"/>
                    <a:pt x="6" y="5"/>
                  </a:cubicBezTo>
                  <a:cubicBezTo>
                    <a:pt x="6" y="5"/>
                    <a:pt x="6" y="5"/>
                    <a:pt x="6" y="5"/>
                  </a:cubicBezTo>
                  <a:cubicBezTo>
                    <a:pt x="6" y="6"/>
                    <a:pt x="6" y="8"/>
                    <a:pt x="6"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sp>
          <p:nvSpPr>
            <p:cNvPr id="2048" name="Freeform 23"/>
            <p:cNvSpPr>
              <a:spLocks noEditPoints="1"/>
            </p:cNvSpPr>
            <p:nvPr/>
          </p:nvSpPr>
          <p:spPr bwMode="auto">
            <a:xfrm>
              <a:off x="16797338" y="8491538"/>
              <a:ext cx="260350" cy="290513"/>
            </a:xfrm>
            <a:custGeom>
              <a:avLst/>
              <a:gdLst>
                <a:gd name="T0" fmla="*/ 17 w 17"/>
                <a:gd name="T1" fmla="*/ 11 h 19"/>
                <a:gd name="T2" fmla="*/ 5 w 17"/>
                <a:gd name="T3" fmla="*/ 11 h 19"/>
                <a:gd name="T4" fmla="*/ 5 w 17"/>
                <a:gd name="T5" fmla="*/ 11 h 19"/>
                <a:gd name="T6" fmla="*/ 5 w 17"/>
                <a:gd name="T7" fmla="*/ 13 h 19"/>
                <a:gd name="T8" fmla="*/ 8 w 17"/>
                <a:gd name="T9" fmla="*/ 15 h 19"/>
                <a:gd name="T10" fmla="*/ 10 w 17"/>
                <a:gd name="T11" fmla="*/ 15 h 19"/>
                <a:gd name="T12" fmla="*/ 12 w 17"/>
                <a:gd name="T13" fmla="*/ 13 h 19"/>
                <a:gd name="T14" fmla="*/ 13 w 17"/>
                <a:gd name="T15" fmla="*/ 13 h 19"/>
                <a:gd name="T16" fmla="*/ 17 w 17"/>
                <a:gd name="T17" fmla="*/ 13 h 19"/>
                <a:gd name="T18" fmla="*/ 17 w 17"/>
                <a:gd name="T19" fmla="*/ 13 h 19"/>
                <a:gd name="T20" fmla="*/ 17 w 17"/>
                <a:gd name="T21" fmla="*/ 14 h 19"/>
                <a:gd name="T22" fmla="*/ 16 w 17"/>
                <a:gd name="T23" fmla="*/ 16 h 19"/>
                <a:gd name="T24" fmla="*/ 11 w 17"/>
                <a:gd name="T25" fmla="*/ 19 h 19"/>
                <a:gd name="T26" fmla="*/ 6 w 17"/>
                <a:gd name="T27" fmla="*/ 18 h 19"/>
                <a:gd name="T28" fmla="*/ 2 w 17"/>
                <a:gd name="T29" fmla="*/ 16 h 19"/>
                <a:gd name="T30" fmla="*/ 0 w 17"/>
                <a:gd name="T31" fmla="*/ 13 h 19"/>
                <a:gd name="T32" fmla="*/ 0 w 17"/>
                <a:gd name="T33" fmla="*/ 6 h 19"/>
                <a:gd name="T34" fmla="*/ 7 w 17"/>
                <a:gd name="T35" fmla="*/ 0 h 19"/>
                <a:gd name="T36" fmla="*/ 13 w 17"/>
                <a:gd name="T37" fmla="*/ 1 h 19"/>
                <a:gd name="T38" fmla="*/ 16 w 17"/>
                <a:gd name="T39" fmla="*/ 4 h 19"/>
                <a:gd name="T40" fmla="*/ 17 w 17"/>
                <a:gd name="T41" fmla="*/ 8 h 19"/>
                <a:gd name="T42" fmla="*/ 17 w 17"/>
                <a:gd name="T43" fmla="*/ 11 h 19"/>
                <a:gd name="T44" fmla="*/ 17 w 17"/>
                <a:gd name="T45" fmla="*/ 11 h 19"/>
                <a:gd name="T46" fmla="*/ 13 w 17"/>
                <a:gd name="T47" fmla="*/ 8 h 19"/>
                <a:gd name="T48" fmla="*/ 13 w 17"/>
                <a:gd name="T49" fmla="*/ 8 h 19"/>
                <a:gd name="T50" fmla="*/ 13 w 17"/>
                <a:gd name="T51" fmla="*/ 7 h 19"/>
                <a:gd name="T52" fmla="*/ 10 w 17"/>
                <a:gd name="T53" fmla="*/ 4 h 19"/>
                <a:gd name="T54" fmla="*/ 8 w 17"/>
                <a:gd name="T55" fmla="*/ 4 h 19"/>
                <a:gd name="T56" fmla="*/ 5 w 17"/>
                <a:gd name="T57" fmla="*/ 6 h 19"/>
                <a:gd name="T58" fmla="*/ 5 w 17"/>
                <a:gd name="T59" fmla="*/ 7 h 19"/>
                <a:gd name="T60" fmla="*/ 5 w 17"/>
                <a:gd name="T61" fmla="*/ 8 h 19"/>
                <a:gd name="T62" fmla="*/ 13 w 17"/>
                <a:gd name="T6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 h="19">
                  <a:moveTo>
                    <a:pt x="17" y="11"/>
                  </a:moveTo>
                  <a:cubicBezTo>
                    <a:pt x="13" y="11"/>
                    <a:pt x="9" y="11"/>
                    <a:pt x="5" y="11"/>
                  </a:cubicBezTo>
                  <a:cubicBezTo>
                    <a:pt x="5" y="11"/>
                    <a:pt x="5" y="11"/>
                    <a:pt x="5" y="11"/>
                  </a:cubicBezTo>
                  <a:cubicBezTo>
                    <a:pt x="5" y="12"/>
                    <a:pt x="5" y="12"/>
                    <a:pt x="5" y="13"/>
                  </a:cubicBezTo>
                  <a:cubicBezTo>
                    <a:pt x="6" y="14"/>
                    <a:pt x="7" y="15"/>
                    <a:pt x="8" y="15"/>
                  </a:cubicBezTo>
                  <a:cubicBezTo>
                    <a:pt x="9" y="15"/>
                    <a:pt x="9" y="15"/>
                    <a:pt x="10" y="15"/>
                  </a:cubicBezTo>
                  <a:cubicBezTo>
                    <a:pt x="11" y="15"/>
                    <a:pt x="12" y="14"/>
                    <a:pt x="12" y="13"/>
                  </a:cubicBezTo>
                  <a:cubicBezTo>
                    <a:pt x="12" y="13"/>
                    <a:pt x="12" y="13"/>
                    <a:pt x="13" y="13"/>
                  </a:cubicBezTo>
                  <a:cubicBezTo>
                    <a:pt x="14" y="13"/>
                    <a:pt x="15" y="13"/>
                    <a:pt x="17" y="13"/>
                  </a:cubicBezTo>
                  <a:cubicBezTo>
                    <a:pt x="17" y="13"/>
                    <a:pt x="17" y="13"/>
                    <a:pt x="17" y="13"/>
                  </a:cubicBezTo>
                  <a:cubicBezTo>
                    <a:pt x="17" y="13"/>
                    <a:pt x="17" y="13"/>
                    <a:pt x="17" y="14"/>
                  </a:cubicBezTo>
                  <a:cubicBezTo>
                    <a:pt x="17" y="15"/>
                    <a:pt x="16" y="15"/>
                    <a:pt x="16" y="16"/>
                  </a:cubicBezTo>
                  <a:cubicBezTo>
                    <a:pt x="14" y="18"/>
                    <a:pt x="13" y="18"/>
                    <a:pt x="11" y="19"/>
                  </a:cubicBezTo>
                  <a:cubicBezTo>
                    <a:pt x="9" y="19"/>
                    <a:pt x="8" y="19"/>
                    <a:pt x="6" y="18"/>
                  </a:cubicBezTo>
                  <a:cubicBezTo>
                    <a:pt x="4" y="18"/>
                    <a:pt x="3" y="17"/>
                    <a:pt x="2" y="16"/>
                  </a:cubicBezTo>
                  <a:cubicBezTo>
                    <a:pt x="1" y="15"/>
                    <a:pt x="1" y="14"/>
                    <a:pt x="0" y="13"/>
                  </a:cubicBezTo>
                  <a:cubicBezTo>
                    <a:pt x="0" y="10"/>
                    <a:pt x="0" y="8"/>
                    <a:pt x="0" y="6"/>
                  </a:cubicBezTo>
                  <a:cubicBezTo>
                    <a:pt x="1" y="3"/>
                    <a:pt x="4" y="1"/>
                    <a:pt x="7" y="0"/>
                  </a:cubicBezTo>
                  <a:cubicBezTo>
                    <a:pt x="9" y="0"/>
                    <a:pt x="11" y="0"/>
                    <a:pt x="13" y="1"/>
                  </a:cubicBezTo>
                  <a:cubicBezTo>
                    <a:pt x="14" y="2"/>
                    <a:pt x="16" y="3"/>
                    <a:pt x="16" y="4"/>
                  </a:cubicBezTo>
                  <a:cubicBezTo>
                    <a:pt x="17" y="6"/>
                    <a:pt x="17" y="7"/>
                    <a:pt x="17" y="8"/>
                  </a:cubicBezTo>
                  <a:cubicBezTo>
                    <a:pt x="17" y="9"/>
                    <a:pt x="17" y="10"/>
                    <a:pt x="17" y="11"/>
                  </a:cubicBezTo>
                  <a:cubicBezTo>
                    <a:pt x="17" y="11"/>
                    <a:pt x="17" y="11"/>
                    <a:pt x="17" y="11"/>
                  </a:cubicBezTo>
                  <a:close/>
                  <a:moveTo>
                    <a:pt x="13" y="8"/>
                  </a:moveTo>
                  <a:cubicBezTo>
                    <a:pt x="13" y="8"/>
                    <a:pt x="13" y="8"/>
                    <a:pt x="13" y="8"/>
                  </a:cubicBezTo>
                  <a:cubicBezTo>
                    <a:pt x="13" y="7"/>
                    <a:pt x="13" y="7"/>
                    <a:pt x="13" y="7"/>
                  </a:cubicBezTo>
                  <a:cubicBezTo>
                    <a:pt x="12" y="6"/>
                    <a:pt x="12" y="5"/>
                    <a:pt x="10" y="4"/>
                  </a:cubicBezTo>
                  <a:cubicBezTo>
                    <a:pt x="10" y="4"/>
                    <a:pt x="9" y="4"/>
                    <a:pt x="8" y="4"/>
                  </a:cubicBezTo>
                  <a:cubicBezTo>
                    <a:pt x="7" y="4"/>
                    <a:pt x="6" y="5"/>
                    <a:pt x="5" y="6"/>
                  </a:cubicBezTo>
                  <a:cubicBezTo>
                    <a:pt x="5" y="6"/>
                    <a:pt x="5" y="7"/>
                    <a:pt x="5" y="7"/>
                  </a:cubicBezTo>
                  <a:cubicBezTo>
                    <a:pt x="5" y="7"/>
                    <a:pt x="5" y="7"/>
                    <a:pt x="5" y="8"/>
                  </a:cubicBezTo>
                  <a:cubicBezTo>
                    <a:pt x="7" y="8"/>
                    <a:pt x="10" y="8"/>
                    <a:pt x="13"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sp>
          <p:nvSpPr>
            <p:cNvPr id="2049" name="Freeform 24"/>
            <p:cNvSpPr>
              <a:spLocks/>
            </p:cNvSpPr>
            <p:nvPr/>
          </p:nvSpPr>
          <p:spPr bwMode="auto">
            <a:xfrm>
              <a:off x="16857663" y="8413750"/>
              <a:ext cx="153987" cy="46038"/>
            </a:xfrm>
            <a:custGeom>
              <a:avLst/>
              <a:gdLst>
                <a:gd name="T0" fmla="*/ 0 w 10"/>
                <a:gd name="T1" fmla="*/ 3 h 3"/>
                <a:gd name="T2" fmla="*/ 0 w 10"/>
                <a:gd name="T3" fmla="*/ 0 h 3"/>
                <a:gd name="T4" fmla="*/ 10 w 10"/>
                <a:gd name="T5" fmla="*/ 0 h 3"/>
                <a:gd name="T6" fmla="*/ 10 w 10"/>
                <a:gd name="T7" fmla="*/ 3 h 3"/>
                <a:gd name="T8" fmla="*/ 0 w 10"/>
                <a:gd name="T9" fmla="*/ 3 h 3"/>
              </a:gdLst>
              <a:ahLst/>
              <a:cxnLst>
                <a:cxn ang="0">
                  <a:pos x="T0" y="T1"/>
                </a:cxn>
                <a:cxn ang="0">
                  <a:pos x="T2" y="T3"/>
                </a:cxn>
                <a:cxn ang="0">
                  <a:pos x="T4" y="T5"/>
                </a:cxn>
                <a:cxn ang="0">
                  <a:pos x="T6" y="T7"/>
                </a:cxn>
                <a:cxn ang="0">
                  <a:pos x="T8" y="T9"/>
                </a:cxn>
              </a:cxnLst>
              <a:rect l="0" t="0" r="r" b="b"/>
              <a:pathLst>
                <a:path w="10" h="3">
                  <a:moveTo>
                    <a:pt x="0" y="3"/>
                  </a:moveTo>
                  <a:cubicBezTo>
                    <a:pt x="0" y="2"/>
                    <a:pt x="0" y="1"/>
                    <a:pt x="0" y="0"/>
                  </a:cubicBezTo>
                  <a:cubicBezTo>
                    <a:pt x="3" y="0"/>
                    <a:pt x="6" y="0"/>
                    <a:pt x="10" y="0"/>
                  </a:cubicBezTo>
                  <a:cubicBezTo>
                    <a:pt x="10" y="1"/>
                    <a:pt x="10" y="2"/>
                    <a:pt x="10" y="3"/>
                  </a:cubicBezTo>
                  <a:cubicBezTo>
                    <a:pt x="6" y="3"/>
                    <a:pt x="3" y="3"/>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grpSp>
      <p:grpSp>
        <p:nvGrpSpPr>
          <p:cNvPr id="669" name="กลุ่ม 668"/>
          <p:cNvGrpSpPr/>
          <p:nvPr/>
        </p:nvGrpSpPr>
        <p:grpSpPr>
          <a:xfrm>
            <a:off x="6045995" y="1518643"/>
            <a:ext cx="494109" cy="494109"/>
            <a:chOff x="16092488" y="4049713"/>
            <a:chExt cx="1317625" cy="1317625"/>
          </a:xfrm>
        </p:grpSpPr>
        <p:sp>
          <p:nvSpPr>
            <p:cNvPr id="2051" name="Oval 25"/>
            <p:cNvSpPr>
              <a:spLocks noChangeArrowheads="1"/>
            </p:cNvSpPr>
            <p:nvPr/>
          </p:nvSpPr>
          <p:spPr bwMode="auto">
            <a:xfrm>
              <a:off x="16092488" y="4049713"/>
              <a:ext cx="1317625" cy="1317625"/>
            </a:xfrm>
            <a:prstGeom prst="ellipse">
              <a:avLst/>
            </a:prstGeom>
            <a:solidFill>
              <a:srgbClr val="F05C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sp>
          <p:nvSpPr>
            <p:cNvPr id="2052" name="Freeform 26"/>
            <p:cNvSpPr>
              <a:spLocks noEditPoints="1"/>
            </p:cNvSpPr>
            <p:nvPr/>
          </p:nvSpPr>
          <p:spPr bwMode="auto">
            <a:xfrm>
              <a:off x="16460788" y="4418013"/>
              <a:ext cx="565150" cy="566738"/>
            </a:xfrm>
            <a:custGeom>
              <a:avLst/>
              <a:gdLst>
                <a:gd name="T0" fmla="*/ 19 w 37"/>
                <a:gd name="T1" fmla="*/ 0 h 37"/>
                <a:gd name="T2" fmla="*/ 0 w 37"/>
                <a:gd name="T3" fmla="*/ 19 h 37"/>
                <a:gd name="T4" fmla="*/ 19 w 37"/>
                <a:gd name="T5" fmla="*/ 37 h 37"/>
                <a:gd name="T6" fmla="*/ 37 w 37"/>
                <a:gd name="T7" fmla="*/ 19 h 37"/>
                <a:gd name="T8" fmla="*/ 19 w 37"/>
                <a:gd name="T9" fmla="*/ 0 h 37"/>
                <a:gd name="T10" fmla="*/ 31 w 37"/>
                <a:gd name="T11" fmla="*/ 9 h 37"/>
                <a:gd name="T12" fmla="*/ 34 w 37"/>
                <a:gd name="T13" fmla="*/ 18 h 37"/>
                <a:gd name="T14" fmla="*/ 24 w 37"/>
                <a:gd name="T15" fmla="*/ 18 h 37"/>
                <a:gd name="T16" fmla="*/ 22 w 37"/>
                <a:gd name="T17" fmla="*/ 15 h 37"/>
                <a:gd name="T18" fmla="*/ 31 w 37"/>
                <a:gd name="T19" fmla="*/ 9 h 37"/>
                <a:gd name="T20" fmla="*/ 28 w 37"/>
                <a:gd name="T21" fmla="*/ 7 h 37"/>
                <a:gd name="T22" fmla="*/ 21 w 37"/>
                <a:gd name="T23" fmla="*/ 12 h 37"/>
                <a:gd name="T24" fmla="*/ 20 w 37"/>
                <a:gd name="T25" fmla="*/ 10 h 37"/>
                <a:gd name="T26" fmla="*/ 15 w 37"/>
                <a:gd name="T27" fmla="*/ 4 h 37"/>
                <a:gd name="T28" fmla="*/ 19 w 37"/>
                <a:gd name="T29" fmla="*/ 3 h 37"/>
                <a:gd name="T30" fmla="*/ 28 w 37"/>
                <a:gd name="T31" fmla="*/ 7 h 37"/>
                <a:gd name="T32" fmla="*/ 12 w 37"/>
                <a:gd name="T33" fmla="*/ 5 h 37"/>
                <a:gd name="T34" fmla="*/ 18 w 37"/>
                <a:gd name="T35" fmla="*/ 13 h 37"/>
                <a:gd name="T36" fmla="*/ 4 w 37"/>
                <a:gd name="T37" fmla="*/ 15 h 37"/>
                <a:gd name="T38" fmla="*/ 12 w 37"/>
                <a:gd name="T39" fmla="*/ 5 h 37"/>
                <a:gd name="T40" fmla="*/ 4 w 37"/>
                <a:gd name="T41" fmla="*/ 19 h 37"/>
                <a:gd name="T42" fmla="*/ 4 w 37"/>
                <a:gd name="T43" fmla="*/ 18 h 37"/>
                <a:gd name="T44" fmla="*/ 5 w 37"/>
                <a:gd name="T45" fmla="*/ 18 h 37"/>
                <a:gd name="T46" fmla="*/ 14 w 37"/>
                <a:gd name="T47" fmla="*/ 17 h 37"/>
                <a:gd name="T48" fmla="*/ 19 w 37"/>
                <a:gd name="T49" fmla="*/ 16 h 37"/>
                <a:gd name="T50" fmla="*/ 20 w 37"/>
                <a:gd name="T51" fmla="*/ 18 h 37"/>
                <a:gd name="T52" fmla="*/ 13 w 37"/>
                <a:gd name="T53" fmla="*/ 22 h 37"/>
                <a:gd name="T54" fmla="*/ 7 w 37"/>
                <a:gd name="T55" fmla="*/ 29 h 37"/>
                <a:gd name="T56" fmla="*/ 4 w 37"/>
                <a:gd name="T57" fmla="*/ 19 h 37"/>
                <a:gd name="T58" fmla="*/ 10 w 37"/>
                <a:gd name="T59" fmla="*/ 31 h 37"/>
                <a:gd name="T60" fmla="*/ 15 w 37"/>
                <a:gd name="T61" fmla="*/ 25 h 37"/>
                <a:gd name="T62" fmla="*/ 22 w 37"/>
                <a:gd name="T63" fmla="*/ 21 h 37"/>
                <a:gd name="T64" fmla="*/ 24 w 37"/>
                <a:gd name="T65" fmla="*/ 33 h 37"/>
                <a:gd name="T66" fmla="*/ 19 w 37"/>
                <a:gd name="T67" fmla="*/ 34 h 37"/>
                <a:gd name="T68" fmla="*/ 10 w 37"/>
                <a:gd name="T69" fmla="*/ 31 h 37"/>
                <a:gd name="T70" fmla="*/ 27 w 37"/>
                <a:gd name="T71" fmla="*/ 31 h 37"/>
                <a:gd name="T72" fmla="*/ 25 w 37"/>
                <a:gd name="T73" fmla="*/ 21 h 37"/>
                <a:gd name="T74" fmla="*/ 34 w 37"/>
                <a:gd name="T75" fmla="*/ 21 h 37"/>
                <a:gd name="T76" fmla="*/ 27 w 37"/>
                <a:gd name="T77"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 h="37">
                  <a:moveTo>
                    <a:pt x="19" y="0"/>
                  </a:moveTo>
                  <a:cubicBezTo>
                    <a:pt x="9" y="0"/>
                    <a:pt x="0" y="8"/>
                    <a:pt x="0" y="19"/>
                  </a:cubicBezTo>
                  <a:cubicBezTo>
                    <a:pt x="0" y="29"/>
                    <a:pt x="9" y="37"/>
                    <a:pt x="19" y="37"/>
                  </a:cubicBezTo>
                  <a:cubicBezTo>
                    <a:pt x="29" y="37"/>
                    <a:pt x="37" y="29"/>
                    <a:pt x="37" y="19"/>
                  </a:cubicBezTo>
                  <a:cubicBezTo>
                    <a:pt x="37" y="8"/>
                    <a:pt x="29" y="0"/>
                    <a:pt x="19" y="0"/>
                  </a:cubicBezTo>
                  <a:close/>
                  <a:moveTo>
                    <a:pt x="31" y="9"/>
                  </a:moveTo>
                  <a:cubicBezTo>
                    <a:pt x="33" y="12"/>
                    <a:pt x="34" y="14"/>
                    <a:pt x="34" y="18"/>
                  </a:cubicBezTo>
                  <a:cubicBezTo>
                    <a:pt x="30" y="17"/>
                    <a:pt x="27" y="17"/>
                    <a:pt x="24" y="18"/>
                  </a:cubicBezTo>
                  <a:cubicBezTo>
                    <a:pt x="23" y="17"/>
                    <a:pt x="23" y="16"/>
                    <a:pt x="22" y="15"/>
                  </a:cubicBezTo>
                  <a:cubicBezTo>
                    <a:pt x="26" y="14"/>
                    <a:pt x="29" y="12"/>
                    <a:pt x="31" y="9"/>
                  </a:cubicBezTo>
                  <a:close/>
                  <a:moveTo>
                    <a:pt x="28" y="7"/>
                  </a:moveTo>
                  <a:cubicBezTo>
                    <a:pt x="26" y="9"/>
                    <a:pt x="24" y="11"/>
                    <a:pt x="21" y="12"/>
                  </a:cubicBezTo>
                  <a:cubicBezTo>
                    <a:pt x="21" y="12"/>
                    <a:pt x="20" y="11"/>
                    <a:pt x="20" y="10"/>
                  </a:cubicBezTo>
                  <a:cubicBezTo>
                    <a:pt x="18" y="8"/>
                    <a:pt x="17" y="5"/>
                    <a:pt x="15" y="4"/>
                  </a:cubicBezTo>
                  <a:cubicBezTo>
                    <a:pt x="16" y="4"/>
                    <a:pt x="18" y="3"/>
                    <a:pt x="19" y="3"/>
                  </a:cubicBezTo>
                  <a:cubicBezTo>
                    <a:pt x="22" y="3"/>
                    <a:pt x="26" y="5"/>
                    <a:pt x="28" y="7"/>
                  </a:cubicBezTo>
                  <a:close/>
                  <a:moveTo>
                    <a:pt x="12" y="5"/>
                  </a:moveTo>
                  <a:cubicBezTo>
                    <a:pt x="13" y="6"/>
                    <a:pt x="16" y="9"/>
                    <a:pt x="18" y="13"/>
                  </a:cubicBezTo>
                  <a:cubicBezTo>
                    <a:pt x="13" y="15"/>
                    <a:pt x="7" y="15"/>
                    <a:pt x="4" y="15"/>
                  </a:cubicBezTo>
                  <a:cubicBezTo>
                    <a:pt x="5" y="11"/>
                    <a:pt x="8" y="7"/>
                    <a:pt x="12" y="5"/>
                  </a:cubicBezTo>
                  <a:close/>
                  <a:moveTo>
                    <a:pt x="4" y="19"/>
                  </a:moveTo>
                  <a:cubicBezTo>
                    <a:pt x="4" y="18"/>
                    <a:pt x="4" y="18"/>
                    <a:pt x="4" y="18"/>
                  </a:cubicBezTo>
                  <a:cubicBezTo>
                    <a:pt x="4" y="18"/>
                    <a:pt x="5" y="18"/>
                    <a:pt x="5" y="18"/>
                  </a:cubicBezTo>
                  <a:cubicBezTo>
                    <a:pt x="7" y="18"/>
                    <a:pt x="11" y="18"/>
                    <a:pt x="14" y="17"/>
                  </a:cubicBezTo>
                  <a:cubicBezTo>
                    <a:pt x="16" y="17"/>
                    <a:pt x="18" y="17"/>
                    <a:pt x="19" y="16"/>
                  </a:cubicBezTo>
                  <a:cubicBezTo>
                    <a:pt x="20" y="17"/>
                    <a:pt x="20" y="18"/>
                    <a:pt x="20" y="18"/>
                  </a:cubicBezTo>
                  <a:cubicBezTo>
                    <a:pt x="17" y="19"/>
                    <a:pt x="15" y="21"/>
                    <a:pt x="13" y="22"/>
                  </a:cubicBezTo>
                  <a:cubicBezTo>
                    <a:pt x="10" y="24"/>
                    <a:pt x="9" y="27"/>
                    <a:pt x="7" y="29"/>
                  </a:cubicBezTo>
                  <a:cubicBezTo>
                    <a:pt x="5" y="26"/>
                    <a:pt x="4" y="22"/>
                    <a:pt x="4" y="19"/>
                  </a:cubicBezTo>
                  <a:close/>
                  <a:moveTo>
                    <a:pt x="10" y="31"/>
                  </a:moveTo>
                  <a:cubicBezTo>
                    <a:pt x="11" y="29"/>
                    <a:pt x="12" y="27"/>
                    <a:pt x="15" y="25"/>
                  </a:cubicBezTo>
                  <a:cubicBezTo>
                    <a:pt x="17" y="23"/>
                    <a:pt x="19" y="22"/>
                    <a:pt x="22" y="21"/>
                  </a:cubicBezTo>
                  <a:cubicBezTo>
                    <a:pt x="23" y="25"/>
                    <a:pt x="24" y="28"/>
                    <a:pt x="24" y="33"/>
                  </a:cubicBezTo>
                  <a:cubicBezTo>
                    <a:pt x="23" y="33"/>
                    <a:pt x="21" y="34"/>
                    <a:pt x="19" y="34"/>
                  </a:cubicBezTo>
                  <a:cubicBezTo>
                    <a:pt x="16" y="34"/>
                    <a:pt x="12" y="33"/>
                    <a:pt x="10" y="31"/>
                  </a:cubicBezTo>
                  <a:close/>
                  <a:moveTo>
                    <a:pt x="27" y="31"/>
                  </a:moveTo>
                  <a:cubicBezTo>
                    <a:pt x="27" y="27"/>
                    <a:pt x="26" y="24"/>
                    <a:pt x="25" y="21"/>
                  </a:cubicBezTo>
                  <a:cubicBezTo>
                    <a:pt x="28" y="20"/>
                    <a:pt x="31" y="20"/>
                    <a:pt x="34" y="21"/>
                  </a:cubicBezTo>
                  <a:cubicBezTo>
                    <a:pt x="33" y="25"/>
                    <a:pt x="31" y="29"/>
                    <a:pt x="27" y="3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grpSp>
      <p:grpSp>
        <p:nvGrpSpPr>
          <p:cNvPr id="665" name="กลุ่ม 664"/>
          <p:cNvGrpSpPr/>
          <p:nvPr/>
        </p:nvGrpSpPr>
        <p:grpSpPr>
          <a:xfrm>
            <a:off x="6832997" y="789385"/>
            <a:ext cx="493514" cy="488156"/>
            <a:chOff x="18191163" y="2105025"/>
            <a:chExt cx="1316037" cy="1301750"/>
          </a:xfrm>
        </p:grpSpPr>
        <p:sp>
          <p:nvSpPr>
            <p:cNvPr id="2053" name="Oval 27"/>
            <p:cNvSpPr>
              <a:spLocks noChangeArrowheads="1"/>
            </p:cNvSpPr>
            <p:nvPr/>
          </p:nvSpPr>
          <p:spPr bwMode="auto">
            <a:xfrm>
              <a:off x="18191163" y="2105025"/>
              <a:ext cx="1316037" cy="1301750"/>
            </a:xfrm>
            <a:prstGeom prst="ellipse">
              <a:avLst/>
            </a:prstGeom>
            <a:solidFill>
              <a:srgbClr val="EF3E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sp>
          <p:nvSpPr>
            <p:cNvPr id="2054" name="Freeform 28"/>
            <p:cNvSpPr>
              <a:spLocks/>
            </p:cNvSpPr>
            <p:nvPr/>
          </p:nvSpPr>
          <p:spPr bwMode="auto">
            <a:xfrm>
              <a:off x="18619788" y="2473325"/>
              <a:ext cx="442912" cy="565150"/>
            </a:xfrm>
            <a:custGeom>
              <a:avLst/>
              <a:gdLst>
                <a:gd name="T0" fmla="*/ 13 w 29"/>
                <a:gd name="T1" fmla="*/ 24 h 37"/>
                <a:gd name="T2" fmla="*/ 12 w 29"/>
                <a:gd name="T3" fmla="*/ 25 h 37"/>
                <a:gd name="T4" fmla="*/ 10 w 29"/>
                <a:gd name="T5" fmla="*/ 33 h 37"/>
                <a:gd name="T6" fmla="*/ 7 w 29"/>
                <a:gd name="T7" fmla="*/ 37 h 37"/>
                <a:gd name="T8" fmla="*/ 7 w 29"/>
                <a:gd name="T9" fmla="*/ 37 h 37"/>
                <a:gd name="T10" fmla="*/ 7 w 29"/>
                <a:gd name="T11" fmla="*/ 37 h 37"/>
                <a:gd name="T12" fmla="*/ 6 w 29"/>
                <a:gd name="T13" fmla="*/ 32 h 37"/>
                <a:gd name="T14" fmla="*/ 9 w 29"/>
                <a:gd name="T15" fmla="*/ 17 h 37"/>
                <a:gd name="T16" fmla="*/ 9 w 29"/>
                <a:gd name="T17" fmla="*/ 17 h 37"/>
                <a:gd name="T18" fmla="*/ 9 w 29"/>
                <a:gd name="T19" fmla="*/ 12 h 37"/>
                <a:gd name="T20" fmla="*/ 16 w 29"/>
                <a:gd name="T21" fmla="*/ 11 h 37"/>
                <a:gd name="T22" fmla="*/ 14 w 29"/>
                <a:gd name="T23" fmla="*/ 19 h 37"/>
                <a:gd name="T24" fmla="*/ 20 w 29"/>
                <a:gd name="T25" fmla="*/ 22 h 37"/>
                <a:gd name="T26" fmla="*/ 24 w 29"/>
                <a:gd name="T27" fmla="*/ 11 h 37"/>
                <a:gd name="T28" fmla="*/ 10 w 29"/>
                <a:gd name="T29" fmla="*/ 5 h 37"/>
                <a:gd name="T30" fmla="*/ 6 w 29"/>
                <a:gd name="T31" fmla="*/ 18 h 37"/>
                <a:gd name="T32" fmla="*/ 6 w 29"/>
                <a:gd name="T33" fmla="*/ 19 h 37"/>
                <a:gd name="T34" fmla="*/ 6 w 29"/>
                <a:gd name="T35" fmla="*/ 21 h 37"/>
                <a:gd name="T36" fmla="*/ 5 w 29"/>
                <a:gd name="T37" fmla="*/ 21 h 37"/>
                <a:gd name="T38" fmla="*/ 2 w 29"/>
                <a:gd name="T39" fmla="*/ 20 h 37"/>
                <a:gd name="T40" fmla="*/ 3 w 29"/>
                <a:gd name="T41" fmla="*/ 7 h 37"/>
                <a:gd name="T42" fmla="*/ 17 w 29"/>
                <a:gd name="T43" fmla="*/ 0 h 37"/>
                <a:gd name="T44" fmla="*/ 29 w 29"/>
                <a:gd name="T45" fmla="*/ 11 h 37"/>
                <a:gd name="T46" fmla="*/ 26 w 29"/>
                <a:gd name="T47" fmla="*/ 23 h 37"/>
                <a:gd name="T48" fmla="*/ 13 w 29"/>
                <a:gd name="T49" fmla="*/ 25 h 37"/>
                <a:gd name="T50" fmla="*/ 13 w 29"/>
                <a:gd name="T51" fmla="*/ 2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37">
                  <a:moveTo>
                    <a:pt x="13" y="24"/>
                  </a:moveTo>
                  <a:cubicBezTo>
                    <a:pt x="13" y="24"/>
                    <a:pt x="12" y="24"/>
                    <a:pt x="12" y="25"/>
                  </a:cubicBezTo>
                  <a:cubicBezTo>
                    <a:pt x="11" y="30"/>
                    <a:pt x="11" y="31"/>
                    <a:pt x="10" y="33"/>
                  </a:cubicBezTo>
                  <a:cubicBezTo>
                    <a:pt x="9" y="35"/>
                    <a:pt x="8" y="36"/>
                    <a:pt x="7" y="37"/>
                  </a:cubicBezTo>
                  <a:cubicBezTo>
                    <a:pt x="7" y="37"/>
                    <a:pt x="7" y="37"/>
                    <a:pt x="7" y="37"/>
                  </a:cubicBezTo>
                  <a:cubicBezTo>
                    <a:pt x="7" y="37"/>
                    <a:pt x="7" y="37"/>
                    <a:pt x="7" y="37"/>
                  </a:cubicBezTo>
                  <a:cubicBezTo>
                    <a:pt x="6" y="35"/>
                    <a:pt x="6" y="33"/>
                    <a:pt x="6" y="32"/>
                  </a:cubicBezTo>
                  <a:cubicBezTo>
                    <a:pt x="6" y="30"/>
                    <a:pt x="7" y="29"/>
                    <a:pt x="9" y="17"/>
                  </a:cubicBezTo>
                  <a:cubicBezTo>
                    <a:pt x="10" y="17"/>
                    <a:pt x="9" y="17"/>
                    <a:pt x="9" y="17"/>
                  </a:cubicBezTo>
                  <a:cubicBezTo>
                    <a:pt x="9" y="15"/>
                    <a:pt x="9" y="13"/>
                    <a:pt x="9" y="12"/>
                  </a:cubicBezTo>
                  <a:cubicBezTo>
                    <a:pt x="10" y="8"/>
                    <a:pt x="15" y="7"/>
                    <a:pt x="16" y="11"/>
                  </a:cubicBezTo>
                  <a:cubicBezTo>
                    <a:pt x="16" y="13"/>
                    <a:pt x="15" y="15"/>
                    <a:pt x="14" y="19"/>
                  </a:cubicBezTo>
                  <a:cubicBezTo>
                    <a:pt x="13" y="22"/>
                    <a:pt x="17" y="25"/>
                    <a:pt x="20" y="22"/>
                  </a:cubicBezTo>
                  <a:cubicBezTo>
                    <a:pt x="23" y="20"/>
                    <a:pt x="24" y="15"/>
                    <a:pt x="24" y="11"/>
                  </a:cubicBezTo>
                  <a:cubicBezTo>
                    <a:pt x="24" y="4"/>
                    <a:pt x="16" y="2"/>
                    <a:pt x="10" y="5"/>
                  </a:cubicBezTo>
                  <a:cubicBezTo>
                    <a:pt x="5" y="7"/>
                    <a:pt x="3" y="15"/>
                    <a:pt x="6" y="18"/>
                  </a:cubicBezTo>
                  <a:cubicBezTo>
                    <a:pt x="6" y="18"/>
                    <a:pt x="7" y="19"/>
                    <a:pt x="6" y="19"/>
                  </a:cubicBezTo>
                  <a:cubicBezTo>
                    <a:pt x="6" y="20"/>
                    <a:pt x="6" y="20"/>
                    <a:pt x="6" y="21"/>
                  </a:cubicBezTo>
                  <a:cubicBezTo>
                    <a:pt x="6" y="21"/>
                    <a:pt x="5" y="22"/>
                    <a:pt x="5" y="21"/>
                  </a:cubicBezTo>
                  <a:cubicBezTo>
                    <a:pt x="4" y="21"/>
                    <a:pt x="3" y="20"/>
                    <a:pt x="2" y="20"/>
                  </a:cubicBezTo>
                  <a:cubicBezTo>
                    <a:pt x="0" y="17"/>
                    <a:pt x="0" y="11"/>
                    <a:pt x="3" y="7"/>
                  </a:cubicBezTo>
                  <a:cubicBezTo>
                    <a:pt x="6" y="2"/>
                    <a:pt x="12" y="0"/>
                    <a:pt x="17" y="0"/>
                  </a:cubicBezTo>
                  <a:cubicBezTo>
                    <a:pt x="24" y="1"/>
                    <a:pt x="28" y="5"/>
                    <a:pt x="29" y="11"/>
                  </a:cubicBezTo>
                  <a:cubicBezTo>
                    <a:pt x="29" y="13"/>
                    <a:pt x="29" y="19"/>
                    <a:pt x="26" y="23"/>
                  </a:cubicBezTo>
                  <a:cubicBezTo>
                    <a:pt x="22" y="28"/>
                    <a:pt x="16" y="28"/>
                    <a:pt x="13" y="25"/>
                  </a:cubicBezTo>
                  <a:cubicBezTo>
                    <a:pt x="13" y="25"/>
                    <a:pt x="13" y="24"/>
                    <a:pt x="13" y="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grpSp>
      <p:grpSp>
        <p:nvGrpSpPr>
          <p:cNvPr id="2084" name="กลุ่ม 2083"/>
          <p:cNvGrpSpPr/>
          <p:nvPr/>
        </p:nvGrpSpPr>
        <p:grpSpPr>
          <a:xfrm>
            <a:off x="6832997" y="2977158"/>
            <a:ext cx="493514" cy="494109"/>
            <a:chOff x="18191163" y="7939088"/>
            <a:chExt cx="1316037" cy="1317625"/>
          </a:xfrm>
        </p:grpSpPr>
        <p:sp>
          <p:nvSpPr>
            <p:cNvPr id="2055" name="Oval 29"/>
            <p:cNvSpPr>
              <a:spLocks noChangeArrowheads="1"/>
            </p:cNvSpPr>
            <p:nvPr/>
          </p:nvSpPr>
          <p:spPr bwMode="auto">
            <a:xfrm>
              <a:off x="18191163" y="7939088"/>
              <a:ext cx="1316037" cy="1317625"/>
            </a:xfrm>
            <a:prstGeom prst="ellipse">
              <a:avLst/>
            </a:prstGeom>
            <a:solidFill>
              <a:srgbClr val="397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sp>
          <p:nvSpPr>
            <p:cNvPr id="2056" name="Freeform 30"/>
            <p:cNvSpPr>
              <a:spLocks/>
            </p:cNvSpPr>
            <p:nvPr/>
          </p:nvSpPr>
          <p:spPr bwMode="auto">
            <a:xfrm>
              <a:off x="18557875" y="8337550"/>
              <a:ext cx="290512" cy="198438"/>
            </a:xfrm>
            <a:custGeom>
              <a:avLst/>
              <a:gdLst>
                <a:gd name="T0" fmla="*/ 106 w 183"/>
                <a:gd name="T1" fmla="*/ 0 h 125"/>
                <a:gd name="T2" fmla="*/ 0 w 183"/>
                <a:gd name="T3" fmla="*/ 68 h 125"/>
                <a:gd name="T4" fmla="*/ 77 w 183"/>
                <a:gd name="T5" fmla="*/ 125 h 125"/>
                <a:gd name="T6" fmla="*/ 183 w 183"/>
                <a:gd name="T7" fmla="*/ 68 h 125"/>
                <a:gd name="T8" fmla="*/ 106 w 183"/>
                <a:gd name="T9" fmla="*/ 0 h 125"/>
              </a:gdLst>
              <a:ahLst/>
              <a:cxnLst>
                <a:cxn ang="0">
                  <a:pos x="T0" y="T1"/>
                </a:cxn>
                <a:cxn ang="0">
                  <a:pos x="T2" y="T3"/>
                </a:cxn>
                <a:cxn ang="0">
                  <a:pos x="T4" y="T5"/>
                </a:cxn>
                <a:cxn ang="0">
                  <a:pos x="T6" y="T7"/>
                </a:cxn>
                <a:cxn ang="0">
                  <a:pos x="T8" y="T9"/>
                </a:cxn>
              </a:cxnLst>
              <a:rect l="0" t="0" r="r" b="b"/>
              <a:pathLst>
                <a:path w="183" h="125">
                  <a:moveTo>
                    <a:pt x="106" y="0"/>
                  </a:moveTo>
                  <a:lnTo>
                    <a:pt x="0" y="68"/>
                  </a:lnTo>
                  <a:lnTo>
                    <a:pt x="77" y="125"/>
                  </a:lnTo>
                  <a:lnTo>
                    <a:pt x="183" y="68"/>
                  </a:lnTo>
                  <a:lnTo>
                    <a:pt x="1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sp>
          <p:nvSpPr>
            <p:cNvPr id="2057" name="Freeform 31"/>
            <p:cNvSpPr>
              <a:spLocks/>
            </p:cNvSpPr>
            <p:nvPr/>
          </p:nvSpPr>
          <p:spPr bwMode="auto">
            <a:xfrm>
              <a:off x="18848388" y="8337550"/>
              <a:ext cx="276225" cy="198438"/>
            </a:xfrm>
            <a:custGeom>
              <a:avLst/>
              <a:gdLst>
                <a:gd name="T0" fmla="*/ 174 w 174"/>
                <a:gd name="T1" fmla="*/ 68 h 125"/>
                <a:gd name="T2" fmla="*/ 77 w 174"/>
                <a:gd name="T3" fmla="*/ 0 h 125"/>
                <a:gd name="T4" fmla="*/ 0 w 174"/>
                <a:gd name="T5" fmla="*/ 68 h 125"/>
                <a:gd name="T6" fmla="*/ 106 w 174"/>
                <a:gd name="T7" fmla="*/ 125 h 125"/>
                <a:gd name="T8" fmla="*/ 174 w 174"/>
                <a:gd name="T9" fmla="*/ 68 h 125"/>
              </a:gdLst>
              <a:ahLst/>
              <a:cxnLst>
                <a:cxn ang="0">
                  <a:pos x="T0" y="T1"/>
                </a:cxn>
                <a:cxn ang="0">
                  <a:pos x="T2" y="T3"/>
                </a:cxn>
                <a:cxn ang="0">
                  <a:pos x="T4" y="T5"/>
                </a:cxn>
                <a:cxn ang="0">
                  <a:pos x="T6" y="T7"/>
                </a:cxn>
                <a:cxn ang="0">
                  <a:pos x="T8" y="T9"/>
                </a:cxn>
              </a:cxnLst>
              <a:rect l="0" t="0" r="r" b="b"/>
              <a:pathLst>
                <a:path w="174" h="125">
                  <a:moveTo>
                    <a:pt x="174" y="68"/>
                  </a:moveTo>
                  <a:lnTo>
                    <a:pt x="77" y="0"/>
                  </a:lnTo>
                  <a:lnTo>
                    <a:pt x="0" y="68"/>
                  </a:lnTo>
                  <a:lnTo>
                    <a:pt x="106" y="125"/>
                  </a:lnTo>
                  <a:lnTo>
                    <a:pt x="174" y="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sp>
          <p:nvSpPr>
            <p:cNvPr id="2058" name="Freeform 32"/>
            <p:cNvSpPr>
              <a:spLocks/>
            </p:cNvSpPr>
            <p:nvPr/>
          </p:nvSpPr>
          <p:spPr bwMode="auto">
            <a:xfrm>
              <a:off x="18848388" y="8535988"/>
              <a:ext cx="276225" cy="215900"/>
            </a:xfrm>
            <a:custGeom>
              <a:avLst/>
              <a:gdLst>
                <a:gd name="T0" fmla="*/ 0 w 174"/>
                <a:gd name="T1" fmla="*/ 68 h 136"/>
                <a:gd name="T2" fmla="*/ 77 w 174"/>
                <a:gd name="T3" fmla="*/ 136 h 136"/>
                <a:gd name="T4" fmla="*/ 174 w 174"/>
                <a:gd name="T5" fmla="*/ 68 h 136"/>
                <a:gd name="T6" fmla="*/ 106 w 174"/>
                <a:gd name="T7" fmla="*/ 0 h 136"/>
                <a:gd name="T8" fmla="*/ 0 w 174"/>
                <a:gd name="T9" fmla="*/ 68 h 136"/>
              </a:gdLst>
              <a:ahLst/>
              <a:cxnLst>
                <a:cxn ang="0">
                  <a:pos x="T0" y="T1"/>
                </a:cxn>
                <a:cxn ang="0">
                  <a:pos x="T2" y="T3"/>
                </a:cxn>
                <a:cxn ang="0">
                  <a:pos x="T4" y="T5"/>
                </a:cxn>
                <a:cxn ang="0">
                  <a:pos x="T6" y="T7"/>
                </a:cxn>
                <a:cxn ang="0">
                  <a:pos x="T8" y="T9"/>
                </a:cxn>
              </a:cxnLst>
              <a:rect l="0" t="0" r="r" b="b"/>
              <a:pathLst>
                <a:path w="174" h="136">
                  <a:moveTo>
                    <a:pt x="0" y="68"/>
                  </a:moveTo>
                  <a:lnTo>
                    <a:pt x="77" y="136"/>
                  </a:lnTo>
                  <a:lnTo>
                    <a:pt x="174" y="68"/>
                  </a:lnTo>
                  <a:lnTo>
                    <a:pt x="106" y="0"/>
                  </a:lnTo>
                  <a:lnTo>
                    <a:pt x="0" y="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sp>
          <p:nvSpPr>
            <p:cNvPr id="2059" name="Freeform 33"/>
            <p:cNvSpPr>
              <a:spLocks/>
            </p:cNvSpPr>
            <p:nvPr/>
          </p:nvSpPr>
          <p:spPr bwMode="auto">
            <a:xfrm>
              <a:off x="18557875" y="8535988"/>
              <a:ext cx="290512" cy="215900"/>
            </a:xfrm>
            <a:custGeom>
              <a:avLst/>
              <a:gdLst>
                <a:gd name="T0" fmla="*/ 0 w 183"/>
                <a:gd name="T1" fmla="*/ 68 h 136"/>
                <a:gd name="T2" fmla="*/ 106 w 183"/>
                <a:gd name="T3" fmla="*/ 136 h 136"/>
                <a:gd name="T4" fmla="*/ 183 w 183"/>
                <a:gd name="T5" fmla="*/ 68 h 136"/>
                <a:gd name="T6" fmla="*/ 77 w 183"/>
                <a:gd name="T7" fmla="*/ 0 h 136"/>
                <a:gd name="T8" fmla="*/ 0 w 183"/>
                <a:gd name="T9" fmla="*/ 68 h 136"/>
              </a:gdLst>
              <a:ahLst/>
              <a:cxnLst>
                <a:cxn ang="0">
                  <a:pos x="T0" y="T1"/>
                </a:cxn>
                <a:cxn ang="0">
                  <a:pos x="T2" y="T3"/>
                </a:cxn>
                <a:cxn ang="0">
                  <a:pos x="T4" y="T5"/>
                </a:cxn>
                <a:cxn ang="0">
                  <a:pos x="T6" y="T7"/>
                </a:cxn>
                <a:cxn ang="0">
                  <a:pos x="T8" y="T9"/>
                </a:cxn>
              </a:cxnLst>
              <a:rect l="0" t="0" r="r" b="b"/>
              <a:pathLst>
                <a:path w="183" h="136">
                  <a:moveTo>
                    <a:pt x="0" y="68"/>
                  </a:moveTo>
                  <a:lnTo>
                    <a:pt x="106" y="136"/>
                  </a:lnTo>
                  <a:lnTo>
                    <a:pt x="183" y="68"/>
                  </a:lnTo>
                  <a:lnTo>
                    <a:pt x="77" y="0"/>
                  </a:lnTo>
                  <a:lnTo>
                    <a:pt x="0" y="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sp>
          <p:nvSpPr>
            <p:cNvPr id="2060" name="Freeform 34"/>
            <p:cNvSpPr>
              <a:spLocks/>
            </p:cNvSpPr>
            <p:nvPr/>
          </p:nvSpPr>
          <p:spPr bwMode="auto">
            <a:xfrm>
              <a:off x="18680113" y="8674100"/>
              <a:ext cx="336550" cy="200025"/>
            </a:xfrm>
            <a:custGeom>
              <a:avLst/>
              <a:gdLst>
                <a:gd name="T0" fmla="*/ 106 w 212"/>
                <a:gd name="T1" fmla="*/ 0 h 126"/>
                <a:gd name="T2" fmla="*/ 29 w 212"/>
                <a:gd name="T3" fmla="*/ 58 h 126"/>
                <a:gd name="T4" fmla="*/ 0 w 212"/>
                <a:gd name="T5" fmla="*/ 39 h 126"/>
                <a:gd name="T6" fmla="*/ 0 w 212"/>
                <a:gd name="T7" fmla="*/ 58 h 126"/>
                <a:gd name="T8" fmla="*/ 106 w 212"/>
                <a:gd name="T9" fmla="*/ 126 h 126"/>
                <a:gd name="T10" fmla="*/ 212 w 212"/>
                <a:gd name="T11" fmla="*/ 58 h 126"/>
                <a:gd name="T12" fmla="*/ 212 w 212"/>
                <a:gd name="T13" fmla="*/ 39 h 126"/>
                <a:gd name="T14" fmla="*/ 183 w 212"/>
                <a:gd name="T15" fmla="*/ 58 h 126"/>
                <a:gd name="T16" fmla="*/ 106 w 212"/>
                <a:gd name="T17"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126">
                  <a:moveTo>
                    <a:pt x="106" y="0"/>
                  </a:moveTo>
                  <a:lnTo>
                    <a:pt x="29" y="58"/>
                  </a:lnTo>
                  <a:lnTo>
                    <a:pt x="0" y="39"/>
                  </a:lnTo>
                  <a:lnTo>
                    <a:pt x="0" y="58"/>
                  </a:lnTo>
                  <a:lnTo>
                    <a:pt x="106" y="126"/>
                  </a:lnTo>
                  <a:lnTo>
                    <a:pt x="212" y="58"/>
                  </a:lnTo>
                  <a:lnTo>
                    <a:pt x="212" y="39"/>
                  </a:lnTo>
                  <a:lnTo>
                    <a:pt x="183" y="58"/>
                  </a:lnTo>
                  <a:lnTo>
                    <a:pt x="1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grpSp>
      <p:grpSp>
        <p:nvGrpSpPr>
          <p:cNvPr id="2080" name="กลุ่ม 2079"/>
          <p:cNvGrpSpPr/>
          <p:nvPr/>
        </p:nvGrpSpPr>
        <p:grpSpPr>
          <a:xfrm>
            <a:off x="4472583" y="2247900"/>
            <a:ext cx="494109" cy="494109"/>
            <a:chOff x="11896725" y="5994400"/>
            <a:chExt cx="1317625" cy="1317625"/>
          </a:xfrm>
        </p:grpSpPr>
        <p:sp>
          <p:nvSpPr>
            <p:cNvPr id="2061" name="Oval 35"/>
            <p:cNvSpPr>
              <a:spLocks noChangeArrowheads="1"/>
            </p:cNvSpPr>
            <p:nvPr/>
          </p:nvSpPr>
          <p:spPr bwMode="auto">
            <a:xfrm>
              <a:off x="11896725" y="5994400"/>
              <a:ext cx="1317625" cy="1317625"/>
            </a:xfrm>
            <a:prstGeom prst="ellipse">
              <a:avLst/>
            </a:prstGeom>
            <a:solidFill>
              <a:srgbClr val="FFC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sp>
          <p:nvSpPr>
            <p:cNvPr id="2062" name="Freeform 36"/>
            <p:cNvSpPr>
              <a:spLocks noEditPoints="1"/>
            </p:cNvSpPr>
            <p:nvPr/>
          </p:nvSpPr>
          <p:spPr bwMode="auto">
            <a:xfrm>
              <a:off x="12311063" y="6392863"/>
              <a:ext cx="488950" cy="504825"/>
            </a:xfrm>
            <a:custGeom>
              <a:avLst/>
              <a:gdLst>
                <a:gd name="T0" fmla="*/ 9 w 32"/>
                <a:gd name="T1" fmla="*/ 33 h 33"/>
                <a:gd name="T2" fmla="*/ 6 w 32"/>
                <a:gd name="T3" fmla="*/ 32 h 33"/>
                <a:gd name="T4" fmla="*/ 0 w 32"/>
                <a:gd name="T5" fmla="*/ 23 h 33"/>
                <a:gd name="T6" fmla="*/ 0 w 32"/>
                <a:gd name="T7" fmla="*/ 11 h 33"/>
                <a:gd name="T8" fmla="*/ 7 w 32"/>
                <a:gd name="T9" fmla="*/ 1 h 33"/>
                <a:gd name="T10" fmla="*/ 19 w 32"/>
                <a:gd name="T11" fmla="*/ 1 h 33"/>
                <a:gd name="T12" fmla="*/ 26 w 32"/>
                <a:gd name="T13" fmla="*/ 8 h 33"/>
                <a:gd name="T14" fmla="*/ 27 w 32"/>
                <a:gd name="T15" fmla="*/ 13 h 33"/>
                <a:gd name="T16" fmla="*/ 31 w 32"/>
                <a:gd name="T17" fmla="*/ 13 h 33"/>
                <a:gd name="T18" fmla="*/ 32 w 32"/>
                <a:gd name="T19" fmla="*/ 15 h 33"/>
                <a:gd name="T20" fmla="*/ 31 w 32"/>
                <a:gd name="T21" fmla="*/ 27 h 33"/>
                <a:gd name="T22" fmla="*/ 23 w 32"/>
                <a:gd name="T23" fmla="*/ 33 h 33"/>
                <a:gd name="T24" fmla="*/ 21 w 32"/>
                <a:gd name="T25" fmla="*/ 33 h 33"/>
                <a:gd name="T26" fmla="*/ 9 w 32"/>
                <a:gd name="T27" fmla="*/ 33 h 33"/>
                <a:gd name="T28" fmla="*/ 21 w 32"/>
                <a:gd name="T29" fmla="*/ 24 h 33"/>
                <a:gd name="T30" fmla="*/ 21 w 32"/>
                <a:gd name="T31" fmla="*/ 21 h 33"/>
                <a:gd name="T32" fmla="*/ 10 w 32"/>
                <a:gd name="T33" fmla="*/ 21 h 33"/>
                <a:gd name="T34" fmla="*/ 10 w 32"/>
                <a:gd name="T35" fmla="*/ 24 h 33"/>
                <a:gd name="T36" fmla="*/ 21 w 32"/>
                <a:gd name="T37" fmla="*/ 24 h 33"/>
                <a:gd name="T38" fmla="*/ 16 w 32"/>
                <a:gd name="T39" fmla="*/ 13 h 33"/>
                <a:gd name="T40" fmla="*/ 15 w 32"/>
                <a:gd name="T41" fmla="*/ 9 h 33"/>
                <a:gd name="T42" fmla="*/ 10 w 32"/>
                <a:gd name="T43" fmla="*/ 9 h 33"/>
                <a:gd name="T44" fmla="*/ 10 w 32"/>
                <a:gd name="T45" fmla="*/ 13 h 33"/>
                <a:gd name="T46" fmla="*/ 16 w 32"/>
                <a:gd name="T47" fmla="*/ 1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3">
                  <a:moveTo>
                    <a:pt x="9" y="33"/>
                  </a:moveTo>
                  <a:cubicBezTo>
                    <a:pt x="8" y="33"/>
                    <a:pt x="7" y="32"/>
                    <a:pt x="6" y="32"/>
                  </a:cubicBezTo>
                  <a:cubicBezTo>
                    <a:pt x="2" y="30"/>
                    <a:pt x="0" y="27"/>
                    <a:pt x="0" y="23"/>
                  </a:cubicBezTo>
                  <a:cubicBezTo>
                    <a:pt x="0" y="21"/>
                    <a:pt x="0" y="12"/>
                    <a:pt x="0" y="11"/>
                  </a:cubicBezTo>
                  <a:cubicBezTo>
                    <a:pt x="0" y="6"/>
                    <a:pt x="3" y="2"/>
                    <a:pt x="7" y="1"/>
                  </a:cubicBezTo>
                  <a:cubicBezTo>
                    <a:pt x="9" y="0"/>
                    <a:pt x="17" y="0"/>
                    <a:pt x="19" y="1"/>
                  </a:cubicBezTo>
                  <a:cubicBezTo>
                    <a:pt x="22" y="2"/>
                    <a:pt x="25" y="4"/>
                    <a:pt x="26" y="8"/>
                  </a:cubicBezTo>
                  <a:cubicBezTo>
                    <a:pt x="26" y="10"/>
                    <a:pt x="26" y="12"/>
                    <a:pt x="27" y="13"/>
                  </a:cubicBezTo>
                  <a:cubicBezTo>
                    <a:pt x="29" y="13"/>
                    <a:pt x="30" y="13"/>
                    <a:pt x="31" y="13"/>
                  </a:cubicBezTo>
                  <a:cubicBezTo>
                    <a:pt x="31" y="13"/>
                    <a:pt x="32" y="14"/>
                    <a:pt x="32" y="15"/>
                  </a:cubicBezTo>
                  <a:cubicBezTo>
                    <a:pt x="32" y="24"/>
                    <a:pt x="32" y="25"/>
                    <a:pt x="31" y="27"/>
                  </a:cubicBezTo>
                  <a:cubicBezTo>
                    <a:pt x="29" y="30"/>
                    <a:pt x="26" y="33"/>
                    <a:pt x="23" y="33"/>
                  </a:cubicBezTo>
                  <a:cubicBezTo>
                    <a:pt x="22" y="33"/>
                    <a:pt x="22" y="33"/>
                    <a:pt x="21" y="33"/>
                  </a:cubicBezTo>
                  <a:cubicBezTo>
                    <a:pt x="21" y="33"/>
                    <a:pt x="11" y="33"/>
                    <a:pt x="9" y="33"/>
                  </a:cubicBezTo>
                  <a:close/>
                  <a:moveTo>
                    <a:pt x="21" y="24"/>
                  </a:moveTo>
                  <a:cubicBezTo>
                    <a:pt x="24" y="24"/>
                    <a:pt x="24" y="21"/>
                    <a:pt x="21" y="21"/>
                  </a:cubicBezTo>
                  <a:cubicBezTo>
                    <a:pt x="18" y="21"/>
                    <a:pt x="14" y="21"/>
                    <a:pt x="10" y="21"/>
                  </a:cubicBezTo>
                  <a:cubicBezTo>
                    <a:pt x="7" y="21"/>
                    <a:pt x="8" y="24"/>
                    <a:pt x="10" y="24"/>
                  </a:cubicBezTo>
                  <a:cubicBezTo>
                    <a:pt x="12" y="24"/>
                    <a:pt x="21" y="24"/>
                    <a:pt x="21" y="24"/>
                  </a:cubicBezTo>
                  <a:close/>
                  <a:moveTo>
                    <a:pt x="16" y="13"/>
                  </a:moveTo>
                  <a:cubicBezTo>
                    <a:pt x="18" y="12"/>
                    <a:pt x="18" y="9"/>
                    <a:pt x="15" y="9"/>
                  </a:cubicBezTo>
                  <a:cubicBezTo>
                    <a:pt x="15" y="9"/>
                    <a:pt x="10" y="9"/>
                    <a:pt x="10" y="9"/>
                  </a:cubicBezTo>
                  <a:cubicBezTo>
                    <a:pt x="7" y="9"/>
                    <a:pt x="8" y="13"/>
                    <a:pt x="10" y="13"/>
                  </a:cubicBezTo>
                  <a:cubicBezTo>
                    <a:pt x="10" y="13"/>
                    <a:pt x="15" y="13"/>
                    <a:pt x="16"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grpSp>
      <p:grpSp>
        <p:nvGrpSpPr>
          <p:cNvPr id="667" name="กลุ่ม 666"/>
          <p:cNvGrpSpPr/>
          <p:nvPr/>
        </p:nvGrpSpPr>
        <p:grpSpPr>
          <a:xfrm>
            <a:off x="4472583" y="1518643"/>
            <a:ext cx="494109" cy="494109"/>
            <a:chOff x="11896725" y="4049713"/>
            <a:chExt cx="1317625" cy="1317625"/>
          </a:xfrm>
        </p:grpSpPr>
        <p:sp>
          <p:nvSpPr>
            <p:cNvPr id="2063" name="Oval 37"/>
            <p:cNvSpPr>
              <a:spLocks noChangeArrowheads="1"/>
            </p:cNvSpPr>
            <p:nvPr/>
          </p:nvSpPr>
          <p:spPr bwMode="auto">
            <a:xfrm>
              <a:off x="11896725" y="4049713"/>
              <a:ext cx="1317625" cy="1317625"/>
            </a:xfrm>
            <a:prstGeom prst="ellipse">
              <a:avLst/>
            </a:prstGeom>
            <a:solidFill>
              <a:srgbClr val="1F96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sp>
          <p:nvSpPr>
            <p:cNvPr id="2064" name="Freeform 38"/>
            <p:cNvSpPr>
              <a:spLocks noEditPoints="1"/>
            </p:cNvSpPr>
            <p:nvPr/>
          </p:nvSpPr>
          <p:spPr bwMode="auto">
            <a:xfrm>
              <a:off x="12295188" y="4432300"/>
              <a:ext cx="520700" cy="536575"/>
            </a:xfrm>
            <a:custGeom>
              <a:avLst/>
              <a:gdLst>
                <a:gd name="T0" fmla="*/ 32 w 34"/>
                <a:gd name="T1" fmla="*/ 20 h 35"/>
                <a:gd name="T2" fmla="*/ 33 w 34"/>
                <a:gd name="T3" fmla="*/ 18 h 35"/>
                <a:gd name="T4" fmla="*/ 17 w 34"/>
                <a:gd name="T5" fmla="*/ 2 h 35"/>
                <a:gd name="T6" fmla="*/ 14 w 34"/>
                <a:gd name="T7" fmla="*/ 2 h 35"/>
                <a:gd name="T8" fmla="*/ 9 w 34"/>
                <a:gd name="T9" fmla="*/ 0 h 35"/>
                <a:gd name="T10" fmla="*/ 0 w 34"/>
                <a:gd name="T11" fmla="*/ 10 h 35"/>
                <a:gd name="T12" fmla="*/ 1 w 34"/>
                <a:gd name="T13" fmla="*/ 14 h 35"/>
                <a:gd name="T14" fmla="*/ 1 w 34"/>
                <a:gd name="T15" fmla="*/ 18 h 35"/>
                <a:gd name="T16" fmla="*/ 17 w 34"/>
                <a:gd name="T17" fmla="*/ 34 h 35"/>
                <a:gd name="T18" fmla="*/ 20 w 34"/>
                <a:gd name="T19" fmla="*/ 34 h 35"/>
                <a:gd name="T20" fmla="*/ 25 w 34"/>
                <a:gd name="T21" fmla="*/ 35 h 35"/>
                <a:gd name="T22" fmla="*/ 34 w 34"/>
                <a:gd name="T23" fmla="*/ 26 h 35"/>
                <a:gd name="T24" fmla="*/ 32 w 34"/>
                <a:gd name="T25" fmla="*/ 20 h 35"/>
                <a:gd name="T26" fmla="*/ 21 w 34"/>
                <a:gd name="T27" fmla="*/ 27 h 35"/>
                <a:gd name="T28" fmla="*/ 14 w 34"/>
                <a:gd name="T29" fmla="*/ 27 h 35"/>
                <a:gd name="T30" fmla="*/ 9 w 34"/>
                <a:gd name="T31" fmla="*/ 23 h 35"/>
                <a:gd name="T32" fmla="*/ 12 w 34"/>
                <a:gd name="T33" fmla="*/ 22 h 35"/>
                <a:gd name="T34" fmla="*/ 13 w 34"/>
                <a:gd name="T35" fmla="*/ 23 h 35"/>
                <a:gd name="T36" fmla="*/ 20 w 34"/>
                <a:gd name="T37" fmla="*/ 23 h 35"/>
                <a:gd name="T38" fmla="*/ 20 w 34"/>
                <a:gd name="T39" fmla="*/ 21 h 35"/>
                <a:gd name="T40" fmla="*/ 13 w 34"/>
                <a:gd name="T41" fmla="*/ 19 h 35"/>
                <a:gd name="T42" fmla="*/ 10 w 34"/>
                <a:gd name="T43" fmla="*/ 10 h 35"/>
                <a:gd name="T44" fmla="*/ 16 w 34"/>
                <a:gd name="T45" fmla="*/ 7 h 35"/>
                <a:gd name="T46" fmla="*/ 24 w 34"/>
                <a:gd name="T47" fmla="*/ 12 h 35"/>
                <a:gd name="T48" fmla="*/ 23 w 34"/>
                <a:gd name="T49" fmla="*/ 14 h 35"/>
                <a:gd name="T50" fmla="*/ 20 w 34"/>
                <a:gd name="T51" fmla="*/ 12 h 35"/>
                <a:gd name="T52" fmla="*/ 14 w 34"/>
                <a:gd name="T53" fmla="*/ 11 h 35"/>
                <a:gd name="T54" fmla="*/ 14 w 34"/>
                <a:gd name="T55" fmla="*/ 14 h 35"/>
                <a:gd name="T56" fmla="*/ 22 w 34"/>
                <a:gd name="T57" fmla="*/ 17 h 35"/>
                <a:gd name="T58" fmla="*/ 25 w 34"/>
                <a:gd name="T59" fmla="*/ 22 h 35"/>
                <a:gd name="T60" fmla="*/ 21 w 34"/>
                <a:gd name="T6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 h="35">
                  <a:moveTo>
                    <a:pt x="32" y="20"/>
                  </a:moveTo>
                  <a:cubicBezTo>
                    <a:pt x="33" y="20"/>
                    <a:pt x="33" y="19"/>
                    <a:pt x="33" y="18"/>
                  </a:cubicBezTo>
                  <a:cubicBezTo>
                    <a:pt x="33" y="9"/>
                    <a:pt x="25" y="2"/>
                    <a:pt x="17" y="2"/>
                  </a:cubicBezTo>
                  <a:cubicBezTo>
                    <a:pt x="16" y="2"/>
                    <a:pt x="15" y="2"/>
                    <a:pt x="14" y="2"/>
                  </a:cubicBezTo>
                  <a:cubicBezTo>
                    <a:pt x="13" y="1"/>
                    <a:pt x="11" y="0"/>
                    <a:pt x="9" y="0"/>
                  </a:cubicBezTo>
                  <a:cubicBezTo>
                    <a:pt x="4" y="0"/>
                    <a:pt x="0" y="5"/>
                    <a:pt x="0" y="10"/>
                  </a:cubicBezTo>
                  <a:cubicBezTo>
                    <a:pt x="0" y="11"/>
                    <a:pt x="0" y="13"/>
                    <a:pt x="1" y="14"/>
                  </a:cubicBezTo>
                  <a:cubicBezTo>
                    <a:pt x="1" y="16"/>
                    <a:pt x="1" y="17"/>
                    <a:pt x="1" y="18"/>
                  </a:cubicBezTo>
                  <a:cubicBezTo>
                    <a:pt x="1" y="27"/>
                    <a:pt x="8" y="34"/>
                    <a:pt x="17" y="34"/>
                  </a:cubicBezTo>
                  <a:cubicBezTo>
                    <a:pt x="18" y="34"/>
                    <a:pt x="19" y="34"/>
                    <a:pt x="20" y="34"/>
                  </a:cubicBezTo>
                  <a:cubicBezTo>
                    <a:pt x="21" y="34"/>
                    <a:pt x="23" y="35"/>
                    <a:pt x="25" y="35"/>
                  </a:cubicBezTo>
                  <a:cubicBezTo>
                    <a:pt x="30" y="35"/>
                    <a:pt x="34" y="31"/>
                    <a:pt x="34" y="26"/>
                  </a:cubicBezTo>
                  <a:cubicBezTo>
                    <a:pt x="34" y="24"/>
                    <a:pt x="33" y="22"/>
                    <a:pt x="32" y="20"/>
                  </a:cubicBezTo>
                  <a:close/>
                  <a:moveTo>
                    <a:pt x="21" y="27"/>
                  </a:moveTo>
                  <a:cubicBezTo>
                    <a:pt x="19" y="28"/>
                    <a:pt x="16" y="28"/>
                    <a:pt x="14" y="27"/>
                  </a:cubicBezTo>
                  <a:cubicBezTo>
                    <a:pt x="10" y="27"/>
                    <a:pt x="9" y="25"/>
                    <a:pt x="9" y="23"/>
                  </a:cubicBezTo>
                  <a:cubicBezTo>
                    <a:pt x="8" y="21"/>
                    <a:pt x="11" y="20"/>
                    <a:pt x="12" y="22"/>
                  </a:cubicBezTo>
                  <a:cubicBezTo>
                    <a:pt x="13" y="22"/>
                    <a:pt x="13" y="23"/>
                    <a:pt x="13" y="23"/>
                  </a:cubicBezTo>
                  <a:cubicBezTo>
                    <a:pt x="15" y="25"/>
                    <a:pt x="19" y="25"/>
                    <a:pt x="20" y="23"/>
                  </a:cubicBezTo>
                  <a:cubicBezTo>
                    <a:pt x="21" y="22"/>
                    <a:pt x="21" y="22"/>
                    <a:pt x="20" y="21"/>
                  </a:cubicBezTo>
                  <a:cubicBezTo>
                    <a:pt x="19" y="20"/>
                    <a:pt x="19" y="20"/>
                    <a:pt x="13" y="19"/>
                  </a:cubicBezTo>
                  <a:cubicBezTo>
                    <a:pt x="8" y="17"/>
                    <a:pt x="8" y="13"/>
                    <a:pt x="10" y="10"/>
                  </a:cubicBezTo>
                  <a:cubicBezTo>
                    <a:pt x="11" y="8"/>
                    <a:pt x="13" y="8"/>
                    <a:pt x="16" y="7"/>
                  </a:cubicBezTo>
                  <a:cubicBezTo>
                    <a:pt x="20" y="7"/>
                    <a:pt x="24" y="9"/>
                    <a:pt x="24" y="12"/>
                  </a:cubicBezTo>
                  <a:cubicBezTo>
                    <a:pt x="24" y="13"/>
                    <a:pt x="24" y="13"/>
                    <a:pt x="23" y="14"/>
                  </a:cubicBezTo>
                  <a:cubicBezTo>
                    <a:pt x="21" y="14"/>
                    <a:pt x="21" y="13"/>
                    <a:pt x="20" y="12"/>
                  </a:cubicBezTo>
                  <a:cubicBezTo>
                    <a:pt x="18" y="10"/>
                    <a:pt x="15" y="11"/>
                    <a:pt x="14" y="11"/>
                  </a:cubicBezTo>
                  <a:cubicBezTo>
                    <a:pt x="13" y="12"/>
                    <a:pt x="13" y="14"/>
                    <a:pt x="14" y="14"/>
                  </a:cubicBezTo>
                  <a:cubicBezTo>
                    <a:pt x="15" y="15"/>
                    <a:pt x="20" y="16"/>
                    <a:pt x="22" y="17"/>
                  </a:cubicBezTo>
                  <a:cubicBezTo>
                    <a:pt x="24" y="18"/>
                    <a:pt x="25" y="19"/>
                    <a:pt x="25" y="22"/>
                  </a:cubicBezTo>
                  <a:cubicBezTo>
                    <a:pt x="25" y="24"/>
                    <a:pt x="24" y="26"/>
                    <a:pt x="21" y="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grpSp>
      <p:grpSp>
        <p:nvGrpSpPr>
          <p:cNvPr id="2081" name="กลุ่ม 2080"/>
          <p:cNvGrpSpPr/>
          <p:nvPr/>
        </p:nvGrpSpPr>
        <p:grpSpPr>
          <a:xfrm>
            <a:off x="5259586" y="2247900"/>
            <a:ext cx="493514" cy="494109"/>
            <a:chOff x="13995400" y="5994400"/>
            <a:chExt cx="1316037" cy="1317625"/>
          </a:xfrm>
        </p:grpSpPr>
        <p:sp>
          <p:nvSpPr>
            <p:cNvPr id="2065" name="Oval 39"/>
            <p:cNvSpPr>
              <a:spLocks noChangeArrowheads="1"/>
            </p:cNvSpPr>
            <p:nvPr/>
          </p:nvSpPr>
          <p:spPr bwMode="auto">
            <a:xfrm>
              <a:off x="13995400" y="5994400"/>
              <a:ext cx="1316037" cy="1317625"/>
            </a:xfrm>
            <a:prstGeom prst="ellipse">
              <a:avLst/>
            </a:prstGeom>
            <a:solidFill>
              <a:srgbClr val="7D57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sp>
          <p:nvSpPr>
            <p:cNvPr id="2066" name="Freeform 40"/>
            <p:cNvSpPr>
              <a:spLocks noEditPoints="1"/>
            </p:cNvSpPr>
            <p:nvPr/>
          </p:nvSpPr>
          <p:spPr bwMode="auto">
            <a:xfrm>
              <a:off x="14392275" y="6392863"/>
              <a:ext cx="520700" cy="504825"/>
            </a:xfrm>
            <a:custGeom>
              <a:avLst/>
              <a:gdLst>
                <a:gd name="T0" fmla="*/ 28 w 34"/>
                <a:gd name="T1" fmla="*/ 0 h 33"/>
                <a:gd name="T2" fmla="*/ 5 w 34"/>
                <a:gd name="T3" fmla="*/ 0 h 33"/>
                <a:gd name="T4" fmla="*/ 0 w 34"/>
                <a:gd name="T5" fmla="*/ 5 h 33"/>
                <a:gd name="T6" fmla="*/ 0 w 34"/>
                <a:gd name="T7" fmla="*/ 28 h 33"/>
                <a:gd name="T8" fmla="*/ 5 w 34"/>
                <a:gd name="T9" fmla="*/ 33 h 33"/>
                <a:gd name="T10" fmla="*/ 28 w 34"/>
                <a:gd name="T11" fmla="*/ 33 h 33"/>
                <a:gd name="T12" fmla="*/ 34 w 34"/>
                <a:gd name="T13" fmla="*/ 28 h 33"/>
                <a:gd name="T14" fmla="*/ 34 w 34"/>
                <a:gd name="T15" fmla="*/ 5 h 33"/>
                <a:gd name="T16" fmla="*/ 28 w 34"/>
                <a:gd name="T17" fmla="*/ 0 h 33"/>
                <a:gd name="T18" fmla="*/ 24 w 34"/>
                <a:gd name="T19" fmla="*/ 4 h 33"/>
                <a:gd name="T20" fmla="*/ 25 w 34"/>
                <a:gd name="T21" fmla="*/ 3 h 33"/>
                <a:gd name="T22" fmla="*/ 29 w 34"/>
                <a:gd name="T23" fmla="*/ 3 h 33"/>
                <a:gd name="T24" fmla="*/ 30 w 34"/>
                <a:gd name="T25" fmla="*/ 4 h 33"/>
                <a:gd name="T26" fmla="*/ 30 w 34"/>
                <a:gd name="T27" fmla="*/ 8 h 33"/>
                <a:gd name="T28" fmla="*/ 29 w 34"/>
                <a:gd name="T29" fmla="*/ 9 h 33"/>
                <a:gd name="T30" fmla="*/ 25 w 34"/>
                <a:gd name="T31" fmla="*/ 9 h 33"/>
                <a:gd name="T32" fmla="*/ 24 w 34"/>
                <a:gd name="T33" fmla="*/ 8 h 33"/>
                <a:gd name="T34" fmla="*/ 24 w 34"/>
                <a:gd name="T35" fmla="*/ 4 h 33"/>
                <a:gd name="T36" fmla="*/ 11 w 34"/>
                <a:gd name="T37" fmla="*/ 14 h 33"/>
                <a:gd name="T38" fmla="*/ 17 w 34"/>
                <a:gd name="T39" fmla="*/ 10 h 33"/>
                <a:gd name="T40" fmla="*/ 23 w 34"/>
                <a:gd name="T41" fmla="*/ 14 h 33"/>
                <a:gd name="T42" fmla="*/ 24 w 34"/>
                <a:gd name="T43" fmla="*/ 17 h 33"/>
                <a:gd name="T44" fmla="*/ 17 w 34"/>
                <a:gd name="T45" fmla="*/ 23 h 33"/>
                <a:gd name="T46" fmla="*/ 10 w 34"/>
                <a:gd name="T47" fmla="*/ 17 h 33"/>
                <a:gd name="T48" fmla="*/ 11 w 34"/>
                <a:gd name="T49" fmla="*/ 14 h 33"/>
                <a:gd name="T50" fmla="*/ 30 w 34"/>
                <a:gd name="T51" fmla="*/ 28 h 33"/>
                <a:gd name="T52" fmla="*/ 28 w 34"/>
                <a:gd name="T53" fmla="*/ 30 h 33"/>
                <a:gd name="T54" fmla="*/ 5 w 34"/>
                <a:gd name="T55" fmla="*/ 30 h 33"/>
                <a:gd name="T56" fmla="*/ 4 w 34"/>
                <a:gd name="T57" fmla="*/ 28 h 33"/>
                <a:gd name="T58" fmla="*/ 4 w 34"/>
                <a:gd name="T59" fmla="*/ 14 h 33"/>
                <a:gd name="T60" fmla="*/ 7 w 34"/>
                <a:gd name="T61" fmla="*/ 14 h 33"/>
                <a:gd name="T62" fmla="*/ 7 w 34"/>
                <a:gd name="T63" fmla="*/ 17 h 33"/>
                <a:gd name="T64" fmla="*/ 17 w 34"/>
                <a:gd name="T65" fmla="*/ 27 h 33"/>
                <a:gd name="T66" fmla="*/ 27 w 34"/>
                <a:gd name="T67" fmla="*/ 17 h 33"/>
                <a:gd name="T68" fmla="*/ 27 w 34"/>
                <a:gd name="T69" fmla="*/ 14 h 33"/>
                <a:gd name="T70" fmla="*/ 30 w 34"/>
                <a:gd name="T71" fmla="*/ 14 h 33"/>
                <a:gd name="T72" fmla="*/ 30 w 34"/>
                <a:gd name="T73"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33">
                  <a:moveTo>
                    <a:pt x="28" y="0"/>
                  </a:moveTo>
                  <a:cubicBezTo>
                    <a:pt x="5" y="0"/>
                    <a:pt x="5" y="0"/>
                    <a:pt x="5" y="0"/>
                  </a:cubicBezTo>
                  <a:cubicBezTo>
                    <a:pt x="2" y="0"/>
                    <a:pt x="0" y="2"/>
                    <a:pt x="0" y="5"/>
                  </a:cubicBezTo>
                  <a:cubicBezTo>
                    <a:pt x="0" y="28"/>
                    <a:pt x="0" y="28"/>
                    <a:pt x="0" y="28"/>
                  </a:cubicBezTo>
                  <a:cubicBezTo>
                    <a:pt x="0" y="31"/>
                    <a:pt x="2" y="33"/>
                    <a:pt x="5" y="33"/>
                  </a:cubicBezTo>
                  <a:cubicBezTo>
                    <a:pt x="28" y="33"/>
                    <a:pt x="28" y="33"/>
                    <a:pt x="28" y="33"/>
                  </a:cubicBezTo>
                  <a:cubicBezTo>
                    <a:pt x="31" y="33"/>
                    <a:pt x="34" y="31"/>
                    <a:pt x="34" y="28"/>
                  </a:cubicBezTo>
                  <a:cubicBezTo>
                    <a:pt x="34" y="5"/>
                    <a:pt x="34" y="5"/>
                    <a:pt x="34" y="5"/>
                  </a:cubicBezTo>
                  <a:cubicBezTo>
                    <a:pt x="34" y="2"/>
                    <a:pt x="31" y="0"/>
                    <a:pt x="28" y="0"/>
                  </a:cubicBezTo>
                  <a:close/>
                  <a:moveTo>
                    <a:pt x="24" y="4"/>
                  </a:moveTo>
                  <a:cubicBezTo>
                    <a:pt x="24" y="4"/>
                    <a:pt x="24" y="3"/>
                    <a:pt x="25" y="3"/>
                  </a:cubicBezTo>
                  <a:cubicBezTo>
                    <a:pt x="29" y="3"/>
                    <a:pt x="29" y="3"/>
                    <a:pt x="29" y="3"/>
                  </a:cubicBezTo>
                  <a:cubicBezTo>
                    <a:pt x="30" y="3"/>
                    <a:pt x="30" y="4"/>
                    <a:pt x="30" y="4"/>
                  </a:cubicBezTo>
                  <a:cubicBezTo>
                    <a:pt x="30" y="8"/>
                    <a:pt x="30" y="8"/>
                    <a:pt x="30" y="8"/>
                  </a:cubicBezTo>
                  <a:cubicBezTo>
                    <a:pt x="30" y="9"/>
                    <a:pt x="30" y="9"/>
                    <a:pt x="29" y="9"/>
                  </a:cubicBezTo>
                  <a:cubicBezTo>
                    <a:pt x="25" y="9"/>
                    <a:pt x="25" y="9"/>
                    <a:pt x="25" y="9"/>
                  </a:cubicBezTo>
                  <a:cubicBezTo>
                    <a:pt x="24" y="9"/>
                    <a:pt x="24" y="9"/>
                    <a:pt x="24" y="8"/>
                  </a:cubicBezTo>
                  <a:lnTo>
                    <a:pt x="24" y="4"/>
                  </a:lnTo>
                  <a:close/>
                  <a:moveTo>
                    <a:pt x="11" y="14"/>
                  </a:moveTo>
                  <a:cubicBezTo>
                    <a:pt x="12" y="12"/>
                    <a:pt x="14" y="10"/>
                    <a:pt x="17" y="10"/>
                  </a:cubicBezTo>
                  <a:cubicBezTo>
                    <a:pt x="20" y="10"/>
                    <a:pt x="22" y="12"/>
                    <a:pt x="23" y="14"/>
                  </a:cubicBezTo>
                  <a:cubicBezTo>
                    <a:pt x="23" y="15"/>
                    <a:pt x="24" y="16"/>
                    <a:pt x="24" y="17"/>
                  </a:cubicBezTo>
                  <a:cubicBezTo>
                    <a:pt x="24" y="20"/>
                    <a:pt x="21" y="23"/>
                    <a:pt x="17" y="23"/>
                  </a:cubicBezTo>
                  <a:cubicBezTo>
                    <a:pt x="13" y="23"/>
                    <a:pt x="10" y="20"/>
                    <a:pt x="10" y="17"/>
                  </a:cubicBezTo>
                  <a:cubicBezTo>
                    <a:pt x="10" y="16"/>
                    <a:pt x="10" y="15"/>
                    <a:pt x="11" y="14"/>
                  </a:cubicBezTo>
                  <a:close/>
                  <a:moveTo>
                    <a:pt x="30" y="28"/>
                  </a:moveTo>
                  <a:cubicBezTo>
                    <a:pt x="30" y="29"/>
                    <a:pt x="29" y="30"/>
                    <a:pt x="28" y="30"/>
                  </a:cubicBezTo>
                  <a:cubicBezTo>
                    <a:pt x="5" y="30"/>
                    <a:pt x="5" y="30"/>
                    <a:pt x="5" y="30"/>
                  </a:cubicBezTo>
                  <a:cubicBezTo>
                    <a:pt x="4" y="30"/>
                    <a:pt x="4" y="29"/>
                    <a:pt x="4" y="28"/>
                  </a:cubicBezTo>
                  <a:cubicBezTo>
                    <a:pt x="4" y="14"/>
                    <a:pt x="4" y="14"/>
                    <a:pt x="4" y="14"/>
                  </a:cubicBezTo>
                  <a:cubicBezTo>
                    <a:pt x="7" y="14"/>
                    <a:pt x="7" y="14"/>
                    <a:pt x="7" y="14"/>
                  </a:cubicBezTo>
                  <a:cubicBezTo>
                    <a:pt x="7" y="15"/>
                    <a:pt x="7" y="16"/>
                    <a:pt x="7" y="17"/>
                  </a:cubicBezTo>
                  <a:cubicBezTo>
                    <a:pt x="7" y="22"/>
                    <a:pt x="11" y="27"/>
                    <a:pt x="17" y="27"/>
                  </a:cubicBezTo>
                  <a:cubicBezTo>
                    <a:pt x="22" y="27"/>
                    <a:pt x="27" y="22"/>
                    <a:pt x="27" y="17"/>
                  </a:cubicBezTo>
                  <a:cubicBezTo>
                    <a:pt x="27" y="16"/>
                    <a:pt x="27" y="15"/>
                    <a:pt x="27" y="14"/>
                  </a:cubicBezTo>
                  <a:cubicBezTo>
                    <a:pt x="30" y="14"/>
                    <a:pt x="30" y="14"/>
                    <a:pt x="30" y="14"/>
                  </a:cubicBezTo>
                  <a:lnTo>
                    <a:pt x="3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grpSp>
      <p:grpSp>
        <p:nvGrpSpPr>
          <p:cNvPr id="2088" name="กลุ่ม 2087"/>
          <p:cNvGrpSpPr/>
          <p:nvPr/>
        </p:nvGrpSpPr>
        <p:grpSpPr>
          <a:xfrm>
            <a:off x="3686176" y="2977158"/>
            <a:ext cx="493514" cy="494109"/>
            <a:chOff x="9799638" y="7939088"/>
            <a:chExt cx="1316037" cy="1317625"/>
          </a:xfrm>
        </p:grpSpPr>
        <p:sp>
          <p:nvSpPr>
            <p:cNvPr id="2067" name="Oval 41"/>
            <p:cNvSpPr>
              <a:spLocks noChangeArrowheads="1"/>
            </p:cNvSpPr>
            <p:nvPr/>
          </p:nvSpPr>
          <p:spPr bwMode="auto">
            <a:xfrm>
              <a:off x="9799638" y="7939088"/>
              <a:ext cx="1316037" cy="1317625"/>
            </a:xfrm>
            <a:prstGeom prst="ellipse">
              <a:avLst/>
            </a:prstGeom>
            <a:solidFill>
              <a:srgbClr val="28B6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sp>
          <p:nvSpPr>
            <p:cNvPr id="2068" name="Freeform 42"/>
            <p:cNvSpPr>
              <a:spLocks/>
            </p:cNvSpPr>
            <p:nvPr/>
          </p:nvSpPr>
          <p:spPr bwMode="auto">
            <a:xfrm>
              <a:off x="10182225" y="8353425"/>
              <a:ext cx="550862" cy="474663"/>
            </a:xfrm>
            <a:custGeom>
              <a:avLst/>
              <a:gdLst>
                <a:gd name="T0" fmla="*/ 35 w 36"/>
                <a:gd name="T1" fmla="*/ 7 h 31"/>
                <a:gd name="T2" fmla="*/ 16 w 36"/>
                <a:gd name="T3" fmla="*/ 31 h 31"/>
                <a:gd name="T4" fmla="*/ 11 w 36"/>
                <a:gd name="T5" fmla="*/ 25 h 31"/>
                <a:gd name="T6" fmla="*/ 5 w 36"/>
                <a:gd name="T7" fmla="*/ 9 h 31"/>
                <a:gd name="T8" fmla="*/ 2 w 36"/>
                <a:gd name="T9" fmla="*/ 11 h 31"/>
                <a:gd name="T10" fmla="*/ 0 w 36"/>
                <a:gd name="T11" fmla="*/ 9 h 31"/>
                <a:gd name="T12" fmla="*/ 10 w 36"/>
                <a:gd name="T13" fmla="*/ 1 h 31"/>
                <a:gd name="T14" fmla="*/ 16 w 36"/>
                <a:gd name="T15" fmla="*/ 6 h 31"/>
                <a:gd name="T16" fmla="*/ 20 w 36"/>
                <a:gd name="T17" fmla="*/ 20 h 31"/>
                <a:gd name="T18" fmla="*/ 25 w 36"/>
                <a:gd name="T19" fmla="*/ 11 h 31"/>
                <a:gd name="T20" fmla="*/ 20 w 36"/>
                <a:gd name="T21" fmla="*/ 9 h 31"/>
                <a:gd name="T22" fmla="*/ 30 w 36"/>
                <a:gd name="T23" fmla="*/ 0 h 31"/>
                <a:gd name="T24" fmla="*/ 35 w 36"/>
                <a:gd name="T25"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31">
                  <a:moveTo>
                    <a:pt x="35" y="7"/>
                  </a:moveTo>
                  <a:cubicBezTo>
                    <a:pt x="35" y="14"/>
                    <a:pt x="23" y="31"/>
                    <a:pt x="16" y="31"/>
                  </a:cubicBezTo>
                  <a:cubicBezTo>
                    <a:pt x="14" y="31"/>
                    <a:pt x="12" y="29"/>
                    <a:pt x="11" y="25"/>
                  </a:cubicBezTo>
                  <a:cubicBezTo>
                    <a:pt x="8" y="15"/>
                    <a:pt x="7" y="9"/>
                    <a:pt x="5" y="9"/>
                  </a:cubicBezTo>
                  <a:cubicBezTo>
                    <a:pt x="4" y="9"/>
                    <a:pt x="3" y="10"/>
                    <a:pt x="2" y="11"/>
                  </a:cubicBezTo>
                  <a:cubicBezTo>
                    <a:pt x="0" y="9"/>
                    <a:pt x="0" y="9"/>
                    <a:pt x="0" y="9"/>
                  </a:cubicBezTo>
                  <a:cubicBezTo>
                    <a:pt x="5" y="5"/>
                    <a:pt x="8" y="1"/>
                    <a:pt x="10" y="1"/>
                  </a:cubicBezTo>
                  <a:cubicBezTo>
                    <a:pt x="13" y="1"/>
                    <a:pt x="15" y="2"/>
                    <a:pt x="16" y="6"/>
                  </a:cubicBezTo>
                  <a:cubicBezTo>
                    <a:pt x="16" y="12"/>
                    <a:pt x="18" y="20"/>
                    <a:pt x="20" y="20"/>
                  </a:cubicBezTo>
                  <a:cubicBezTo>
                    <a:pt x="21" y="20"/>
                    <a:pt x="25" y="13"/>
                    <a:pt x="25" y="11"/>
                  </a:cubicBezTo>
                  <a:cubicBezTo>
                    <a:pt x="26" y="8"/>
                    <a:pt x="23" y="8"/>
                    <a:pt x="20" y="9"/>
                  </a:cubicBezTo>
                  <a:cubicBezTo>
                    <a:pt x="22" y="3"/>
                    <a:pt x="25" y="0"/>
                    <a:pt x="30" y="0"/>
                  </a:cubicBezTo>
                  <a:cubicBezTo>
                    <a:pt x="34" y="1"/>
                    <a:pt x="36" y="3"/>
                    <a:pt x="35"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grpSp>
      <p:grpSp>
        <p:nvGrpSpPr>
          <p:cNvPr id="668" name="กลุ่ม 667"/>
          <p:cNvGrpSpPr/>
          <p:nvPr/>
        </p:nvGrpSpPr>
        <p:grpSpPr>
          <a:xfrm>
            <a:off x="5259586" y="1518643"/>
            <a:ext cx="493514" cy="494109"/>
            <a:chOff x="13995400" y="4049713"/>
            <a:chExt cx="1316037" cy="1317625"/>
          </a:xfrm>
        </p:grpSpPr>
        <p:sp>
          <p:nvSpPr>
            <p:cNvPr id="2069" name="Oval 43"/>
            <p:cNvSpPr>
              <a:spLocks noChangeArrowheads="1"/>
            </p:cNvSpPr>
            <p:nvPr/>
          </p:nvSpPr>
          <p:spPr bwMode="auto">
            <a:xfrm>
              <a:off x="13995400" y="4049713"/>
              <a:ext cx="1316037" cy="1317625"/>
            </a:xfrm>
            <a:prstGeom prst="ellipse">
              <a:avLst/>
            </a:prstGeom>
            <a:solidFill>
              <a:srgbClr val="209E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sp>
          <p:nvSpPr>
            <p:cNvPr id="2070" name="Freeform 44"/>
            <p:cNvSpPr>
              <a:spLocks noEditPoints="1"/>
            </p:cNvSpPr>
            <p:nvPr/>
          </p:nvSpPr>
          <p:spPr bwMode="auto">
            <a:xfrm>
              <a:off x="14331950" y="4402138"/>
              <a:ext cx="612775" cy="566738"/>
            </a:xfrm>
            <a:custGeom>
              <a:avLst/>
              <a:gdLst>
                <a:gd name="T0" fmla="*/ 3 w 40"/>
                <a:gd name="T1" fmla="*/ 37 h 37"/>
                <a:gd name="T2" fmla="*/ 4 w 40"/>
                <a:gd name="T3" fmla="*/ 35 h 37"/>
                <a:gd name="T4" fmla="*/ 6 w 40"/>
                <a:gd name="T5" fmla="*/ 29 h 37"/>
                <a:gd name="T6" fmla="*/ 6 w 40"/>
                <a:gd name="T7" fmla="*/ 28 h 37"/>
                <a:gd name="T8" fmla="*/ 17 w 40"/>
                <a:gd name="T9" fmla="*/ 3 h 37"/>
                <a:gd name="T10" fmla="*/ 38 w 40"/>
                <a:gd name="T11" fmla="*/ 16 h 37"/>
                <a:gd name="T12" fmla="*/ 24 w 40"/>
                <a:gd name="T13" fmla="*/ 37 h 37"/>
                <a:gd name="T14" fmla="*/ 13 w 40"/>
                <a:gd name="T15" fmla="*/ 35 h 37"/>
                <a:gd name="T16" fmla="*/ 12 w 40"/>
                <a:gd name="T17" fmla="*/ 35 h 37"/>
                <a:gd name="T18" fmla="*/ 3 w 40"/>
                <a:gd name="T19" fmla="*/ 37 h 37"/>
                <a:gd name="T20" fmla="*/ 7 w 40"/>
                <a:gd name="T21" fmla="*/ 33 h 37"/>
                <a:gd name="T22" fmla="*/ 12 w 40"/>
                <a:gd name="T23" fmla="*/ 32 h 37"/>
                <a:gd name="T24" fmla="*/ 14 w 40"/>
                <a:gd name="T25" fmla="*/ 32 h 37"/>
                <a:gd name="T26" fmla="*/ 23 w 40"/>
                <a:gd name="T27" fmla="*/ 34 h 37"/>
                <a:gd name="T28" fmla="*/ 35 w 40"/>
                <a:gd name="T29" fmla="*/ 17 h 37"/>
                <a:gd name="T30" fmla="*/ 18 w 40"/>
                <a:gd name="T31" fmla="*/ 5 h 37"/>
                <a:gd name="T32" fmla="*/ 8 w 40"/>
                <a:gd name="T33" fmla="*/ 26 h 37"/>
                <a:gd name="T34" fmla="*/ 9 w 40"/>
                <a:gd name="T35" fmla="*/ 29 h 37"/>
                <a:gd name="T36" fmla="*/ 7 w 40"/>
                <a:gd name="T37" fmla="*/ 3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37">
                  <a:moveTo>
                    <a:pt x="3" y="37"/>
                  </a:moveTo>
                  <a:cubicBezTo>
                    <a:pt x="4" y="36"/>
                    <a:pt x="4" y="36"/>
                    <a:pt x="4" y="35"/>
                  </a:cubicBezTo>
                  <a:cubicBezTo>
                    <a:pt x="5" y="33"/>
                    <a:pt x="5" y="31"/>
                    <a:pt x="6" y="29"/>
                  </a:cubicBezTo>
                  <a:cubicBezTo>
                    <a:pt x="6" y="28"/>
                    <a:pt x="6" y="28"/>
                    <a:pt x="6" y="28"/>
                  </a:cubicBezTo>
                  <a:cubicBezTo>
                    <a:pt x="0" y="18"/>
                    <a:pt x="6" y="5"/>
                    <a:pt x="17" y="3"/>
                  </a:cubicBezTo>
                  <a:cubicBezTo>
                    <a:pt x="27" y="0"/>
                    <a:pt x="36" y="7"/>
                    <a:pt x="38" y="16"/>
                  </a:cubicBezTo>
                  <a:cubicBezTo>
                    <a:pt x="40" y="26"/>
                    <a:pt x="33" y="35"/>
                    <a:pt x="24" y="37"/>
                  </a:cubicBezTo>
                  <a:cubicBezTo>
                    <a:pt x="20" y="37"/>
                    <a:pt x="17" y="37"/>
                    <a:pt x="13" y="35"/>
                  </a:cubicBezTo>
                  <a:cubicBezTo>
                    <a:pt x="13" y="35"/>
                    <a:pt x="12" y="35"/>
                    <a:pt x="12" y="35"/>
                  </a:cubicBezTo>
                  <a:cubicBezTo>
                    <a:pt x="7" y="36"/>
                    <a:pt x="4" y="37"/>
                    <a:pt x="3" y="37"/>
                  </a:cubicBezTo>
                  <a:close/>
                  <a:moveTo>
                    <a:pt x="7" y="33"/>
                  </a:moveTo>
                  <a:cubicBezTo>
                    <a:pt x="9" y="33"/>
                    <a:pt x="11" y="32"/>
                    <a:pt x="12" y="32"/>
                  </a:cubicBezTo>
                  <a:cubicBezTo>
                    <a:pt x="13" y="32"/>
                    <a:pt x="13" y="32"/>
                    <a:pt x="14" y="32"/>
                  </a:cubicBezTo>
                  <a:cubicBezTo>
                    <a:pt x="17" y="34"/>
                    <a:pt x="20" y="34"/>
                    <a:pt x="23" y="34"/>
                  </a:cubicBezTo>
                  <a:cubicBezTo>
                    <a:pt x="31" y="33"/>
                    <a:pt x="36" y="25"/>
                    <a:pt x="35" y="17"/>
                  </a:cubicBezTo>
                  <a:cubicBezTo>
                    <a:pt x="34" y="9"/>
                    <a:pt x="26" y="4"/>
                    <a:pt x="18" y="5"/>
                  </a:cubicBezTo>
                  <a:cubicBezTo>
                    <a:pt x="9" y="7"/>
                    <a:pt x="3" y="18"/>
                    <a:pt x="8" y="26"/>
                  </a:cubicBezTo>
                  <a:cubicBezTo>
                    <a:pt x="9" y="27"/>
                    <a:pt x="9" y="28"/>
                    <a:pt x="9" y="29"/>
                  </a:cubicBezTo>
                  <a:cubicBezTo>
                    <a:pt x="8" y="30"/>
                    <a:pt x="8" y="32"/>
                    <a:pt x="7" y="3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sp>
          <p:nvSpPr>
            <p:cNvPr id="2071" name="Freeform 45"/>
            <p:cNvSpPr>
              <a:spLocks/>
            </p:cNvSpPr>
            <p:nvPr/>
          </p:nvSpPr>
          <p:spPr bwMode="auto">
            <a:xfrm>
              <a:off x="14516100" y="4570413"/>
              <a:ext cx="274637" cy="260350"/>
            </a:xfrm>
            <a:custGeom>
              <a:avLst/>
              <a:gdLst>
                <a:gd name="T0" fmla="*/ 13 w 18"/>
                <a:gd name="T1" fmla="*/ 17 h 17"/>
                <a:gd name="T2" fmla="*/ 1 w 18"/>
                <a:gd name="T3" fmla="*/ 8 h 17"/>
                <a:gd name="T4" fmla="*/ 2 w 18"/>
                <a:gd name="T5" fmla="*/ 1 h 17"/>
                <a:gd name="T6" fmla="*/ 4 w 18"/>
                <a:gd name="T7" fmla="*/ 1 h 17"/>
                <a:gd name="T8" fmla="*/ 4 w 18"/>
                <a:gd name="T9" fmla="*/ 1 h 17"/>
                <a:gd name="T10" fmla="*/ 6 w 18"/>
                <a:gd name="T11" fmla="*/ 4 h 17"/>
                <a:gd name="T12" fmla="*/ 5 w 18"/>
                <a:gd name="T13" fmla="*/ 7 h 17"/>
                <a:gd name="T14" fmla="*/ 5 w 18"/>
                <a:gd name="T15" fmla="*/ 8 h 17"/>
                <a:gd name="T16" fmla="*/ 11 w 18"/>
                <a:gd name="T17" fmla="*/ 13 h 17"/>
                <a:gd name="T18" fmla="*/ 12 w 18"/>
                <a:gd name="T19" fmla="*/ 13 h 17"/>
                <a:gd name="T20" fmla="*/ 14 w 18"/>
                <a:gd name="T21" fmla="*/ 11 h 17"/>
                <a:gd name="T22" fmla="*/ 18 w 18"/>
                <a:gd name="T23" fmla="*/ 13 h 17"/>
                <a:gd name="T24" fmla="*/ 13 w 18"/>
                <a:gd name="T2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7">
                  <a:moveTo>
                    <a:pt x="13" y="17"/>
                  </a:moveTo>
                  <a:cubicBezTo>
                    <a:pt x="10" y="17"/>
                    <a:pt x="5" y="14"/>
                    <a:pt x="1" y="8"/>
                  </a:cubicBezTo>
                  <a:cubicBezTo>
                    <a:pt x="0" y="5"/>
                    <a:pt x="0" y="3"/>
                    <a:pt x="2" y="1"/>
                  </a:cubicBezTo>
                  <a:cubicBezTo>
                    <a:pt x="2" y="0"/>
                    <a:pt x="3" y="0"/>
                    <a:pt x="4" y="1"/>
                  </a:cubicBezTo>
                  <a:cubicBezTo>
                    <a:pt x="4" y="1"/>
                    <a:pt x="4" y="1"/>
                    <a:pt x="4" y="1"/>
                  </a:cubicBezTo>
                  <a:cubicBezTo>
                    <a:pt x="5" y="2"/>
                    <a:pt x="5" y="3"/>
                    <a:pt x="6" y="4"/>
                  </a:cubicBezTo>
                  <a:cubicBezTo>
                    <a:pt x="6" y="5"/>
                    <a:pt x="6" y="6"/>
                    <a:pt x="5" y="7"/>
                  </a:cubicBezTo>
                  <a:cubicBezTo>
                    <a:pt x="4" y="7"/>
                    <a:pt x="4" y="7"/>
                    <a:pt x="5" y="8"/>
                  </a:cubicBezTo>
                  <a:cubicBezTo>
                    <a:pt x="6" y="10"/>
                    <a:pt x="8" y="12"/>
                    <a:pt x="11" y="13"/>
                  </a:cubicBezTo>
                  <a:cubicBezTo>
                    <a:pt x="11" y="13"/>
                    <a:pt x="11" y="13"/>
                    <a:pt x="12" y="13"/>
                  </a:cubicBezTo>
                  <a:cubicBezTo>
                    <a:pt x="13" y="11"/>
                    <a:pt x="13" y="10"/>
                    <a:pt x="14" y="11"/>
                  </a:cubicBezTo>
                  <a:cubicBezTo>
                    <a:pt x="17" y="12"/>
                    <a:pt x="18" y="12"/>
                    <a:pt x="18" y="13"/>
                  </a:cubicBezTo>
                  <a:cubicBezTo>
                    <a:pt x="18" y="16"/>
                    <a:pt x="15" y="17"/>
                    <a:pt x="13" y="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grpSp>
      <p:grpSp>
        <p:nvGrpSpPr>
          <p:cNvPr id="2083" name="กลุ่ม 2082"/>
          <p:cNvGrpSpPr/>
          <p:nvPr/>
        </p:nvGrpSpPr>
        <p:grpSpPr>
          <a:xfrm>
            <a:off x="6832997" y="2247900"/>
            <a:ext cx="493514" cy="494109"/>
            <a:chOff x="18191163" y="5994400"/>
            <a:chExt cx="1316037" cy="1317625"/>
          </a:xfrm>
        </p:grpSpPr>
        <p:sp>
          <p:nvSpPr>
            <p:cNvPr id="2072" name="Oval 46"/>
            <p:cNvSpPr>
              <a:spLocks noChangeArrowheads="1"/>
            </p:cNvSpPr>
            <p:nvPr/>
          </p:nvSpPr>
          <p:spPr bwMode="auto">
            <a:xfrm>
              <a:off x="18191163" y="5994400"/>
              <a:ext cx="1316037" cy="1317625"/>
            </a:xfrm>
            <a:prstGeom prst="ellipse">
              <a:avLst/>
            </a:prstGeom>
            <a:solidFill>
              <a:srgbClr val="4C7B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sp>
          <p:nvSpPr>
            <p:cNvPr id="2073" name="Freeform 47"/>
            <p:cNvSpPr>
              <a:spLocks/>
            </p:cNvSpPr>
            <p:nvPr/>
          </p:nvSpPr>
          <p:spPr bwMode="auto">
            <a:xfrm>
              <a:off x="18680113" y="6362700"/>
              <a:ext cx="336550" cy="566738"/>
            </a:xfrm>
            <a:custGeom>
              <a:avLst/>
              <a:gdLst>
                <a:gd name="T0" fmla="*/ 22 w 22"/>
                <a:gd name="T1" fmla="*/ 29 h 37"/>
                <a:gd name="T2" fmla="*/ 22 w 22"/>
                <a:gd name="T3" fmla="*/ 29 h 37"/>
                <a:gd name="T4" fmla="*/ 13 w 22"/>
                <a:gd name="T5" fmla="*/ 30 h 37"/>
                <a:gd name="T6" fmla="*/ 12 w 22"/>
                <a:gd name="T7" fmla="*/ 22 h 37"/>
                <a:gd name="T8" fmla="*/ 12 w 22"/>
                <a:gd name="T9" fmla="*/ 15 h 37"/>
                <a:gd name="T10" fmla="*/ 21 w 22"/>
                <a:gd name="T11" fmla="*/ 15 h 37"/>
                <a:gd name="T12" fmla="*/ 21 w 22"/>
                <a:gd name="T13" fmla="*/ 10 h 37"/>
                <a:gd name="T14" fmla="*/ 12 w 22"/>
                <a:gd name="T15" fmla="*/ 10 h 37"/>
                <a:gd name="T16" fmla="*/ 12 w 22"/>
                <a:gd name="T17" fmla="*/ 0 h 37"/>
                <a:gd name="T18" fmla="*/ 7 w 22"/>
                <a:gd name="T19" fmla="*/ 0 h 37"/>
                <a:gd name="T20" fmla="*/ 7 w 22"/>
                <a:gd name="T21" fmla="*/ 0 h 37"/>
                <a:gd name="T22" fmla="*/ 0 w 22"/>
                <a:gd name="T23" fmla="*/ 10 h 37"/>
                <a:gd name="T24" fmla="*/ 0 w 22"/>
                <a:gd name="T25" fmla="*/ 15 h 37"/>
                <a:gd name="T26" fmla="*/ 4 w 22"/>
                <a:gd name="T27" fmla="*/ 15 h 37"/>
                <a:gd name="T28" fmla="*/ 4 w 22"/>
                <a:gd name="T29" fmla="*/ 28 h 37"/>
                <a:gd name="T30" fmla="*/ 6 w 22"/>
                <a:gd name="T31" fmla="*/ 35 h 37"/>
                <a:gd name="T32" fmla="*/ 18 w 22"/>
                <a:gd name="T33" fmla="*/ 36 h 37"/>
                <a:gd name="T34" fmla="*/ 22 w 22"/>
                <a:gd name="T35" fmla="*/ 35 h 37"/>
                <a:gd name="T36" fmla="*/ 22 w 22"/>
                <a:gd name="T37" fmla="*/ 2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37">
                  <a:moveTo>
                    <a:pt x="22" y="29"/>
                  </a:moveTo>
                  <a:cubicBezTo>
                    <a:pt x="22" y="29"/>
                    <a:pt x="22" y="29"/>
                    <a:pt x="22" y="29"/>
                  </a:cubicBezTo>
                  <a:cubicBezTo>
                    <a:pt x="22" y="29"/>
                    <a:pt x="17" y="33"/>
                    <a:pt x="13" y="30"/>
                  </a:cubicBezTo>
                  <a:cubicBezTo>
                    <a:pt x="12" y="29"/>
                    <a:pt x="12" y="28"/>
                    <a:pt x="12" y="22"/>
                  </a:cubicBezTo>
                  <a:cubicBezTo>
                    <a:pt x="12" y="21"/>
                    <a:pt x="12" y="16"/>
                    <a:pt x="12" y="15"/>
                  </a:cubicBezTo>
                  <a:cubicBezTo>
                    <a:pt x="12" y="15"/>
                    <a:pt x="12" y="15"/>
                    <a:pt x="21" y="15"/>
                  </a:cubicBezTo>
                  <a:cubicBezTo>
                    <a:pt x="21" y="10"/>
                    <a:pt x="21" y="10"/>
                    <a:pt x="21" y="10"/>
                  </a:cubicBezTo>
                  <a:cubicBezTo>
                    <a:pt x="19" y="10"/>
                    <a:pt x="12" y="10"/>
                    <a:pt x="12" y="10"/>
                  </a:cubicBezTo>
                  <a:cubicBezTo>
                    <a:pt x="12" y="0"/>
                    <a:pt x="12" y="1"/>
                    <a:pt x="12" y="0"/>
                  </a:cubicBezTo>
                  <a:cubicBezTo>
                    <a:pt x="7" y="0"/>
                    <a:pt x="7" y="0"/>
                    <a:pt x="7" y="0"/>
                  </a:cubicBezTo>
                  <a:cubicBezTo>
                    <a:pt x="7" y="0"/>
                    <a:pt x="7" y="0"/>
                    <a:pt x="7" y="0"/>
                  </a:cubicBezTo>
                  <a:cubicBezTo>
                    <a:pt x="6" y="5"/>
                    <a:pt x="5" y="9"/>
                    <a:pt x="0" y="10"/>
                  </a:cubicBezTo>
                  <a:cubicBezTo>
                    <a:pt x="0" y="15"/>
                    <a:pt x="0" y="15"/>
                    <a:pt x="0" y="15"/>
                  </a:cubicBezTo>
                  <a:cubicBezTo>
                    <a:pt x="1" y="15"/>
                    <a:pt x="2" y="15"/>
                    <a:pt x="4" y="15"/>
                  </a:cubicBezTo>
                  <a:cubicBezTo>
                    <a:pt x="4" y="16"/>
                    <a:pt x="4" y="14"/>
                    <a:pt x="4" y="28"/>
                  </a:cubicBezTo>
                  <a:cubicBezTo>
                    <a:pt x="4" y="31"/>
                    <a:pt x="4" y="33"/>
                    <a:pt x="6" y="35"/>
                  </a:cubicBezTo>
                  <a:cubicBezTo>
                    <a:pt x="9" y="37"/>
                    <a:pt x="15" y="37"/>
                    <a:pt x="18" y="36"/>
                  </a:cubicBezTo>
                  <a:cubicBezTo>
                    <a:pt x="20" y="36"/>
                    <a:pt x="22" y="35"/>
                    <a:pt x="22" y="35"/>
                  </a:cubicBezTo>
                  <a:cubicBezTo>
                    <a:pt x="22" y="35"/>
                    <a:pt x="22" y="35"/>
                    <a:pt x="22"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grpSp>
      <p:grpSp>
        <p:nvGrpSpPr>
          <p:cNvPr id="2082" name="กลุ่ม 2081"/>
          <p:cNvGrpSpPr/>
          <p:nvPr/>
        </p:nvGrpSpPr>
        <p:grpSpPr>
          <a:xfrm>
            <a:off x="6045995" y="2247900"/>
            <a:ext cx="494109" cy="494109"/>
            <a:chOff x="16092488" y="5994400"/>
            <a:chExt cx="1317625" cy="1317625"/>
          </a:xfrm>
        </p:grpSpPr>
        <p:sp>
          <p:nvSpPr>
            <p:cNvPr id="2074" name="Oval 48"/>
            <p:cNvSpPr>
              <a:spLocks noChangeArrowheads="1"/>
            </p:cNvSpPr>
            <p:nvPr/>
          </p:nvSpPr>
          <p:spPr bwMode="auto">
            <a:xfrm>
              <a:off x="16092488" y="5994400"/>
              <a:ext cx="1317625" cy="1317625"/>
            </a:xfrm>
            <a:prstGeom prst="ellipse">
              <a:avLst/>
            </a:prstGeom>
            <a:solidFill>
              <a:srgbClr val="00B4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sp>
          <p:nvSpPr>
            <p:cNvPr id="2075" name="Freeform 49"/>
            <p:cNvSpPr>
              <a:spLocks/>
            </p:cNvSpPr>
            <p:nvPr/>
          </p:nvSpPr>
          <p:spPr bwMode="auto">
            <a:xfrm>
              <a:off x="16506825" y="6362700"/>
              <a:ext cx="488950" cy="566738"/>
            </a:xfrm>
            <a:custGeom>
              <a:avLst/>
              <a:gdLst>
                <a:gd name="T0" fmla="*/ 31 w 32"/>
                <a:gd name="T1" fmla="*/ 19 h 37"/>
                <a:gd name="T2" fmla="*/ 21 w 32"/>
                <a:gd name="T3" fmla="*/ 11 h 37"/>
                <a:gd name="T4" fmla="*/ 26 w 32"/>
                <a:gd name="T5" fmla="*/ 7 h 37"/>
                <a:gd name="T6" fmla="*/ 25 w 32"/>
                <a:gd name="T7" fmla="*/ 14 h 37"/>
                <a:gd name="T8" fmla="*/ 25 w 32"/>
                <a:gd name="T9" fmla="*/ 14 h 37"/>
                <a:gd name="T10" fmla="*/ 31 w 32"/>
                <a:gd name="T11" fmla="*/ 15 h 37"/>
                <a:gd name="T12" fmla="*/ 32 w 32"/>
                <a:gd name="T13" fmla="*/ 10 h 37"/>
                <a:gd name="T14" fmla="*/ 23 w 32"/>
                <a:gd name="T15" fmla="*/ 0 h 37"/>
                <a:gd name="T16" fmla="*/ 16 w 32"/>
                <a:gd name="T17" fmla="*/ 7 h 37"/>
                <a:gd name="T18" fmla="*/ 17 w 32"/>
                <a:gd name="T19" fmla="*/ 17 h 37"/>
                <a:gd name="T20" fmla="*/ 22 w 32"/>
                <a:gd name="T21" fmla="*/ 22 h 37"/>
                <a:gd name="T22" fmla="*/ 22 w 32"/>
                <a:gd name="T23" fmla="*/ 22 h 37"/>
                <a:gd name="T24" fmla="*/ 16 w 32"/>
                <a:gd name="T25" fmla="*/ 31 h 37"/>
                <a:gd name="T26" fmla="*/ 15 w 32"/>
                <a:gd name="T27" fmla="*/ 31 h 37"/>
                <a:gd name="T28" fmla="*/ 6 w 32"/>
                <a:gd name="T29" fmla="*/ 6 h 37"/>
                <a:gd name="T30" fmla="*/ 0 w 32"/>
                <a:gd name="T31" fmla="*/ 6 h 37"/>
                <a:gd name="T32" fmla="*/ 13 w 32"/>
                <a:gd name="T33" fmla="*/ 36 h 37"/>
                <a:gd name="T34" fmla="*/ 14 w 32"/>
                <a:gd name="T35" fmla="*/ 37 h 37"/>
                <a:gd name="T36" fmla="*/ 17 w 32"/>
                <a:gd name="T37" fmla="*/ 36 h 37"/>
                <a:gd name="T38" fmla="*/ 27 w 32"/>
                <a:gd name="T39" fmla="*/ 24 h 37"/>
                <a:gd name="T40" fmla="*/ 28 w 32"/>
                <a:gd name="T41" fmla="*/ 23 h 37"/>
                <a:gd name="T42" fmla="*/ 31 w 32"/>
                <a:gd name="T43" fmla="*/ 23 h 37"/>
                <a:gd name="T44" fmla="*/ 31 w 32"/>
                <a:gd name="T45"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37">
                  <a:moveTo>
                    <a:pt x="31" y="19"/>
                  </a:moveTo>
                  <a:cubicBezTo>
                    <a:pt x="26" y="20"/>
                    <a:pt x="21" y="17"/>
                    <a:pt x="21" y="11"/>
                  </a:cubicBezTo>
                  <a:cubicBezTo>
                    <a:pt x="21" y="5"/>
                    <a:pt x="25" y="5"/>
                    <a:pt x="26" y="7"/>
                  </a:cubicBezTo>
                  <a:cubicBezTo>
                    <a:pt x="26" y="10"/>
                    <a:pt x="26" y="12"/>
                    <a:pt x="25" y="14"/>
                  </a:cubicBezTo>
                  <a:cubicBezTo>
                    <a:pt x="25" y="14"/>
                    <a:pt x="25" y="14"/>
                    <a:pt x="25" y="14"/>
                  </a:cubicBezTo>
                  <a:cubicBezTo>
                    <a:pt x="27" y="16"/>
                    <a:pt x="30" y="16"/>
                    <a:pt x="31" y="15"/>
                  </a:cubicBezTo>
                  <a:cubicBezTo>
                    <a:pt x="31" y="14"/>
                    <a:pt x="32" y="12"/>
                    <a:pt x="32" y="10"/>
                  </a:cubicBezTo>
                  <a:cubicBezTo>
                    <a:pt x="32" y="3"/>
                    <a:pt x="28" y="0"/>
                    <a:pt x="23" y="0"/>
                  </a:cubicBezTo>
                  <a:cubicBezTo>
                    <a:pt x="19" y="1"/>
                    <a:pt x="16" y="4"/>
                    <a:pt x="16" y="7"/>
                  </a:cubicBezTo>
                  <a:cubicBezTo>
                    <a:pt x="15" y="10"/>
                    <a:pt x="15" y="14"/>
                    <a:pt x="17" y="17"/>
                  </a:cubicBezTo>
                  <a:cubicBezTo>
                    <a:pt x="18" y="19"/>
                    <a:pt x="20" y="21"/>
                    <a:pt x="22" y="22"/>
                  </a:cubicBezTo>
                  <a:cubicBezTo>
                    <a:pt x="22" y="22"/>
                    <a:pt x="22" y="22"/>
                    <a:pt x="22" y="22"/>
                  </a:cubicBezTo>
                  <a:cubicBezTo>
                    <a:pt x="20" y="25"/>
                    <a:pt x="18" y="28"/>
                    <a:pt x="16" y="31"/>
                  </a:cubicBezTo>
                  <a:cubicBezTo>
                    <a:pt x="16" y="31"/>
                    <a:pt x="16" y="31"/>
                    <a:pt x="15" y="31"/>
                  </a:cubicBezTo>
                  <a:cubicBezTo>
                    <a:pt x="9" y="23"/>
                    <a:pt x="7" y="15"/>
                    <a:pt x="6" y="6"/>
                  </a:cubicBezTo>
                  <a:cubicBezTo>
                    <a:pt x="0" y="6"/>
                    <a:pt x="0" y="6"/>
                    <a:pt x="0" y="6"/>
                  </a:cubicBezTo>
                  <a:cubicBezTo>
                    <a:pt x="0" y="8"/>
                    <a:pt x="2" y="28"/>
                    <a:pt x="13" y="36"/>
                  </a:cubicBezTo>
                  <a:cubicBezTo>
                    <a:pt x="13" y="36"/>
                    <a:pt x="14" y="36"/>
                    <a:pt x="14" y="37"/>
                  </a:cubicBezTo>
                  <a:cubicBezTo>
                    <a:pt x="15" y="37"/>
                    <a:pt x="16" y="37"/>
                    <a:pt x="17" y="36"/>
                  </a:cubicBezTo>
                  <a:cubicBezTo>
                    <a:pt x="19" y="35"/>
                    <a:pt x="24" y="30"/>
                    <a:pt x="27" y="24"/>
                  </a:cubicBezTo>
                  <a:cubicBezTo>
                    <a:pt x="27" y="23"/>
                    <a:pt x="28" y="23"/>
                    <a:pt x="28" y="23"/>
                  </a:cubicBezTo>
                  <a:cubicBezTo>
                    <a:pt x="29" y="23"/>
                    <a:pt x="30" y="23"/>
                    <a:pt x="31" y="23"/>
                  </a:cubicBezTo>
                  <a:lnTo>
                    <a:pt x="31"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grpSp>
      <p:grpSp>
        <p:nvGrpSpPr>
          <p:cNvPr id="2087" name="กลุ่ม 2086"/>
          <p:cNvGrpSpPr/>
          <p:nvPr/>
        </p:nvGrpSpPr>
        <p:grpSpPr>
          <a:xfrm>
            <a:off x="4472583" y="2977158"/>
            <a:ext cx="494109" cy="494109"/>
            <a:chOff x="11896725" y="7939088"/>
            <a:chExt cx="1317625" cy="1317625"/>
          </a:xfrm>
        </p:grpSpPr>
        <p:sp>
          <p:nvSpPr>
            <p:cNvPr id="2076" name="Oval 50"/>
            <p:cNvSpPr>
              <a:spLocks noChangeArrowheads="1"/>
            </p:cNvSpPr>
            <p:nvPr/>
          </p:nvSpPr>
          <p:spPr bwMode="auto">
            <a:xfrm>
              <a:off x="11896725" y="7939088"/>
              <a:ext cx="1317625" cy="1317625"/>
            </a:xfrm>
            <a:prstGeom prst="ellipse">
              <a:avLst/>
            </a:pr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sp>
          <p:nvSpPr>
            <p:cNvPr id="2077" name="Oval 51"/>
            <p:cNvSpPr>
              <a:spLocks noChangeArrowheads="1"/>
            </p:cNvSpPr>
            <p:nvPr/>
          </p:nvSpPr>
          <p:spPr bwMode="auto">
            <a:xfrm>
              <a:off x="12279313" y="8475663"/>
              <a:ext cx="246062" cy="230188"/>
            </a:xfrm>
            <a:prstGeom prst="ellipse">
              <a:avLst/>
            </a:prstGeom>
            <a:solidFill>
              <a:srgbClr val="3865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sp>
          <p:nvSpPr>
            <p:cNvPr id="2078" name="Oval 52"/>
            <p:cNvSpPr>
              <a:spLocks noChangeArrowheads="1"/>
            </p:cNvSpPr>
            <p:nvPr/>
          </p:nvSpPr>
          <p:spPr bwMode="auto">
            <a:xfrm>
              <a:off x="12585700" y="8475663"/>
              <a:ext cx="246062" cy="230188"/>
            </a:xfrm>
            <a:prstGeom prst="ellipse">
              <a:avLst/>
            </a:prstGeom>
            <a:solidFill>
              <a:srgbClr val="ED21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grpSp>
      <p:grpSp>
        <p:nvGrpSpPr>
          <p:cNvPr id="666" name="กลุ่ม 665"/>
          <p:cNvGrpSpPr/>
          <p:nvPr/>
        </p:nvGrpSpPr>
        <p:grpSpPr>
          <a:xfrm>
            <a:off x="3686176" y="1518643"/>
            <a:ext cx="493514" cy="494109"/>
            <a:chOff x="9799638" y="4049713"/>
            <a:chExt cx="1316037" cy="1317625"/>
          </a:xfrm>
        </p:grpSpPr>
        <p:sp>
          <p:nvSpPr>
            <p:cNvPr id="2079" name="Oval 53"/>
            <p:cNvSpPr>
              <a:spLocks noChangeArrowheads="1"/>
            </p:cNvSpPr>
            <p:nvPr/>
          </p:nvSpPr>
          <p:spPr bwMode="auto">
            <a:xfrm>
              <a:off x="9799638" y="4049713"/>
              <a:ext cx="1316037" cy="1317625"/>
            </a:xfrm>
            <a:prstGeom prst="ellipse">
              <a:avLst/>
            </a:prstGeom>
            <a:solidFill>
              <a:srgbClr val="EF3F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sp>
          <p:nvSpPr>
            <p:cNvPr id="256" name="Freeform 54"/>
            <p:cNvSpPr>
              <a:spLocks noEditPoints="1"/>
            </p:cNvSpPr>
            <p:nvPr/>
          </p:nvSpPr>
          <p:spPr bwMode="auto">
            <a:xfrm>
              <a:off x="10152063" y="4494213"/>
              <a:ext cx="596900" cy="412750"/>
            </a:xfrm>
            <a:custGeom>
              <a:avLst/>
              <a:gdLst>
                <a:gd name="T0" fmla="*/ 5 w 39"/>
                <a:gd name="T1" fmla="*/ 26 h 27"/>
                <a:gd name="T2" fmla="*/ 2 w 39"/>
                <a:gd name="T3" fmla="*/ 23 h 27"/>
                <a:gd name="T4" fmla="*/ 2 w 39"/>
                <a:gd name="T5" fmla="*/ 2 h 27"/>
                <a:gd name="T6" fmla="*/ 6 w 39"/>
                <a:gd name="T7" fmla="*/ 1 h 27"/>
                <a:gd name="T8" fmla="*/ 35 w 39"/>
                <a:gd name="T9" fmla="*/ 1 h 27"/>
                <a:gd name="T10" fmla="*/ 38 w 39"/>
                <a:gd name="T11" fmla="*/ 4 h 27"/>
                <a:gd name="T12" fmla="*/ 38 w 39"/>
                <a:gd name="T13" fmla="*/ 24 h 27"/>
                <a:gd name="T14" fmla="*/ 36 w 39"/>
                <a:gd name="T15" fmla="*/ 26 h 27"/>
                <a:gd name="T16" fmla="*/ 5 w 39"/>
                <a:gd name="T17" fmla="*/ 26 h 27"/>
                <a:gd name="T18" fmla="*/ 15 w 39"/>
                <a:gd name="T19" fmla="*/ 19 h 27"/>
                <a:gd name="T20" fmla="*/ 27 w 39"/>
                <a:gd name="T21" fmla="*/ 13 h 27"/>
                <a:gd name="T22" fmla="*/ 15 w 39"/>
                <a:gd name="T23" fmla="*/ 7 h 27"/>
                <a:gd name="T24" fmla="*/ 15 w 39"/>
                <a:gd name="T25"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27">
                  <a:moveTo>
                    <a:pt x="5" y="26"/>
                  </a:moveTo>
                  <a:cubicBezTo>
                    <a:pt x="3" y="26"/>
                    <a:pt x="2" y="25"/>
                    <a:pt x="2" y="23"/>
                  </a:cubicBezTo>
                  <a:cubicBezTo>
                    <a:pt x="0" y="20"/>
                    <a:pt x="0" y="5"/>
                    <a:pt x="2" y="2"/>
                  </a:cubicBezTo>
                  <a:cubicBezTo>
                    <a:pt x="3" y="1"/>
                    <a:pt x="4" y="1"/>
                    <a:pt x="6" y="1"/>
                  </a:cubicBezTo>
                  <a:cubicBezTo>
                    <a:pt x="12" y="0"/>
                    <a:pt x="33" y="0"/>
                    <a:pt x="35" y="1"/>
                  </a:cubicBezTo>
                  <a:cubicBezTo>
                    <a:pt x="36" y="1"/>
                    <a:pt x="37" y="2"/>
                    <a:pt x="38" y="4"/>
                  </a:cubicBezTo>
                  <a:cubicBezTo>
                    <a:pt x="39" y="7"/>
                    <a:pt x="39" y="20"/>
                    <a:pt x="38" y="24"/>
                  </a:cubicBezTo>
                  <a:cubicBezTo>
                    <a:pt x="37" y="25"/>
                    <a:pt x="37" y="26"/>
                    <a:pt x="36" y="26"/>
                  </a:cubicBezTo>
                  <a:cubicBezTo>
                    <a:pt x="33" y="27"/>
                    <a:pt x="8" y="27"/>
                    <a:pt x="5" y="26"/>
                  </a:cubicBezTo>
                  <a:close/>
                  <a:moveTo>
                    <a:pt x="15" y="19"/>
                  </a:moveTo>
                  <a:cubicBezTo>
                    <a:pt x="19" y="17"/>
                    <a:pt x="23" y="15"/>
                    <a:pt x="27" y="13"/>
                  </a:cubicBezTo>
                  <a:cubicBezTo>
                    <a:pt x="23" y="11"/>
                    <a:pt x="19" y="9"/>
                    <a:pt x="15" y="7"/>
                  </a:cubicBezTo>
                  <a:cubicBezTo>
                    <a:pt x="15" y="11"/>
                    <a:pt x="15" y="15"/>
                    <a:pt x="15"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grpSp>
      <p:grpSp>
        <p:nvGrpSpPr>
          <p:cNvPr id="670" name="กลุ่ม 669"/>
          <p:cNvGrpSpPr/>
          <p:nvPr/>
        </p:nvGrpSpPr>
        <p:grpSpPr>
          <a:xfrm>
            <a:off x="6832997" y="1518643"/>
            <a:ext cx="493514" cy="494109"/>
            <a:chOff x="18191163" y="4049713"/>
            <a:chExt cx="1316037" cy="1317625"/>
          </a:xfrm>
        </p:grpSpPr>
        <p:sp>
          <p:nvSpPr>
            <p:cNvPr id="257" name="Oval 55"/>
            <p:cNvSpPr>
              <a:spLocks noChangeArrowheads="1"/>
            </p:cNvSpPr>
            <p:nvPr/>
          </p:nvSpPr>
          <p:spPr bwMode="auto">
            <a:xfrm>
              <a:off x="18191163" y="4049713"/>
              <a:ext cx="1316037" cy="1317625"/>
            </a:xfrm>
            <a:prstGeom prst="ellipse">
              <a:avLst/>
            </a:prstGeom>
            <a:solidFill>
              <a:srgbClr val="FBC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sp>
          <p:nvSpPr>
            <p:cNvPr id="258" name="Oval 56"/>
            <p:cNvSpPr>
              <a:spLocks noChangeArrowheads="1"/>
            </p:cNvSpPr>
            <p:nvPr/>
          </p:nvSpPr>
          <p:spPr bwMode="auto">
            <a:xfrm>
              <a:off x="18603913" y="4800600"/>
              <a:ext cx="138112" cy="13811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sp>
          <p:nvSpPr>
            <p:cNvPr id="259" name="Freeform 57"/>
            <p:cNvSpPr>
              <a:spLocks/>
            </p:cNvSpPr>
            <p:nvPr/>
          </p:nvSpPr>
          <p:spPr bwMode="auto">
            <a:xfrm>
              <a:off x="18603913" y="4616450"/>
              <a:ext cx="320675" cy="322263"/>
            </a:xfrm>
            <a:custGeom>
              <a:avLst/>
              <a:gdLst>
                <a:gd name="T0" fmla="*/ 0 w 21"/>
                <a:gd name="T1" fmla="*/ 6 h 21"/>
                <a:gd name="T2" fmla="*/ 15 w 21"/>
                <a:gd name="T3" fmla="*/ 21 h 21"/>
                <a:gd name="T4" fmla="*/ 21 w 21"/>
                <a:gd name="T5" fmla="*/ 21 h 21"/>
                <a:gd name="T6" fmla="*/ 0 w 21"/>
                <a:gd name="T7" fmla="*/ 0 h 21"/>
                <a:gd name="T8" fmla="*/ 0 w 21"/>
                <a:gd name="T9" fmla="*/ 6 h 21"/>
              </a:gdLst>
              <a:ahLst/>
              <a:cxnLst>
                <a:cxn ang="0">
                  <a:pos x="T0" y="T1"/>
                </a:cxn>
                <a:cxn ang="0">
                  <a:pos x="T2" y="T3"/>
                </a:cxn>
                <a:cxn ang="0">
                  <a:pos x="T4" y="T5"/>
                </a:cxn>
                <a:cxn ang="0">
                  <a:pos x="T6" y="T7"/>
                </a:cxn>
                <a:cxn ang="0">
                  <a:pos x="T8" y="T9"/>
                </a:cxn>
              </a:cxnLst>
              <a:rect l="0" t="0" r="r" b="b"/>
              <a:pathLst>
                <a:path w="21" h="21">
                  <a:moveTo>
                    <a:pt x="0" y="6"/>
                  </a:moveTo>
                  <a:cubicBezTo>
                    <a:pt x="8" y="6"/>
                    <a:pt x="15" y="13"/>
                    <a:pt x="15" y="21"/>
                  </a:cubicBezTo>
                  <a:cubicBezTo>
                    <a:pt x="21" y="21"/>
                    <a:pt x="21" y="21"/>
                    <a:pt x="21" y="21"/>
                  </a:cubicBezTo>
                  <a:cubicBezTo>
                    <a:pt x="21" y="9"/>
                    <a:pt x="11" y="0"/>
                    <a:pt x="0" y="0"/>
                  </a:cubicBez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sp>
          <p:nvSpPr>
            <p:cNvPr id="260" name="Freeform 58"/>
            <p:cNvSpPr>
              <a:spLocks/>
            </p:cNvSpPr>
            <p:nvPr/>
          </p:nvSpPr>
          <p:spPr bwMode="auto">
            <a:xfrm>
              <a:off x="18603913" y="4432300"/>
              <a:ext cx="490537" cy="506413"/>
            </a:xfrm>
            <a:custGeom>
              <a:avLst/>
              <a:gdLst>
                <a:gd name="T0" fmla="*/ 0 w 32"/>
                <a:gd name="T1" fmla="*/ 7 h 33"/>
                <a:gd name="T2" fmla="*/ 26 w 32"/>
                <a:gd name="T3" fmla="*/ 33 h 33"/>
                <a:gd name="T4" fmla="*/ 32 w 32"/>
                <a:gd name="T5" fmla="*/ 33 h 33"/>
                <a:gd name="T6" fmla="*/ 0 w 32"/>
                <a:gd name="T7" fmla="*/ 0 h 33"/>
                <a:gd name="T8" fmla="*/ 0 w 32"/>
                <a:gd name="T9" fmla="*/ 7 h 33"/>
              </a:gdLst>
              <a:ahLst/>
              <a:cxnLst>
                <a:cxn ang="0">
                  <a:pos x="T0" y="T1"/>
                </a:cxn>
                <a:cxn ang="0">
                  <a:pos x="T2" y="T3"/>
                </a:cxn>
                <a:cxn ang="0">
                  <a:pos x="T4" y="T5"/>
                </a:cxn>
                <a:cxn ang="0">
                  <a:pos x="T6" y="T7"/>
                </a:cxn>
                <a:cxn ang="0">
                  <a:pos x="T8" y="T9"/>
                </a:cxn>
              </a:cxnLst>
              <a:rect l="0" t="0" r="r" b="b"/>
              <a:pathLst>
                <a:path w="32" h="33">
                  <a:moveTo>
                    <a:pt x="0" y="7"/>
                  </a:moveTo>
                  <a:cubicBezTo>
                    <a:pt x="14" y="7"/>
                    <a:pt x="26" y="19"/>
                    <a:pt x="26" y="33"/>
                  </a:cubicBezTo>
                  <a:cubicBezTo>
                    <a:pt x="32" y="33"/>
                    <a:pt x="32" y="33"/>
                    <a:pt x="32" y="33"/>
                  </a:cubicBezTo>
                  <a:cubicBezTo>
                    <a:pt x="32" y="15"/>
                    <a:pt x="18" y="0"/>
                    <a:pt x="0" y="0"/>
                  </a:cubicBez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grpSp>
      <p:grpSp>
        <p:nvGrpSpPr>
          <p:cNvPr id="671" name="กลุ่ม 670"/>
          <p:cNvGrpSpPr/>
          <p:nvPr/>
        </p:nvGrpSpPr>
        <p:grpSpPr>
          <a:xfrm>
            <a:off x="3686176" y="2247900"/>
            <a:ext cx="493514" cy="494109"/>
            <a:chOff x="9799638" y="5994400"/>
            <a:chExt cx="1316037" cy="1317625"/>
          </a:xfrm>
        </p:grpSpPr>
        <p:sp>
          <p:nvSpPr>
            <p:cNvPr id="261" name="Oval 59"/>
            <p:cNvSpPr>
              <a:spLocks noChangeArrowheads="1"/>
            </p:cNvSpPr>
            <p:nvPr/>
          </p:nvSpPr>
          <p:spPr bwMode="auto">
            <a:xfrm>
              <a:off x="9799638" y="5994400"/>
              <a:ext cx="1316037" cy="1317625"/>
            </a:xfrm>
            <a:prstGeom prst="ellipse">
              <a:avLst/>
            </a:prstGeom>
            <a:solidFill>
              <a:srgbClr val="49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sp>
          <p:nvSpPr>
            <p:cNvPr id="262" name="Freeform 60"/>
            <p:cNvSpPr>
              <a:spLocks/>
            </p:cNvSpPr>
            <p:nvPr/>
          </p:nvSpPr>
          <p:spPr bwMode="auto">
            <a:xfrm>
              <a:off x="10304463" y="6408738"/>
              <a:ext cx="306387" cy="488950"/>
            </a:xfrm>
            <a:custGeom>
              <a:avLst/>
              <a:gdLst>
                <a:gd name="T0" fmla="*/ 193 w 193"/>
                <a:gd name="T1" fmla="*/ 0 h 308"/>
                <a:gd name="T2" fmla="*/ 135 w 193"/>
                <a:gd name="T3" fmla="*/ 0 h 308"/>
                <a:gd name="T4" fmla="*/ 97 w 193"/>
                <a:gd name="T5" fmla="*/ 58 h 308"/>
                <a:gd name="T6" fmla="*/ 0 w 193"/>
                <a:gd name="T7" fmla="*/ 58 h 308"/>
                <a:gd name="T8" fmla="*/ 0 w 193"/>
                <a:gd name="T9" fmla="*/ 135 h 308"/>
                <a:gd name="T10" fmla="*/ 58 w 193"/>
                <a:gd name="T11" fmla="*/ 135 h 308"/>
                <a:gd name="T12" fmla="*/ 0 w 193"/>
                <a:gd name="T13" fmla="*/ 250 h 308"/>
                <a:gd name="T14" fmla="*/ 0 w 193"/>
                <a:gd name="T15" fmla="*/ 308 h 308"/>
                <a:gd name="T16" fmla="*/ 58 w 193"/>
                <a:gd name="T17" fmla="*/ 308 h 308"/>
                <a:gd name="T18" fmla="*/ 87 w 193"/>
                <a:gd name="T19" fmla="*/ 241 h 308"/>
                <a:gd name="T20" fmla="*/ 193 w 193"/>
                <a:gd name="T21" fmla="*/ 241 h 308"/>
                <a:gd name="T22" fmla="*/ 193 w 193"/>
                <a:gd name="T23" fmla="*/ 164 h 308"/>
                <a:gd name="T24" fmla="*/ 135 w 193"/>
                <a:gd name="T25" fmla="*/ 164 h 308"/>
                <a:gd name="T26" fmla="*/ 193 w 193"/>
                <a:gd name="T27" fmla="*/ 48 h 308"/>
                <a:gd name="T28" fmla="*/ 193 w 193"/>
                <a:gd name="T29"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3" h="308">
                  <a:moveTo>
                    <a:pt x="193" y="0"/>
                  </a:moveTo>
                  <a:lnTo>
                    <a:pt x="135" y="0"/>
                  </a:lnTo>
                  <a:lnTo>
                    <a:pt x="97" y="58"/>
                  </a:lnTo>
                  <a:lnTo>
                    <a:pt x="0" y="58"/>
                  </a:lnTo>
                  <a:lnTo>
                    <a:pt x="0" y="135"/>
                  </a:lnTo>
                  <a:lnTo>
                    <a:pt x="58" y="135"/>
                  </a:lnTo>
                  <a:lnTo>
                    <a:pt x="0" y="250"/>
                  </a:lnTo>
                  <a:lnTo>
                    <a:pt x="0" y="308"/>
                  </a:lnTo>
                  <a:lnTo>
                    <a:pt x="58" y="308"/>
                  </a:lnTo>
                  <a:lnTo>
                    <a:pt x="87" y="241"/>
                  </a:lnTo>
                  <a:lnTo>
                    <a:pt x="193" y="241"/>
                  </a:lnTo>
                  <a:lnTo>
                    <a:pt x="193" y="164"/>
                  </a:lnTo>
                  <a:lnTo>
                    <a:pt x="135" y="164"/>
                  </a:lnTo>
                  <a:lnTo>
                    <a:pt x="193" y="48"/>
                  </a:lnTo>
                  <a:lnTo>
                    <a:pt x="1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grpSp>
      <p:grpSp>
        <p:nvGrpSpPr>
          <p:cNvPr id="2091" name="กลุ่ม 2090"/>
          <p:cNvGrpSpPr/>
          <p:nvPr/>
        </p:nvGrpSpPr>
        <p:grpSpPr>
          <a:xfrm>
            <a:off x="5259586" y="3706416"/>
            <a:ext cx="493514" cy="494109"/>
            <a:chOff x="13995400" y="9883775"/>
            <a:chExt cx="1316037" cy="1317625"/>
          </a:xfrm>
        </p:grpSpPr>
        <p:sp>
          <p:nvSpPr>
            <p:cNvPr id="263" name="Oval 61"/>
            <p:cNvSpPr>
              <a:spLocks noChangeArrowheads="1"/>
            </p:cNvSpPr>
            <p:nvPr/>
          </p:nvSpPr>
          <p:spPr bwMode="auto">
            <a:xfrm>
              <a:off x="13995400" y="9883775"/>
              <a:ext cx="1316037" cy="1317625"/>
            </a:xfrm>
            <a:prstGeom prst="ellipse">
              <a:avLst/>
            </a:prstGeom>
            <a:solidFill>
              <a:srgbClr val="F04A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sp>
          <p:nvSpPr>
            <p:cNvPr id="264" name="Freeform 62"/>
            <p:cNvSpPr>
              <a:spLocks noEditPoints="1"/>
            </p:cNvSpPr>
            <p:nvPr/>
          </p:nvSpPr>
          <p:spPr bwMode="auto">
            <a:xfrm>
              <a:off x="14377988" y="10328275"/>
              <a:ext cx="550862" cy="428625"/>
            </a:xfrm>
            <a:custGeom>
              <a:avLst/>
              <a:gdLst>
                <a:gd name="T0" fmla="*/ 18 w 36"/>
                <a:gd name="T1" fmla="*/ 0 h 28"/>
                <a:gd name="T2" fmla="*/ 10 w 36"/>
                <a:gd name="T3" fmla="*/ 8 h 28"/>
                <a:gd name="T4" fmla="*/ 10 w 36"/>
                <a:gd name="T5" fmla="*/ 19 h 28"/>
                <a:gd name="T6" fmla="*/ 8 w 36"/>
                <a:gd name="T7" fmla="*/ 21 h 28"/>
                <a:gd name="T8" fmla="*/ 6 w 36"/>
                <a:gd name="T9" fmla="*/ 19 h 28"/>
                <a:gd name="T10" fmla="*/ 6 w 36"/>
                <a:gd name="T11" fmla="*/ 14 h 28"/>
                <a:gd name="T12" fmla="*/ 0 w 36"/>
                <a:gd name="T13" fmla="*/ 14 h 28"/>
                <a:gd name="T14" fmla="*/ 0 w 36"/>
                <a:gd name="T15" fmla="*/ 19 h 28"/>
                <a:gd name="T16" fmla="*/ 8 w 36"/>
                <a:gd name="T17" fmla="*/ 28 h 28"/>
                <a:gd name="T18" fmla="*/ 16 w 36"/>
                <a:gd name="T19" fmla="*/ 19 h 28"/>
                <a:gd name="T20" fmla="*/ 16 w 36"/>
                <a:gd name="T21" fmla="*/ 8 h 28"/>
                <a:gd name="T22" fmla="*/ 18 w 36"/>
                <a:gd name="T23" fmla="*/ 6 h 28"/>
                <a:gd name="T24" fmla="*/ 20 w 36"/>
                <a:gd name="T25" fmla="*/ 8 h 28"/>
                <a:gd name="T26" fmla="*/ 20 w 36"/>
                <a:gd name="T27" fmla="*/ 10 h 28"/>
                <a:gd name="T28" fmla="*/ 22 w 36"/>
                <a:gd name="T29" fmla="*/ 11 h 28"/>
                <a:gd name="T30" fmla="*/ 26 w 36"/>
                <a:gd name="T31" fmla="*/ 10 h 28"/>
                <a:gd name="T32" fmla="*/ 26 w 36"/>
                <a:gd name="T33" fmla="*/ 8 h 28"/>
                <a:gd name="T34" fmla="*/ 18 w 36"/>
                <a:gd name="T35" fmla="*/ 0 h 28"/>
                <a:gd name="T36" fmla="*/ 20 w 36"/>
                <a:gd name="T37" fmla="*/ 14 h 28"/>
                <a:gd name="T38" fmla="*/ 20 w 36"/>
                <a:gd name="T39" fmla="*/ 19 h 28"/>
                <a:gd name="T40" fmla="*/ 28 w 36"/>
                <a:gd name="T41" fmla="*/ 28 h 28"/>
                <a:gd name="T42" fmla="*/ 36 w 36"/>
                <a:gd name="T43" fmla="*/ 19 h 28"/>
                <a:gd name="T44" fmla="*/ 36 w 36"/>
                <a:gd name="T45" fmla="*/ 14 h 28"/>
                <a:gd name="T46" fmla="*/ 30 w 36"/>
                <a:gd name="T47" fmla="*/ 14 h 28"/>
                <a:gd name="T48" fmla="*/ 30 w 36"/>
                <a:gd name="T49" fmla="*/ 19 h 28"/>
                <a:gd name="T50" fmla="*/ 28 w 36"/>
                <a:gd name="T51" fmla="*/ 21 h 28"/>
                <a:gd name="T52" fmla="*/ 26 w 36"/>
                <a:gd name="T53" fmla="*/ 19 h 28"/>
                <a:gd name="T54" fmla="*/ 26 w 36"/>
                <a:gd name="T55" fmla="*/ 14 h 28"/>
                <a:gd name="T56" fmla="*/ 22 w 36"/>
                <a:gd name="T57" fmla="*/ 15 h 28"/>
                <a:gd name="T58" fmla="*/ 20 w 36"/>
                <a:gd name="T5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28">
                  <a:moveTo>
                    <a:pt x="18" y="0"/>
                  </a:moveTo>
                  <a:cubicBezTo>
                    <a:pt x="13" y="0"/>
                    <a:pt x="10" y="3"/>
                    <a:pt x="10" y="8"/>
                  </a:cubicBezTo>
                  <a:cubicBezTo>
                    <a:pt x="10" y="19"/>
                    <a:pt x="10" y="19"/>
                    <a:pt x="10" y="19"/>
                  </a:cubicBezTo>
                  <a:cubicBezTo>
                    <a:pt x="10" y="20"/>
                    <a:pt x="9" y="21"/>
                    <a:pt x="8" y="21"/>
                  </a:cubicBezTo>
                  <a:cubicBezTo>
                    <a:pt x="7" y="21"/>
                    <a:pt x="6" y="20"/>
                    <a:pt x="6" y="19"/>
                  </a:cubicBezTo>
                  <a:cubicBezTo>
                    <a:pt x="6" y="14"/>
                    <a:pt x="6" y="14"/>
                    <a:pt x="6" y="14"/>
                  </a:cubicBezTo>
                  <a:cubicBezTo>
                    <a:pt x="0" y="14"/>
                    <a:pt x="0" y="14"/>
                    <a:pt x="0" y="14"/>
                  </a:cubicBezTo>
                  <a:cubicBezTo>
                    <a:pt x="0" y="19"/>
                    <a:pt x="0" y="19"/>
                    <a:pt x="0" y="19"/>
                  </a:cubicBezTo>
                  <a:cubicBezTo>
                    <a:pt x="0" y="24"/>
                    <a:pt x="3" y="28"/>
                    <a:pt x="8" y="28"/>
                  </a:cubicBezTo>
                  <a:cubicBezTo>
                    <a:pt x="12" y="28"/>
                    <a:pt x="16" y="24"/>
                    <a:pt x="16" y="19"/>
                  </a:cubicBezTo>
                  <a:cubicBezTo>
                    <a:pt x="16" y="8"/>
                    <a:pt x="16" y="8"/>
                    <a:pt x="16" y="8"/>
                  </a:cubicBezTo>
                  <a:cubicBezTo>
                    <a:pt x="16" y="7"/>
                    <a:pt x="17" y="6"/>
                    <a:pt x="18" y="6"/>
                  </a:cubicBezTo>
                  <a:cubicBezTo>
                    <a:pt x="19" y="6"/>
                    <a:pt x="20" y="7"/>
                    <a:pt x="20" y="8"/>
                  </a:cubicBezTo>
                  <a:cubicBezTo>
                    <a:pt x="20" y="10"/>
                    <a:pt x="20" y="10"/>
                    <a:pt x="20" y="10"/>
                  </a:cubicBezTo>
                  <a:cubicBezTo>
                    <a:pt x="22" y="11"/>
                    <a:pt x="22" y="11"/>
                    <a:pt x="22" y="11"/>
                  </a:cubicBezTo>
                  <a:cubicBezTo>
                    <a:pt x="26" y="10"/>
                    <a:pt x="26" y="10"/>
                    <a:pt x="26" y="10"/>
                  </a:cubicBezTo>
                  <a:cubicBezTo>
                    <a:pt x="26" y="8"/>
                    <a:pt x="26" y="8"/>
                    <a:pt x="26" y="8"/>
                  </a:cubicBezTo>
                  <a:cubicBezTo>
                    <a:pt x="26" y="3"/>
                    <a:pt x="22" y="0"/>
                    <a:pt x="18" y="0"/>
                  </a:cubicBezTo>
                  <a:close/>
                  <a:moveTo>
                    <a:pt x="20" y="14"/>
                  </a:moveTo>
                  <a:cubicBezTo>
                    <a:pt x="20" y="19"/>
                    <a:pt x="20" y="19"/>
                    <a:pt x="20" y="19"/>
                  </a:cubicBezTo>
                  <a:cubicBezTo>
                    <a:pt x="20" y="24"/>
                    <a:pt x="23" y="28"/>
                    <a:pt x="28" y="28"/>
                  </a:cubicBezTo>
                  <a:cubicBezTo>
                    <a:pt x="32" y="28"/>
                    <a:pt x="36" y="24"/>
                    <a:pt x="36" y="19"/>
                  </a:cubicBezTo>
                  <a:cubicBezTo>
                    <a:pt x="36" y="14"/>
                    <a:pt x="36" y="14"/>
                    <a:pt x="36" y="14"/>
                  </a:cubicBezTo>
                  <a:cubicBezTo>
                    <a:pt x="30" y="14"/>
                    <a:pt x="30" y="14"/>
                    <a:pt x="30" y="14"/>
                  </a:cubicBezTo>
                  <a:cubicBezTo>
                    <a:pt x="30" y="19"/>
                    <a:pt x="30" y="19"/>
                    <a:pt x="30" y="19"/>
                  </a:cubicBezTo>
                  <a:cubicBezTo>
                    <a:pt x="30" y="21"/>
                    <a:pt x="29" y="21"/>
                    <a:pt x="28" y="21"/>
                  </a:cubicBezTo>
                  <a:cubicBezTo>
                    <a:pt x="27" y="21"/>
                    <a:pt x="26" y="21"/>
                    <a:pt x="26" y="19"/>
                  </a:cubicBezTo>
                  <a:cubicBezTo>
                    <a:pt x="26" y="14"/>
                    <a:pt x="26" y="14"/>
                    <a:pt x="26" y="14"/>
                  </a:cubicBezTo>
                  <a:cubicBezTo>
                    <a:pt x="22" y="15"/>
                    <a:pt x="22" y="15"/>
                    <a:pt x="22" y="15"/>
                  </a:cubicBezTo>
                  <a:lnTo>
                    <a:pt x="20"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grpSp>
      <p:grpSp>
        <p:nvGrpSpPr>
          <p:cNvPr id="2090" name="กลุ่ม 2089"/>
          <p:cNvGrpSpPr/>
          <p:nvPr/>
        </p:nvGrpSpPr>
        <p:grpSpPr>
          <a:xfrm>
            <a:off x="4472583" y="3706416"/>
            <a:ext cx="494109" cy="494109"/>
            <a:chOff x="11896725" y="9883775"/>
            <a:chExt cx="1317625" cy="1317625"/>
          </a:xfrm>
        </p:grpSpPr>
        <p:sp>
          <p:nvSpPr>
            <p:cNvPr id="265" name="Oval 63"/>
            <p:cNvSpPr>
              <a:spLocks noChangeArrowheads="1"/>
            </p:cNvSpPr>
            <p:nvPr/>
          </p:nvSpPr>
          <p:spPr bwMode="auto">
            <a:xfrm>
              <a:off x="11896725" y="9883775"/>
              <a:ext cx="1317625" cy="1317625"/>
            </a:xfrm>
            <a:prstGeom prst="ellipse">
              <a:avLst/>
            </a:prstGeom>
            <a:solidFill>
              <a:srgbClr val="38AB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sp>
          <p:nvSpPr>
            <p:cNvPr id="266" name="Freeform 64"/>
            <p:cNvSpPr>
              <a:spLocks/>
            </p:cNvSpPr>
            <p:nvPr/>
          </p:nvSpPr>
          <p:spPr bwMode="auto">
            <a:xfrm>
              <a:off x="12311063" y="10344150"/>
              <a:ext cx="198437" cy="182563"/>
            </a:xfrm>
            <a:custGeom>
              <a:avLst/>
              <a:gdLst>
                <a:gd name="T0" fmla="*/ 125 w 125"/>
                <a:gd name="T1" fmla="*/ 115 h 115"/>
                <a:gd name="T2" fmla="*/ 125 w 125"/>
                <a:gd name="T3" fmla="*/ 0 h 115"/>
                <a:gd name="T4" fmla="*/ 0 w 125"/>
                <a:gd name="T5" fmla="*/ 9 h 115"/>
                <a:gd name="T6" fmla="*/ 0 w 125"/>
                <a:gd name="T7" fmla="*/ 115 h 115"/>
                <a:gd name="T8" fmla="*/ 125 w 125"/>
                <a:gd name="T9" fmla="*/ 115 h 115"/>
              </a:gdLst>
              <a:ahLst/>
              <a:cxnLst>
                <a:cxn ang="0">
                  <a:pos x="T0" y="T1"/>
                </a:cxn>
                <a:cxn ang="0">
                  <a:pos x="T2" y="T3"/>
                </a:cxn>
                <a:cxn ang="0">
                  <a:pos x="T4" y="T5"/>
                </a:cxn>
                <a:cxn ang="0">
                  <a:pos x="T6" y="T7"/>
                </a:cxn>
                <a:cxn ang="0">
                  <a:pos x="T8" y="T9"/>
                </a:cxn>
              </a:cxnLst>
              <a:rect l="0" t="0" r="r" b="b"/>
              <a:pathLst>
                <a:path w="125" h="115">
                  <a:moveTo>
                    <a:pt x="125" y="115"/>
                  </a:moveTo>
                  <a:lnTo>
                    <a:pt x="125" y="0"/>
                  </a:lnTo>
                  <a:lnTo>
                    <a:pt x="0" y="9"/>
                  </a:lnTo>
                  <a:lnTo>
                    <a:pt x="0" y="115"/>
                  </a:lnTo>
                  <a:lnTo>
                    <a:pt x="125" y="1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sp>
          <p:nvSpPr>
            <p:cNvPr id="267" name="Freeform 65"/>
            <p:cNvSpPr>
              <a:spLocks/>
            </p:cNvSpPr>
            <p:nvPr/>
          </p:nvSpPr>
          <p:spPr bwMode="auto">
            <a:xfrm>
              <a:off x="12311063" y="10542588"/>
              <a:ext cx="198437" cy="200025"/>
            </a:xfrm>
            <a:custGeom>
              <a:avLst/>
              <a:gdLst>
                <a:gd name="T0" fmla="*/ 0 w 125"/>
                <a:gd name="T1" fmla="*/ 0 h 126"/>
                <a:gd name="T2" fmla="*/ 0 w 125"/>
                <a:gd name="T3" fmla="*/ 106 h 126"/>
                <a:gd name="T4" fmla="*/ 125 w 125"/>
                <a:gd name="T5" fmla="*/ 126 h 126"/>
                <a:gd name="T6" fmla="*/ 125 w 125"/>
                <a:gd name="T7" fmla="*/ 0 h 126"/>
                <a:gd name="T8" fmla="*/ 0 w 125"/>
                <a:gd name="T9" fmla="*/ 0 h 126"/>
              </a:gdLst>
              <a:ahLst/>
              <a:cxnLst>
                <a:cxn ang="0">
                  <a:pos x="T0" y="T1"/>
                </a:cxn>
                <a:cxn ang="0">
                  <a:pos x="T2" y="T3"/>
                </a:cxn>
                <a:cxn ang="0">
                  <a:pos x="T4" y="T5"/>
                </a:cxn>
                <a:cxn ang="0">
                  <a:pos x="T6" y="T7"/>
                </a:cxn>
                <a:cxn ang="0">
                  <a:pos x="T8" y="T9"/>
                </a:cxn>
              </a:cxnLst>
              <a:rect l="0" t="0" r="r" b="b"/>
              <a:pathLst>
                <a:path w="125" h="126">
                  <a:moveTo>
                    <a:pt x="0" y="0"/>
                  </a:moveTo>
                  <a:lnTo>
                    <a:pt x="0" y="106"/>
                  </a:lnTo>
                  <a:lnTo>
                    <a:pt x="125" y="126"/>
                  </a:lnTo>
                  <a:lnTo>
                    <a:pt x="125"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sp>
          <p:nvSpPr>
            <p:cNvPr id="268" name="Freeform 66"/>
            <p:cNvSpPr>
              <a:spLocks/>
            </p:cNvSpPr>
            <p:nvPr/>
          </p:nvSpPr>
          <p:spPr bwMode="auto">
            <a:xfrm>
              <a:off x="12525375" y="10542588"/>
              <a:ext cx="260350" cy="230188"/>
            </a:xfrm>
            <a:custGeom>
              <a:avLst/>
              <a:gdLst>
                <a:gd name="T0" fmla="*/ 0 w 164"/>
                <a:gd name="T1" fmla="*/ 0 h 145"/>
                <a:gd name="T2" fmla="*/ 0 w 164"/>
                <a:gd name="T3" fmla="*/ 126 h 145"/>
                <a:gd name="T4" fmla="*/ 164 w 164"/>
                <a:gd name="T5" fmla="*/ 145 h 145"/>
                <a:gd name="T6" fmla="*/ 164 w 164"/>
                <a:gd name="T7" fmla="*/ 0 h 145"/>
                <a:gd name="T8" fmla="*/ 0 w 164"/>
                <a:gd name="T9" fmla="*/ 0 h 145"/>
              </a:gdLst>
              <a:ahLst/>
              <a:cxnLst>
                <a:cxn ang="0">
                  <a:pos x="T0" y="T1"/>
                </a:cxn>
                <a:cxn ang="0">
                  <a:pos x="T2" y="T3"/>
                </a:cxn>
                <a:cxn ang="0">
                  <a:pos x="T4" y="T5"/>
                </a:cxn>
                <a:cxn ang="0">
                  <a:pos x="T6" y="T7"/>
                </a:cxn>
                <a:cxn ang="0">
                  <a:pos x="T8" y="T9"/>
                </a:cxn>
              </a:cxnLst>
              <a:rect l="0" t="0" r="r" b="b"/>
              <a:pathLst>
                <a:path w="164" h="145">
                  <a:moveTo>
                    <a:pt x="0" y="0"/>
                  </a:moveTo>
                  <a:lnTo>
                    <a:pt x="0" y="126"/>
                  </a:lnTo>
                  <a:lnTo>
                    <a:pt x="164" y="145"/>
                  </a:lnTo>
                  <a:lnTo>
                    <a:pt x="164"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sp>
          <p:nvSpPr>
            <p:cNvPr id="269" name="Freeform 67"/>
            <p:cNvSpPr>
              <a:spLocks/>
            </p:cNvSpPr>
            <p:nvPr/>
          </p:nvSpPr>
          <p:spPr bwMode="auto">
            <a:xfrm>
              <a:off x="12525375" y="10298113"/>
              <a:ext cx="260350" cy="228600"/>
            </a:xfrm>
            <a:custGeom>
              <a:avLst/>
              <a:gdLst>
                <a:gd name="T0" fmla="*/ 164 w 164"/>
                <a:gd name="T1" fmla="*/ 144 h 144"/>
                <a:gd name="T2" fmla="*/ 164 w 164"/>
                <a:gd name="T3" fmla="*/ 0 h 144"/>
                <a:gd name="T4" fmla="*/ 0 w 164"/>
                <a:gd name="T5" fmla="*/ 19 h 144"/>
                <a:gd name="T6" fmla="*/ 0 w 164"/>
                <a:gd name="T7" fmla="*/ 144 h 144"/>
                <a:gd name="T8" fmla="*/ 164 w 164"/>
                <a:gd name="T9" fmla="*/ 144 h 144"/>
              </a:gdLst>
              <a:ahLst/>
              <a:cxnLst>
                <a:cxn ang="0">
                  <a:pos x="T0" y="T1"/>
                </a:cxn>
                <a:cxn ang="0">
                  <a:pos x="T2" y="T3"/>
                </a:cxn>
                <a:cxn ang="0">
                  <a:pos x="T4" y="T5"/>
                </a:cxn>
                <a:cxn ang="0">
                  <a:pos x="T6" y="T7"/>
                </a:cxn>
                <a:cxn ang="0">
                  <a:pos x="T8" y="T9"/>
                </a:cxn>
              </a:cxnLst>
              <a:rect l="0" t="0" r="r" b="b"/>
              <a:pathLst>
                <a:path w="164" h="144">
                  <a:moveTo>
                    <a:pt x="164" y="144"/>
                  </a:moveTo>
                  <a:lnTo>
                    <a:pt x="164" y="0"/>
                  </a:lnTo>
                  <a:lnTo>
                    <a:pt x="0" y="19"/>
                  </a:lnTo>
                  <a:lnTo>
                    <a:pt x="0" y="144"/>
                  </a:lnTo>
                  <a:lnTo>
                    <a:pt x="164" y="1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grpSp>
      <p:grpSp>
        <p:nvGrpSpPr>
          <p:cNvPr id="2089" name="กลุ่ม 2088"/>
          <p:cNvGrpSpPr/>
          <p:nvPr/>
        </p:nvGrpSpPr>
        <p:grpSpPr>
          <a:xfrm>
            <a:off x="3686176" y="3706416"/>
            <a:ext cx="493514" cy="494109"/>
            <a:chOff x="9799638" y="9883775"/>
            <a:chExt cx="1316037" cy="1317625"/>
          </a:xfrm>
        </p:grpSpPr>
        <p:sp>
          <p:nvSpPr>
            <p:cNvPr id="270" name="Oval 68"/>
            <p:cNvSpPr>
              <a:spLocks noChangeArrowheads="1"/>
            </p:cNvSpPr>
            <p:nvPr/>
          </p:nvSpPr>
          <p:spPr bwMode="auto">
            <a:xfrm>
              <a:off x="9799638" y="9883775"/>
              <a:ext cx="1316037" cy="1317625"/>
            </a:xfrm>
            <a:prstGeom prst="ellipse">
              <a:avLst/>
            </a:prstGeom>
            <a:solidFill>
              <a:srgbClr val="6F6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sp>
          <p:nvSpPr>
            <p:cNvPr id="271" name="Freeform 69"/>
            <p:cNvSpPr>
              <a:spLocks/>
            </p:cNvSpPr>
            <p:nvPr/>
          </p:nvSpPr>
          <p:spPr bwMode="auto">
            <a:xfrm>
              <a:off x="10212388" y="10374313"/>
              <a:ext cx="474662" cy="444500"/>
            </a:xfrm>
            <a:custGeom>
              <a:avLst/>
              <a:gdLst>
                <a:gd name="T0" fmla="*/ 31 w 31"/>
                <a:gd name="T1" fmla="*/ 19 h 29"/>
                <a:gd name="T2" fmla="*/ 22 w 31"/>
                <a:gd name="T3" fmla="*/ 28 h 29"/>
                <a:gd name="T4" fmla="*/ 15 w 31"/>
                <a:gd name="T5" fmla="*/ 27 h 29"/>
                <a:gd name="T6" fmla="*/ 11 w 31"/>
                <a:gd name="T7" fmla="*/ 28 h 29"/>
                <a:gd name="T8" fmla="*/ 5 w 31"/>
                <a:gd name="T9" fmla="*/ 24 h 29"/>
                <a:gd name="T10" fmla="*/ 2 w 31"/>
                <a:gd name="T11" fmla="*/ 20 h 29"/>
                <a:gd name="T12" fmla="*/ 1 w 31"/>
                <a:gd name="T13" fmla="*/ 8 h 29"/>
                <a:gd name="T14" fmla="*/ 7 w 31"/>
                <a:gd name="T15" fmla="*/ 2 h 29"/>
                <a:gd name="T16" fmla="*/ 15 w 31"/>
                <a:gd name="T17" fmla="*/ 3 h 29"/>
                <a:gd name="T18" fmla="*/ 19 w 31"/>
                <a:gd name="T19" fmla="*/ 2 h 29"/>
                <a:gd name="T20" fmla="*/ 30 w 31"/>
                <a:gd name="T21" fmla="*/ 5 h 29"/>
                <a:gd name="T22" fmla="*/ 30 w 31"/>
                <a:gd name="T23" fmla="*/ 5 h 29"/>
                <a:gd name="T24" fmla="*/ 31 w 31"/>
                <a:gd name="T25" fmla="*/ 19 h 29"/>
                <a:gd name="T26" fmla="*/ 31 w 31"/>
                <a:gd name="T2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29">
                  <a:moveTo>
                    <a:pt x="31" y="19"/>
                  </a:moveTo>
                  <a:cubicBezTo>
                    <a:pt x="29" y="23"/>
                    <a:pt x="26" y="29"/>
                    <a:pt x="22" y="28"/>
                  </a:cubicBezTo>
                  <a:cubicBezTo>
                    <a:pt x="19" y="28"/>
                    <a:pt x="18" y="26"/>
                    <a:pt x="15" y="27"/>
                  </a:cubicBezTo>
                  <a:cubicBezTo>
                    <a:pt x="13" y="27"/>
                    <a:pt x="12" y="28"/>
                    <a:pt x="11" y="28"/>
                  </a:cubicBezTo>
                  <a:cubicBezTo>
                    <a:pt x="8" y="28"/>
                    <a:pt x="6" y="26"/>
                    <a:pt x="5" y="24"/>
                  </a:cubicBezTo>
                  <a:cubicBezTo>
                    <a:pt x="4" y="23"/>
                    <a:pt x="3" y="21"/>
                    <a:pt x="2" y="20"/>
                  </a:cubicBezTo>
                  <a:cubicBezTo>
                    <a:pt x="1" y="16"/>
                    <a:pt x="0" y="12"/>
                    <a:pt x="1" y="8"/>
                  </a:cubicBezTo>
                  <a:cubicBezTo>
                    <a:pt x="2" y="5"/>
                    <a:pt x="4" y="3"/>
                    <a:pt x="7" y="2"/>
                  </a:cubicBezTo>
                  <a:cubicBezTo>
                    <a:pt x="11" y="0"/>
                    <a:pt x="14" y="2"/>
                    <a:pt x="15" y="3"/>
                  </a:cubicBezTo>
                  <a:cubicBezTo>
                    <a:pt x="17" y="3"/>
                    <a:pt x="17" y="2"/>
                    <a:pt x="19" y="2"/>
                  </a:cubicBezTo>
                  <a:cubicBezTo>
                    <a:pt x="22" y="1"/>
                    <a:pt x="27" y="1"/>
                    <a:pt x="30" y="5"/>
                  </a:cubicBezTo>
                  <a:cubicBezTo>
                    <a:pt x="30" y="5"/>
                    <a:pt x="30" y="5"/>
                    <a:pt x="30" y="5"/>
                  </a:cubicBezTo>
                  <a:cubicBezTo>
                    <a:pt x="24" y="9"/>
                    <a:pt x="25" y="15"/>
                    <a:pt x="31" y="19"/>
                  </a:cubicBezTo>
                  <a:cubicBezTo>
                    <a:pt x="31" y="19"/>
                    <a:pt x="31" y="19"/>
                    <a:pt x="31"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sp>
          <p:nvSpPr>
            <p:cNvPr id="272" name="Freeform 70"/>
            <p:cNvSpPr>
              <a:spLocks/>
            </p:cNvSpPr>
            <p:nvPr/>
          </p:nvSpPr>
          <p:spPr bwMode="auto">
            <a:xfrm>
              <a:off x="10442575" y="10266363"/>
              <a:ext cx="122237" cy="138113"/>
            </a:xfrm>
            <a:custGeom>
              <a:avLst/>
              <a:gdLst>
                <a:gd name="T0" fmla="*/ 8 w 8"/>
                <a:gd name="T1" fmla="*/ 0 h 9"/>
                <a:gd name="T2" fmla="*/ 8 w 8"/>
                <a:gd name="T3" fmla="*/ 2 h 9"/>
                <a:gd name="T4" fmla="*/ 1 w 8"/>
                <a:gd name="T5" fmla="*/ 9 h 9"/>
                <a:gd name="T6" fmla="*/ 1 w 8"/>
                <a:gd name="T7" fmla="*/ 9 h 9"/>
                <a:gd name="T8" fmla="*/ 0 w 8"/>
                <a:gd name="T9" fmla="*/ 7 h 9"/>
                <a:gd name="T10" fmla="*/ 7 w 8"/>
                <a:gd name="T11" fmla="*/ 0 h 9"/>
                <a:gd name="T12" fmla="*/ 8 w 8"/>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8" y="0"/>
                  </a:moveTo>
                  <a:cubicBezTo>
                    <a:pt x="8" y="0"/>
                    <a:pt x="8" y="1"/>
                    <a:pt x="8" y="2"/>
                  </a:cubicBezTo>
                  <a:cubicBezTo>
                    <a:pt x="8" y="5"/>
                    <a:pt x="4" y="9"/>
                    <a:pt x="1" y="9"/>
                  </a:cubicBezTo>
                  <a:cubicBezTo>
                    <a:pt x="1" y="9"/>
                    <a:pt x="1" y="9"/>
                    <a:pt x="1" y="9"/>
                  </a:cubicBezTo>
                  <a:cubicBezTo>
                    <a:pt x="0" y="8"/>
                    <a:pt x="0" y="8"/>
                    <a:pt x="0" y="7"/>
                  </a:cubicBezTo>
                  <a:cubicBezTo>
                    <a:pt x="1" y="4"/>
                    <a:pt x="4" y="1"/>
                    <a:pt x="7" y="0"/>
                  </a:cubicBezTo>
                  <a:cubicBezTo>
                    <a:pt x="7" y="0"/>
                    <a:pt x="8" y="0"/>
                    <a:pt x="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grpSp>
      <p:grpSp>
        <p:nvGrpSpPr>
          <p:cNvPr id="2092" name="กลุ่ม 2091"/>
          <p:cNvGrpSpPr/>
          <p:nvPr/>
        </p:nvGrpSpPr>
        <p:grpSpPr>
          <a:xfrm>
            <a:off x="6045995" y="3706416"/>
            <a:ext cx="494109" cy="494109"/>
            <a:chOff x="16092488" y="9883775"/>
            <a:chExt cx="1317625" cy="1317625"/>
          </a:xfrm>
        </p:grpSpPr>
        <p:sp>
          <p:nvSpPr>
            <p:cNvPr id="275" name="Oval 71"/>
            <p:cNvSpPr>
              <a:spLocks noChangeArrowheads="1"/>
            </p:cNvSpPr>
            <p:nvPr/>
          </p:nvSpPr>
          <p:spPr bwMode="auto">
            <a:xfrm>
              <a:off x="16092488" y="9883775"/>
              <a:ext cx="1317625" cy="1317625"/>
            </a:xfrm>
            <a:prstGeom prst="ellipse">
              <a:avLst/>
            </a:prstGeom>
            <a:solidFill>
              <a:srgbClr val="82B5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sp>
          <p:nvSpPr>
            <p:cNvPr id="656" name="Freeform 72"/>
            <p:cNvSpPr>
              <a:spLocks/>
            </p:cNvSpPr>
            <p:nvPr/>
          </p:nvSpPr>
          <p:spPr bwMode="auto">
            <a:xfrm>
              <a:off x="16475075" y="10282238"/>
              <a:ext cx="582612" cy="550863"/>
            </a:xfrm>
            <a:custGeom>
              <a:avLst/>
              <a:gdLst>
                <a:gd name="T0" fmla="*/ 10 w 38"/>
                <a:gd name="T1" fmla="*/ 21 h 36"/>
                <a:gd name="T2" fmla="*/ 10 w 38"/>
                <a:gd name="T3" fmla="*/ 18 h 36"/>
                <a:gd name="T4" fmla="*/ 18 w 38"/>
                <a:gd name="T5" fmla="*/ 3 h 36"/>
                <a:gd name="T6" fmla="*/ 25 w 38"/>
                <a:gd name="T7" fmla="*/ 0 h 36"/>
                <a:gd name="T8" fmla="*/ 29 w 38"/>
                <a:gd name="T9" fmla="*/ 1 h 36"/>
                <a:gd name="T10" fmla="*/ 31 w 38"/>
                <a:gd name="T11" fmla="*/ 5 h 36"/>
                <a:gd name="T12" fmla="*/ 13 w 38"/>
                <a:gd name="T13" fmla="*/ 32 h 36"/>
                <a:gd name="T14" fmla="*/ 7 w 38"/>
                <a:gd name="T15" fmla="*/ 9 h 36"/>
                <a:gd name="T16" fmla="*/ 8 w 38"/>
                <a:gd name="T17" fmla="*/ 10 h 36"/>
                <a:gd name="T18" fmla="*/ 10 w 38"/>
                <a:gd name="T19" fmla="*/ 21 h 36"/>
                <a:gd name="T20" fmla="*/ 10 w 38"/>
                <a:gd name="T21"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6">
                  <a:moveTo>
                    <a:pt x="10" y="21"/>
                  </a:moveTo>
                  <a:cubicBezTo>
                    <a:pt x="10" y="20"/>
                    <a:pt x="10" y="19"/>
                    <a:pt x="10" y="18"/>
                  </a:cubicBezTo>
                  <a:cubicBezTo>
                    <a:pt x="11" y="12"/>
                    <a:pt x="13" y="7"/>
                    <a:pt x="18" y="3"/>
                  </a:cubicBezTo>
                  <a:cubicBezTo>
                    <a:pt x="20" y="1"/>
                    <a:pt x="21" y="1"/>
                    <a:pt x="25" y="0"/>
                  </a:cubicBezTo>
                  <a:cubicBezTo>
                    <a:pt x="27" y="0"/>
                    <a:pt x="28" y="0"/>
                    <a:pt x="29" y="1"/>
                  </a:cubicBezTo>
                  <a:cubicBezTo>
                    <a:pt x="30" y="2"/>
                    <a:pt x="30" y="4"/>
                    <a:pt x="31" y="5"/>
                  </a:cubicBezTo>
                  <a:cubicBezTo>
                    <a:pt x="38" y="27"/>
                    <a:pt x="24" y="36"/>
                    <a:pt x="13" y="32"/>
                  </a:cubicBezTo>
                  <a:cubicBezTo>
                    <a:pt x="3" y="29"/>
                    <a:pt x="0" y="16"/>
                    <a:pt x="7" y="9"/>
                  </a:cubicBezTo>
                  <a:cubicBezTo>
                    <a:pt x="8" y="8"/>
                    <a:pt x="8" y="9"/>
                    <a:pt x="8" y="10"/>
                  </a:cubicBezTo>
                  <a:cubicBezTo>
                    <a:pt x="8" y="11"/>
                    <a:pt x="6" y="17"/>
                    <a:pt x="10" y="21"/>
                  </a:cubicBezTo>
                  <a:cubicBezTo>
                    <a:pt x="10" y="21"/>
                    <a:pt x="10" y="21"/>
                    <a:pt x="10" y="2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grpSp>
      <p:grpSp>
        <p:nvGrpSpPr>
          <p:cNvPr id="2093" name="กลุ่ม 2092"/>
          <p:cNvGrpSpPr/>
          <p:nvPr/>
        </p:nvGrpSpPr>
        <p:grpSpPr>
          <a:xfrm>
            <a:off x="6832997" y="3706416"/>
            <a:ext cx="493514" cy="494109"/>
            <a:chOff x="18191163" y="9883775"/>
            <a:chExt cx="1316037" cy="1317625"/>
          </a:xfrm>
        </p:grpSpPr>
        <p:sp>
          <p:nvSpPr>
            <p:cNvPr id="657" name="Oval 73"/>
            <p:cNvSpPr>
              <a:spLocks noChangeArrowheads="1"/>
            </p:cNvSpPr>
            <p:nvPr/>
          </p:nvSpPr>
          <p:spPr bwMode="auto">
            <a:xfrm>
              <a:off x="18191163" y="9883775"/>
              <a:ext cx="1316037" cy="1317625"/>
            </a:xfrm>
            <a:prstGeom prst="ellipse">
              <a:avLst/>
            </a:prstGeom>
            <a:solidFill>
              <a:srgbClr val="53A8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sp>
          <p:nvSpPr>
            <p:cNvPr id="658" name="Freeform 74"/>
            <p:cNvSpPr>
              <a:spLocks/>
            </p:cNvSpPr>
            <p:nvPr/>
          </p:nvSpPr>
          <p:spPr bwMode="auto">
            <a:xfrm>
              <a:off x="18542000" y="10282238"/>
              <a:ext cx="292100" cy="520700"/>
            </a:xfrm>
            <a:custGeom>
              <a:avLst/>
              <a:gdLst>
                <a:gd name="T0" fmla="*/ 184 w 184"/>
                <a:gd name="T1" fmla="*/ 106 h 328"/>
                <a:gd name="T2" fmla="*/ 58 w 184"/>
                <a:gd name="T3" fmla="*/ 328 h 328"/>
                <a:gd name="T4" fmla="*/ 0 w 184"/>
                <a:gd name="T5" fmla="*/ 212 h 328"/>
                <a:gd name="T6" fmla="*/ 126 w 184"/>
                <a:gd name="T7" fmla="*/ 0 h 328"/>
                <a:gd name="T8" fmla="*/ 184 w 184"/>
                <a:gd name="T9" fmla="*/ 106 h 328"/>
              </a:gdLst>
              <a:ahLst/>
              <a:cxnLst>
                <a:cxn ang="0">
                  <a:pos x="T0" y="T1"/>
                </a:cxn>
                <a:cxn ang="0">
                  <a:pos x="T2" y="T3"/>
                </a:cxn>
                <a:cxn ang="0">
                  <a:pos x="T4" y="T5"/>
                </a:cxn>
                <a:cxn ang="0">
                  <a:pos x="T6" y="T7"/>
                </a:cxn>
                <a:cxn ang="0">
                  <a:pos x="T8" y="T9"/>
                </a:cxn>
              </a:cxnLst>
              <a:rect l="0" t="0" r="r" b="b"/>
              <a:pathLst>
                <a:path w="184" h="328">
                  <a:moveTo>
                    <a:pt x="184" y="106"/>
                  </a:moveTo>
                  <a:lnTo>
                    <a:pt x="58" y="328"/>
                  </a:lnTo>
                  <a:lnTo>
                    <a:pt x="0" y="212"/>
                  </a:lnTo>
                  <a:lnTo>
                    <a:pt x="126" y="0"/>
                  </a:lnTo>
                  <a:lnTo>
                    <a:pt x="184" y="1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sp>
          <p:nvSpPr>
            <p:cNvPr id="659" name="Freeform 75"/>
            <p:cNvSpPr>
              <a:spLocks/>
            </p:cNvSpPr>
            <p:nvPr/>
          </p:nvSpPr>
          <p:spPr bwMode="auto">
            <a:xfrm>
              <a:off x="18756313" y="10266363"/>
              <a:ext cx="398462" cy="352425"/>
            </a:xfrm>
            <a:custGeom>
              <a:avLst/>
              <a:gdLst>
                <a:gd name="T0" fmla="*/ 251 w 251"/>
                <a:gd name="T1" fmla="*/ 222 h 222"/>
                <a:gd name="T2" fmla="*/ 126 w 251"/>
                <a:gd name="T3" fmla="*/ 222 h 222"/>
                <a:gd name="T4" fmla="*/ 0 w 251"/>
                <a:gd name="T5" fmla="*/ 0 h 222"/>
                <a:gd name="T6" fmla="*/ 126 w 251"/>
                <a:gd name="T7" fmla="*/ 0 h 222"/>
                <a:gd name="T8" fmla="*/ 251 w 251"/>
                <a:gd name="T9" fmla="*/ 222 h 222"/>
              </a:gdLst>
              <a:ahLst/>
              <a:cxnLst>
                <a:cxn ang="0">
                  <a:pos x="T0" y="T1"/>
                </a:cxn>
                <a:cxn ang="0">
                  <a:pos x="T2" y="T3"/>
                </a:cxn>
                <a:cxn ang="0">
                  <a:pos x="T4" y="T5"/>
                </a:cxn>
                <a:cxn ang="0">
                  <a:pos x="T6" y="T7"/>
                </a:cxn>
                <a:cxn ang="0">
                  <a:pos x="T8" y="T9"/>
                </a:cxn>
              </a:cxnLst>
              <a:rect l="0" t="0" r="r" b="b"/>
              <a:pathLst>
                <a:path w="251" h="222">
                  <a:moveTo>
                    <a:pt x="251" y="222"/>
                  </a:moveTo>
                  <a:lnTo>
                    <a:pt x="126" y="222"/>
                  </a:lnTo>
                  <a:lnTo>
                    <a:pt x="0" y="0"/>
                  </a:lnTo>
                  <a:lnTo>
                    <a:pt x="126" y="0"/>
                  </a:lnTo>
                  <a:lnTo>
                    <a:pt x="251" y="2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sp>
          <p:nvSpPr>
            <p:cNvPr id="660" name="Freeform 76"/>
            <p:cNvSpPr>
              <a:spLocks/>
            </p:cNvSpPr>
            <p:nvPr/>
          </p:nvSpPr>
          <p:spPr bwMode="auto">
            <a:xfrm>
              <a:off x="18649950" y="10634663"/>
              <a:ext cx="504825" cy="168275"/>
            </a:xfrm>
            <a:custGeom>
              <a:avLst/>
              <a:gdLst>
                <a:gd name="T0" fmla="*/ 318 w 318"/>
                <a:gd name="T1" fmla="*/ 0 h 106"/>
                <a:gd name="T2" fmla="*/ 260 w 318"/>
                <a:gd name="T3" fmla="*/ 106 h 106"/>
                <a:gd name="T4" fmla="*/ 0 w 318"/>
                <a:gd name="T5" fmla="*/ 106 h 106"/>
                <a:gd name="T6" fmla="*/ 67 w 318"/>
                <a:gd name="T7" fmla="*/ 0 h 106"/>
                <a:gd name="T8" fmla="*/ 318 w 318"/>
                <a:gd name="T9" fmla="*/ 0 h 106"/>
              </a:gdLst>
              <a:ahLst/>
              <a:cxnLst>
                <a:cxn ang="0">
                  <a:pos x="T0" y="T1"/>
                </a:cxn>
                <a:cxn ang="0">
                  <a:pos x="T2" y="T3"/>
                </a:cxn>
                <a:cxn ang="0">
                  <a:pos x="T4" y="T5"/>
                </a:cxn>
                <a:cxn ang="0">
                  <a:pos x="T6" y="T7"/>
                </a:cxn>
                <a:cxn ang="0">
                  <a:pos x="T8" y="T9"/>
                </a:cxn>
              </a:cxnLst>
              <a:rect l="0" t="0" r="r" b="b"/>
              <a:pathLst>
                <a:path w="318" h="106">
                  <a:moveTo>
                    <a:pt x="318" y="0"/>
                  </a:moveTo>
                  <a:lnTo>
                    <a:pt x="260" y="106"/>
                  </a:lnTo>
                  <a:lnTo>
                    <a:pt x="0" y="106"/>
                  </a:lnTo>
                  <a:lnTo>
                    <a:pt x="67" y="0"/>
                  </a:lnTo>
                  <a:lnTo>
                    <a:pt x="31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rgbClr val="FF0000"/>
                </a:solidFill>
              </a:endParaRPr>
            </a:p>
          </p:txBody>
        </p:sp>
      </p:grpSp>
    </p:spTree>
    <p:extLst>
      <p:ext uri="{BB962C8B-B14F-4D97-AF65-F5344CB8AC3E}">
        <p14:creationId xmlns:p14="http://schemas.microsoft.com/office/powerpoint/2010/main" val="1985625934"/>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8810"/>
        <p:cNvGrpSpPr/>
        <p:nvPr/>
      </p:nvGrpSpPr>
      <p:grpSpPr>
        <a:xfrm>
          <a:off x="0" y="0"/>
          <a:ext cx="0" cy="0"/>
          <a:chOff x="0" y="0"/>
          <a:chExt cx="0" cy="0"/>
        </a:xfrm>
      </p:grpSpPr>
      <p:grpSp>
        <p:nvGrpSpPr>
          <p:cNvPr id="8811" name="Google Shape;8811;p76"/>
          <p:cNvGrpSpPr/>
          <p:nvPr/>
        </p:nvGrpSpPr>
        <p:grpSpPr>
          <a:xfrm>
            <a:off x="846551" y="2291587"/>
            <a:ext cx="415546" cy="355053"/>
            <a:chOff x="866243" y="2291587"/>
            <a:chExt cx="415546" cy="3550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12" name="Google Shape;8812;p76"/>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813" name="Google Shape;8813;p76"/>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814" name="Google Shape;8814;p76"/>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815" name="Google Shape;8815;p76"/>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816" name="Google Shape;8816;p76"/>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sp>
        <p:nvSpPr>
          <p:cNvPr id="8817" name="Google Shape;8817;p76"/>
          <p:cNvSpPr/>
          <p:nvPr/>
        </p:nvSpPr>
        <p:spPr>
          <a:xfrm>
            <a:off x="1392102"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nvGrpSpPr>
          <p:cNvPr id="8818" name="Google Shape;8818;p76"/>
          <p:cNvGrpSpPr/>
          <p:nvPr/>
        </p:nvGrpSpPr>
        <p:grpSpPr>
          <a:xfrm>
            <a:off x="1938828" y="2302574"/>
            <a:ext cx="359213" cy="327807"/>
            <a:chOff x="1958520" y="2302574"/>
            <a:chExt cx="359213" cy="3278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19" name="Google Shape;8819;p76"/>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820" name="Google Shape;8820;p76"/>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821" name="Google Shape;8821;p76"/>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grpSp>
        <p:nvGrpSpPr>
          <p:cNvPr id="8822" name="Google Shape;8822;p76"/>
          <p:cNvGrpSpPr/>
          <p:nvPr/>
        </p:nvGrpSpPr>
        <p:grpSpPr>
          <a:xfrm>
            <a:off x="2560190" y="2287427"/>
            <a:ext cx="207582" cy="359594"/>
            <a:chOff x="2656082" y="2287427"/>
            <a:chExt cx="207582" cy="35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23" name="Google Shape;8823;p76"/>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824" name="Google Shape;8824;p76"/>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825" name="Google Shape;8825;p76"/>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826" name="Google Shape;8826;p76"/>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grpSp>
        <p:nvGrpSpPr>
          <p:cNvPr id="8827" name="Google Shape;8827;p76"/>
          <p:cNvGrpSpPr/>
          <p:nvPr/>
        </p:nvGrpSpPr>
        <p:grpSpPr>
          <a:xfrm>
            <a:off x="3029961" y="2321468"/>
            <a:ext cx="362991" cy="290018"/>
            <a:chOff x="3049653" y="2321468"/>
            <a:chExt cx="362991" cy="290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28" name="Google Shape;8828;p76"/>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829" name="Google Shape;8829;p76"/>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830" name="Google Shape;8830;p76"/>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831" name="Google Shape;8831;p76"/>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grpSp>
        <p:nvGrpSpPr>
          <p:cNvPr id="8832" name="Google Shape;8832;p76"/>
          <p:cNvGrpSpPr/>
          <p:nvPr/>
        </p:nvGrpSpPr>
        <p:grpSpPr>
          <a:xfrm>
            <a:off x="3544551" y="2289904"/>
            <a:ext cx="422342" cy="355243"/>
            <a:chOff x="3564243" y="2289904"/>
            <a:chExt cx="422342" cy="3552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33" name="Google Shape;8833;p7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834" name="Google Shape;8834;p7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835" name="Google Shape;8835;p7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836" name="Google Shape;8836;p7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837" name="Google Shape;8837;p7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sp>
        <p:nvSpPr>
          <p:cNvPr id="8838" name="Google Shape;8838;p76"/>
          <p:cNvSpPr/>
          <p:nvPr/>
        </p:nvSpPr>
        <p:spPr>
          <a:xfrm>
            <a:off x="4124143"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nvGrpSpPr>
          <p:cNvPr id="8839" name="Google Shape;8839;p76"/>
          <p:cNvGrpSpPr/>
          <p:nvPr/>
        </p:nvGrpSpPr>
        <p:grpSpPr>
          <a:xfrm>
            <a:off x="4668202" y="2289713"/>
            <a:ext cx="359594" cy="353909"/>
            <a:chOff x="4687894" y="2289713"/>
            <a:chExt cx="359594" cy="3539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40" name="Google Shape;8840;p76"/>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841" name="Google Shape;8841;p76"/>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842" name="Google Shape;8842;p76"/>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sp>
        <p:nvSpPr>
          <p:cNvPr id="8843" name="Google Shape;8843;p76"/>
          <p:cNvSpPr/>
          <p:nvPr/>
        </p:nvSpPr>
        <p:spPr>
          <a:xfrm>
            <a:off x="5214928"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nvGrpSpPr>
          <p:cNvPr id="8844" name="Google Shape;8844;p76"/>
          <p:cNvGrpSpPr/>
          <p:nvPr/>
        </p:nvGrpSpPr>
        <p:grpSpPr>
          <a:xfrm>
            <a:off x="6352932" y="2308227"/>
            <a:ext cx="263567" cy="317614"/>
            <a:chOff x="6421399" y="2308227"/>
            <a:chExt cx="263567" cy="3176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45" name="Google Shape;8845;p76"/>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846" name="Google Shape;8846;p76"/>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847" name="Google Shape;8847;p76"/>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848" name="Google Shape;8848;p76"/>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grpSp>
        <p:nvGrpSpPr>
          <p:cNvPr id="8849" name="Google Shape;8849;p76"/>
          <p:cNvGrpSpPr/>
          <p:nvPr/>
        </p:nvGrpSpPr>
        <p:grpSpPr>
          <a:xfrm>
            <a:off x="6850501" y="2295620"/>
            <a:ext cx="360356" cy="343462"/>
            <a:chOff x="6870193" y="2295620"/>
            <a:chExt cx="360356" cy="3434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0" name="Google Shape;8850;p76"/>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851" name="Google Shape;8851;p76"/>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grpSp>
        <p:nvGrpSpPr>
          <p:cNvPr id="8852" name="Google Shape;8852;p76"/>
          <p:cNvGrpSpPr/>
          <p:nvPr/>
        </p:nvGrpSpPr>
        <p:grpSpPr>
          <a:xfrm>
            <a:off x="7421773" y="2302860"/>
            <a:ext cx="342192" cy="327140"/>
            <a:chOff x="7441465" y="2302860"/>
            <a:chExt cx="342192" cy="3271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3" name="Google Shape;8853;p76"/>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854" name="Google Shape;8854;p76"/>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grpSp>
        <p:nvGrpSpPr>
          <p:cNvPr id="8855" name="Google Shape;8855;p76"/>
          <p:cNvGrpSpPr/>
          <p:nvPr/>
        </p:nvGrpSpPr>
        <p:grpSpPr>
          <a:xfrm>
            <a:off x="7969991" y="2350207"/>
            <a:ext cx="332761" cy="234066"/>
            <a:chOff x="7989683" y="2350207"/>
            <a:chExt cx="332761" cy="2340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6" name="Google Shape;8856;p76"/>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857" name="Google Shape;8857;p76"/>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858" name="Google Shape;8858;p76"/>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859" name="Google Shape;8859;p76"/>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860" name="Google Shape;8860;p76"/>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861" name="Google Shape;8861;p76"/>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grpSp>
        <p:nvGrpSpPr>
          <p:cNvPr id="8862" name="Google Shape;8862;p76"/>
          <p:cNvGrpSpPr/>
          <p:nvPr/>
        </p:nvGrpSpPr>
        <p:grpSpPr>
          <a:xfrm>
            <a:off x="5803602" y="2309751"/>
            <a:ext cx="315327" cy="314978"/>
            <a:chOff x="5823294" y="2309751"/>
            <a:chExt cx="315327" cy="3149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63" name="Google Shape;8863;p76"/>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864" name="Google Shape;8864;p76"/>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865" name="Google Shape;8865;p76"/>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866" name="Google Shape;8866;p76"/>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867" name="Google Shape;8867;p76"/>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868" name="Google Shape;8868;p76"/>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869" name="Google Shape;8869;p76"/>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870" name="Google Shape;8870;p76"/>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871" name="Google Shape;8871;p76"/>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872" name="Google Shape;8872;p76"/>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873" name="Google Shape;8873;p76"/>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874" name="Google Shape;8874;p76"/>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875" name="Google Shape;8875;p76"/>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876" name="Google Shape;8876;p76"/>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877" name="Google Shape;8877;p76"/>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878" name="Google Shape;8878;p76"/>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879" name="Google Shape;8879;p76"/>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grpSp>
        <p:nvGrpSpPr>
          <p:cNvPr id="8880" name="Google Shape;8880;p76"/>
          <p:cNvGrpSpPr/>
          <p:nvPr/>
        </p:nvGrpSpPr>
        <p:grpSpPr>
          <a:xfrm>
            <a:off x="2477583" y="2744159"/>
            <a:ext cx="370930" cy="370549"/>
            <a:chOff x="2497275" y="2744159"/>
            <a:chExt cx="370930" cy="3705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81" name="Google Shape;8881;p76"/>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882" name="Google Shape;8882;p76"/>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883" name="Google Shape;8883;p76"/>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884" name="Google Shape;8884;p76"/>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885" name="Google Shape;8885;p76"/>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886" name="Google Shape;8886;p76"/>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grpSp>
        <p:nvGrpSpPr>
          <p:cNvPr id="8887" name="Google Shape;8887;p76"/>
          <p:cNvGrpSpPr/>
          <p:nvPr/>
        </p:nvGrpSpPr>
        <p:grpSpPr>
          <a:xfrm>
            <a:off x="841248" y="2746477"/>
            <a:ext cx="371883" cy="365691"/>
            <a:chOff x="860940" y="2746477"/>
            <a:chExt cx="371883" cy="3656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88" name="Google Shape;8888;p76"/>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889" name="Google Shape;8889;p76"/>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890" name="Google Shape;8890;p76"/>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891" name="Google Shape;8891;p76"/>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892" name="Google Shape;8892;p76"/>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grpSp>
        <p:nvGrpSpPr>
          <p:cNvPr id="8893" name="Google Shape;8893;p76"/>
          <p:cNvGrpSpPr/>
          <p:nvPr/>
        </p:nvGrpSpPr>
        <p:grpSpPr>
          <a:xfrm>
            <a:off x="1431144" y="2766258"/>
            <a:ext cx="283985" cy="341080"/>
            <a:chOff x="1493849" y="2775533"/>
            <a:chExt cx="283985" cy="3410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94" name="Google Shape;8894;p76"/>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895" name="Google Shape;8895;p76"/>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grpSp>
        <p:nvGrpSpPr>
          <p:cNvPr id="8896" name="Google Shape;8896;p76"/>
          <p:cNvGrpSpPr/>
          <p:nvPr/>
        </p:nvGrpSpPr>
        <p:grpSpPr>
          <a:xfrm>
            <a:off x="1933144" y="2774422"/>
            <a:ext cx="372835" cy="342573"/>
            <a:chOff x="1952836" y="2774422"/>
            <a:chExt cx="372835" cy="3425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97" name="Google Shape;8897;p76"/>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898" name="Google Shape;8898;p76"/>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899" name="Google Shape;8899;p76"/>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grpSp>
        <p:nvGrpSpPr>
          <p:cNvPr id="8900" name="Google Shape;8900;p76"/>
          <p:cNvGrpSpPr/>
          <p:nvPr/>
        </p:nvGrpSpPr>
        <p:grpSpPr>
          <a:xfrm>
            <a:off x="3060224" y="2744477"/>
            <a:ext cx="332729" cy="372518"/>
            <a:chOff x="3079916" y="2744477"/>
            <a:chExt cx="332729" cy="3725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1" name="Google Shape;8901;p76"/>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02" name="Google Shape;8902;p76"/>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03" name="Google Shape;8903;p76"/>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grpSp>
        <p:nvGrpSpPr>
          <p:cNvPr id="8904" name="Google Shape;8904;p76"/>
          <p:cNvGrpSpPr/>
          <p:nvPr/>
        </p:nvGrpSpPr>
        <p:grpSpPr>
          <a:xfrm>
            <a:off x="3600884" y="2745525"/>
            <a:ext cx="336889" cy="355592"/>
            <a:chOff x="3620576" y="2745525"/>
            <a:chExt cx="336889" cy="3555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5" name="Google Shape;8905;p76"/>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06" name="Google Shape;8906;p76"/>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grpSp>
        <p:nvGrpSpPr>
          <p:cNvPr id="8907" name="Google Shape;8907;p76"/>
          <p:cNvGrpSpPr/>
          <p:nvPr/>
        </p:nvGrpSpPr>
        <p:grpSpPr>
          <a:xfrm>
            <a:off x="4107123" y="2760704"/>
            <a:ext cx="380393" cy="363118"/>
            <a:chOff x="4126815" y="2760704"/>
            <a:chExt cx="380393" cy="3631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8" name="Google Shape;8908;p76"/>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09" name="Google Shape;8909;p76"/>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10" name="Google Shape;8910;p76"/>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11" name="Google Shape;8911;p76"/>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grpSp>
        <p:nvGrpSpPr>
          <p:cNvPr id="8912" name="Google Shape;8912;p76"/>
          <p:cNvGrpSpPr/>
          <p:nvPr/>
        </p:nvGrpSpPr>
        <p:grpSpPr>
          <a:xfrm>
            <a:off x="4656294" y="2745684"/>
            <a:ext cx="381346" cy="368644"/>
            <a:chOff x="4675986" y="2745684"/>
            <a:chExt cx="381346" cy="368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13" name="Google Shape;8913;p76"/>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14" name="Google Shape;8914;p76"/>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grpSp>
        <p:nvGrpSpPr>
          <p:cNvPr id="8915" name="Google Shape;8915;p76"/>
          <p:cNvGrpSpPr/>
          <p:nvPr/>
        </p:nvGrpSpPr>
        <p:grpSpPr>
          <a:xfrm>
            <a:off x="5200924" y="2791061"/>
            <a:ext cx="373185" cy="302466"/>
            <a:chOff x="5220616" y="2791061"/>
            <a:chExt cx="373185" cy="3024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16" name="Google Shape;8916;p76"/>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17" name="Google Shape;8917;p76"/>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18" name="Google Shape;8918;p76"/>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19" name="Google Shape;8919;p76"/>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20" name="Google Shape;8920;p76"/>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21" name="Google Shape;8921;p76"/>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22" name="Google Shape;8922;p76"/>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23" name="Google Shape;8923;p76"/>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24" name="Google Shape;8924;p76"/>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25" name="Google Shape;8925;p76"/>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26" name="Google Shape;8926;p76"/>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27" name="Google Shape;8927;p76"/>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28" name="Google Shape;8928;p76"/>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29" name="Google Shape;8929;p76"/>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30" name="Google Shape;8930;p76"/>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31" name="Google Shape;8931;p76"/>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32" name="Google Shape;8932;p76"/>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33" name="Google Shape;8933;p76"/>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grpSp>
        <p:nvGrpSpPr>
          <p:cNvPr id="8934" name="Google Shape;8934;p76"/>
          <p:cNvGrpSpPr/>
          <p:nvPr/>
        </p:nvGrpSpPr>
        <p:grpSpPr>
          <a:xfrm>
            <a:off x="5768969" y="2772517"/>
            <a:ext cx="284366" cy="344097"/>
            <a:chOff x="5864861" y="2772517"/>
            <a:chExt cx="284366" cy="3440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35" name="Google Shape;8935;p76"/>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36" name="Google Shape;8936;p76"/>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37" name="Google Shape;8937;p76"/>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38" name="Google Shape;8938;p76"/>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39" name="Google Shape;8939;p76"/>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40" name="Google Shape;8940;p76"/>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sp>
        <p:nvSpPr>
          <p:cNvPr id="8941" name="Google Shape;8941;p76"/>
          <p:cNvSpPr/>
          <p:nvPr/>
        </p:nvSpPr>
        <p:spPr>
          <a:xfrm>
            <a:off x="6321177"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nvGrpSpPr>
          <p:cNvPr id="8942" name="Google Shape;8942;p76"/>
          <p:cNvGrpSpPr/>
          <p:nvPr/>
        </p:nvGrpSpPr>
        <p:grpSpPr>
          <a:xfrm>
            <a:off x="6954467" y="2789537"/>
            <a:ext cx="255247" cy="327458"/>
            <a:chOff x="6974158" y="2789537"/>
            <a:chExt cx="255247" cy="3274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43" name="Google Shape;8943;p7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44" name="Google Shape;8944;p7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45" name="Google Shape;8945;p7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46" name="Google Shape;8946;p7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47" name="Google Shape;8947;p7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48" name="Google Shape;8948;p7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grpSp>
        <p:nvGrpSpPr>
          <p:cNvPr id="8949" name="Google Shape;8949;p76"/>
          <p:cNvGrpSpPr/>
          <p:nvPr/>
        </p:nvGrpSpPr>
        <p:grpSpPr>
          <a:xfrm>
            <a:off x="7511005" y="2790299"/>
            <a:ext cx="244291" cy="326314"/>
            <a:chOff x="7530697" y="2790299"/>
            <a:chExt cx="244291" cy="3263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50" name="Google Shape;8950;p7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51" name="Google Shape;8951;p7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52" name="Google Shape;8952;p7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53" name="Google Shape;8953;p7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54" name="Google Shape;8954;p7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55" name="Google Shape;8955;p7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grpSp>
        <p:nvGrpSpPr>
          <p:cNvPr id="8956" name="Google Shape;8956;p76"/>
          <p:cNvGrpSpPr/>
          <p:nvPr/>
        </p:nvGrpSpPr>
        <p:grpSpPr>
          <a:xfrm>
            <a:off x="7968499" y="2832248"/>
            <a:ext cx="332348" cy="283985"/>
            <a:chOff x="7988191" y="2832248"/>
            <a:chExt cx="332348" cy="2839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57" name="Google Shape;8957;p76"/>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58" name="Google Shape;8958;p76"/>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59" name="Google Shape;8959;p76"/>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sp>
        <p:nvSpPr>
          <p:cNvPr id="8960" name="Google Shape;8960;p76"/>
          <p:cNvSpPr/>
          <p:nvPr/>
        </p:nvSpPr>
        <p:spPr>
          <a:xfrm>
            <a:off x="2478726"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nvGrpSpPr>
          <p:cNvPr id="8961" name="Google Shape;8961;p76"/>
          <p:cNvGrpSpPr/>
          <p:nvPr/>
        </p:nvGrpSpPr>
        <p:grpSpPr>
          <a:xfrm>
            <a:off x="3568748" y="3258368"/>
            <a:ext cx="364484" cy="262423"/>
            <a:chOff x="3588440" y="3258368"/>
            <a:chExt cx="364484" cy="2624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62" name="Google Shape;8962;p76"/>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63" name="Google Shape;8963;p76"/>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64" name="Google Shape;8964;p76"/>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65" name="Google Shape;8965;p76"/>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66" name="Google Shape;8966;p76"/>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67" name="Google Shape;8967;p76"/>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sp>
        <p:nvSpPr>
          <p:cNvPr id="8968" name="Google Shape;8968;p76"/>
          <p:cNvSpPr/>
          <p:nvPr/>
        </p:nvSpPr>
        <p:spPr>
          <a:xfrm>
            <a:off x="5243634"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nvGrpSpPr>
          <p:cNvPr id="8969" name="Google Shape;8969;p76"/>
          <p:cNvGrpSpPr/>
          <p:nvPr/>
        </p:nvGrpSpPr>
        <p:grpSpPr>
          <a:xfrm>
            <a:off x="5746125" y="3227724"/>
            <a:ext cx="364865" cy="324822"/>
            <a:chOff x="5765817" y="3227724"/>
            <a:chExt cx="364865" cy="3248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70" name="Google Shape;8970;p76"/>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71" name="Google Shape;8971;p76"/>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72" name="Google Shape;8972;p76"/>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grpSp>
        <p:nvGrpSpPr>
          <p:cNvPr id="8973" name="Google Shape;8973;p76"/>
          <p:cNvGrpSpPr/>
          <p:nvPr/>
        </p:nvGrpSpPr>
        <p:grpSpPr>
          <a:xfrm>
            <a:off x="6208891" y="3237664"/>
            <a:ext cx="446539" cy="303895"/>
            <a:chOff x="6228583" y="3237664"/>
            <a:chExt cx="446539" cy="3038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74" name="Google Shape;8974;p76"/>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75" name="Google Shape;8975;p76"/>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76" name="Google Shape;8976;p76"/>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77" name="Google Shape;8977;p76"/>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78" name="Google Shape;8978;p76"/>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79" name="Google Shape;8979;p76"/>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80" name="Google Shape;8980;p76"/>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81" name="Google Shape;8981;p76"/>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82" name="Google Shape;8982;p76"/>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83" name="Google Shape;8983;p76"/>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84" name="Google Shape;8984;p76"/>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85" name="Google Shape;8985;p76"/>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86" name="Google Shape;8986;p76"/>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87" name="Google Shape;8987;p76"/>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88" name="Google Shape;8988;p76"/>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89" name="Google Shape;8989;p76"/>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90" name="Google Shape;8990;p76"/>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grpSp>
        <p:nvGrpSpPr>
          <p:cNvPr id="8991" name="Google Shape;8991;p76"/>
          <p:cNvGrpSpPr/>
          <p:nvPr/>
        </p:nvGrpSpPr>
        <p:grpSpPr>
          <a:xfrm>
            <a:off x="846170" y="3207306"/>
            <a:ext cx="364484" cy="364897"/>
            <a:chOff x="865862" y="3207306"/>
            <a:chExt cx="364484" cy="3648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92" name="Google Shape;8992;p76"/>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93" name="Google Shape;8993;p76"/>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94" name="Google Shape;8994;p76"/>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95" name="Google Shape;8995;p76"/>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96" name="Google Shape;8996;p76"/>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97" name="Google Shape;8997;p76"/>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98" name="Google Shape;8998;p76"/>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8999" name="Google Shape;8999;p76"/>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000" name="Google Shape;9000;p76"/>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001" name="Google Shape;9001;p76"/>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002" name="Google Shape;9002;p76"/>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003" name="Google Shape;9003;p76"/>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004" name="Google Shape;9004;p76"/>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005" name="Google Shape;9005;p76"/>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grpSp>
        <p:nvGrpSpPr>
          <p:cNvPr id="9006" name="Google Shape;9006;p76"/>
          <p:cNvGrpSpPr/>
          <p:nvPr/>
        </p:nvGrpSpPr>
        <p:grpSpPr>
          <a:xfrm>
            <a:off x="1384925" y="3226962"/>
            <a:ext cx="370168" cy="325965"/>
            <a:chOff x="1404617" y="3226962"/>
            <a:chExt cx="370168" cy="3259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07" name="Google Shape;9007;p7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008" name="Google Shape;9008;p7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009" name="Google Shape;9009;p7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010" name="Google Shape;9010;p7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011" name="Google Shape;9011;p7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012" name="Google Shape;9012;p7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013" name="Google Shape;9013;p7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014" name="Google Shape;9014;p7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015" name="Google Shape;9015;p7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grpSp>
        <p:nvGrpSpPr>
          <p:cNvPr id="9016" name="Google Shape;9016;p76"/>
          <p:cNvGrpSpPr/>
          <p:nvPr/>
        </p:nvGrpSpPr>
        <p:grpSpPr>
          <a:xfrm>
            <a:off x="1933711" y="3216094"/>
            <a:ext cx="366389" cy="354481"/>
            <a:chOff x="1954741" y="3212419"/>
            <a:chExt cx="366389" cy="354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17" name="Google Shape;9017;p7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018" name="Google Shape;9018;p7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019" name="Google Shape;9019;p7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020" name="Google Shape;9020;p7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021" name="Google Shape;9021;p7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022" name="Google Shape;9022;p7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023" name="Google Shape;9023;p7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grpSp>
        <p:nvGrpSpPr>
          <p:cNvPr id="9024" name="Google Shape;9024;p76"/>
          <p:cNvGrpSpPr/>
          <p:nvPr/>
        </p:nvGrpSpPr>
        <p:grpSpPr>
          <a:xfrm>
            <a:off x="3023547" y="3215626"/>
            <a:ext cx="366008" cy="348670"/>
            <a:chOff x="3043239" y="3215626"/>
            <a:chExt cx="366008" cy="34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25" name="Google Shape;9025;p76"/>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026" name="Google Shape;9026;p76"/>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grpSp>
        <p:nvGrpSpPr>
          <p:cNvPr id="9027" name="Google Shape;9027;p76"/>
          <p:cNvGrpSpPr/>
          <p:nvPr/>
        </p:nvGrpSpPr>
        <p:grpSpPr>
          <a:xfrm>
            <a:off x="4198641" y="3184982"/>
            <a:ext cx="209107" cy="383442"/>
            <a:chOff x="4218333" y="3184982"/>
            <a:chExt cx="209107" cy="3834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28" name="Google Shape;9028;p76"/>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029" name="Google Shape;9029;p76"/>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sp>
        <p:nvSpPr>
          <p:cNvPr id="9030" name="Google Shape;9030;p76"/>
          <p:cNvSpPr/>
          <p:nvPr/>
        </p:nvSpPr>
        <p:spPr>
          <a:xfrm>
            <a:off x="4797127"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nvGrpSpPr>
          <p:cNvPr id="9031" name="Google Shape;9031;p76"/>
          <p:cNvGrpSpPr/>
          <p:nvPr/>
        </p:nvGrpSpPr>
        <p:grpSpPr>
          <a:xfrm>
            <a:off x="6876953" y="3216007"/>
            <a:ext cx="322917" cy="347876"/>
            <a:chOff x="6896644" y="3216007"/>
            <a:chExt cx="322917" cy="34787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32" name="Google Shape;9032;p76"/>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033" name="Google Shape;9033;p76"/>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034" name="Google Shape;9034;p76"/>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035" name="Google Shape;9035;p76"/>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036" name="Google Shape;9036;p76"/>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037" name="Google Shape;9037;p76"/>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038" name="Google Shape;9038;p76"/>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grpSp>
        <p:nvGrpSpPr>
          <p:cNvPr id="9039" name="Google Shape;9039;p76"/>
          <p:cNvGrpSpPr/>
          <p:nvPr/>
        </p:nvGrpSpPr>
        <p:grpSpPr>
          <a:xfrm>
            <a:off x="7409674" y="3223183"/>
            <a:ext cx="334634" cy="333904"/>
            <a:chOff x="7429366" y="3223183"/>
            <a:chExt cx="334634" cy="333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0" name="Google Shape;9040;p76"/>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041" name="Google Shape;9041;p76"/>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sp>
        <p:nvSpPr>
          <p:cNvPr id="9042" name="Google Shape;9042;p76"/>
          <p:cNvSpPr/>
          <p:nvPr/>
        </p:nvSpPr>
        <p:spPr>
          <a:xfrm>
            <a:off x="8059604"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nvGrpSpPr>
          <p:cNvPr id="9043" name="Google Shape;9043;p76"/>
          <p:cNvGrpSpPr/>
          <p:nvPr/>
        </p:nvGrpSpPr>
        <p:grpSpPr>
          <a:xfrm>
            <a:off x="5196764" y="3725484"/>
            <a:ext cx="356196" cy="265631"/>
            <a:chOff x="5216456" y="3725484"/>
            <a:chExt cx="356196" cy="2656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4" name="Google Shape;9044;p76"/>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045" name="Google Shape;9045;p76"/>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grpSp>
        <p:nvGrpSpPr>
          <p:cNvPr id="9046" name="Google Shape;9046;p76"/>
          <p:cNvGrpSpPr/>
          <p:nvPr/>
        </p:nvGrpSpPr>
        <p:grpSpPr>
          <a:xfrm>
            <a:off x="6829701" y="3733994"/>
            <a:ext cx="355053" cy="248038"/>
            <a:chOff x="6849393" y="3733994"/>
            <a:chExt cx="355053" cy="2480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7" name="Google Shape;9047;p76"/>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048" name="Google Shape;9048;p76"/>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049" name="Google Shape;9049;p76"/>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050" name="Google Shape;9050;p76"/>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051" name="Google Shape;9051;p76"/>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grpSp>
        <p:nvGrpSpPr>
          <p:cNvPr id="9052" name="Google Shape;9052;p76"/>
          <p:cNvGrpSpPr/>
          <p:nvPr/>
        </p:nvGrpSpPr>
        <p:grpSpPr>
          <a:xfrm>
            <a:off x="7899305" y="3714687"/>
            <a:ext cx="392111" cy="280206"/>
            <a:chOff x="7918997" y="3714687"/>
            <a:chExt cx="392111" cy="2802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53" name="Google Shape;9053;p76"/>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054" name="Google Shape;9054;p76"/>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055" name="Google Shape;9055;p76"/>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056" name="Google Shape;9056;p76"/>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057" name="Google Shape;9057;p76"/>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sp>
        <p:nvSpPr>
          <p:cNvPr id="9058" name="Google Shape;9058;p76"/>
          <p:cNvSpPr/>
          <p:nvPr/>
        </p:nvSpPr>
        <p:spPr>
          <a:xfrm>
            <a:off x="847662"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nvGrpSpPr>
          <p:cNvPr id="9059" name="Google Shape;9059;p76"/>
          <p:cNvGrpSpPr/>
          <p:nvPr/>
        </p:nvGrpSpPr>
        <p:grpSpPr>
          <a:xfrm>
            <a:off x="1389085" y="3680964"/>
            <a:ext cx="357720" cy="355148"/>
            <a:chOff x="1408777"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60" name="Google Shape;9060;p7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061" name="Google Shape;9061;p7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062" name="Google Shape;9062;p7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063" name="Google Shape;9063;p7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064" name="Google Shape;9064;p7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grpSp>
        <p:nvGrpSpPr>
          <p:cNvPr id="9065" name="Google Shape;9065;p76"/>
          <p:cNvGrpSpPr/>
          <p:nvPr/>
        </p:nvGrpSpPr>
        <p:grpSpPr>
          <a:xfrm>
            <a:off x="1933144" y="3680964"/>
            <a:ext cx="357720" cy="355148"/>
            <a:chOff x="1952836"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66" name="Google Shape;9066;p76"/>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067" name="Google Shape;9067;p76"/>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068" name="Google Shape;9068;p76"/>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069" name="Google Shape;9069;p76"/>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070" name="Google Shape;9070;p76"/>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grpSp>
        <p:nvGrpSpPr>
          <p:cNvPr id="9071" name="Google Shape;9071;p76"/>
          <p:cNvGrpSpPr/>
          <p:nvPr/>
        </p:nvGrpSpPr>
        <p:grpSpPr>
          <a:xfrm>
            <a:off x="2477202" y="3680964"/>
            <a:ext cx="357720" cy="355148"/>
            <a:chOff x="2496894"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72" name="Google Shape;9072;p76"/>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073" name="Google Shape;9073;p76"/>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074" name="Google Shape;9074;p76"/>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075" name="Google Shape;9075;p76"/>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076" name="Google Shape;9076;p76"/>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grpSp>
        <p:nvGrpSpPr>
          <p:cNvPr id="9077" name="Google Shape;9077;p76"/>
          <p:cNvGrpSpPr/>
          <p:nvPr/>
        </p:nvGrpSpPr>
        <p:grpSpPr>
          <a:xfrm>
            <a:off x="3021292" y="3681059"/>
            <a:ext cx="356164" cy="355815"/>
            <a:chOff x="3040984" y="3681059"/>
            <a:chExt cx="356164" cy="355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78" name="Google Shape;9078;p76"/>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079" name="Google Shape;9079;p76"/>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080" name="Google Shape;9080;p76"/>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grpSp>
        <p:nvGrpSpPr>
          <p:cNvPr id="9081" name="Google Shape;9081;p76"/>
          <p:cNvGrpSpPr/>
          <p:nvPr/>
        </p:nvGrpSpPr>
        <p:grpSpPr>
          <a:xfrm>
            <a:off x="3564589" y="3699191"/>
            <a:ext cx="358069" cy="317995"/>
            <a:chOff x="3584280" y="3699191"/>
            <a:chExt cx="358069" cy="3179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82" name="Google Shape;9082;p7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083" name="Google Shape;9083;p7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084" name="Google Shape;9084;p7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085" name="Google Shape;9085;p7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grpSp>
        <p:nvGrpSpPr>
          <p:cNvPr id="9086" name="Google Shape;9086;p76"/>
          <p:cNvGrpSpPr/>
          <p:nvPr/>
        </p:nvGrpSpPr>
        <p:grpSpPr>
          <a:xfrm>
            <a:off x="4109790" y="3681059"/>
            <a:ext cx="355402" cy="354291"/>
            <a:chOff x="4129482" y="3681059"/>
            <a:chExt cx="355402" cy="3542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87" name="Google Shape;9087;p76"/>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088" name="Google Shape;9088;p76"/>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089" name="Google Shape;9089;p76"/>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090" name="Google Shape;9090;p76"/>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grpSp>
        <p:nvGrpSpPr>
          <p:cNvPr id="9091" name="Google Shape;9091;p76"/>
          <p:cNvGrpSpPr/>
          <p:nvPr/>
        </p:nvGrpSpPr>
        <p:grpSpPr>
          <a:xfrm>
            <a:off x="4653849" y="3680297"/>
            <a:ext cx="355434" cy="355815"/>
            <a:chOff x="4673540" y="3680297"/>
            <a:chExt cx="355434" cy="355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92" name="Google Shape;9092;p76"/>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093" name="Google Shape;9093;p76"/>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094" name="Google Shape;9094;p76"/>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grpSp>
        <p:nvGrpSpPr>
          <p:cNvPr id="9095" name="Google Shape;9095;p76"/>
          <p:cNvGrpSpPr/>
          <p:nvPr/>
        </p:nvGrpSpPr>
        <p:grpSpPr>
          <a:xfrm>
            <a:off x="5759716" y="3699191"/>
            <a:ext cx="317645" cy="318757"/>
            <a:chOff x="5779408" y="3699191"/>
            <a:chExt cx="317645" cy="318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96" name="Google Shape;9096;p76"/>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097" name="Google Shape;9097;p76"/>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sp>
        <p:nvSpPr>
          <p:cNvPr id="9098" name="Google Shape;9098;p76"/>
          <p:cNvSpPr/>
          <p:nvPr/>
        </p:nvSpPr>
        <p:spPr>
          <a:xfrm>
            <a:off x="6284881"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nvGrpSpPr>
          <p:cNvPr id="9099" name="Google Shape;9099;p76"/>
          <p:cNvGrpSpPr/>
          <p:nvPr/>
        </p:nvGrpSpPr>
        <p:grpSpPr>
          <a:xfrm>
            <a:off x="7370743" y="3680868"/>
            <a:ext cx="372073" cy="355243"/>
            <a:chOff x="7390435" y="3680868"/>
            <a:chExt cx="372073" cy="3552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00" name="Google Shape;9100;p76"/>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101" name="Google Shape;9101;p76"/>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102" name="Google Shape;9102;p76"/>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103" name="Google Shape;9103;p76"/>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104" name="Google Shape;9104;p76"/>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105" name="Google Shape;9105;p76"/>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grpSp>
        <p:nvGrpSpPr>
          <p:cNvPr id="9106" name="Google Shape;9106;p76"/>
          <p:cNvGrpSpPr/>
          <p:nvPr/>
        </p:nvGrpSpPr>
        <p:grpSpPr>
          <a:xfrm>
            <a:off x="1656276" y="4125629"/>
            <a:ext cx="374709" cy="374010"/>
            <a:chOff x="1421638" y="4125629"/>
            <a:chExt cx="374709" cy="37401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07" name="Google Shape;9107;p76"/>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108" name="Google Shape;9108;p76"/>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grpSp>
        <p:nvGrpSpPr>
          <p:cNvPr id="9109" name="Google Shape;9109;p76"/>
          <p:cNvGrpSpPr/>
          <p:nvPr/>
        </p:nvGrpSpPr>
        <p:grpSpPr>
          <a:xfrm>
            <a:off x="2207892" y="4156304"/>
            <a:ext cx="357720" cy="342192"/>
            <a:chOff x="1973254" y="4156304"/>
            <a:chExt cx="357720" cy="3421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10" name="Google Shape;9110;p76"/>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111" name="Google Shape;9111;p76"/>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112" name="Google Shape;9112;p76"/>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113" name="Google Shape;9113;p76"/>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114" name="Google Shape;9114;p76"/>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115" name="Google Shape;9115;p76"/>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grpSp>
        <p:nvGrpSpPr>
          <p:cNvPr id="9116" name="Google Shape;9116;p76"/>
          <p:cNvGrpSpPr/>
          <p:nvPr/>
        </p:nvGrpSpPr>
        <p:grpSpPr>
          <a:xfrm>
            <a:off x="2758397" y="4135505"/>
            <a:ext cx="341049" cy="340318"/>
            <a:chOff x="2523759" y="4135505"/>
            <a:chExt cx="341049" cy="340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17" name="Google Shape;9117;p76"/>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118" name="Google Shape;9118;p76"/>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grpSp>
        <p:nvGrpSpPr>
          <p:cNvPr id="9119" name="Google Shape;9119;p76"/>
          <p:cNvGrpSpPr/>
          <p:nvPr/>
        </p:nvGrpSpPr>
        <p:grpSpPr>
          <a:xfrm>
            <a:off x="3275241" y="4130360"/>
            <a:ext cx="392079" cy="350353"/>
            <a:chOff x="3040603" y="4130360"/>
            <a:chExt cx="392079" cy="3503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20" name="Google Shape;9120;p76"/>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121" name="Google Shape;9121;p76"/>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122" name="Google Shape;9122;p76"/>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123" name="Google Shape;9123;p76"/>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124" name="Google Shape;9124;p76"/>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125" name="Google Shape;9125;p76"/>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126" name="Google Shape;9126;p76"/>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127" name="Google Shape;9127;p76"/>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128" name="Google Shape;9128;p76"/>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129" name="Google Shape;9129;p76"/>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grpSp>
        <p:nvGrpSpPr>
          <p:cNvPr id="9130" name="Google Shape;9130;p76"/>
          <p:cNvGrpSpPr/>
          <p:nvPr/>
        </p:nvGrpSpPr>
        <p:grpSpPr>
          <a:xfrm>
            <a:off x="3896782" y="4135505"/>
            <a:ext cx="232955" cy="340318"/>
            <a:chOff x="3662144" y="4135505"/>
            <a:chExt cx="232955" cy="340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31" name="Google Shape;9131;p76"/>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132" name="Google Shape;9132;p76"/>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133" name="Google Shape;9133;p76"/>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134" name="Google Shape;9134;p76"/>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grpSp>
        <p:nvGrpSpPr>
          <p:cNvPr id="9135" name="Google Shape;9135;p76"/>
          <p:cNvGrpSpPr/>
          <p:nvPr/>
        </p:nvGrpSpPr>
        <p:grpSpPr>
          <a:xfrm>
            <a:off x="4383776" y="4121151"/>
            <a:ext cx="344065" cy="368644"/>
            <a:chOff x="4149138" y="4121151"/>
            <a:chExt cx="344065" cy="368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36" name="Google Shape;9136;p76"/>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137" name="Google Shape;9137;p76"/>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138" name="Google Shape;9138;p76"/>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139" name="Google Shape;9139;p76"/>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140" name="Google Shape;9140;p76"/>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141" name="Google Shape;9141;p76"/>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142" name="Google Shape;9142;p76"/>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143" name="Google Shape;9143;p76"/>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144" name="Google Shape;9144;p76"/>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145" name="Google Shape;9145;p76"/>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146" name="Google Shape;9146;p76"/>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147" name="Google Shape;9147;p76"/>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sp>
        <p:nvSpPr>
          <p:cNvPr id="9148" name="Google Shape;9148;p76"/>
          <p:cNvSpPr/>
          <p:nvPr/>
        </p:nvSpPr>
        <p:spPr>
          <a:xfrm>
            <a:off x="4926692"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nvGrpSpPr>
          <p:cNvPr id="9149" name="Google Shape;9149;p76"/>
          <p:cNvGrpSpPr/>
          <p:nvPr/>
        </p:nvGrpSpPr>
        <p:grpSpPr>
          <a:xfrm>
            <a:off x="5440900" y="4174817"/>
            <a:ext cx="397763" cy="262804"/>
            <a:chOff x="5206262" y="4174817"/>
            <a:chExt cx="397763" cy="2628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50" name="Google Shape;9150;p76"/>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151" name="Google Shape;9151;p76"/>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152" name="Google Shape;9152;p76"/>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153" name="Google Shape;9153;p76"/>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154" name="Google Shape;9154;p76"/>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155" name="Google Shape;9155;p76"/>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156" name="Google Shape;9156;p76"/>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grpSp>
        <p:nvGrpSpPr>
          <p:cNvPr id="9157" name="Google Shape;9157;p76"/>
          <p:cNvGrpSpPr/>
          <p:nvPr/>
        </p:nvGrpSpPr>
        <p:grpSpPr>
          <a:xfrm>
            <a:off x="5962254" y="4204699"/>
            <a:ext cx="440505" cy="290018"/>
            <a:chOff x="5727616" y="4204699"/>
            <a:chExt cx="440505" cy="290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58" name="Google Shape;9158;p7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159" name="Google Shape;9159;p7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160" name="Google Shape;9160;p7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161" name="Google Shape;9161;p7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162" name="Google Shape;9162;p7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163" name="Google Shape;9163;p7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164" name="Google Shape;9164;p7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165" name="Google Shape;9165;p7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grpSp>
        <p:nvGrpSpPr>
          <p:cNvPr id="9166" name="Google Shape;9166;p76"/>
          <p:cNvGrpSpPr/>
          <p:nvPr/>
        </p:nvGrpSpPr>
        <p:grpSpPr>
          <a:xfrm>
            <a:off x="6644701" y="4135124"/>
            <a:ext cx="159950" cy="364516"/>
            <a:chOff x="6410063" y="4135124"/>
            <a:chExt cx="159950" cy="3645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67" name="Google Shape;9167;p76"/>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168" name="Google Shape;9168;p76"/>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169" name="Google Shape;9169;p76"/>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170" name="Google Shape;9170;p76"/>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grpSp>
        <p:nvGrpSpPr>
          <p:cNvPr id="9171" name="Google Shape;9171;p76"/>
          <p:cNvGrpSpPr/>
          <p:nvPr/>
        </p:nvGrpSpPr>
        <p:grpSpPr>
          <a:xfrm>
            <a:off x="7159290" y="4135505"/>
            <a:ext cx="214378" cy="364135"/>
            <a:chOff x="6924652" y="4135505"/>
            <a:chExt cx="214378" cy="3641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72" name="Google Shape;9172;p76"/>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173" name="Google Shape;9173;p76"/>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174" name="Google Shape;9174;p76"/>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175" name="Google Shape;9175;p76"/>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grpSp>
        <p:nvGrpSpPr>
          <p:cNvPr id="9176" name="Google Shape;9176;p76"/>
          <p:cNvGrpSpPr/>
          <p:nvPr/>
        </p:nvGrpSpPr>
        <p:grpSpPr>
          <a:xfrm>
            <a:off x="7619389" y="4147984"/>
            <a:ext cx="380012" cy="351274"/>
            <a:chOff x="7384751" y="4147984"/>
            <a:chExt cx="380012" cy="3512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77" name="Google Shape;9177;p76"/>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178" name="Google Shape;9178;p76"/>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179" name="Google Shape;9179;p76"/>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180" name="Google Shape;9180;p76"/>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181" name="Google Shape;9181;p76"/>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sp>
        <p:nvSpPr>
          <p:cNvPr id="9182" name="Google Shape;9182;p76"/>
          <p:cNvSpPr txBox="1"/>
          <p:nvPr/>
        </p:nvSpPr>
        <p:spPr>
          <a:xfrm>
            <a:off x="716700" y="1188000"/>
            <a:ext cx="7710600" cy="761400"/>
          </a:xfrm>
          <a:prstGeom prst="rect">
            <a:avLst/>
          </a:prstGeom>
          <a:noFill/>
          <a:ln>
            <a:noFill/>
          </a:ln>
        </p:spPr>
        <p:txBody>
          <a:bodyPr spcFirstLastPara="1" wrap="square" lIns="91425" tIns="91425" rIns="91425" bIns="91425" anchor="t" anchorCtr="0">
            <a:noAutofit/>
          </a:bodyPr>
          <a:lstStyle/>
          <a:p>
            <a:pPr marL="0" lvl="0" indent="0" algn="r" rtl="1">
              <a:lnSpc>
                <a:spcPct val="100000"/>
              </a:lnSpc>
              <a:spcBef>
                <a:spcPts val="0"/>
              </a:spcBef>
              <a:spcAft>
                <a:spcPts val="0"/>
              </a:spcAft>
              <a:buClr>
                <a:schemeClr val="dk1"/>
              </a:buClr>
              <a:buSzPts val="1100"/>
              <a:buFont typeface="Arial"/>
              <a:buNone/>
            </a:pPr>
            <a:r>
              <a:rPr lang="fa-IR" sz="1100" dirty="0">
                <a:solidFill>
                  <a:srgbClr val="FF0000"/>
                </a:solidFill>
                <a:cs typeface="B Nazanin" panose="00000700000000000000" pitchFamily="2" charset="-78"/>
              </a:rPr>
              <a:t>شما می توانید اندازه این نمادها را بدون از دست دادن کیفیت تغییر دهید.</a:t>
            </a:r>
          </a:p>
          <a:p>
            <a:pPr marL="0" lvl="0" indent="0" algn="r" rtl="1">
              <a:lnSpc>
                <a:spcPct val="100000"/>
              </a:lnSpc>
              <a:spcBef>
                <a:spcPts val="0"/>
              </a:spcBef>
              <a:spcAft>
                <a:spcPts val="0"/>
              </a:spcAft>
              <a:buClr>
                <a:schemeClr val="dk1"/>
              </a:buClr>
              <a:buSzPts val="1100"/>
              <a:buFont typeface="Arial"/>
              <a:buNone/>
            </a:pPr>
            <a:r>
              <a:rPr lang="fa-IR" sz="1100" dirty="0">
                <a:solidFill>
                  <a:srgbClr val="FF0000"/>
                </a:solidFill>
                <a:cs typeface="B Nazanin" panose="00000700000000000000" pitchFamily="2" charset="-78"/>
              </a:rPr>
              <a:t>شما می توانید سکته مغزی و رنگ پر را تغییر دهید.</a:t>
            </a:r>
          </a:p>
          <a:p>
            <a:pPr marL="0" lvl="0" indent="0" algn="r" rtl="1">
              <a:lnSpc>
                <a:spcPct val="100000"/>
              </a:lnSpc>
              <a:spcBef>
                <a:spcPts val="0"/>
              </a:spcBef>
              <a:spcAft>
                <a:spcPts val="0"/>
              </a:spcAft>
              <a:buClr>
                <a:schemeClr val="dk1"/>
              </a:buClr>
              <a:buSzPts val="1100"/>
              <a:buFont typeface="Arial"/>
              <a:buNone/>
            </a:pPr>
            <a:r>
              <a:rPr lang="fa-IR" sz="1100" dirty="0">
                <a:solidFill>
                  <a:srgbClr val="FF0000"/>
                </a:solidFill>
                <a:cs typeface="B Nazanin" panose="00000700000000000000" pitchFamily="2" charset="-78"/>
              </a:rPr>
              <a:t> فقط نماد را انتخاب کنید و روی سطل/قلم رنگ کلیک کنید.</a:t>
            </a:r>
          </a:p>
          <a:p>
            <a:pPr marL="0" lvl="0" indent="0" algn="r" rtl="1">
              <a:lnSpc>
                <a:spcPct val="100000"/>
              </a:lnSpc>
              <a:spcBef>
                <a:spcPts val="0"/>
              </a:spcBef>
              <a:spcAft>
                <a:spcPts val="0"/>
              </a:spcAft>
              <a:buClr>
                <a:schemeClr val="dk1"/>
              </a:buClr>
              <a:buSzPts val="1100"/>
              <a:buFont typeface="Arial"/>
              <a:buNone/>
            </a:pPr>
            <a:r>
              <a:rPr lang="fa-IR" sz="1100" dirty="0">
                <a:solidFill>
                  <a:srgbClr val="FF0000"/>
                </a:solidFill>
                <a:cs typeface="B Nazanin" panose="00000700000000000000" pitchFamily="2" charset="-78"/>
              </a:rPr>
              <a:t>در اسلایدهای </a:t>
            </a:r>
            <a:r>
              <a:rPr lang="en-US" sz="1100" dirty="0">
                <a:solidFill>
                  <a:srgbClr val="FF0000"/>
                </a:solidFill>
                <a:cs typeface="B Nazanin" panose="00000700000000000000" pitchFamily="2" charset="-78"/>
              </a:rPr>
              <a:t>Google، </a:t>
            </a:r>
            <a:r>
              <a:rPr lang="fa-IR" sz="1100" dirty="0">
                <a:solidFill>
                  <a:srgbClr val="FF0000"/>
                </a:solidFill>
                <a:cs typeface="B Nazanin" panose="00000700000000000000" pitchFamily="2" charset="-78"/>
              </a:rPr>
              <a:t>می‌توانید از افزونه </a:t>
            </a:r>
            <a:r>
              <a:rPr lang="en-US" sz="1100" dirty="0" err="1">
                <a:solidFill>
                  <a:srgbClr val="FF0000"/>
                </a:solidFill>
                <a:cs typeface="B Nazanin" panose="00000700000000000000" pitchFamily="2" charset="-78"/>
              </a:rPr>
              <a:t>Flaticon</a:t>
            </a:r>
            <a:r>
              <a:rPr lang="en-US" sz="1100" dirty="0">
                <a:solidFill>
                  <a:srgbClr val="FF0000"/>
                </a:solidFill>
                <a:cs typeface="B Nazanin" panose="00000700000000000000" pitchFamily="2" charset="-78"/>
              </a:rPr>
              <a:t> </a:t>
            </a:r>
            <a:r>
              <a:rPr lang="fa-IR" sz="1100" dirty="0">
                <a:solidFill>
                  <a:srgbClr val="FF0000"/>
                </a:solidFill>
                <a:cs typeface="B Nazanin" panose="00000700000000000000" pitchFamily="2" charset="-78"/>
              </a:rPr>
              <a:t>نیز استفاده کنید که به شما امکان می‌دهد نمادهای بیشتری را سفارشی کنید و اضافه کنید.</a:t>
            </a:r>
            <a:endParaRPr sz="1100" dirty="0">
              <a:solidFill>
                <a:srgbClr val="FF0000"/>
              </a:solidFill>
              <a:cs typeface="B Nazanin" panose="00000700000000000000" pitchFamily="2" charset="-78"/>
            </a:endParaRPr>
          </a:p>
        </p:txBody>
      </p:sp>
      <p:sp>
        <p:nvSpPr>
          <p:cNvPr id="9183" name="Google Shape;9183;p76"/>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solidFill>
                  <a:srgbClr val="FF0000"/>
                </a:solidFill>
                <a:cs typeface="B Nazanin" panose="00000700000000000000" pitchFamily="2" charset="-78"/>
              </a:rPr>
              <a:t>... و مجموعه آیکون های قابل ویرایش ما</a:t>
            </a:r>
            <a:endParaRPr dirty="0">
              <a:solidFill>
                <a:srgbClr val="FF0000"/>
              </a:solidFill>
              <a:cs typeface="B Nazanin" panose="00000700000000000000" pitchFamily="2" charset="-78"/>
            </a:endParaRPr>
          </a:p>
        </p:txBody>
      </p:sp>
      <p:grpSp>
        <p:nvGrpSpPr>
          <p:cNvPr id="9184" name="Google Shape;9184;p76"/>
          <p:cNvGrpSpPr/>
          <p:nvPr/>
        </p:nvGrpSpPr>
        <p:grpSpPr>
          <a:xfrm>
            <a:off x="1105215" y="4124000"/>
            <a:ext cx="374177" cy="374263"/>
            <a:chOff x="775325" y="4143525"/>
            <a:chExt cx="468776" cy="4688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85" name="Google Shape;9185;p76"/>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186" name="Google Shape;9186;p76"/>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187" name="Google Shape;9187;p76"/>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sp>
          <p:nvSpPr>
            <p:cNvPr id="9188" name="Google Shape;9188;p76"/>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F0000"/>
                </a:solidFill>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3235"/>
        <p:cNvGrpSpPr/>
        <p:nvPr/>
      </p:nvGrpSpPr>
      <p:grpSpPr>
        <a:xfrm>
          <a:off x="0" y="0"/>
          <a:ext cx="0" cy="0"/>
          <a:chOff x="0" y="0"/>
          <a:chExt cx="0" cy="0"/>
        </a:xfrm>
      </p:grpSpPr>
      <p:grpSp>
        <p:nvGrpSpPr>
          <p:cNvPr id="13236" name="Google Shape;13236;p25"/>
          <p:cNvGrpSpPr/>
          <p:nvPr/>
        </p:nvGrpSpPr>
        <p:grpSpPr>
          <a:xfrm>
            <a:off x="4803025" y="1783336"/>
            <a:ext cx="347225" cy="310175"/>
            <a:chOff x="7055563" y="3039906"/>
            <a:chExt cx="347225" cy="310175"/>
          </a:xfrm>
        </p:grpSpPr>
        <p:sp>
          <p:nvSpPr>
            <p:cNvPr id="13237" name="Google Shape;13237;p25"/>
            <p:cNvSpPr/>
            <p:nvPr/>
          </p:nvSpPr>
          <p:spPr>
            <a:xfrm>
              <a:off x="7165888" y="3133881"/>
              <a:ext cx="10050" cy="20225"/>
            </a:xfrm>
            <a:custGeom>
              <a:avLst/>
              <a:gdLst/>
              <a:ahLst/>
              <a:cxnLst/>
              <a:rect l="l" t="t" r="r" b="b"/>
              <a:pathLst>
                <a:path w="402" h="809" extrusionOk="0">
                  <a:moveTo>
                    <a:pt x="253" y="1"/>
                  </a:moveTo>
                  <a:cubicBezTo>
                    <a:pt x="241" y="1"/>
                    <a:pt x="229" y="3"/>
                    <a:pt x="217" y="7"/>
                  </a:cubicBezTo>
                  <a:cubicBezTo>
                    <a:pt x="93" y="7"/>
                    <a:pt x="1" y="68"/>
                    <a:pt x="1" y="192"/>
                  </a:cubicBezTo>
                  <a:lnTo>
                    <a:pt x="1" y="624"/>
                  </a:lnTo>
                  <a:cubicBezTo>
                    <a:pt x="1" y="716"/>
                    <a:pt x="93" y="809"/>
                    <a:pt x="217" y="809"/>
                  </a:cubicBezTo>
                  <a:cubicBezTo>
                    <a:pt x="309" y="809"/>
                    <a:pt x="402" y="716"/>
                    <a:pt x="402" y="624"/>
                  </a:cubicBezTo>
                  <a:lnTo>
                    <a:pt x="402" y="192"/>
                  </a:lnTo>
                  <a:cubicBezTo>
                    <a:pt x="402" y="85"/>
                    <a:pt x="332" y="1"/>
                    <a:pt x="2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238" name="Google Shape;13238;p25"/>
            <p:cNvSpPr/>
            <p:nvPr/>
          </p:nvSpPr>
          <p:spPr>
            <a:xfrm>
              <a:off x="7281613" y="3135181"/>
              <a:ext cx="10075" cy="18925"/>
            </a:xfrm>
            <a:custGeom>
              <a:avLst/>
              <a:gdLst/>
              <a:ahLst/>
              <a:cxnLst/>
              <a:rect l="l" t="t" r="r" b="b"/>
              <a:pathLst>
                <a:path w="403" h="757" extrusionOk="0">
                  <a:moveTo>
                    <a:pt x="202" y="1"/>
                  </a:moveTo>
                  <a:cubicBezTo>
                    <a:pt x="117" y="1"/>
                    <a:pt x="32" y="47"/>
                    <a:pt x="1" y="140"/>
                  </a:cubicBezTo>
                  <a:lnTo>
                    <a:pt x="1" y="572"/>
                  </a:lnTo>
                  <a:cubicBezTo>
                    <a:pt x="1" y="661"/>
                    <a:pt x="86" y="749"/>
                    <a:pt x="202" y="757"/>
                  </a:cubicBezTo>
                  <a:lnTo>
                    <a:pt x="202" y="757"/>
                  </a:lnTo>
                  <a:cubicBezTo>
                    <a:pt x="317" y="749"/>
                    <a:pt x="402" y="661"/>
                    <a:pt x="402" y="572"/>
                  </a:cubicBezTo>
                  <a:lnTo>
                    <a:pt x="402" y="140"/>
                  </a:lnTo>
                  <a:cubicBezTo>
                    <a:pt x="371" y="47"/>
                    <a:pt x="286" y="1"/>
                    <a:pt x="202" y="1"/>
                  </a:cubicBezTo>
                  <a:close/>
                  <a:moveTo>
                    <a:pt x="202" y="757"/>
                  </a:moveTo>
                  <a:cubicBezTo>
                    <a:pt x="196" y="757"/>
                    <a:pt x="191" y="757"/>
                    <a:pt x="186" y="757"/>
                  </a:cubicBezTo>
                  <a:lnTo>
                    <a:pt x="217" y="757"/>
                  </a:lnTo>
                  <a:cubicBezTo>
                    <a:pt x="212" y="757"/>
                    <a:pt x="207" y="757"/>
                    <a:pt x="202" y="757"/>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239" name="Google Shape;13239;p25"/>
            <p:cNvSpPr/>
            <p:nvPr/>
          </p:nvSpPr>
          <p:spPr>
            <a:xfrm>
              <a:off x="7209088" y="3143206"/>
              <a:ext cx="40750" cy="17075"/>
            </a:xfrm>
            <a:custGeom>
              <a:avLst/>
              <a:gdLst/>
              <a:ahLst/>
              <a:cxnLst/>
              <a:rect l="l" t="t" r="r" b="b"/>
              <a:pathLst>
                <a:path w="1630" h="683" extrusionOk="0">
                  <a:moveTo>
                    <a:pt x="1351" y="1"/>
                  </a:moveTo>
                  <a:cubicBezTo>
                    <a:pt x="1302" y="1"/>
                    <a:pt x="1250" y="20"/>
                    <a:pt x="1205" y="66"/>
                  </a:cubicBezTo>
                  <a:cubicBezTo>
                    <a:pt x="1097" y="189"/>
                    <a:pt x="942" y="251"/>
                    <a:pt x="788" y="251"/>
                  </a:cubicBezTo>
                  <a:cubicBezTo>
                    <a:pt x="634" y="251"/>
                    <a:pt x="479" y="189"/>
                    <a:pt x="371" y="66"/>
                  </a:cubicBezTo>
                  <a:cubicBezTo>
                    <a:pt x="325" y="35"/>
                    <a:pt x="271" y="19"/>
                    <a:pt x="221" y="19"/>
                  </a:cubicBezTo>
                  <a:cubicBezTo>
                    <a:pt x="171" y="19"/>
                    <a:pt x="124" y="35"/>
                    <a:pt x="94" y="66"/>
                  </a:cubicBezTo>
                  <a:cubicBezTo>
                    <a:pt x="1" y="158"/>
                    <a:pt x="1" y="282"/>
                    <a:pt x="94" y="374"/>
                  </a:cubicBezTo>
                  <a:cubicBezTo>
                    <a:pt x="248" y="559"/>
                    <a:pt x="526" y="683"/>
                    <a:pt x="803" y="683"/>
                  </a:cubicBezTo>
                  <a:lnTo>
                    <a:pt x="772" y="652"/>
                  </a:lnTo>
                  <a:cubicBezTo>
                    <a:pt x="1050" y="652"/>
                    <a:pt x="1328" y="559"/>
                    <a:pt x="1513" y="343"/>
                  </a:cubicBezTo>
                  <a:cubicBezTo>
                    <a:pt x="1629" y="181"/>
                    <a:pt x="1501" y="1"/>
                    <a:pt x="13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240" name="Google Shape;13240;p25"/>
            <p:cNvSpPr/>
            <p:nvPr/>
          </p:nvSpPr>
          <p:spPr>
            <a:xfrm>
              <a:off x="7055563" y="3039906"/>
              <a:ext cx="347225" cy="310175"/>
            </a:xfrm>
            <a:custGeom>
              <a:avLst/>
              <a:gdLst/>
              <a:ahLst/>
              <a:cxnLst/>
              <a:rect l="l" t="t" r="r" b="b"/>
              <a:pathLst>
                <a:path w="13889" h="12407" extrusionOk="0">
                  <a:moveTo>
                    <a:pt x="4599" y="402"/>
                  </a:moveTo>
                  <a:cubicBezTo>
                    <a:pt x="5340" y="402"/>
                    <a:pt x="5340" y="1482"/>
                    <a:pt x="4599" y="1482"/>
                  </a:cubicBezTo>
                  <a:lnTo>
                    <a:pt x="1297" y="1482"/>
                  </a:lnTo>
                  <a:cubicBezTo>
                    <a:pt x="988" y="1482"/>
                    <a:pt x="741" y="1235"/>
                    <a:pt x="741" y="957"/>
                  </a:cubicBezTo>
                  <a:cubicBezTo>
                    <a:pt x="741" y="649"/>
                    <a:pt x="988" y="402"/>
                    <a:pt x="1297" y="402"/>
                  </a:cubicBezTo>
                  <a:close/>
                  <a:moveTo>
                    <a:pt x="4414" y="1883"/>
                  </a:moveTo>
                  <a:lnTo>
                    <a:pt x="4414" y="3148"/>
                  </a:lnTo>
                  <a:lnTo>
                    <a:pt x="1482" y="3148"/>
                  </a:lnTo>
                  <a:lnTo>
                    <a:pt x="1482" y="1883"/>
                  </a:lnTo>
                  <a:close/>
                  <a:moveTo>
                    <a:pt x="12345" y="1883"/>
                  </a:moveTo>
                  <a:lnTo>
                    <a:pt x="12345" y="3148"/>
                  </a:lnTo>
                  <a:lnTo>
                    <a:pt x="9444" y="3148"/>
                  </a:lnTo>
                  <a:lnTo>
                    <a:pt x="9444" y="1883"/>
                  </a:lnTo>
                  <a:close/>
                  <a:moveTo>
                    <a:pt x="13117" y="3580"/>
                  </a:moveTo>
                  <a:cubicBezTo>
                    <a:pt x="13271" y="3580"/>
                    <a:pt x="13425" y="3704"/>
                    <a:pt x="13425" y="3889"/>
                  </a:cubicBezTo>
                  <a:lnTo>
                    <a:pt x="13425" y="4661"/>
                  </a:lnTo>
                  <a:cubicBezTo>
                    <a:pt x="13425" y="4846"/>
                    <a:pt x="13271" y="4969"/>
                    <a:pt x="13117" y="4969"/>
                  </a:cubicBezTo>
                  <a:lnTo>
                    <a:pt x="741" y="4969"/>
                  </a:lnTo>
                  <a:cubicBezTo>
                    <a:pt x="556" y="4969"/>
                    <a:pt x="432" y="4846"/>
                    <a:pt x="432" y="4661"/>
                  </a:cubicBezTo>
                  <a:lnTo>
                    <a:pt x="432" y="3889"/>
                  </a:lnTo>
                  <a:cubicBezTo>
                    <a:pt x="432" y="3704"/>
                    <a:pt x="556" y="3580"/>
                    <a:pt x="741" y="3580"/>
                  </a:cubicBezTo>
                  <a:close/>
                  <a:moveTo>
                    <a:pt x="11419" y="5401"/>
                  </a:moveTo>
                  <a:lnTo>
                    <a:pt x="11419" y="8549"/>
                  </a:lnTo>
                  <a:cubicBezTo>
                    <a:pt x="11388" y="8858"/>
                    <a:pt x="11149" y="9012"/>
                    <a:pt x="10910" y="9012"/>
                  </a:cubicBezTo>
                  <a:cubicBezTo>
                    <a:pt x="10671" y="9012"/>
                    <a:pt x="10432" y="8858"/>
                    <a:pt x="10401" y="8549"/>
                  </a:cubicBezTo>
                  <a:lnTo>
                    <a:pt x="10401" y="5401"/>
                  </a:lnTo>
                  <a:close/>
                  <a:moveTo>
                    <a:pt x="12345" y="5401"/>
                  </a:moveTo>
                  <a:lnTo>
                    <a:pt x="12345" y="8549"/>
                  </a:lnTo>
                  <a:cubicBezTo>
                    <a:pt x="12299" y="9475"/>
                    <a:pt x="11597" y="9938"/>
                    <a:pt x="10895" y="9938"/>
                  </a:cubicBezTo>
                  <a:cubicBezTo>
                    <a:pt x="10193" y="9938"/>
                    <a:pt x="9490" y="9475"/>
                    <a:pt x="9444" y="8549"/>
                  </a:cubicBezTo>
                  <a:lnTo>
                    <a:pt x="9444" y="5401"/>
                  </a:lnTo>
                  <a:lnTo>
                    <a:pt x="10000" y="5401"/>
                  </a:lnTo>
                  <a:lnTo>
                    <a:pt x="10000" y="8549"/>
                  </a:lnTo>
                  <a:cubicBezTo>
                    <a:pt x="10031" y="9120"/>
                    <a:pt x="10463" y="9406"/>
                    <a:pt x="10898" y="9406"/>
                  </a:cubicBezTo>
                  <a:cubicBezTo>
                    <a:pt x="11334" y="9406"/>
                    <a:pt x="11774" y="9120"/>
                    <a:pt x="11821" y="8549"/>
                  </a:cubicBezTo>
                  <a:lnTo>
                    <a:pt x="11821" y="5401"/>
                  </a:lnTo>
                  <a:close/>
                  <a:moveTo>
                    <a:pt x="4414" y="5401"/>
                  </a:moveTo>
                  <a:lnTo>
                    <a:pt x="4414" y="8549"/>
                  </a:lnTo>
                  <a:cubicBezTo>
                    <a:pt x="4414" y="9521"/>
                    <a:pt x="3681" y="10007"/>
                    <a:pt x="2948" y="10007"/>
                  </a:cubicBezTo>
                  <a:cubicBezTo>
                    <a:pt x="2215" y="10007"/>
                    <a:pt x="1482" y="9521"/>
                    <a:pt x="1482" y="8549"/>
                  </a:cubicBezTo>
                  <a:lnTo>
                    <a:pt x="1482" y="5401"/>
                  </a:lnTo>
                  <a:lnTo>
                    <a:pt x="2037" y="5401"/>
                  </a:lnTo>
                  <a:lnTo>
                    <a:pt x="2037" y="6821"/>
                  </a:lnTo>
                  <a:cubicBezTo>
                    <a:pt x="2037" y="6944"/>
                    <a:pt x="2130" y="7037"/>
                    <a:pt x="2222" y="7037"/>
                  </a:cubicBezTo>
                  <a:cubicBezTo>
                    <a:pt x="2346" y="7037"/>
                    <a:pt x="2438" y="6944"/>
                    <a:pt x="2438" y="6821"/>
                  </a:cubicBezTo>
                  <a:lnTo>
                    <a:pt x="2438" y="5401"/>
                  </a:lnTo>
                  <a:lnTo>
                    <a:pt x="3457" y="5401"/>
                  </a:lnTo>
                  <a:lnTo>
                    <a:pt x="3457" y="8549"/>
                  </a:lnTo>
                  <a:cubicBezTo>
                    <a:pt x="3457" y="8889"/>
                    <a:pt x="3202" y="9058"/>
                    <a:pt x="2948" y="9058"/>
                  </a:cubicBezTo>
                  <a:cubicBezTo>
                    <a:pt x="2693" y="9058"/>
                    <a:pt x="2438" y="8889"/>
                    <a:pt x="2438" y="8549"/>
                  </a:cubicBezTo>
                  <a:lnTo>
                    <a:pt x="2438" y="7623"/>
                  </a:lnTo>
                  <a:cubicBezTo>
                    <a:pt x="2438" y="7531"/>
                    <a:pt x="2346" y="7438"/>
                    <a:pt x="2222" y="7438"/>
                  </a:cubicBezTo>
                  <a:cubicBezTo>
                    <a:pt x="2130" y="7438"/>
                    <a:pt x="2037" y="7531"/>
                    <a:pt x="2037" y="7623"/>
                  </a:cubicBezTo>
                  <a:lnTo>
                    <a:pt x="2037" y="8549"/>
                  </a:lnTo>
                  <a:cubicBezTo>
                    <a:pt x="2037" y="9151"/>
                    <a:pt x="2492" y="9452"/>
                    <a:pt x="2948" y="9452"/>
                  </a:cubicBezTo>
                  <a:cubicBezTo>
                    <a:pt x="3403" y="9452"/>
                    <a:pt x="3858" y="9151"/>
                    <a:pt x="3858" y="8549"/>
                  </a:cubicBezTo>
                  <a:lnTo>
                    <a:pt x="3858" y="5401"/>
                  </a:lnTo>
                  <a:close/>
                  <a:moveTo>
                    <a:pt x="7500" y="5401"/>
                  </a:moveTo>
                  <a:lnTo>
                    <a:pt x="7500" y="10061"/>
                  </a:lnTo>
                  <a:lnTo>
                    <a:pt x="6358" y="10061"/>
                  </a:lnTo>
                  <a:lnTo>
                    <a:pt x="6358" y="5401"/>
                  </a:lnTo>
                  <a:close/>
                  <a:moveTo>
                    <a:pt x="8302" y="10463"/>
                  </a:moveTo>
                  <a:cubicBezTo>
                    <a:pt x="8950" y="10463"/>
                    <a:pt x="9444" y="10987"/>
                    <a:pt x="9444" y="11635"/>
                  </a:cubicBezTo>
                  <a:lnTo>
                    <a:pt x="9475" y="11635"/>
                  </a:lnTo>
                  <a:lnTo>
                    <a:pt x="9475" y="11790"/>
                  </a:lnTo>
                  <a:cubicBezTo>
                    <a:pt x="9475" y="11913"/>
                    <a:pt x="9382" y="12006"/>
                    <a:pt x="9259" y="12006"/>
                  </a:cubicBezTo>
                  <a:lnTo>
                    <a:pt x="4568" y="12006"/>
                  </a:lnTo>
                  <a:cubicBezTo>
                    <a:pt x="4475" y="12006"/>
                    <a:pt x="4383" y="11913"/>
                    <a:pt x="4383" y="11790"/>
                  </a:cubicBezTo>
                  <a:lnTo>
                    <a:pt x="4383" y="11635"/>
                  </a:lnTo>
                  <a:cubicBezTo>
                    <a:pt x="4383" y="10987"/>
                    <a:pt x="4907" y="10463"/>
                    <a:pt x="5525" y="10463"/>
                  </a:cubicBezTo>
                  <a:close/>
                  <a:moveTo>
                    <a:pt x="1297" y="0"/>
                  </a:moveTo>
                  <a:cubicBezTo>
                    <a:pt x="155" y="31"/>
                    <a:pt x="0" y="1636"/>
                    <a:pt x="1111" y="1883"/>
                  </a:cubicBezTo>
                  <a:lnTo>
                    <a:pt x="1111" y="3179"/>
                  </a:lnTo>
                  <a:lnTo>
                    <a:pt x="741" y="3179"/>
                  </a:lnTo>
                  <a:cubicBezTo>
                    <a:pt x="340" y="3179"/>
                    <a:pt x="31" y="3488"/>
                    <a:pt x="31" y="3889"/>
                  </a:cubicBezTo>
                  <a:lnTo>
                    <a:pt x="31" y="4661"/>
                  </a:lnTo>
                  <a:cubicBezTo>
                    <a:pt x="31" y="5062"/>
                    <a:pt x="340" y="5370"/>
                    <a:pt x="741" y="5370"/>
                  </a:cubicBezTo>
                  <a:lnTo>
                    <a:pt x="741" y="5401"/>
                  </a:lnTo>
                  <a:lnTo>
                    <a:pt x="1081" y="5401"/>
                  </a:lnTo>
                  <a:lnTo>
                    <a:pt x="1081" y="8549"/>
                  </a:lnTo>
                  <a:cubicBezTo>
                    <a:pt x="1081" y="9568"/>
                    <a:pt x="1914" y="10401"/>
                    <a:pt x="2963" y="10401"/>
                  </a:cubicBezTo>
                  <a:cubicBezTo>
                    <a:pt x="3982" y="10401"/>
                    <a:pt x="4815" y="9568"/>
                    <a:pt x="4815" y="8549"/>
                  </a:cubicBezTo>
                  <a:lnTo>
                    <a:pt x="4815" y="5401"/>
                  </a:lnTo>
                  <a:lnTo>
                    <a:pt x="5926" y="5401"/>
                  </a:lnTo>
                  <a:lnTo>
                    <a:pt x="5926" y="10061"/>
                  </a:lnTo>
                  <a:lnTo>
                    <a:pt x="5556" y="10061"/>
                  </a:lnTo>
                  <a:cubicBezTo>
                    <a:pt x="4691" y="10061"/>
                    <a:pt x="3982" y="10771"/>
                    <a:pt x="3982" y="11635"/>
                  </a:cubicBezTo>
                  <a:lnTo>
                    <a:pt x="3982" y="11790"/>
                  </a:lnTo>
                  <a:cubicBezTo>
                    <a:pt x="3982" y="12129"/>
                    <a:pt x="4259" y="12407"/>
                    <a:pt x="4599" y="12407"/>
                  </a:cubicBezTo>
                  <a:lnTo>
                    <a:pt x="9259" y="12407"/>
                  </a:lnTo>
                  <a:cubicBezTo>
                    <a:pt x="9598" y="12407"/>
                    <a:pt x="9876" y="12129"/>
                    <a:pt x="9876" y="11790"/>
                  </a:cubicBezTo>
                  <a:lnTo>
                    <a:pt x="9876" y="11635"/>
                  </a:lnTo>
                  <a:cubicBezTo>
                    <a:pt x="9876" y="10771"/>
                    <a:pt x="9197" y="10061"/>
                    <a:pt x="8333" y="10061"/>
                  </a:cubicBezTo>
                  <a:lnTo>
                    <a:pt x="7932" y="10061"/>
                  </a:lnTo>
                  <a:lnTo>
                    <a:pt x="7932" y="5401"/>
                  </a:lnTo>
                  <a:lnTo>
                    <a:pt x="9074" y="5401"/>
                  </a:lnTo>
                  <a:lnTo>
                    <a:pt x="9074" y="8549"/>
                  </a:lnTo>
                  <a:cubicBezTo>
                    <a:pt x="9074" y="9568"/>
                    <a:pt x="9876" y="10401"/>
                    <a:pt x="10926" y="10401"/>
                  </a:cubicBezTo>
                  <a:cubicBezTo>
                    <a:pt x="11944" y="10401"/>
                    <a:pt x="12777" y="9568"/>
                    <a:pt x="12777" y="8549"/>
                  </a:cubicBezTo>
                  <a:lnTo>
                    <a:pt x="12777" y="5401"/>
                  </a:lnTo>
                  <a:lnTo>
                    <a:pt x="13117" y="5401"/>
                  </a:lnTo>
                  <a:cubicBezTo>
                    <a:pt x="13518" y="5401"/>
                    <a:pt x="13857" y="5062"/>
                    <a:pt x="13857" y="4661"/>
                  </a:cubicBezTo>
                  <a:lnTo>
                    <a:pt x="13857" y="3889"/>
                  </a:lnTo>
                  <a:cubicBezTo>
                    <a:pt x="13857" y="3488"/>
                    <a:pt x="13518" y="3179"/>
                    <a:pt x="13117" y="3179"/>
                  </a:cubicBezTo>
                  <a:lnTo>
                    <a:pt x="12777" y="3179"/>
                  </a:lnTo>
                  <a:lnTo>
                    <a:pt x="12777" y="1883"/>
                  </a:lnTo>
                  <a:cubicBezTo>
                    <a:pt x="13888" y="1636"/>
                    <a:pt x="13703" y="31"/>
                    <a:pt x="12592" y="0"/>
                  </a:cubicBezTo>
                  <a:lnTo>
                    <a:pt x="11944" y="0"/>
                  </a:lnTo>
                  <a:cubicBezTo>
                    <a:pt x="11821" y="0"/>
                    <a:pt x="11728" y="93"/>
                    <a:pt x="11759" y="217"/>
                  </a:cubicBezTo>
                  <a:cubicBezTo>
                    <a:pt x="11759" y="309"/>
                    <a:pt x="11821" y="402"/>
                    <a:pt x="11944" y="402"/>
                  </a:cubicBezTo>
                  <a:lnTo>
                    <a:pt x="12592" y="402"/>
                  </a:lnTo>
                  <a:cubicBezTo>
                    <a:pt x="13302" y="402"/>
                    <a:pt x="13302" y="1513"/>
                    <a:pt x="12592" y="1513"/>
                  </a:cubicBezTo>
                  <a:lnTo>
                    <a:pt x="9259" y="1513"/>
                  </a:lnTo>
                  <a:cubicBezTo>
                    <a:pt x="8549" y="1513"/>
                    <a:pt x="8549" y="402"/>
                    <a:pt x="9259" y="402"/>
                  </a:cubicBezTo>
                  <a:lnTo>
                    <a:pt x="11172" y="402"/>
                  </a:lnTo>
                  <a:cubicBezTo>
                    <a:pt x="11296" y="402"/>
                    <a:pt x="11388" y="340"/>
                    <a:pt x="11388" y="217"/>
                  </a:cubicBezTo>
                  <a:cubicBezTo>
                    <a:pt x="11388" y="93"/>
                    <a:pt x="11296" y="0"/>
                    <a:pt x="11172" y="0"/>
                  </a:cubicBezTo>
                  <a:lnTo>
                    <a:pt x="9259" y="0"/>
                  </a:lnTo>
                  <a:cubicBezTo>
                    <a:pt x="8148" y="0"/>
                    <a:pt x="7963" y="1636"/>
                    <a:pt x="9074" y="1883"/>
                  </a:cubicBezTo>
                  <a:lnTo>
                    <a:pt x="9074" y="3179"/>
                  </a:lnTo>
                  <a:lnTo>
                    <a:pt x="4815" y="3179"/>
                  </a:lnTo>
                  <a:lnTo>
                    <a:pt x="4815" y="1883"/>
                  </a:lnTo>
                  <a:cubicBezTo>
                    <a:pt x="5926" y="1636"/>
                    <a:pt x="5741" y="0"/>
                    <a:pt x="45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241" name="Google Shape;13241;p25"/>
          <p:cNvGrpSpPr/>
          <p:nvPr/>
        </p:nvGrpSpPr>
        <p:grpSpPr>
          <a:xfrm>
            <a:off x="5493756" y="1777161"/>
            <a:ext cx="352625" cy="322525"/>
            <a:chOff x="6314113" y="3033731"/>
            <a:chExt cx="352625" cy="322525"/>
          </a:xfrm>
        </p:grpSpPr>
        <p:sp>
          <p:nvSpPr>
            <p:cNvPr id="13242" name="Google Shape;13242;p25"/>
            <p:cNvSpPr/>
            <p:nvPr/>
          </p:nvSpPr>
          <p:spPr>
            <a:xfrm>
              <a:off x="6366563" y="3160881"/>
              <a:ext cx="12000" cy="16375"/>
            </a:xfrm>
            <a:custGeom>
              <a:avLst/>
              <a:gdLst/>
              <a:ahLst/>
              <a:cxnLst/>
              <a:rect l="l" t="t" r="r" b="b"/>
              <a:pathLst>
                <a:path w="480" h="655" extrusionOk="0">
                  <a:moveTo>
                    <a:pt x="201" y="1"/>
                  </a:moveTo>
                  <a:cubicBezTo>
                    <a:pt x="101" y="1"/>
                    <a:pt x="32" y="85"/>
                    <a:pt x="32" y="192"/>
                  </a:cubicBezTo>
                  <a:lnTo>
                    <a:pt x="32" y="470"/>
                  </a:lnTo>
                  <a:cubicBezTo>
                    <a:pt x="1" y="593"/>
                    <a:pt x="124" y="655"/>
                    <a:pt x="244" y="655"/>
                  </a:cubicBezTo>
                  <a:cubicBezTo>
                    <a:pt x="363" y="655"/>
                    <a:pt x="479" y="593"/>
                    <a:pt x="433" y="470"/>
                  </a:cubicBezTo>
                  <a:lnTo>
                    <a:pt x="433" y="223"/>
                  </a:lnTo>
                  <a:cubicBezTo>
                    <a:pt x="433" y="99"/>
                    <a:pt x="340" y="7"/>
                    <a:pt x="217" y="7"/>
                  </a:cubicBezTo>
                  <a:lnTo>
                    <a:pt x="248" y="7"/>
                  </a:lnTo>
                  <a:cubicBezTo>
                    <a:pt x="231" y="3"/>
                    <a:pt x="216" y="1"/>
                    <a:pt x="2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243" name="Google Shape;13243;p25"/>
            <p:cNvSpPr/>
            <p:nvPr/>
          </p:nvSpPr>
          <p:spPr>
            <a:xfrm>
              <a:off x="6441413" y="3160881"/>
              <a:ext cx="10050" cy="16375"/>
            </a:xfrm>
            <a:custGeom>
              <a:avLst/>
              <a:gdLst/>
              <a:ahLst/>
              <a:cxnLst/>
              <a:rect l="l" t="t" r="r" b="b"/>
              <a:pathLst>
                <a:path w="402" h="655" extrusionOk="0">
                  <a:moveTo>
                    <a:pt x="169" y="1"/>
                  </a:moveTo>
                  <a:cubicBezTo>
                    <a:pt x="70" y="1"/>
                    <a:pt x="0" y="85"/>
                    <a:pt x="0" y="192"/>
                  </a:cubicBezTo>
                  <a:lnTo>
                    <a:pt x="0" y="470"/>
                  </a:lnTo>
                  <a:cubicBezTo>
                    <a:pt x="0" y="562"/>
                    <a:pt x="93" y="655"/>
                    <a:pt x="216" y="655"/>
                  </a:cubicBezTo>
                  <a:cubicBezTo>
                    <a:pt x="309" y="655"/>
                    <a:pt x="402" y="562"/>
                    <a:pt x="402" y="470"/>
                  </a:cubicBezTo>
                  <a:lnTo>
                    <a:pt x="402" y="223"/>
                  </a:lnTo>
                  <a:cubicBezTo>
                    <a:pt x="402" y="99"/>
                    <a:pt x="309" y="7"/>
                    <a:pt x="216" y="7"/>
                  </a:cubicBezTo>
                  <a:cubicBezTo>
                    <a:pt x="200" y="3"/>
                    <a:pt x="184" y="1"/>
                    <a:pt x="1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244" name="Google Shape;13244;p25"/>
            <p:cNvSpPr/>
            <p:nvPr/>
          </p:nvSpPr>
          <p:spPr>
            <a:xfrm>
              <a:off x="6393163" y="3166356"/>
              <a:ext cx="31300" cy="14375"/>
            </a:xfrm>
            <a:custGeom>
              <a:avLst/>
              <a:gdLst/>
              <a:ahLst/>
              <a:cxnLst/>
              <a:rect l="l" t="t" r="r" b="b"/>
              <a:pathLst>
                <a:path w="1252" h="575" extrusionOk="0">
                  <a:moveTo>
                    <a:pt x="299" y="0"/>
                  </a:moveTo>
                  <a:cubicBezTo>
                    <a:pt x="142" y="0"/>
                    <a:pt x="1" y="181"/>
                    <a:pt x="140" y="343"/>
                  </a:cubicBezTo>
                  <a:cubicBezTo>
                    <a:pt x="279" y="498"/>
                    <a:pt x="472" y="575"/>
                    <a:pt x="665" y="575"/>
                  </a:cubicBezTo>
                  <a:cubicBezTo>
                    <a:pt x="858" y="575"/>
                    <a:pt x="1051" y="498"/>
                    <a:pt x="1190" y="343"/>
                  </a:cubicBezTo>
                  <a:cubicBezTo>
                    <a:pt x="1251" y="251"/>
                    <a:pt x="1251" y="127"/>
                    <a:pt x="1190" y="66"/>
                  </a:cubicBezTo>
                  <a:lnTo>
                    <a:pt x="1159" y="66"/>
                  </a:lnTo>
                  <a:cubicBezTo>
                    <a:pt x="1113" y="35"/>
                    <a:pt x="1059" y="19"/>
                    <a:pt x="1008" y="19"/>
                  </a:cubicBezTo>
                  <a:cubicBezTo>
                    <a:pt x="958" y="19"/>
                    <a:pt x="912" y="35"/>
                    <a:pt x="881" y="66"/>
                  </a:cubicBezTo>
                  <a:cubicBezTo>
                    <a:pt x="819" y="127"/>
                    <a:pt x="727" y="158"/>
                    <a:pt x="665" y="158"/>
                  </a:cubicBezTo>
                  <a:cubicBezTo>
                    <a:pt x="572" y="158"/>
                    <a:pt x="511" y="127"/>
                    <a:pt x="449" y="66"/>
                  </a:cubicBezTo>
                  <a:cubicBezTo>
                    <a:pt x="403" y="20"/>
                    <a:pt x="350" y="0"/>
                    <a:pt x="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245" name="Google Shape;13245;p25"/>
            <p:cNvSpPr/>
            <p:nvPr/>
          </p:nvSpPr>
          <p:spPr>
            <a:xfrm>
              <a:off x="6386638" y="3271356"/>
              <a:ext cx="46300" cy="49500"/>
            </a:xfrm>
            <a:custGeom>
              <a:avLst/>
              <a:gdLst/>
              <a:ahLst/>
              <a:cxnLst/>
              <a:rect l="l" t="t" r="r" b="b"/>
              <a:pathLst>
                <a:path w="1852" h="1980" extrusionOk="0">
                  <a:moveTo>
                    <a:pt x="926" y="433"/>
                  </a:moveTo>
                  <a:cubicBezTo>
                    <a:pt x="1296" y="834"/>
                    <a:pt x="1389" y="1205"/>
                    <a:pt x="1296" y="1390"/>
                  </a:cubicBezTo>
                  <a:cubicBezTo>
                    <a:pt x="1219" y="1529"/>
                    <a:pt x="1073" y="1598"/>
                    <a:pt x="922" y="1598"/>
                  </a:cubicBezTo>
                  <a:cubicBezTo>
                    <a:pt x="772" y="1598"/>
                    <a:pt x="617" y="1529"/>
                    <a:pt x="525" y="1390"/>
                  </a:cubicBezTo>
                  <a:cubicBezTo>
                    <a:pt x="463" y="1205"/>
                    <a:pt x="525" y="834"/>
                    <a:pt x="926" y="433"/>
                  </a:cubicBezTo>
                  <a:close/>
                  <a:moveTo>
                    <a:pt x="941" y="1"/>
                  </a:moveTo>
                  <a:cubicBezTo>
                    <a:pt x="849" y="1"/>
                    <a:pt x="756" y="32"/>
                    <a:pt x="679" y="94"/>
                  </a:cubicBezTo>
                  <a:cubicBezTo>
                    <a:pt x="185" y="587"/>
                    <a:pt x="0" y="1143"/>
                    <a:pt x="185" y="1544"/>
                  </a:cubicBezTo>
                  <a:cubicBezTo>
                    <a:pt x="300" y="1802"/>
                    <a:pt x="573" y="1979"/>
                    <a:pt x="859" y="1979"/>
                  </a:cubicBezTo>
                  <a:cubicBezTo>
                    <a:pt x="881" y="1979"/>
                    <a:pt x="904" y="1978"/>
                    <a:pt x="926" y="1976"/>
                  </a:cubicBezTo>
                  <a:cubicBezTo>
                    <a:pt x="949" y="1978"/>
                    <a:pt x="971" y="1979"/>
                    <a:pt x="994" y="1979"/>
                  </a:cubicBezTo>
                  <a:cubicBezTo>
                    <a:pt x="1279" y="1979"/>
                    <a:pt x="1555" y="1802"/>
                    <a:pt x="1698" y="1544"/>
                  </a:cubicBezTo>
                  <a:cubicBezTo>
                    <a:pt x="1852" y="1143"/>
                    <a:pt x="1698" y="587"/>
                    <a:pt x="1204" y="94"/>
                  </a:cubicBezTo>
                  <a:cubicBezTo>
                    <a:pt x="1127" y="32"/>
                    <a:pt x="1034" y="1"/>
                    <a:pt x="9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246" name="Google Shape;13246;p25"/>
            <p:cNvSpPr/>
            <p:nvPr/>
          </p:nvSpPr>
          <p:spPr>
            <a:xfrm>
              <a:off x="6329538" y="3245131"/>
              <a:ext cx="45550" cy="49500"/>
            </a:xfrm>
            <a:custGeom>
              <a:avLst/>
              <a:gdLst/>
              <a:ahLst/>
              <a:cxnLst/>
              <a:rect l="l" t="t" r="r" b="b"/>
              <a:pathLst>
                <a:path w="1822" h="1980" extrusionOk="0">
                  <a:moveTo>
                    <a:pt x="895" y="402"/>
                  </a:moveTo>
                  <a:cubicBezTo>
                    <a:pt x="1297" y="834"/>
                    <a:pt x="1358" y="1173"/>
                    <a:pt x="1297" y="1359"/>
                  </a:cubicBezTo>
                  <a:cubicBezTo>
                    <a:pt x="1204" y="1513"/>
                    <a:pt x="1081" y="1575"/>
                    <a:pt x="895" y="1575"/>
                  </a:cubicBezTo>
                  <a:cubicBezTo>
                    <a:pt x="741" y="1575"/>
                    <a:pt x="587" y="1513"/>
                    <a:pt x="525" y="1359"/>
                  </a:cubicBezTo>
                  <a:cubicBezTo>
                    <a:pt x="432" y="1173"/>
                    <a:pt x="525" y="834"/>
                    <a:pt x="895" y="402"/>
                  </a:cubicBezTo>
                  <a:close/>
                  <a:moveTo>
                    <a:pt x="911" y="1"/>
                  </a:moveTo>
                  <a:cubicBezTo>
                    <a:pt x="818" y="1"/>
                    <a:pt x="726" y="32"/>
                    <a:pt x="648" y="93"/>
                  </a:cubicBezTo>
                  <a:cubicBezTo>
                    <a:pt x="155" y="587"/>
                    <a:pt x="0" y="1112"/>
                    <a:pt x="155" y="1513"/>
                  </a:cubicBezTo>
                  <a:cubicBezTo>
                    <a:pt x="269" y="1799"/>
                    <a:pt x="543" y="1979"/>
                    <a:pt x="853" y="1979"/>
                  </a:cubicBezTo>
                  <a:cubicBezTo>
                    <a:pt x="877" y="1979"/>
                    <a:pt x="902" y="1978"/>
                    <a:pt x="926" y="1976"/>
                  </a:cubicBezTo>
                  <a:lnTo>
                    <a:pt x="895" y="1976"/>
                  </a:lnTo>
                  <a:cubicBezTo>
                    <a:pt x="1235" y="1976"/>
                    <a:pt x="1513" y="1822"/>
                    <a:pt x="1667" y="1513"/>
                  </a:cubicBezTo>
                  <a:cubicBezTo>
                    <a:pt x="1821" y="1143"/>
                    <a:pt x="1667" y="587"/>
                    <a:pt x="1173" y="93"/>
                  </a:cubicBezTo>
                  <a:cubicBezTo>
                    <a:pt x="1096" y="32"/>
                    <a:pt x="1003" y="1"/>
                    <a:pt x="9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247" name="Google Shape;13247;p25"/>
            <p:cNvSpPr/>
            <p:nvPr/>
          </p:nvSpPr>
          <p:spPr>
            <a:xfrm>
              <a:off x="6443713" y="3245131"/>
              <a:ext cx="46325" cy="49500"/>
            </a:xfrm>
            <a:custGeom>
              <a:avLst/>
              <a:gdLst/>
              <a:ahLst/>
              <a:cxnLst/>
              <a:rect l="l" t="t" r="r" b="b"/>
              <a:pathLst>
                <a:path w="1853" h="1980" extrusionOk="0">
                  <a:moveTo>
                    <a:pt x="927" y="402"/>
                  </a:moveTo>
                  <a:cubicBezTo>
                    <a:pt x="1328" y="834"/>
                    <a:pt x="1390" y="1173"/>
                    <a:pt x="1328" y="1359"/>
                  </a:cubicBezTo>
                  <a:cubicBezTo>
                    <a:pt x="1235" y="1513"/>
                    <a:pt x="1081" y="1575"/>
                    <a:pt x="927" y="1575"/>
                  </a:cubicBezTo>
                  <a:cubicBezTo>
                    <a:pt x="772" y="1575"/>
                    <a:pt x="618" y="1513"/>
                    <a:pt x="556" y="1359"/>
                  </a:cubicBezTo>
                  <a:cubicBezTo>
                    <a:pt x="464" y="1173"/>
                    <a:pt x="556" y="834"/>
                    <a:pt x="927" y="402"/>
                  </a:cubicBezTo>
                  <a:close/>
                  <a:moveTo>
                    <a:pt x="942" y="1"/>
                  </a:moveTo>
                  <a:cubicBezTo>
                    <a:pt x="850" y="1"/>
                    <a:pt x="757" y="32"/>
                    <a:pt x="680" y="93"/>
                  </a:cubicBezTo>
                  <a:cubicBezTo>
                    <a:pt x="186" y="587"/>
                    <a:pt x="1" y="1112"/>
                    <a:pt x="186" y="1513"/>
                  </a:cubicBezTo>
                  <a:cubicBezTo>
                    <a:pt x="301" y="1799"/>
                    <a:pt x="574" y="1979"/>
                    <a:pt x="884" y="1979"/>
                  </a:cubicBezTo>
                  <a:cubicBezTo>
                    <a:pt x="909" y="1979"/>
                    <a:pt x="933" y="1978"/>
                    <a:pt x="958" y="1976"/>
                  </a:cubicBezTo>
                  <a:lnTo>
                    <a:pt x="927" y="1976"/>
                  </a:lnTo>
                  <a:cubicBezTo>
                    <a:pt x="1266" y="1976"/>
                    <a:pt x="1544" y="1822"/>
                    <a:pt x="1698" y="1513"/>
                  </a:cubicBezTo>
                  <a:cubicBezTo>
                    <a:pt x="1853" y="1143"/>
                    <a:pt x="1698" y="587"/>
                    <a:pt x="1205" y="93"/>
                  </a:cubicBezTo>
                  <a:cubicBezTo>
                    <a:pt x="1127" y="32"/>
                    <a:pt x="1035" y="1"/>
                    <a:pt x="9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248" name="Google Shape;13248;p25"/>
            <p:cNvSpPr/>
            <p:nvPr/>
          </p:nvSpPr>
          <p:spPr>
            <a:xfrm>
              <a:off x="6523188" y="3239731"/>
              <a:ext cx="104950" cy="86450"/>
            </a:xfrm>
            <a:custGeom>
              <a:avLst/>
              <a:gdLst/>
              <a:ahLst/>
              <a:cxnLst/>
              <a:rect l="l" t="t" r="r" b="b"/>
              <a:pathLst>
                <a:path w="4198" h="3458" extrusionOk="0">
                  <a:moveTo>
                    <a:pt x="2099" y="464"/>
                  </a:moveTo>
                  <a:lnTo>
                    <a:pt x="3642" y="3025"/>
                  </a:lnTo>
                  <a:lnTo>
                    <a:pt x="556" y="3025"/>
                  </a:lnTo>
                  <a:lnTo>
                    <a:pt x="2099" y="464"/>
                  </a:lnTo>
                  <a:close/>
                  <a:moveTo>
                    <a:pt x="2099" y="1"/>
                  </a:moveTo>
                  <a:cubicBezTo>
                    <a:pt x="1976" y="1"/>
                    <a:pt x="1852" y="62"/>
                    <a:pt x="1791" y="155"/>
                  </a:cubicBezTo>
                  <a:lnTo>
                    <a:pt x="124" y="2932"/>
                  </a:lnTo>
                  <a:cubicBezTo>
                    <a:pt x="1" y="3149"/>
                    <a:pt x="155" y="3426"/>
                    <a:pt x="402" y="3457"/>
                  </a:cubicBezTo>
                  <a:lnTo>
                    <a:pt x="3797" y="3457"/>
                  </a:lnTo>
                  <a:cubicBezTo>
                    <a:pt x="4044" y="3457"/>
                    <a:pt x="4198" y="3149"/>
                    <a:pt x="4074" y="2932"/>
                  </a:cubicBezTo>
                  <a:lnTo>
                    <a:pt x="2377" y="155"/>
                  </a:lnTo>
                  <a:cubicBezTo>
                    <a:pt x="2315" y="62"/>
                    <a:pt x="2223" y="1"/>
                    <a:pt x="20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249" name="Google Shape;13249;p25"/>
            <p:cNvSpPr/>
            <p:nvPr/>
          </p:nvSpPr>
          <p:spPr>
            <a:xfrm>
              <a:off x="6314113" y="3033731"/>
              <a:ext cx="352625" cy="322525"/>
            </a:xfrm>
            <a:custGeom>
              <a:avLst/>
              <a:gdLst/>
              <a:ahLst/>
              <a:cxnLst/>
              <a:rect l="l" t="t" r="r" b="b"/>
              <a:pathLst>
                <a:path w="14105" h="12901" extrusionOk="0">
                  <a:moveTo>
                    <a:pt x="13394" y="402"/>
                  </a:moveTo>
                  <a:lnTo>
                    <a:pt x="13394" y="1482"/>
                  </a:lnTo>
                  <a:lnTo>
                    <a:pt x="6851" y="1482"/>
                  </a:lnTo>
                  <a:cubicBezTo>
                    <a:pt x="5555" y="1482"/>
                    <a:pt x="4475" y="2470"/>
                    <a:pt x="4383" y="3766"/>
                  </a:cubicBezTo>
                  <a:lnTo>
                    <a:pt x="3272" y="3766"/>
                  </a:lnTo>
                  <a:cubicBezTo>
                    <a:pt x="3395" y="1852"/>
                    <a:pt x="4938" y="402"/>
                    <a:pt x="6821" y="402"/>
                  </a:cubicBezTo>
                  <a:close/>
                  <a:moveTo>
                    <a:pt x="4568" y="4167"/>
                  </a:moveTo>
                  <a:cubicBezTo>
                    <a:pt x="5617" y="4445"/>
                    <a:pt x="6419" y="5278"/>
                    <a:pt x="6728" y="6327"/>
                  </a:cubicBezTo>
                  <a:lnTo>
                    <a:pt x="926" y="6327"/>
                  </a:lnTo>
                  <a:cubicBezTo>
                    <a:pt x="1173" y="5617"/>
                    <a:pt x="1605" y="5000"/>
                    <a:pt x="2191" y="4568"/>
                  </a:cubicBezTo>
                  <a:lnTo>
                    <a:pt x="2222" y="4568"/>
                  </a:lnTo>
                  <a:cubicBezTo>
                    <a:pt x="2469" y="4383"/>
                    <a:pt x="2778" y="4229"/>
                    <a:pt x="3117" y="4167"/>
                  </a:cubicBezTo>
                  <a:close/>
                  <a:moveTo>
                    <a:pt x="10462" y="7438"/>
                  </a:moveTo>
                  <a:cubicBezTo>
                    <a:pt x="10833" y="7438"/>
                    <a:pt x="11203" y="7623"/>
                    <a:pt x="11419" y="7963"/>
                  </a:cubicBezTo>
                  <a:lnTo>
                    <a:pt x="13116" y="10771"/>
                  </a:lnTo>
                  <a:cubicBezTo>
                    <a:pt x="13549" y="11512"/>
                    <a:pt x="12993" y="12469"/>
                    <a:pt x="12129" y="12500"/>
                  </a:cubicBezTo>
                  <a:lnTo>
                    <a:pt x="8765" y="12500"/>
                  </a:lnTo>
                  <a:cubicBezTo>
                    <a:pt x="7901" y="12469"/>
                    <a:pt x="7345" y="11512"/>
                    <a:pt x="7808" y="10771"/>
                  </a:cubicBezTo>
                  <a:lnTo>
                    <a:pt x="9475" y="7963"/>
                  </a:lnTo>
                  <a:cubicBezTo>
                    <a:pt x="9691" y="7623"/>
                    <a:pt x="10061" y="7438"/>
                    <a:pt x="10462" y="7438"/>
                  </a:cubicBezTo>
                  <a:close/>
                  <a:moveTo>
                    <a:pt x="6821" y="1"/>
                  </a:moveTo>
                  <a:cubicBezTo>
                    <a:pt x="4691" y="1"/>
                    <a:pt x="2963" y="1698"/>
                    <a:pt x="2901" y="3797"/>
                  </a:cubicBezTo>
                  <a:cubicBezTo>
                    <a:pt x="2562" y="3889"/>
                    <a:pt x="2253" y="4043"/>
                    <a:pt x="1975" y="4229"/>
                  </a:cubicBezTo>
                  <a:cubicBezTo>
                    <a:pt x="1265" y="4753"/>
                    <a:pt x="741" y="5494"/>
                    <a:pt x="494" y="6327"/>
                  </a:cubicBezTo>
                  <a:cubicBezTo>
                    <a:pt x="216" y="6420"/>
                    <a:pt x="0" y="6698"/>
                    <a:pt x="0" y="7006"/>
                  </a:cubicBezTo>
                  <a:lnTo>
                    <a:pt x="0" y="7500"/>
                  </a:lnTo>
                  <a:cubicBezTo>
                    <a:pt x="0" y="7870"/>
                    <a:pt x="278" y="8179"/>
                    <a:pt x="648" y="8179"/>
                  </a:cubicBezTo>
                  <a:lnTo>
                    <a:pt x="2562" y="8179"/>
                  </a:lnTo>
                  <a:cubicBezTo>
                    <a:pt x="2654" y="8179"/>
                    <a:pt x="2747" y="8086"/>
                    <a:pt x="2747" y="7963"/>
                  </a:cubicBezTo>
                  <a:cubicBezTo>
                    <a:pt x="2747" y="7870"/>
                    <a:pt x="2654" y="7778"/>
                    <a:pt x="2562" y="7778"/>
                  </a:cubicBezTo>
                  <a:lnTo>
                    <a:pt x="648" y="7778"/>
                  </a:lnTo>
                  <a:cubicBezTo>
                    <a:pt x="494" y="7778"/>
                    <a:pt x="370" y="7654"/>
                    <a:pt x="370" y="7500"/>
                  </a:cubicBezTo>
                  <a:lnTo>
                    <a:pt x="370" y="7006"/>
                  </a:lnTo>
                  <a:cubicBezTo>
                    <a:pt x="370" y="6852"/>
                    <a:pt x="494" y="6728"/>
                    <a:pt x="648" y="6728"/>
                  </a:cubicBezTo>
                  <a:lnTo>
                    <a:pt x="6975" y="6728"/>
                  </a:lnTo>
                  <a:cubicBezTo>
                    <a:pt x="7129" y="6728"/>
                    <a:pt x="7253" y="6852"/>
                    <a:pt x="7253" y="7006"/>
                  </a:cubicBezTo>
                  <a:lnTo>
                    <a:pt x="7253" y="7500"/>
                  </a:lnTo>
                  <a:cubicBezTo>
                    <a:pt x="7253" y="7654"/>
                    <a:pt x="7129" y="7778"/>
                    <a:pt x="6975" y="7778"/>
                  </a:cubicBezTo>
                  <a:lnTo>
                    <a:pt x="3364" y="7778"/>
                  </a:lnTo>
                  <a:cubicBezTo>
                    <a:pt x="3241" y="7778"/>
                    <a:pt x="3148" y="7870"/>
                    <a:pt x="3148" y="7963"/>
                  </a:cubicBezTo>
                  <a:cubicBezTo>
                    <a:pt x="3148" y="8086"/>
                    <a:pt x="3241" y="8179"/>
                    <a:pt x="3364" y="8179"/>
                  </a:cubicBezTo>
                  <a:lnTo>
                    <a:pt x="6975" y="8179"/>
                  </a:lnTo>
                  <a:cubicBezTo>
                    <a:pt x="7345" y="8179"/>
                    <a:pt x="7654" y="7870"/>
                    <a:pt x="7654" y="7500"/>
                  </a:cubicBezTo>
                  <a:lnTo>
                    <a:pt x="7654" y="7006"/>
                  </a:lnTo>
                  <a:cubicBezTo>
                    <a:pt x="7654" y="6698"/>
                    <a:pt x="7438" y="6420"/>
                    <a:pt x="7129" y="6327"/>
                  </a:cubicBezTo>
                  <a:cubicBezTo>
                    <a:pt x="6913" y="5494"/>
                    <a:pt x="6389" y="4753"/>
                    <a:pt x="5648" y="4229"/>
                  </a:cubicBezTo>
                  <a:cubicBezTo>
                    <a:pt x="5401" y="4043"/>
                    <a:pt x="5092" y="3889"/>
                    <a:pt x="4784" y="3797"/>
                  </a:cubicBezTo>
                  <a:cubicBezTo>
                    <a:pt x="4845" y="2716"/>
                    <a:pt x="5740" y="1883"/>
                    <a:pt x="6851" y="1852"/>
                  </a:cubicBezTo>
                  <a:lnTo>
                    <a:pt x="9629" y="1852"/>
                  </a:lnTo>
                  <a:lnTo>
                    <a:pt x="9629" y="7253"/>
                  </a:lnTo>
                  <a:cubicBezTo>
                    <a:pt x="9444" y="7377"/>
                    <a:pt x="9259" y="7562"/>
                    <a:pt x="9135" y="7747"/>
                  </a:cubicBezTo>
                  <a:lnTo>
                    <a:pt x="7438" y="10555"/>
                  </a:lnTo>
                  <a:cubicBezTo>
                    <a:pt x="6821" y="11574"/>
                    <a:pt x="7561" y="12901"/>
                    <a:pt x="8765" y="12901"/>
                  </a:cubicBezTo>
                  <a:lnTo>
                    <a:pt x="12160" y="12901"/>
                  </a:lnTo>
                  <a:cubicBezTo>
                    <a:pt x="13363" y="12901"/>
                    <a:pt x="14104" y="11574"/>
                    <a:pt x="13487" y="10555"/>
                  </a:cubicBezTo>
                  <a:lnTo>
                    <a:pt x="11759" y="7778"/>
                  </a:lnTo>
                  <a:cubicBezTo>
                    <a:pt x="11635" y="7562"/>
                    <a:pt x="11450" y="7377"/>
                    <a:pt x="11234" y="7253"/>
                  </a:cubicBezTo>
                  <a:lnTo>
                    <a:pt x="11234" y="3858"/>
                  </a:lnTo>
                  <a:cubicBezTo>
                    <a:pt x="11234" y="3766"/>
                    <a:pt x="11141" y="3673"/>
                    <a:pt x="11049" y="3673"/>
                  </a:cubicBezTo>
                  <a:cubicBezTo>
                    <a:pt x="10925" y="3673"/>
                    <a:pt x="10833" y="3766"/>
                    <a:pt x="10833" y="3858"/>
                  </a:cubicBezTo>
                  <a:lnTo>
                    <a:pt x="10833" y="7068"/>
                  </a:lnTo>
                  <a:cubicBezTo>
                    <a:pt x="10709" y="7037"/>
                    <a:pt x="10578" y="7022"/>
                    <a:pt x="10443" y="7022"/>
                  </a:cubicBezTo>
                  <a:cubicBezTo>
                    <a:pt x="10308" y="7022"/>
                    <a:pt x="10169" y="7037"/>
                    <a:pt x="10030" y="7068"/>
                  </a:cubicBezTo>
                  <a:lnTo>
                    <a:pt x="10030" y="1883"/>
                  </a:lnTo>
                  <a:lnTo>
                    <a:pt x="10833" y="1883"/>
                  </a:lnTo>
                  <a:lnTo>
                    <a:pt x="10833" y="3087"/>
                  </a:lnTo>
                  <a:cubicBezTo>
                    <a:pt x="10833" y="3179"/>
                    <a:pt x="10925" y="3272"/>
                    <a:pt x="11049" y="3272"/>
                  </a:cubicBezTo>
                  <a:cubicBezTo>
                    <a:pt x="11141" y="3272"/>
                    <a:pt x="11234" y="3179"/>
                    <a:pt x="11234" y="3087"/>
                  </a:cubicBezTo>
                  <a:lnTo>
                    <a:pt x="11234" y="1883"/>
                  </a:lnTo>
                  <a:lnTo>
                    <a:pt x="13549" y="1883"/>
                  </a:lnTo>
                  <a:cubicBezTo>
                    <a:pt x="13672" y="1883"/>
                    <a:pt x="13765" y="1791"/>
                    <a:pt x="13765" y="1667"/>
                  </a:cubicBezTo>
                  <a:lnTo>
                    <a:pt x="13765" y="186"/>
                  </a:lnTo>
                  <a:cubicBezTo>
                    <a:pt x="13765" y="93"/>
                    <a:pt x="13672" y="1"/>
                    <a:pt x="135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250" name="Google Shape;13250;p25"/>
          <p:cNvGrpSpPr/>
          <p:nvPr/>
        </p:nvGrpSpPr>
        <p:grpSpPr>
          <a:xfrm>
            <a:off x="6283838" y="1765586"/>
            <a:ext cx="278550" cy="345675"/>
            <a:chOff x="4841988" y="4141656"/>
            <a:chExt cx="278550" cy="345675"/>
          </a:xfrm>
        </p:grpSpPr>
        <p:sp>
          <p:nvSpPr>
            <p:cNvPr id="13251" name="Google Shape;13251;p25"/>
            <p:cNvSpPr/>
            <p:nvPr/>
          </p:nvSpPr>
          <p:spPr>
            <a:xfrm>
              <a:off x="4946163" y="4363106"/>
              <a:ext cx="10050" cy="15450"/>
            </a:xfrm>
            <a:custGeom>
              <a:avLst/>
              <a:gdLst/>
              <a:ahLst/>
              <a:cxnLst/>
              <a:rect l="l" t="t" r="r" b="b"/>
              <a:pathLst>
                <a:path w="402" h="618" extrusionOk="0">
                  <a:moveTo>
                    <a:pt x="185" y="0"/>
                  </a:moveTo>
                  <a:cubicBezTo>
                    <a:pt x="93" y="0"/>
                    <a:pt x="0" y="93"/>
                    <a:pt x="0" y="216"/>
                  </a:cubicBezTo>
                  <a:lnTo>
                    <a:pt x="0" y="432"/>
                  </a:lnTo>
                  <a:cubicBezTo>
                    <a:pt x="0" y="525"/>
                    <a:pt x="93" y="617"/>
                    <a:pt x="185" y="617"/>
                  </a:cubicBezTo>
                  <a:cubicBezTo>
                    <a:pt x="309" y="617"/>
                    <a:pt x="401" y="525"/>
                    <a:pt x="401" y="432"/>
                  </a:cubicBezTo>
                  <a:lnTo>
                    <a:pt x="401" y="216"/>
                  </a:lnTo>
                  <a:cubicBezTo>
                    <a:pt x="401" y="93"/>
                    <a:pt x="309" y="0"/>
                    <a:pt x="1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252" name="Google Shape;13252;p25"/>
            <p:cNvSpPr/>
            <p:nvPr/>
          </p:nvSpPr>
          <p:spPr>
            <a:xfrm>
              <a:off x="5006338" y="4363106"/>
              <a:ext cx="10825" cy="15450"/>
            </a:xfrm>
            <a:custGeom>
              <a:avLst/>
              <a:gdLst/>
              <a:ahLst/>
              <a:cxnLst/>
              <a:rect l="l" t="t" r="r" b="b"/>
              <a:pathLst>
                <a:path w="433" h="618" extrusionOk="0">
                  <a:moveTo>
                    <a:pt x="216" y="0"/>
                  </a:moveTo>
                  <a:cubicBezTo>
                    <a:pt x="93" y="0"/>
                    <a:pt x="0" y="93"/>
                    <a:pt x="0" y="216"/>
                  </a:cubicBezTo>
                  <a:lnTo>
                    <a:pt x="0" y="432"/>
                  </a:lnTo>
                  <a:cubicBezTo>
                    <a:pt x="0" y="525"/>
                    <a:pt x="93" y="617"/>
                    <a:pt x="216" y="617"/>
                  </a:cubicBezTo>
                  <a:cubicBezTo>
                    <a:pt x="340" y="617"/>
                    <a:pt x="432" y="525"/>
                    <a:pt x="432" y="432"/>
                  </a:cubicBezTo>
                  <a:lnTo>
                    <a:pt x="432" y="216"/>
                  </a:lnTo>
                  <a:cubicBezTo>
                    <a:pt x="432" y="93"/>
                    <a:pt x="340" y="0"/>
                    <a:pt x="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253" name="Google Shape;13253;p25"/>
            <p:cNvSpPr/>
            <p:nvPr/>
          </p:nvSpPr>
          <p:spPr>
            <a:xfrm>
              <a:off x="4966613" y="4368081"/>
              <a:ext cx="29300" cy="13550"/>
            </a:xfrm>
            <a:custGeom>
              <a:avLst/>
              <a:gdLst/>
              <a:ahLst/>
              <a:cxnLst/>
              <a:rect l="l" t="t" r="r" b="b"/>
              <a:pathLst>
                <a:path w="1172" h="542" extrusionOk="0">
                  <a:moveTo>
                    <a:pt x="292" y="1"/>
                  </a:moveTo>
                  <a:cubicBezTo>
                    <a:pt x="137" y="1"/>
                    <a:pt x="1" y="196"/>
                    <a:pt x="139" y="357"/>
                  </a:cubicBezTo>
                  <a:cubicBezTo>
                    <a:pt x="262" y="480"/>
                    <a:pt x="424" y="542"/>
                    <a:pt x="586" y="542"/>
                  </a:cubicBezTo>
                  <a:cubicBezTo>
                    <a:pt x="748" y="542"/>
                    <a:pt x="910" y="480"/>
                    <a:pt x="1034" y="357"/>
                  </a:cubicBezTo>
                  <a:cubicBezTo>
                    <a:pt x="1172" y="196"/>
                    <a:pt x="1036" y="1"/>
                    <a:pt x="881" y="1"/>
                  </a:cubicBezTo>
                  <a:cubicBezTo>
                    <a:pt x="828" y="1"/>
                    <a:pt x="772" y="24"/>
                    <a:pt x="725" y="79"/>
                  </a:cubicBezTo>
                  <a:cubicBezTo>
                    <a:pt x="694" y="110"/>
                    <a:pt x="633" y="141"/>
                    <a:pt x="571" y="141"/>
                  </a:cubicBezTo>
                  <a:cubicBezTo>
                    <a:pt x="540" y="141"/>
                    <a:pt x="478" y="110"/>
                    <a:pt x="447" y="79"/>
                  </a:cubicBezTo>
                  <a:cubicBezTo>
                    <a:pt x="400" y="24"/>
                    <a:pt x="345" y="1"/>
                    <a:pt x="2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254" name="Google Shape;13254;p25"/>
            <p:cNvSpPr/>
            <p:nvPr/>
          </p:nvSpPr>
          <p:spPr>
            <a:xfrm>
              <a:off x="4841988" y="4141656"/>
              <a:ext cx="278550" cy="345675"/>
            </a:xfrm>
            <a:custGeom>
              <a:avLst/>
              <a:gdLst/>
              <a:ahLst/>
              <a:cxnLst/>
              <a:rect l="l" t="t" r="r" b="b"/>
              <a:pathLst>
                <a:path w="11142" h="13827" extrusionOk="0">
                  <a:moveTo>
                    <a:pt x="10278" y="402"/>
                  </a:moveTo>
                  <a:cubicBezTo>
                    <a:pt x="10525" y="402"/>
                    <a:pt x="10710" y="618"/>
                    <a:pt x="10710" y="834"/>
                  </a:cubicBezTo>
                  <a:lnTo>
                    <a:pt x="10710" y="12994"/>
                  </a:lnTo>
                  <a:cubicBezTo>
                    <a:pt x="10710" y="13210"/>
                    <a:pt x="10525" y="13426"/>
                    <a:pt x="10278" y="13426"/>
                  </a:cubicBezTo>
                  <a:lnTo>
                    <a:pt x="834" y="13426"/>
                  </a:lnTo>
                  <a:cubicBezTo>
                    <a:pt x="618" y="13426"/>
                    <a:pt x="402" y="13210"/>
                    <a:pt x="402" y="12994"/>
                  </a:cubicBezTo>
                  <a:lnTo>
                    <a:pt x="402" y="12716"/>
                  </a:lnTo>
                  <a:lnTo>
                    <a:pt x="1513" y="12716"/>
                  </a:lnTo>
                  <a:cubicBezTo>
                    <a:pt x="1606" y="12716"/>
                    <a:pt x="1698" y="12623"/>
                    <a:pt x="1698" y="12500"/>
                  </a:cubicBezTo>
                  <a:cubicBezTo>
                    <a:pt x="1698" y="12376"/>
                    <a:pt x="1606" y="12284"/>
                    <a:pt x="1513" y="12284"/>
                  </a:cubicBezTo>
                  <a:lnTo>
                    <a:pt x="402" y="12284"/>
                  </a:lnTo>
                  <a:lnTo>
                    <a:pt x="402" y="11574"/>
                  </a:lnTo>
                  <a:lnTo>
                    <a:pt x="957" y="11574"/>
                  </a:lnTo>
                  <a:cubicBezTo>
                    <a:pt x="1081" y="11574"/>
                    <a:pt x="1173" y="11481"/>
                    <a:pt x="1173" y="11389"/>
                  </a:cubicBezTo>
                  <a:cubicBezTo>
                    <a:pt x="1173" y="11265"/>
                    <a:pt x="1081" y="11173"/>
                    <a:pt x="957" y="11173"/>
                  </a:cubicBezTo>
                  <a:lnTo>
                    <a:pt x="402" y="11173"/>
                  </a:lnTo>
                  <a:lnTo>
                    <a:pt x="402" y="10463"/>
                  </a:lnTo>
                  <a:lnTo>
                    <a:pt x="957" y="10463"/>
                  </a:lnTo>
                  <a:cubicBezTo>
                    <a:pt x="1081" y="10463"/>
                    <a:pt x="1173" y="10370"/>
                    <a:pt x="1173" y="10278"/>
                  </a:cubicBezTo>
                  <a:cubicBezTo>
                    <a:pt x="1173" y="10154"/>
                    <a:pt x="1081" y="10062"/>
                    <a:pt x="957" y="10062"/>
                  </a:cubicBezTo>
                  <a:lnTo>
                    <a:pt x="402" y="10062"/>
                  </a:lnTo>
                  <a:lnTo>
                    <a:pt x="402" y="9352"/>
                  </a:lnTo>
                  <a:lnTo>
                    <a:pt x="957" y="9352"/>
                  </a:lnTo>
                  <a:cubicBezTo>
                    <a:pt x="1081" y="9352"/>
                    <a:pt x="1173" y="9259"/>
                    <a:pt x="1173" y="9167"/>
                  </a:cubicBezTo>
                  <a:cubicBezTo>
                    <a:pt x="1173" y="9043"/>
                    <a:pt x="1081" y="8951"/>
                    <a:pt x="957" y="8951"/>
                  </a:cubicBezTo>
                  <a:lnTo>
                    <a:pt x="402" y="8951"/>
                  </a:lnTo>
                  <a:lnTo>
                    <a:pt x="402" y="8241"/>
                  </a:lnTo>
                  <a:lnTo>
                    <a:pt x="957" y="8241"/>
                  </a:lnTo>
                  <a:cubicBezTo>
                    <a:pt x="1081" y="8241"/>
                    <a:pt x="1173" y="8148"/>
                    <a:pt x="1173" y="8025"/>
                  </a:cubicBezTo>
                  <a:cubicBezTo>
                    <a:pt x="1173" y="7932"/>
                    <a:pt x="1081" y="7840"/>
                    <a:pt x="957" y="7840"/>
                  </a:cubicBezTo>
                  <a:lnTo>
                    <a:pt x="402" y="7840"/>
                  </a:lnTo>
                  <a:lnTo>
                    <a:pt x="402" y="7130"/>
                  </a:lnTo>
                  <a:lnTo>
                    <a:pt x="1513" y="7130"/>
                  </a:lnTo>
                  <a:cubicBezTo>
                    <a:pt x="1606" y="7130"/>
                    <a:pt x="1698" y="7037"/>
                    <a:pt x="1698" y="6914"/>
                  </a:cubicBezTo>
                  <a:cubicBezTo>
                    <a:pt x="1698" y="6790"/>
                    <a:pt x="1606" y="6698"/>
                    <a:pt x="1513" y="6698"/>
                  </a:cubicBezTo>
                  <a:lnTo>
                    <a:pt x="402" y="6698"/>
                  </a:lnTo>
                  <a:lnTo>
                    <a:pt x="402" y="5988"/>
                  </a:lnTo>
                  <a:lnTo>
                    <a:pt x="957" y="5988"/>
                  </a:lnTo>
                  <a:cubicBezTo>
                    <a:pt x="974" y="5992"/>
                    <a:pt x="989" y="5994"/>
                    <a:pt x="1004" y="5994"/>
                  </a:cubicBezTo>
                  <a:cubicBezTo>
                    <a:pt x="1104" y="5994"/>
                    <a:pt x="1173" y="5910"/>
                    <a:pt x="1173" y="5803"/>
                  </a:cubicBezTo>
                  <a:cubicBezTo>
                    <a:pt x="1173" y="5679"/>
                    <a:pt x="1081" y="5587"/>
                    <a:pt x="957" y="5587"/>
                  </a:cubicBezTo>
                  <a:lnTo>
                    <a:pt x="402" y="5587"/>
                  </a:lnTo>
                  <a:lnTo>
                    <a:pt x="402" y="4877"/>
                  </a:lnTo>
                  <a:lnTo>
                    <a:pt x="957" y="4877"/>
                  </a:lnTo>
                  <a:cubicBezTo>
                    <a:pt x="1081" y="4877"/>
                    <a:pt x="1173" y="4784"/>
                    <a:pt x="1173" y="4692"/>
                  </a:cubicBezTo>
                  <a:cubicBezTo>
                    <a:pt x="1173" y="4568"/>
                    <a:pt x="1081" y="4476"/>
                    <a:pt x="957" y="4476"/>
                  </a:cubicBezTo>
                  <a:lnTo>
                    <a:pt x="402" y="4476"/>
                  </a:lnTo>
                  <a:lnTo>
                    <a:pt x="402" y="3766"/>
                  </a:lnTo>
                  <a:lnTo>
                    <a:pt x="957" y="3766"/>
                  </a:lnTo>
                  <a:cubicBezTo>
                    <a:pt x="1143" y="3704"/>
                    <a:pt x="1143" y="3427"/>
                    <a:pt x="957" y="3396"/>
                  </a:cubicBezTo>
                  <a:lnTo>
                    <a:pt x="402" y="3396"/>
                  </a:lnTo>
                  <a:lnTo>
                    <a:pt x="402" y="2655"/>
                  </a:lnTo>
                  <a:lnTo>
                    <a:pt x="957" y="2655"/>
                  </a:lnTo>
                  <a:cubicBezTo>
                    <a:pt x="1143" y="2593"/>
                    <a:pt x="1143" y="2315"/>
                    <a:pt x="957" y="2254"/>
                  </a:cubicBezTo>
                  <a:lnTo>
                    <a:pt x="402" y="2254"/>
                  </a:lnTo>
                  <a:lnTo>
                    <a:pt x="402" y="1544"/>
                  </a:lnTo>
                  <a:lnTo>
                    <a:pt x="1513" y="1544"/>
                  </a:lnTo>
                  <a:cubicBezTo>
                    <a:pt x="1606" y="1544"/>
                    <a:pt x="1698" y="1451"/>
                    <a:pt x="1698" y="1328"/>
                  </a:cubicBezTo>
                  <a:cubicBezTo>
                    <a:pt x="1698" y="1235"/>
                    <a:pt x="1606" y="1143"/>
                    <a:pt x="1513" y="1143"/>
                  </a:cubicBezTo>
                  <a:lnTo>
                    <a:pt x="402" y="1143"/>
                  </a:lnTo>
                  <a:lnTo>
                    <a:pt x="402" y="834"/>
                  </a:lnTo>
                  <a:cubicBezTo>
                    <a:pt x="402" y="618"/>
                    <a:pt x="618" y="402"/>
                    <a:pt x="834" y="402"/>
                  </a:cubicBezTo>
                  <a:close/>
                  <a:moveTo>
                    <a:pt x="834" y="1"/>
                  </a:moveTo>
                  <a:cubicBezTo>
                    <a:pt x="371" y="1"/>
                    <a:pt x="1" y="371"/>
                    <a:pt x="1" y="834"/>
                  </a:cubicBezTo>
                  <a:lnTo>
                    <a:pt x="1" y="12994"/>
                  </a:lnTo>
                  <a:cubicBezTo>
                    <a:pt x="1" y="13457"/>
                    <a:pt x="371" y="13827"/>
                    <a:pt x="834" y="13827"/>
                  </a:cubicBezTo>
                  <a:lnTo>
                    <a:pt x="10278" y="13827"/>
                  </a:lnTo>
                  <a:cubicBezTo>
                    <a:pt x="10741" y="13827"/>
                    <a:pt x="11142" y="13457"/>
                    <a:pt x="11142" y="12994"/>
                  </a:cubicBezTo>
                  <a:lnTo>
                    <a:pt x="11142" y="834"/>
                  </a:lnTo>
                  <a:cubicBezTo>
                    <a:pt x="11142" y="371"/>
                    <a:pt x="10741" y="1"/>
                    <a:pt x="102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255" name="Google Shape;13255;p25"/>
            <p:cNvSpPr/>
            <p:nvPr/>
          </p:nvSpPr>
          <p:spPr>
            <a:xfrm>
              <a:off x="4858188" y="4170206"/>
              <a:ext cx="226875" cy="291675"/>
            </a:xfrm>
            <a:custGeom>
              <a:avLst/>
              <a:gdLst/>
              <a:ahLst/>
              <a:cxnLst/>
              <a:rect l="l" t="t" r="r" b="b"/>
              <a:pathLst>
                <a:path w="9075" h="11667" extrusionOk="0">
                  <a:moveTo>
                    <a:pt x="3643" y="1"/>
                  </a:moveTo>
                  <a:cubicBezTo>
                    <a:pt x="3241" y="1"/>
                    <a:pt x="2933" y="309"/>
                    <a:pt x="2933" y="711"/>
                  </a:cubicBezTo>
                  <a:lnTo>
                    <a:pt x="2933" y="5062"/>
                  </a:lnTo>
                  <a:cubicBezTo>
                    <a:pt x="1" y="7006"/>
                    <a:pt x="1297" y="11543"/>
                    <a:pt x="4815" y="11666"/>
                  </a:cubicBezTo>
                  <a:lnTo>
                    <a:pt x="4908" y="11666"/>
                  </a:lnTo>
                  <a:cubicBezTo>
                    <a:pt x="5710" y="11666"/>
                    <a:pt x="6513" y="11389"/>
                    <a:pt x="7130" y="10895"/>
                  </a:cubicBezTo>
                  <a:cubicBezTo>
                    <a:pt x="7348" y="10774"/>
                    <a:pt x="7205" y="10520"/>
                    <a:pt x="7029" y="10520"/>
                  </a:cubicBezTo>
                  <a:cubicBezTo>
                    <a:pt x="6981" y="10520"/>
                    <a:pt x="6930" y="10540"/>
                    <a:pt x="6883" y="10586"/>
                  </a:cubicBezTo>
                  <a:cubicBezTo>
                    <a:pt x="6288" y="11091"/>
                    <a:pt x="5558" y="11335"/>
                    <a:pt x="4830" y="11335"/>
                  </a:cubicBezTo>
                  <a:cubicBezTo>
                    <a:pt x="3822" y="11335"/>
                    <a:pt x="2820" y="10866"/>
                    <a:pt x="2192" y="9969"/>
                  </a:cubicBezTo>
                  <a:cubicBezTo>
                    <a:pt x="1143" y="8426"/>
                    <a:pt x="1606" y="6266"/>
                    <a:pt x="3272" y="5371"/>
                  </a:cubicBezTo>
                  <a:cubicBezTo>
                    <a:pt x="3303" y="5309"/>
                    <a:pt x="3365" y="5247"/>
                    <a:pt x="3365" y="5186"/>
                  </a:cubicBezTo>
                  <a:lnTo>
                    <a:pt x="3365" y="711"/>
                  </a:lnTo>
                  <a:cubicBezTo>
                    <a:pt x="3365" y="525"/>
                    <a:pt x="3488" y="402"/>
                    <a:pt x="3673" y="402"/>
                  </a:cubicBezTo>
                  <a:lnTo>
                    <a:pt x="6204" y="402"/>
                  </a:lnTo>
                  <a:cubicBezTo>
                    <a:pt x="6358" y="402"/>
                    <a:pt x="6513" y="525"/>
                    <a:pt x="6513" y="711"/>
                  </a:cubicBezTo>
                  <a:lnTo>
                    <a:pt x="6513" y="5186"/>
                  </a:lnTo>
                  <a:cubicBezTo>
                    <a:pt x="6513" y="5247"/>
                    <a:pt x="6544" y="5309"/>
                    <a:pt x="6605" y="5340"/>
                  </a:cubicBezTo>
                  <a:cubicBezTo>
                    <a:pt x="8241" y="6358"/>
                    <a:pt x="8611" y="8519"/>
                    <a:pt x="7469" y="10031"/>
                  </a:cubicBezTo>
                  <a:cubicBezTo>
                    <a:pt x="7356" y="10189"/>
                    <a:pt x="7476" y="10348"/>
                    <a:pt x="7620" y="10348"/>
                  </a:cubicBezTo>
                  <a:cubicBezTo>
                    <a:pt x="7673" y="10348"/>
                    <a:pt x="7729" y="10327"/>
                    <a:pt x="7778" y="10278"/>
                  </a:cubicBezTo>
                  <a:cubicBezTo>
                    <a:pt x="9074" y="8611"/>
                    <a:pt x="8673" y="6204"/>
                    <a:pt x="6914" y="5062"/>
                  </a:cubicBezTo>
                  <a:lnTo>
                    <a:pt x="6914" y="711"/>
                  </a:lnTo>
                  <a:cubicBezTo>
                    <a:pt x="6914" y="309"/>
                    <a:pt x="6605" y="1"/>
                    <a:pt x="62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256" name="Google Shape;13256;p25"/>
            <p:cNvSpPr/>
            <p:nvPr/>
          </p:nvSpPr>
          <p:spPr>
            <a:xfrm>
              <a:off x="4902163" y="4199331"/>
              <a:ext cx="157425" cy="229375"/>
            </a:xfrm>
            <a:custGeom>
              <a:avLst/>
              <a:gdLst/>
              <a:ahLst/>
              <a:cxnLst/>
              <a:rect l="l" t="t" r="r" b="b"/>
              <a:pathLst>
                <a:path w="6297" h="9175" extrusionOk="0">
                  <a:moveTo>
                    <a:pt x="3153" y="1"/>
                  </a:moveTo>
                  <a:cubicBezTo>
                    <a:pt x="2732" y="1"/>
                    <a:pt x="2316" y="271"/>
                    <a:pt x="2285" y="811"/>
                  </a:cubicBezTo>
                  <a:lnTo>
                    <a:pt x="2285" y="1829"/>
                  </a:lnTo>
                  <a:cubicBezTo>
                    <a:pt x="2285" y="1922"/>
                    <a:pt x="2377" y="2015"/>
                    <a:pt x="2501" y="2015"/>
                  </a:cubicBezTo>
                  <a:cubicBezTo>
                    <a:pt x="2593" y="2015"/>
                    <a:pt x="2686" y="1922"/>
                    <a:pt x="2686" y="1829"/>
                  </a:cubicBezTo>
                  <a:lnTo>
                    <a:pt x="2686" y="811"/>
                  </a:lnTo>
                  <a:cubicBezTo>
                    <a:pt x="2655" y="471"/>
                    <a:pt x="2910" y="302"/>
                    <a:pt x="3164" y="302"/>
                  </a:cubicBezTo>
                  <a:cubicBezTo>
                    <a:pt x="3419" y="302"/>
                    <a:pt x="3674" y="471"/>
                    <a:pt x="3643" y="811"/>
                  </a:cubicBezTo>
                  <a:lnTo>
                    <a:pt x="3643" y="4977"/>
                  </a:lnTo>
                  <a:cubicBezTo>
                    <a:pt x="3643" y="5039"/>
                    <a:pt x="3674" y="5132"/>
                    <a:pt x="3766" y="5162"/>
                  </a:cubicBezTo>
                  <a:cubicBezTo>
                    <a:pt x="5741" y="5841"/>
                    <a:pt x="5247" y="8773"/>
                    <a:pt x="3149" y="8773"/>
                  </a:cubicBezTo>
                  <a:cubicBezTo>
                    <a:pt x="1081" y="8773"/>
                    <a:pt x="587" y="5841"/>
                    <a:pt x="2562" y="5162"/>
                  </a:cubicBezTo>
                  <a:cubicBezTo>
                    <a:pt x="2624" y="5132"/>
                    <a:pt x="2686" y="5039"/>
                    <a:pt x="2686" y="4977"/>
                  </a:cubicBezTo>
                  <a:lnTo>
                    <a:pt x="2686" y="2663"/>
                  </a:lnTo>
                  <a:cubicBezTo>
                    <a:pt x="2686" y="2539"/>
                    <a:pt x="2593" y="2447"/>
                    <a:pt x="2501" y="2447"/>
                  </a:cubicBezTo>
                  <a:cubicBezTo>
                    <a:pt x="2485" y="2443"/>
                    <a:pt x="2469" y="2441"/>
                    <a:pt x="2454" y="2441"/>
                  </a:cubicBezTo>
                  <a:cubicBezTo>
                    <a:pt x="2355" y="2441"/>
                    <a:pt x="2285" y="2525"/>
                    <a:pt x="2285" y="2632"/>
                  </a:cubicBezTo>
                  <a:lnTo>
                    <a:pt x="2285" y="4823"/>
                  </a:lnTo>
                  <a:cubicBezTo>
                    <a:pt x="1" y="5780"/>
                    <a:pt x="680" y="9174"/>
                    <a:pt x="3149" y="9174"/>
                  </a:cubicBezTo>
                  <a:cubicBezTo>
                    <a:pt x="5618" y="9174"/>
                    <a:pt x="6297" y="5780"/>
                    <a:pt x="4044" y="4823"/>
                  </a:cubicBezTo>
                  <a:lnTo>
                    <a:pt x="4044" y="811"/>
                  </a:lnTo>
                  <a:cubicBezTo>
                    <a:pt x="3998" y="271"/>
                    <a:pt x="3573" y="1"/>
                    <a:pt x="31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257" name="Google Shape;13257;p25"/>
          <p:cNvGrpSpPr/>
          <p:nvPr/>
        </p:nvGrpSpPr>
        <p:grpSpPr>
          <a:xfrm>
            <a:off x="7019550" y="1765611"/>
            <a:ext cx="366500" cy="345625"/>
            <a:chOff x="4804963" y="3581531"/>
            <a:chExt cx="366500" cy="345625"/>
          </a:xfrm>
        </p:grpSpPr>
        <p:sp>
          <p:nvSpPr>
            <p:cNvPr id="13258" name="Google Shape;13258;p25"/>
            <p:cNvSpPr/>
            <p:nvPr/>
          </p:nvSpPr>
          <p:spPr>
            <a:xfrm>
              <a:off x="5015588" y="3626081"/>
              <a:ext cx="17775" cy="15650"/>
            </a:xfrm>
            <a:custGeom>
              <a:avLst/>
              <a:gdLst/>
              <a:ahLst/>
              <a:cxnLst/>
              <a:rect l="l" t="t" r="r" b="b"/>
              <a:pathLst>
                <a:path w="711" h="626" extrusionOk="0">
                  <a:moveTo>
                    <a:pt x="498" y="1"/>
                  </a:moveTo>
                  <a:cubicBezTo>
                    <a:pt x="448" y="1"/>
                    <a:pt x="402" y="24"/>
                    <a:pt x="371" y="70"/>
                  </a:cubicBezTo>
                  <a:lnTo>
                    <a:pt x="124" y="286"/>
                  </a:lnTo>
                  <a:cubicBezTo>
                    <a:pt x="1" y="410"/>
                    <a:pt x="93" y="626"/>
                    <a:pt x="278" y="626"/>
                  </a:cubicBezTo>
                  <a:cubicBezTo>
                    <a:pt x="309" y="626"/>
                    <a:pt x="371" y="626"/>
                    <a:pt x="402" y="564"/>
                  </a:cubicBezTo>
                  <a:lnTo>
                    <a:pt x="649" y="348"/>
                  </a:lnTo>
                  <a:cubicBezTo>
                    <a:pt x="710" y="255"/>
                    <a:pt x="710" y="132"/>
                    <a:pt x="649" y="70"/>
                  </a:cubicBezTo>
                  <a:cubicBezTo>
                    <a:pt x="602" y="24"/>
                    <a:pt x="548" y="1"/>
                    <a:pt x="4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259" name="Google Shape;13259;p25"/>
            <p:cNvSpPr/>
            <p:nvPr/>
          </p:nvSpPr>
          <p:spPr>
            <a:xfrm>
              <a:off x="5080413" y="3690131"/>
              <a:ext cx="16975" cy="16400"/>
            </a:xfrm>
            <a:custGeom>
              <a:avLst/>
              <a:gdLst/>
              <a:ahLst/>
              <a:cxnLst/>
              <a:rect l="l" t="t" r="r" b="b"/>
              <a:pathLst>
                <a:path w="679" h="656" extrusionOk="0">
                  <a:moveTo>
                    <a:pt x="467" y="0"/>
                  </a:moveTo>
                  <a:cubicBezTo>
                    <a:pt x="417" y="0"/>
                    <a:pt x="370" y="23"/>
                    <a:pt x="340" y="70"/>
                  </a:cubicBezTo>
                  <a:lnTo>
                    <a:pt x="93" y="286"/>
                  </a:lnTo>
                  <a:cubicBezTo>
                    <a:pt x="0" y="378"/>
                    <a:pt x="0" y="502"/>
                    <a:pt x="93" y="594"/>
                  </a:cubicBezTo>
                  <a:cubicBezTo>
                    <a:pt x="123" y="625"/>
                    <a:pt x="185" y="656"/>
                    <a:pt x="247" y="656"/>
                  </a:cubicBezTo>
                  <a:cubicBezTo>
                    <a:pt x="278" y="656"/>
                    <a:pt x="340" y="625"/>
                    <a:pt x="370" y="594"/>
                  </a:cubicBezTo>
                  <a:lnTo>
                    <a:pt x="617" y="347"/>
                  </a:lnTo>
                  <a:cubicBezTo>
                    <a:pt x="679" y="286"/>
                    <a:pt x="679" y="131"/>
                    <a:pt x="617" y="70"/>
                  </a:cubicBezTo>
                  <a:cubicBezTo>
                    <a:pt x="571" y="23"/>
                    <a:pt x="517" y="0"/>
                    <a:pt x="4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260" name="Google Shape;13260;p25"/>
            <p:cNvSpPr/>
            <p:nvPr/>
          </p:nvSpPr>
          <p:spPr>
            <a:xfrm>
              <a:off x="5041063" y="3656531"/>
              <a:ext cx="27025" cy="24700"/>
            </a:xfrm>
            <a:custGeom>
              <a:avLst/>
              <a:gdLst/>
              <a:ahLst/>
              <a:cxnLst/>
              <a:rect l="l" t="t" r="r" b="b"/>
              <a:pathLst>
                <a:path w="1081" h="988" extrusionOk="0">
                  <a:moveTo>
                    <a:pt x="209" y="1"/>
                  </a:moveTo>
                  <a:cubicBezTo>
                    <a:pt x="109" y="1"/>
                    <a:pt x="17" y="48"/>
                    <a:pt x="31" y="148"/>
                  </a:cubicBezTo>
                  <a:cubicBezTo>
                    <a:pt x="0" y="364"/>
                    <a:pt x="93" y="611"/>
                    <a:pt x="278" y="765"/>
                  </a:cubicBezTo>
                  <a:cubicBezTo>
                    <a:pt x="401" y="920"/>
                    <a:pt x="617" y="981"/>
                    <a:pt x="833" y="981"/>
                  </a:cubicBezTo>
                  <a:cubicBezTo>
                    <a:pt x="849" y="985"/>
                    <a:pt x="865" y="987"/>
                    <a:pt x="881" y="987"/>
                  </a:cubicBezTo>
                  <a:cubicBezTo>
                    <a:pt x="987" y="987"/>
                    <a:pt x="1080" y="900"/>
                    <a:pt x="1080" y="765"/>
                  </a:cubicBezTo>
                  <a:cubicBezTo>
                    <a:pt x="1049" y="673"/>
                    <a:pt x="957" y="580"/>
                    <a:pt x="864" y="580"/>
                  </a:cubicBezTo>
                  <a:cubicBezTo>
                    <a:pt x="741" y="580"/>
                    <a:pt x="617" y="549"/>
                    <a:pt x="556" y="488"/>
                  </a:cubicBezTo>
                  <a:cubicBezTo>
                    <a:pt x="463" y="395"/>
                    <a:pt x="432" y="272"/>
                    <a:pt x="432" y="179"/>
                  </a:cubicBezTo>
                  <a:cubicBezTo>
                    <a:pt x="449" y="63"/>
                    <a:pt x="324" y="1"/>
                    <a:pt x="2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261" name="Google Shape;13261;p25"/>
            <p:cNvSpPr/>
            <p:nvPr/>
          </p:nvSpPr>
          <p:spPr>
            <a:xfrm>
              <a:off x="4804963" y="3581531"/>
              <a:ext cx="366500" cy="345625"/>
            </a:xfrm>
            <a:custGeom>
              <a:avLst/>
              <a:gdLst/>
              <a:ahLst/>
              <a:cxnLst/>
              <a:rect l="l" t="t" r="r" b="b"/>
              <a:pathLst>
                <a:path w="14660" h="13825" extrusionOk="0">
                  <a:moveTo>
                    <a:pt x="9777" y="544"/>
                  </a:moveTo>
                  <a:cubicBezTo>
                    <a:pt x="12099" y="544"/>
                    <a:pt x="14040" y="3407"/>
                    <a:pt x="12160" y="5648"/>
                  </a:cubicBezTo>
                  <a:lnTo>
                    <a:pt x="10308" y="7531"/>
                  </a:lnTo>
                  <a:lnTo>
                    <a:pt x="7253" y="4475"/>
                  </a:lnTo>
                  <a:cubicBezTo>
                    <a:pt x="7222" y="4444"/>
                    <a:pt x="7176" y="4429"/>
                    <a:pt x="7126" y="4429"/>
                  </a:cubicBezTo>
                  <a:cubicBezTo>
                    <a:pt x="7075" y="4429"/>
                    <a:pt x="7021" y="4444"/>
                    <a:pt x="6975" y="4475"/>
                  </a:cubicBezTo>
                  <a:cubicBezTo>
                    <a:pt x="6913" y="4568"/>
                    <a:pt x="6913" y="4691"/>
                    <a:pt x="6975" y="4784"/>
                  </a:cubicBezTo>
                  <a:lnTo>
                    <a:pt x="10000" y="7808"/>
                  </a:lnTo>
                  <a:lnTo>
                    <a:pt x="8148" y="9660"/>
                  </a:lnTo>
                  <a:cubicBezTo>
                    <a:pt x="8024" y="9814"/>
                    <a:pt x="7870" y="9907"/>
                    <a:pt x="7716" y="10030"/>
                  </a:cubicBezTo>
                  <a:lnTo>
                    <a:pt x="7716" y="9938"/>
                  </a:lnTo>
                  <a:cubicBezTo>
                    <a:pt x="7531" y="8117"/>
                    <a:pt x="6018" y="6728"/>
                    <a:pt x="4198" y="6728"/>
                  </a:cubicBezTo>
                  <a:lnTo>
                    <a:pt x="3920" y="6728"/>
                  </a:lnTo>
                  <a:cubicBezTo>
                    <a:pt x="3580" y="6759"/>
                    <a:pt x="3272" y="6821"/>
                    <a:pt x="2963" y="6944"/>
                  </a:cubicBezTo>
                  <a:lnTo>
                    <a:pt x="2932" y="6944"/>
                  </a:lnTo>
                  <a:cubicBezTo>
                    <a:pt x="3056" y="6327"/>
                    <a:pt x="3364" y="5771"/>
                    <a:pt x="3796" y="5309"/>
                  </a:cubicBezTo>
                  <a:lnTo>
                    <a:pt x="5648" y="3457"/>
                  </a:lnTo>
                  <a:lnTo>
                    <a:pt x="6420" y="4198"/>
                  </a:lnTo>
                  <a:cubicBezTo>
                    <a:pt x="6463" y="4241"/>
                    <a:pt x="6511" y="4259"/>
                    <a:pt x="6557" y="4259"/>
                  </a:cubicBezTo>
                  <a:cubicBezTo>
                    <a:pt x="6709" y="4259"/>
                    <a:pt x="6840" y="4062"/>
                    <a:pt x="6697" y="3920"/>
                  </a:cubicBezTo>
                  <a:lnTo>
                    <a:pt x="5957" y="3179"/>
                  </a:lnTo>
                  <a:lnTo>
                    <a:pt x="7808" y="1297"/>
                  </a:lnTo>
                  <a:cubicBezTo>
                    <a:pt x="8444" y="769"/>
                    <a:pt x="9125" y="544"/>
                    <a:pt x="9777" y="544"/>
                  </a:cubicBezTo>
                  <a:close/>
                  <a:moveTo>
                    <a:pt x="4195" y="7143"/>
                  </a:moveTo>
                  <a:cubicBezTo>
                    <a:pt x="4968" y="7143"/>
                    <a:pt x="5699" y="7419"/>
                    <a:pt x="6265" y="7932"/>
                  </a:cubicBezTo>
                  <a:cubicBezTo>
                    <a:pt x="6265" y="7932"/>
                    <a:pt x="3364" y="10802"/>
                    <a:pt x="3364" y="10802"/>
                  </a:cubicBezTo>
                  <a:cubicBezTo>
                    <a:pt x="3224" y="10942"/>
                    <a:pt x="3350" y="11154"/>
                    <a:pt x="3513" y="11154"/>
                  </a:cubicBezTo>
                  <a:cubicBezTo>
                    <a:pt x="3565" y="11154"/>
                    <a:pt x="3621" y="11132"/>
                    <a:pt x="3673" y="11080"/>
                  </a:cubicBezTo>
                  <a:lnTo>
                    <a:pt x="6543" y="8210"/>
                  </a:lnTo>
                  <a:cubicBezTo>
                    <a:pt x="6944" y="8672"/>
                    <a:pt x="7191" y="9228"/>
                    <a:pt x="7284" y="9814"/>
                  </a:cubicBezTo>
                  <a:cubicBezTo>
                    <a:pt x="7562" y="11697"/>
                    <a:pt x="6111" y="13394"/>
                    <a:pt x="4198" y="13425"/>
                  </a:cubicBezTo>
                  <a:cubicBezTo>
                    <a:pt x="3426" y="13425"/>
                    <a:pt x="2716" y="13147"/>
                    <a:pt x="2130" y="12654"/>
                  </a:cubicBezTo>
                  <a:lnTo>
                    <a:pt x="3117" y="11666"/>
                  </a:lnTo>
                  <a:cubicBezTo>
                    <a:pt x="3238" y="11522"/>
                    <a:pt x="3095" y="11340"/>
                    <a:pt x="2939" y="11340"/>
                  </a:cubicBezTo>
                  <a:cubicBezTo>
                    <a:pt x="2895" y="11340"/>
                    <a:pt x="2850" y="11354"/>
                    <a:pt x="2809" y="11388"/>
                  </a:cubicBezTo>
                  <a:lnTo>
                    <a:pt x="1852" y="12345"/>
                  </a:lnTo>
                  <a:cubicBezTo>
                    <a:pt x="155" y="10462"/>
                    <a:pt x="1358" y="7438"/>
                    <a:pt x="3889" y="7160"/>
                  </a:cubicBezTo>
                  <a:lnTo>
                    <a:pt x="3858" y="7160"/>
                  </a:lnTo>
                  <a:cubicBezTo>
                    <a:pt x="3971" y="7149"/>
                    <a:pt x="4084" y="7143"/>
                    <a:pt x="4195" y="7143"/>
                  </a:cubicBezTo>
                  <a:close/>
                  <a:moveTo>
                    <a:pt x="10000" y="0"/>
                  </a:moveTo>
                  <a:cubicBezTo>
                    <a:pt x="9074" y="0"/>
                    <a:pt x="8179" y="371"/>
                    <a:pt x="7531" y="1019"/>
                  </a:cubicBezTo>
                  <a:lnTo>
                    <a:pt x="3519" y="5031"/>
                  </a:lnTo>
                  <a:cubicBezTo>
                    <a:pt x="2932" y="5617"/>
                    <a:pt x="2593" y="6358"/>
                    <a:pt x="2500" y="7160"/>
                  </a:cubicBezTo>
                  <a:cubicBezTo>
                    <a:pt x="432" y="8271"/>
                    <a:pt x="0" y="11111"/>
                    <a:pt x="1698" y="12777"/>
                  </a:cubicBezTo>
                  <a:cubicBezTo>
                    <a:pt x="2409" y="13498"/>
                    <a:pt x="3295" y="13824"/>
                    <a:pt x="4168" y="13824"/>
                  </a:cubicBezTo>
                  <a:cubicBezTo>
                    <a:pt x="5908" y="13824"/>
                    <a:pt x="7592" y="12528"/>
                    <a:pt x="7716" y="10493"/>
                  </a:cubicBezTo>
                  <a:cubicBezTo>
                    <a:pt x="7994" y="10339"/>
                    <a:pt x="8210" y="10154"/>
                    <a:pt x="8426" y="9969"/>
                  </a:cubicBezTo>
                  <a:lnTo>
                    <a:pt x="12438" y="5957"/>
                  </a:lnTo>
                  <a:cubicBezTo>
                    <a:pt x="14660" y="3765"/>
                    <a:pt x="13086" y="0"/>
                    <a:pt x="100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262" name="Google Shape;13262;p25"/>
          <p:cNvGrpSpPr/>
          <p:nvPr/>
        </p:nvGrpSpPr>
        <p:grpSpPr>
          <a:xfrm>
            <a:off x="7766436" y="1765786"/>
            <a:ext cx="297075" cy="345275"/>
            <a:chOff x="1799788" y="4142056"/>
            <a:chExt cx="297075" cy="345275"/>
          </a:xfrm>
        </p:grpSpPr>
        <p:sp>
          <p:nvSpPr>
            <p:cNvPr id="13263" name="Google Shape;13263;p25"/>
            <p:cNvSpPr/>
            <p:nvPr/>
          </p:nvSpPr>
          <p:spPr>
            <a:xfrm>
              <a:off x="1898538" y="4197206"/>
              <a:ext cx="10050" cy="18550"/>
            </a:xfrm>
            <a:custGeom>
              <a:avLst/>
              <a:gdLst/>
              <a:ahLst/>
              <a:cxnLst/>
              <a:rect l="l" t="t" r="r" b="b"/>
              <a:pathLst>
                <a:path w="402" h="742" extrusionOk="0">
                  <a:moveTo>
                    <a:pt x="217" y="1"/>
                  </a:moveTo>
                  <a:cubicBezTo>
                    <a:pt x="93" y="1"/>
                    <a:pt x="1" y="93"/>
                    <a:pt x="1" y="217"/>
                  </a:cubicBezTo>
                  <a:lnTo>
                    <a:pt x="1" y="526"/>
                  </a:lnTo>
                  <a:cubicBezTo>
                    <a:pt x="1" y="649"/>
                    <a:pt x="93" y="742"/>
                    <a:pt x="217" y="742"/>
                  </a:cubicBezTo>
                  <a:cubicBezTo>
                    <a:pt x="309" y="742"/>
                    <a:pt x="402" y="649"/>
                    <a:pt x="402" y="526"/>
                  </a:cubicBezTo>
                  <a:lnTo>
                    <a:pt x="402" y="217"/>
                  </a:lnTo>
                  <a:cubicBezTo>
                    <a:pt x="402" y="93"/>
                    <a:pt x="309" y="1"/>
                    <a:pt x="2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264" name="Google Shape;13264;p25"/>
            <p:cNvSpPr/>
            <p:nvPr/>
          </p:nvSpPr>
          <p:spPr>
            <a:xfrm>
              <a:off x="1986488" y="4197981"/>
              <a:ext cx="10850" cy="17775"/>
            </a:xfrm>
            <a:custGeom>
              <a:avLst/>
              <a:gdLst/>
              <a:ahLst/>
              <a:cxnLst/>
              <a:rect l="l" t="t" r="r" b="b"/>
              <a:pathLst>
                <a:path w="434" h="711" extrusionOk="0">
                  <a:moveTo>
                    <a:pt x="217" y="1"/>
                  </a:moveTo>
                  <a:cubicBezTo>
                    <a:pt x="109" y="1"/>
                    <a:pt x="1" y="62"/>
                    <a:pt x="32" y="186"/>
                  </a:cubicBezTo>
                  <a:lnTo>
                    <a:pt x="32" y="495"/>
                  </a:lnTo>
                  <a:cubicBezTo>
                    <a:pt x="32" y="618"/>
                    <a:pt x="124" y="711"/>
                    <a:pt x="217" y="711"/>
                  </a:cubicBezTo>
                  <a:cubicBezTo>
                    <a:pt x="310" y="711"/>
                    <a:pt x="402" y="618"/>
                    <a:pt x="402" y="495"/>
                  </a:cubicBezTo>
                  <a:lnTo>
                    <a:pt x="402" y="186"/>
                  </a:lnTo>
                  <a:cubicBezTo>
                    <a:pt x="433" y="62"/>
                    <a:pt x="325" y="1"/>
                    <a:pt x="2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265" name="Google Shape;13265;p25"/>
            <p:cNvSpPr/>
            <p:nvPr/>
          </p:nvSpPr>
          <p:spPr>
            <a:xfrm>
              <a:off x="1931713" y="4204731"/>
              <a:ext cx="33200" cy="14875"/>
            </a:xfrm>
            <a:custGeom>
              <a:avLst/>
              <a:gdLst/>
              <a:ahLst/>
              <a:cxnLst/>
              <a:rect l="l" t="t" r="r" b="b"/>
              <a:pathLst>
                <a:path w="1328" h="595" extrusionOk="0">
                  <a:moveTo>
                    <a:pt x="217" y="1"/>
                  </a:moveTo>
                  <a:cubicBezTo>
                    <a:pt x="163" y="1"/>
                    <a:pt x="109" y="24"/>
                    <a:pt x="62" y="70"/>
                  </a:cubicBezTo>
                  <a:cubicBezTo>
                    <a:pt x="1" y="132"/>
                    <a:pt x="1" y="255"/>
                    <a:pt x="62" y="348"/>
                  </a:cubicBezTo>
                  <a:cubicBezTo>
                    <a:pt x="217" y="502"/>
                    <a:pt x="433" y="595"/>
                    <a:pt x="649" y="595"/>
                  </a:cubicBezTo>
                  <a:cubicBezTo>
                    <a:pt x="896" y="595"/>
                    <a:pt x="1112" y="502"/>
                    <a:pt x="1235" y="348"/>
                  </a:cubicBezTo>
                  <a:cubicBezTo>
                    <a:pt x="1328" y="255"/>
                    <a:pt x="1328" y="132"/>
                    <a:pt x="1235" y="70"/>
                  </a:cubicBezTo>
                  <a:lnTo>
                    <a:pt x="1204" y="70"/>
                  </a:lnTo>
                  <a:cubicBezTo>
                    <a:pt x="1158" y="24"/>
                    <a:pt x="1104" y="1"/>
                    <a:pt x="1054" y="1"/>
                  </a:cubicBezTo>
                  <a:cubicBezTo>
                    <a:pt x="1004" y="1"/>
                    <a:pt x="957" y="24"/>
                    <a:pt x="927" y="70"/>
                  </a:cubicBezTo>
                  <a:cubicBezTo>
                    <a:pt x="849" y="163"/>
                    <a:pt x="741" y="209"/>
                    <a:pt x="637" y="209"/>
                  </a:cubicBezTo>
                  <a:cubicBezTo>
                    <a:pt x="533" y="209"/>
                    <a:pt x="433" y="163"/>
                    <a:pt x="371" y="70"/>
                  </a:cubicBezTo>
                  <a:cubicBezTo>
                    <a:pt x="325" y="24"/>
                    <a:pt x="271" y="1"/>
                    <a:pt x="2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266" name="Google Shape;13266;p25"/>
            <p:cNvSpPr/>
            <p:nvPr/>
          </p:nvSpPr>
          <p:spPr>
            <a:xfrm>
              <a:off x="1931713" y="4160831"/>
              <a:ext cx="37075" cy="31775"/>
            </a:xfrm>
            <a:custGeom>
              <a:avLst/>
              <a:gdLst/>
              <a:ahLst/>
              <a:cxnLst/>
              <a:rect l="l" t="t" r="r" b="b"/>
              <a:pathLst>
                <a:path w="1483" h="1271" extrusionOk="0">
                  <a:moveTo>
                    <a:pt x="649" y="407"/>
                  </a:moveTo>
                  <a:cubicBezTo>
                    <a:pt x="907" y="407"/>
                    <a:pt x="630" y="745"/>
                    <a:pt x="482" y="745"/>
                  </a:cubicBezTo>
                  <a:cubicBezTo>
                    <a:pt x="436" y="745"/>
                    <a:pt x="402" y="712"/>
                    <a:pt x="402" y="623"/>
                  </a:cubicBezTo>
                  <a:cubicBezTo>
                    <a:pt x="402" y="499"/>
                    <a:pt x="495" y="407"/>
                    <a:pt x="649" y="407"/>
                  </a:cubicBezTo>
                  <a:close/>
                  <a:moveTo>
                    <a:pt x="632" y="1"/>
                  </a:moveTo>
                  <a:cubicBezTo>
                    <a:pt x="308" y="1"/>
                    <a:pt x="1" y="249"/>
                    <a:pt x="1" y="623"/>
                  </a:cubicBezTo>
                  <a:cubicBezTo>
                    <a:pt x="1" y="993"/>
                    <a:pt x="279" y="1271"/>
                    <a:pt x="649" y="1271"/>
                  </a:cubicBezTo>
                  <a:cubicBezTo>
                    <a:pt x="1204" y="1271"/>
                    <a:pt x="1482" y="592"/>
                    <a:pt x="1081" y="191"/>
                  </a:cubicBezTo>
                  <a:cubicBezTo>
                    <a:pt x="950" y="59"/>
                    <a:pt x="789" y="1"/>
                    <a:pt x="6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267" name="Google Shape;13267;p25"/>
            <p:cNvSpPr/>
            <p:nvPr/>
          </p:nvSpPr>
          <p:spPr>
            <a:xfrm>
              <a:off x="1871013" y="4280956"/>
              <a:ext cx="48475" cy="23875"/>
            </a:xfrm>
            <a:custGeom>
              <a:avLst/>
              <a:gdLst/>
              <a:ahLst/>
              <a:cxnLst/>
              <a:rect l="l" t="t" r="r" b="b"/>
              <a:pathLst>
                <a:path w="1939" h="955" extrusionOk="0">
                  <a:moveTo>
                    <a:pt x="1650" y="0"/>
                  </a:moveTo>
                  <a:cubicBezTo>
                    <a:pt x="1624" y="0"/>
                    <a:pt x="1595" y="5"/>
                    <a:pt x="1565" y="15"/>
                  </a:cubicBezTo>
                  <a:lnTo>
                    <a:pt x="608" y="385"/>
                  </a:lnTo>
                  <a:lnTo>
                    <a:pt x="639" y="293"/>
                  </a:lnTo>
                  <a:cubicBezTo>
                    <a:pt x="700" y="169"/>
                    <a:pt x="639" y="77"/>
                    <a:pt x="546" y="15"/>
                  </a:cubicBezTo>
                  <a:cubicBezTo>
                    <a:pt x="517" y="8"/>
                    <a:pt x="490" y="4"/>
                    <a:pt x="464" y="4"/>
                  </a:cubicBezTo>
                  <a:cubicBezTo>
                    <a:pt x="381" y="4"/>
                    <a:pt x="316" y="44"/>
                    <a:pt x="268" y="138"/>
                  </a:cubicBezTo>
                  <a:cubicBezTo>
                    <a:pt x="268" y="138"/>
                    <a:pt x="52" y="663"/>
                    <a:pt x="52" y="694"/>
                  </a:cubicBezTo>
                  <a:cubicBezTo>
                    <a:pt x="0" y="824"/>
                    <a:pt x="102" y="955"/>
                    <a:pt x="228" y="955"/>
                  </a:cubicBezTo>
                  <a:cubicBezTo>
                    <a:pt x="252" y="955"/>
                    <a:pt x="275" y="950"/>
                    <a:pt x="299" y="941"/>
                  </a:cubicBezTo>
                  <a:lnTo>
                    <a:pt x="1719" y="385"/>
                  </a:lnTo>
                  <a:cubicBezTo>
                    <a:pt x="1939" y="303"/>
                    <a:pt x="1865" y="0"/>
                    <a:pt x="165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268" name="Google Shape;13268;p25"/>
            <p:cNvSpPr/>
            <p:nvPr/>
          </p:nvSpPr>
          <p:spPr>
            <a:xfrm>
              <a:off x="1946563" y="4288131"/>
              <a:ext cx="75300" cy="10225"/>
            </a:xfrm>
            <a:custGeom>
              <a:avLst/>
              <a:gdLst/>
              <a:ahLst/>
              <a:cxnLst/>
              <a:rect l="l" t="t" r="r" b="b"/>
              <a:pathLst>
                <a:path w="3012" h="409" extrusionOk="0">
                  <a:moveTo>
                    <a:pt x="199" y="0"/>
                  </a:moveTo>
                  <a:cubicBezTo>
                    <a:pt x="1" y="0"/>
                    <a:pt x="7" y="408"/>
                    <a:pt x="218" y="408"/>
                  </a:cubicBezTo>
                  <a:cubicBezTo>
                    <a:pt x="225" y="408"/>
                    <a:pt x="233" y="408"/>
                    <a:pt x="240" y="407"/>
                  </a:cubicBezTo>
                  <a:lnTo>
                    <a:pt x="2802" y="407"/>
                  </a:lnTo>
                  <a:cubicBezTo>
                    <a:pt x="2808" y="408"/>
                    <a:pt x="2814" y="408"/>
                    <a:pt x="2821" y="408"/>
                  </a:cubicBezTo>
                  <a:cubicBezTo>
                    <a:pt x="3005" y="408"/>
                    <a:pt x="3011" y="0"/>
                    <a:pt x="2838" y="0"/>
                  </a:cubicBezTo>
                  <a:cubicBezTo>
                    <a:pt x="2826" y="0"/>
                    <a:pt x="2814" y="2"/>
                    <a:pt x="2802" y="6"/>
                  </a:cubicBezTo>
                  <a:lnTo>
                    <a:pt x="240" y="6"/>
                  </a:lnTo>
                  <a:cubicBezTo>
                    <a:pt x="225" y="2"/>
                    <a:pt x="212" y="0"/>
                    <a:pt x="1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269" name="Google Shape;13269;p25"/>
            <p:cNvSpPr/>
            <p:nvPr/>
          </p:nvSpPr>
          <p:spPr>
            <a:xfrm>
              <a:off x="1870763" y="4329731"/>
              <a:ext cx="47100" cy="24425"/>
            </a:xfrm>
            <a:custGeom>
              <a:avLst/>
              <a:gdLst/>
              <a:ahLst/>
              <a:cxnLst/>
              <a:rect l="l" t="t" r="r" b="b"/>
              <a:pathLst>
                <a:path w="1884" h="977" extrusionOk="0">
                  <a:moveTo>
                    <a:pt x="1626" y="0"/>
                  </a:moveTo>
                  <a:cubicBezTo>
                    <a:pt x="1608" y="0"/>
                    <a:pt x="1591" y="3"/>
                    <a:pt x="1575" y="8"/>
                  </a:cubicBezTo>
                  <a:lnTo>
                    <a:pt x="587" y="409"/>
                  </a:lnTo>
                  <a:lnTo>
                    <a:pt x="649" y="286"/>
                  </a:lnTo>
                  <a:cubicBezTo>
                    <a:pt x="708" y="127"/>
                    <a:pt x="576" y="6"/>
                    <a:pt x="442" y="6"/>
                  </a:cubicBezTo>
                  <a:cubicBezTo>
                    <a:pt x="367" y="6"/>
                    <a:pt x="292" y="44"/>
                    <a:pt x="248" y="132"/>
                  </a:cubicBezTo>
                  <a:lnTo>
                    <a:pt x="32" y="687"/>
                  </a:lnTo>
                  <a:cubicBezTo>
                    <a:pt x="1" y="780"/>
                    <a:pt x="32" y="841"/>
                    <a:pt x="93" y="903"/>
                  </a:cubicBezTo>
                  <a:cubicBezTo>
                    <a:pt x="116" y="948"/>
                    <a:pt x="172" y="977"/>
                    <a:pt x="236" y="977"/>
                  </a:cubicBezTo>
                  <a:cubicBezTo>
                    <a:pt x="260" y="977"/>
                    <a:pt x="284" y="973"/>
                    <a:pt x="309" y="965"/>
                  </a:cubicBezTo>
                  <a:lnTo>
                    <a:pt x="1729" y="409"/>
                  </a:lnTo>
                  <a:cubicBezTo>
                    <a:pt x="1822" y="348"/>
                    <a:pt x="1883" y="255"/>
                    <a:pt x="1822" y="132"/>
                  </a:cubicBezTo>
                  <a:cubicBezTo>
                    <a:pt x="1796" y="55"/>
                    <a:pt x="1708" y="0"/>
                    <a:pt x="162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270" name="Google Shape;13270;p25"/>
            <p:cNvSpPr/>
            <p:nvPr/>
          </p:nvSpPr>
          <p:spPr>
            <a:xfrm>
              <a:off x="1947138" y="4336856"/>
              <a:ext cx="74875" cy="10075"/>
            </a:xfrm>
            <a:custGeom>
              <a:avLst/>
              <a:gdLst/>
              <a:ahLst/>
              <a:cxnLst/>
              <a:rect l="l" t="t" r="r" b="b"/>
              <a:pathLst>
                <a:path w="2995" h="403" extrusionOk="0">
                  <a:moveTo>
                    <a:pt x="217" y="1"/>
                  </a:moveTo>
                  <a:cubicBezTo>
                    <a:pt x="94" y="1"/>
                    <a:pt x="1" y="93"/>
                    <a:pt x="1" y="217"/>
                  </a:cubicBezTo>
                  <a:cubicBezTo>
                    <a:pt x="1" y="309"/>
                    <a:pt x="94" y="402"/>
                    <a:pt x="217" y="402"/>
                  </a:cubicBezTo>
                  <a:lnTo>
                    <a:pt x="2779" y="402"/>
                  </a:lnTo>
                  <a:cubicBezTo>
                    <a:pt x="2902" y="402"/>
                    <a:pt x="2995" y="309"/>
                    <a:pt x="2995" y="217"/>
                  </a:cubicBezTo>
                  <a:cubicBezTo>
                    <a:pt x="2995" y="93"/>
                    <a:pt x="2902" y="1"/>
                    <a:pt x="27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271" name="Google Shape;13271;p25"/>
            <p:cNvSpPr/>
            <p:nvPr/>
          </p:nvSpPr>
          <p:spPr>
            <a:xfrm>
              <a:off x="1870763" y="4378906"/>
              <a:ext cx="47100" cy="23875"/>
            </a:xfrm>
            <a:custGeom>
              <a:avLst/>
              <a:gdLst/>
              <a:ahLst/>
              <a:cxnLst/>
              <a:rect l="l" t="t" r="r" b="b"/>
              <a:pathLst>
                <a:path w="1884" h="955" extrusionOk="0">
                  <a:moveTo>
                    <a:pt x="440" y="1"/>
                  </a:moveTo>
                  <a:cubicBezTo>
                    <a:pt x="366" y="1"/>
                    <a:pt x="291" y="41"/>
                    <a:pt x="248" y="140"/>
                  </a:cubicBezTo>
                  <a:lnTo>
                    <a:pt x="32" y="695"/>
                  </a:lnTo>
                  <a:cubicBezTo>
                    <a:pt x="1" y="757"/>
                    <a:pt x="1" y="850"/>
                    <a:pt x="62" y="911"/>
                  </a:cubicBezTo>
                  <a:lnTo>
                    <a:pt x="93" y="911"/>
                  </a:lnTo>
                  <a:cubicBezTo>
                    <a:pt x="115" y="933"/>
                    <a:pt x="168" y="955"/>
                    <a:pt x="229" y="955"/>
                  </a:cubicBezTo>
                  <a:cubicBezTo>
                    <a:pt x="255" y="955"/>
                    <a:pt x="282" y="951"/>
                    <a:pt x="309" y="942"/>
                  </a:cubicBezTo>
                  <a:lnTo>
                    <a:pt x="1729" y="387"/>
                  </a:lnTo>
                  <a:cubicBezTo>
                    <a:pt x="1822" y="356"/>
                    <a:pt x="1883" y="232"/>
                    <a:pt x="1822" y="140"/>
                  </a:cubicBezTo>
                  <a:cubicBezTo>
                    <a:pt x="1798" y="45"/>
                    <a:pt x="1720" y="5"/>
                    <a:pt x="1644" y="5"/>
                  </a:cubicBezTo>
                  <a:cubicBezTo>
                    <a:pt x="1620" y="5"/>
                    <a:pt x="1596" y="9"/>
                    <a:pt x="1575" y="16"/>
                  </a:cubicBezTo>
                  <a:lnTo>
                    <a:pt x="587" y="417"/>
                  </a:lnTo>
                  <a:lnTo>
                    <a:pt x="649" y="294"/>
                  </a:lnTo>
                  <a:cubicBezTo>
                    <a:pt x="709" y="135"/>
                    <a:pt x="575" y="1"/>
                    <a:pt x="4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272" name="Google Shape;13272;p25"/>
            <p:cNvSpPr/>
            <p:nvPr/>
          </p:nvSpPr>
          <p:spPr>
            <a:xfrm>
              <a:off x="1947138" y="4385481"/>
              <a:ext cx="74875" cy="10825"/>
            </a:xfrm>
            <a:custGeom>
              <a:avLst/>
              <a:gdLst/>
              <a:ahLst/>
              <a:cxnLst/>
              <a:rect l="l" t="t" r="r" b="b"/>
              <a:pathLst>
                <a:path w="2995" h="433" extrusionOk="0">
                  <a:moveTo>
                    <a:pt x="217" y="0"/>
                  </a:moveTo>
                  <a:cubicBezTo>
                    <a:pt x="94" y="0"/>
                    <a:pt x="1" y="93"/>
                    <a:pt x="1" y="216"/>
                  </a:cubicBezTo>
                  <a:cubicBezTo>
                    <a:pt x="1" y="340"/>
                    <a:pt x="94" y="432"/>
                    <a:pt x="217" y="432"/>
                  </a:cubicBezTo>
                  <a:lnTo>
                    <a:pt x="2779" y="432"/>
                  </a:lnTo>
                  <a:cubicBezTo>
                    <a:pt x="2902" y="432"/>
                    <a:pt x="2995" y="340"/>
                    <a:pt x="2995" y="216"/>
                  </a:cubicBezTo>
                  <a:cubicBezTo>
                    <a:pt x="2995" y="93"/>
                    <a:pt x="2902" y="0"/>
                    <a:pt x="27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273" name="Google Shape;13273;p25"/>
            <p:cNvSpPr/>
            <p:nvPr/>
          </p:nvSpPr>
          <p:spPr>
            <a:xfrm>
              <a:off x="1799788" y="4142056"/>
              <a:ext cx="297075" cy="345275"/>
            </a:xfrm>
            <a:custGeom>
              <a:avLst/>
              <a:gdLst/>
              <a:ahLst/>
              <a:cxnLst/>
              <a:rect l="l" t="t" r="r" b="b"/>
              <a:pathLst>
                <a:path w="11883" h="13811" extrusionOk="0">
                  <a:moveTo>
                    <a:pt x="5910" y="394"/>
                  </a:moveTo>
                  <a:cubicBezTo>
                    <a:pt x="6327" y="394"/>
                    <a:pt x="6744" y="648"/>
                    <a:pt x="6852" y="1158"/>
                  </a:cubicBezTo>
                  <a:cubicBezTo>
                    <a:pt x="6883" y="1405"/>
                    <a:pt x="7099" y="1559"/>
                    <a:pt x="7346" y="1559"/>
                  </a:cubicBezTo>
                  <a:lnTo>
                    <a:pt x="8765" y="1559"/>
                  </a:lnTo>
                  <a:cubicBezTo>
                    <a:pt x="8919" y="1559"/>
                    <a:pt x="9074" y="1682"/>
                    <a:pt x="9074" y="1837"/>
                  </a:cubicBezTo>
                  <a:lnTo>
                    <a:pt x="9074" y="3534"/>
                  </a:lnTo>
                  <a:cubicBezTo>
                    <a:pt x="9043" y="3688"/>
                    <a:pt x="8919" y="3781"/>
                    <a:pt x="8765" y="3781"/>
                  </a:cubicBezTo>
                  <a:lnTo>
                    <a:pt x="3056" y="3781"/>
                  </a:lnTo>
                  <a:cubicBezTo>
                    <a:pt x="2901" y="3781"/>
                    <a:pt x="2778" y="3688"/>
                    <a:pt x="2778" y="3534"/>
                  </a:cubicBezTo>
                  <a:lnTo>
                    <a:pt x="2778" y="1837"/>
                  </a:lnTo>
                  <a:lnTo>
                    <a:pt x="2747" y="1837"/>
                  </a:lnTo>
                  <a:cubicBezTo>
                    <a:pt x="2747" y="1682"/>
                    <a:pt x="2871" y="1559"/>
                    <a:pt x="3056" y="1559"/>
                  </a:cubicBezTo>
                  <a:lnTo>
                    <a:pt x="4475" y="1559"/>
                  </a:lnTo>
                  <a:cubicBezTo>
                    <a:pt x="4722" y="1559"/>
                    <a:pt x="4907" y="1405"/>
                    <a:pt x="4969" y="1158"/>
                  </a:cubicBezTo>
                  <a:cubicBezTo>
                    <a:pt x="5077" y="648"/>
                    <a:pt x="5494" y="394"/>
                    <a:pt x="5910" y="394"/>
                  </a:cubicBezTo>
                  <a:close/>
                  <a:moveTo>
                    <a:pt x="5914" y="0"/>
                  </a:moveTo>
                  <a:cubicBezTo>
                    <a:pt x="5324" y="0"/>
                    <a:pt x="4738" y="355"/>
                    <a:pt x="4599" y="1065"/>
                  </a:cubicBezTo>
                  <a:cubicBezTo>
                    <a:pt x="4568" y="1127"/>
                    <a:pt x="4537" y="1158"/>
                    <a:pt x="4475" y="1158"/>
                  </a:cubicBezTo>
                  <a:lnTo>
                    <a:pt x="3056" y="1158"/>
                  </a:lnTo>
                  <a:cubicBezTo>
                    <a:pt x="2747" y="1158"/>
                    <a:pt x="2469" y="1343"/>
                    <a:pt x="2377" y="1651"/>
                  </a:cubicBezTo>
                  <a:lnTo>
                    <a:pt x="1605" y="1651"/>
                  </a:lnTo>
                  <a:cubicBezTo>
                    <a:pt x="710" y="1651"/>
                    <a:pt x="0" y="2361"/>
                    <a:pt x="0" y="3225"/>
                  </a:cubicBezTo>
                  <a:lnTo>
                    <a:pt x="0" y="12206"/>
                  </a:lnTo>
                  <a:cubicBezTo>
                    <a:pt x="0" y="13101"/>
                    <a:pt x="710" y="13811"/>
                    <a:pt x="1605" y="13811"/>
                  </a:cubicBezTo>
                  <a:lnTo>
                    <a:pt x="10247" y="13811"/>
                  </a:lnTo>
                  <a:cubicBezTo>
                    <a:pt x="11111" y="13811"/>
                    <a:pt x="11820" y="13101"/>
                    <a:pt x="11851" y="12237"/>
                  </a:cubicBezTo>
                  <a:lnTo>
                    <a:pt x="11851" y="5231"/>
                  </a:lnTo>
                  <a:cubicBezTo>
                    <a:pt x="11882" y="5108"/>
                    <a:pt x="11759" y="5046"/>
                    <a:pt x="11639" y="5046"/>
                  </a:cubicBezTo>
                  <a:cubicBezTo>
                    <a:pt x="11520" y="5046"/>
                    <a:pt x="11404" y="5108"/>
                    <a:pt x="11450" y="5231"/>
                  </a:cubicBezTo>
                  <a:lnTo>
                    <a:pt x="11450" y="12206"/>
                  </a:lnTo>
                  <a:cubicBezTo>
                    <a:pt x="11450" y="12885"/>
                    <a:pt x="10925" y="13410"/>
                    <a:pt x="10277" y="13410"/>
                  </a:cubicBezTo>
                  <a:lnTo>
                    <a:pt x="1605" y="13410"/>
                  </a:lnTo>
                  <a:cubicBezTo>
                    <a:pt x="926" y="13410"/>
                    <a:pt x="402" y="12854"/>
                    <a:pt x="402" y="12206"/>
                  </a:cubicBezTo>
                  <a:lnTo>
                    <a:pt x="402" y="3225"/>
                  </a:lnTo>
                  <a:cubicBezTo>
                    <a:pt x="402" y="2577"/>
                    <a:pt x="926" y="2053"/>
                    <a:pt x="1605" y="2053"/>
                  </a:cubicBezTo>
                  <a:lnTo>
                    <a:pt x="2377" y="2053"/>
                  </a:lnTo>
                  <a:lnTo>
                    <a:pt x="2377" y="2762"/>
                  </a:lnTo>
                  <a:lnTo>
                    <a:pt x="1605" y="2762"/>
                  </a:lnTo>
                  <a:cubicBezTo>
                    <a:pt x="1327" y="2762"/>
                    <a:pt x="1111" y="2978"/>
                    <a:pt x="1111" y="3225"/>
                  </a:cubicBezTo>
                  <a:lnTo>
                    <a:pt x="1111" y="9305"/>
                  </a:lnTo>
                  <a:cubicBezTo>
                    <a:pt x="1111" y="9398"/>
                    <a:pt x="1204" y="9490"/>
                    <a:pt x="1297" y="9490"/>
                  </a:cubicBezTo>
                  <a:cubicBezTo>
                    <a:pt x="1420" y="9490"/>
                    <a:pt x="1513" y="9398"/>
                    <a:pt x="1513" y="9305"/>
                  </a:cubicBezTo>
                  <a:lnTo>
                    <a:pt x="1513" y="3225"/>
                  </a:lnTo>
                  <a:cubicBezTo>
                    <a:pt x="1513" y="3194"/>
                    <a:pt x="1543" y="3164"/>
                    <a:pt x="1605" y="3164"/>
                  </a:cubicBezTo>
                  <a:lnTo>
                    <a:pt x="2377" y="3164"/>
                  </a:lnTo>
                  <a:lnTo>
                    <a:pt x="2377" y="3503"/>
                  </a:lnTo>
                  <a:cubicBezTo>
                    <a:pt x="2377" y="3873"/>
                    <a:pt x="2685" y="4213"/>
                    <a:pt x="3056" y="4213"/>
                  </a:cubicBezTo>
                  <a:lnTo>
                    <a:pt x="8796" y="4213"/>
                  </a:lnTo>
                  <a:cubicBezTo>
                    <a:pt x="9166" y="4182"/>
                    <a:pt x="9475" y="3873"/>
                    <a:pt x="9475" y="3503"/>
                  </a:cubicBezTo>
                  <a:lnTo>
                    <a:pt x="9475" y="3164"/>
                  </a:lnTo>
                  <a:lnTo>
                    <a:pt x="10247" y="3164"/>
                  </a:lnTo>
                  <a:cubicBezTo>
                    <a:pt x="10277" y="3164"/>
                    <a:pt x="10339" y="3194"/>
                    <a:pt x="10339" y="3225"/>
                  </a:cubicBezTo>
                  <a:lnTo>
                    <a:pt x="10339" y="11681"/>
                  </a:lnTo>
                  <a:cubicBezTo>
                    <a:pt x="10339" y="11712"/>
                    <a:pt x="10277" y="11743"/>
                    <a:pt x="10247" y="11743"/>
                  </a:cubicBezTo>
                  <a:lnTo>
                    <a:pt x="1605" y="11743"/>
                  </a:lnTo>
                  <a:cubicBezTo>
                    <a:pt x="1543" y="11743"/>
                    <a:pt x="1513" y="11712"/>
                    <a:pt x="1513" y="11681"/>
                  </a:cubicBezTo>
                  <a:lnTo>
                    <a:pt x="1513" y="10107"/>
                  </a:lnTo>
                  <a:cubicBezTo>
                    <a:pt x="1513" y="9984"/>
                    <a:pt x="1420" y="9891"/>
                    <a:pt x="1297" y="9891"/>
                  </a:cubicBezTo>
                  <a:cubicBezTo>
                    <a:pt x="1204" y="9891"/>
                    <a:pt x="1111" y="9984"/>
                    <a:pt x="1111" y="10107"/>
                  </a:cubicBezTo>
                  <a:lnTo>
                    <a:pt x="1111" y="11681"/>
                  </a:lnTo>
                  <a:cubicBezTo>
                    <a:pt x="1111" y="11928"/>
                    <a:pt x="1327" y="12144"/>
                    <a:pt x="1605" y="12144"/>
                  </a:cubicBezTo>
                  <a:lnTo>
                    <a:pt x="10247" y="12144"/>
                  </a:lnTo>
                  <a:cubicBezTo>
                    <a:pt x="10524" y="12144"/>
                    <a:pt x="10740" y="11928"/>
                    <a:pt x="10740" y="11681"/>
                  </a:cubicBezTo>
                  <a:lnTo>
                    <a:pt x="10740" y="3225"/>
                  </a:lnTo>
                  <a:cubicBezTo>
                    <a:pt x="10740" y="2978"/>
                    <a:pt x="10524" y="2762"/>
                    <a:pt x="10247" y="2762"/>
                  </a:cubicBezTo>
                  <a:lnTo>
                    <a:pt x="9475" y="2762"/>
                  </a:lnTo>
                  <a:lnTo>
                    <a:pt x="9475" y="2053"/>
                  </a:lnTo>
                  <a:lnTo>
                    <a:pt x="10247" y="2053"/>
                  </a:lnTo>
                  <a:cubicBezTo>
                    <a:pt x="10895" y="2053"/>
                    <a:pt x="11419" y="2577"/>
                    <a:pt x="11419" y="3225"/>
                  </a:cubicBezTo>
                  <a:lnTo>
                    <a:pt x="11419" y="4429"/>
                  </a:lnTo>
                  <a:cubicBezTo>
                    <a:pt x="11419" y="4552"/>
                    <a:pt x="11512" y="4645"/>
                    <a:pt x="11635" y="4645"/>
                  </a:cubicBezTo>
                  <a:cubicBezTo>
                    <a:pt x="11728" y="4645"/>
                    <a:pt x="11820" y="4552"/>
                    <a:pt x="11820" y="4429"/>
                  </a:cubicBezTo>
                  <a:lnTo>
                    <a:pt x="11820" y="3225"/>
                  </a:lnTo>
                  <a:cubicBezTo>
                    <a:pt x="11820" y="2361"/>
                    <a:pt x="11111" y="1651"/>
                    <a:pt x="10247" y="1651"/>
                  </a:cubicBezTo>
                  <a:lnTo>
                    <a:pt x="9444" y="1651"/>
                  </a:lnTo>
                  <a:cubicBezTo>
                    <a:pt x="9352" y="1343"/>
                    <a:pt x="9074" y="1158"/>
                    <a:pt x="8765" y="1158"/>
                  </a:cubicBezTo>
                  <a:lnTo>
                    <a:pt x="7346" y="1158"/>
                  </a:lnTo>
                  <a:cubicBezTo>
                    <a:pt x="7284" y="1158"/>
                    <a:pt x="7253" y="1127"/>
                    <a:pt x="7253" y="1065"/>
                  </a:cubicBezTo>
                  <a:cubicBezTo>
                    <a:pt x="7099" y="355"/>
                    <a:pt x="6505" y="0"/>
                    <a:pt x="59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274" name="Google Shape;13274;p25"/>
          <p:cNvGrpSpPr/>
          <p:nvPr/>
        </p:nvGrpSpPr>
        <p:grpSpPr>
          <a:xfrm>
            <a:off x="7742136" y="2330787"/>
            <a:ext cx="345675" cy="321775"/>
            <a:chOff x="5563388" y="3034481"/>
            <a:chExt cx="345675" cy="321775"/>
          </a:xfrm>
        </p:grpSpPr>
        <p:sp>
          <p:nvSpPr>
            <p:cNvPr id="13275" name="Google Shape;13275;p25"/>
            <p:cNvSpPr/>
            <p:nvPr/>
          </p:nvSpPr>
          <p:spPr>
            <a:xfrm>
              <a:off x="5684513" y="3122456"/>
              <a:ext cx="10075" cy="18550"/>
            </a:xfrm>
            <a:custGeom>
              <a:avLst/>
              <a:gdLst/>
              <a:ahLst/>
              <a:cxnLst/>
              <a:rect l="l" t="t" r="r" b="b"/>
              <a:pathLst>
                <a:path w="403" h="742" extrusionOk="0">
                  <a:moveTo>
                    <a:pt x="186" y="1"/>
                  </a:moveTo>
                  <a:cubicBezTo>
                    <a:pt x="63" y="1"/>
                    <a:pt x="1" y="93"/>
                    <a:pt x="1" y="217"/>
                  </a:cubicBezTo>
                  <a:lnTo>
                    <a:pt x="1" y="525"/>
                  </a:lnTo>
                  <a:cubicBezTo>
                    <a:pt x="1" y="649"/>
                    <a:pt x="63" y="741"/>
                    <a:pt x="186" y="741"/>
                  </a:cubicBezTo>
                  <a:cubicBezTo>
                    <a:pt x="309" y="741"/>
                    <a:pt x="402" y="649"/>
                    <a:pt x="402" y="525"/>
                  </a:cubicBezTo>
                  <a:lnTo>
                    <a:pt x="402" y="217"/>
                  </a:lnTo>
                  <a:cubicBezTo>
                    <a:pt x="402" y="93"/>
                    <a:pt x="309" y="1"/>
                    <a:pt x="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276" name="Google Shape;13276;p25"/>
            <p:cNvSpPr/>
            <p:nvPr/>
          </p:nvSpPr>
          <p:spPr>
            <a:xfrm>
              <a:off x="5777113" y="3122456"/>
              <a:ext cx="10825" cy="18550"/>
            </a:xfrm>
            <a:custGeom>
              <a:avLst/>
              <a:gdLst/>
              <a:ahLst/>
              <a:cxnLst/>
              <a:rect l="l" t="t" r="r" b="b"/>
              <a:pathLst>
                <a:path w="433" h="742" extrusionOk="0">
                  <a:moveTo>
                    <a:pt x="216" y="1"/>
                  </a:moveTo>
                  <a:cubicBezTo>
                    <a:pt x="93" y="1"/>
                    <a:pt x="0" y="93"/>
                    <a:pt x="31" y="217"/>
                  </a:cubicBezTo>
                  <a:lnTo>
                    <a:pt x="31" y="525"/>
                  </a:lnTo>
                  <a:cubicBezTo>
                    <a:pt x="0" y="649"/>
                    <a:pt x="93" y="741"/>
                    <a:pt x="216" y="741"/>
                  </a:cubicBezTo>
                  <a:cubicBezTo>
                    <a:pt x="340" y="741"/>
                    <a:pt x="432" y="649"/>
                    <a:pt x="432" y="525"/>
                  </a:cubicBezTo>
                  <a:lnTo>
                    <a:pt x="432" y="217"/>
                  </a:lnTo>
                  <a:cubicBezTo>
                    <a:pt x="432" y="93"/>
                    <a:pt x="340" y="1"/>
                    <a:pt x="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277" name="Google Shape;13277;p25"/>
            <p:cNvSpPr/>
            <p:nvPr/>
          </p:nvSpPr>
          <p:spPr>
            <a:xfrm>
              <a:off x="5719238" y="3129756"/>
              <a:ext cx="35100" cy="15875"/>
            </a:xfrm>
            <a:custGeom>
              <a:avLst/>
              <a:gdLst/>
              <a:ahLst/>
              <a:cxnLst/>
              <a:rect l="l" t="t" r="r" b="b"/>
              <a:pathLst>
                <a:path w="1404" h="635" extrusionOk="0">
                  <a:moveTo>
                    <a:pt x="1113" y="1"/>
                  </a:moveTo>
                  <a:cubicBezTo>
                    <a:pt x="1060" y="1"/>
                    <a:pt x="1005" y="24"/>
                    <a:pt x="957" y="79"/>
                  </a:cubicBezTo>
                  <a:cubicBezTo>
                    <a:pt x="880" y="172"/>
                    <a:pt x="772" y="218"/>
                    <a:pt x="664" y="218"/>
                  </a:cubicBezTo>
                  <a:cubicBezTo>
                    <a:pt x="556" y="218"/>
                    <a:pt x="448" y="172"/>
                    <a:pt x="371" y="79"/>
                  </a:cubicBezTo>
                  <a:cubicBezTo>
                    <a:pt x="325" y="33"/>
                    <a:pt x="271" y="10"/>
                    <a:pt x="217" y="10"/>
                  </a:cubicBezTo>
                  <a:cubicBezTo>
                    <a:pt x="163" y="10"/>
                    <a:pt x="109" y="33"/>
                    <a:pt x="62" y="79"/>
                  </a:cubicBezTo>
                  <a:cubicBezTo>
                    <a:pt x="1" y="172"/>
                    <a:pt x="1" y="295"/>
                    <a:pt x="62" y="357"/>
                  </a:cubicBezTo>
                  <a:cubicBezTo>
                    <a:pt x="217" y="542"/>
                    <a:pt x="464" y="635"/>
                    <a:pt x="680" y="635"/>
                  </a:cubicBezTo>
                  <a:cubicBezTo>
                    <a:pt x="896" y="635"/>
                    <a:pt x="1112" y="511"/>
                    <a:pt x="1266" y="357"/>
                  </a:cubicBezTo>
                  <a:cubicBezTo>
                    <a:pt x="1404" y="196"/>
                    <a:pt x="1268" y="1"/>
                    <a:pt x="11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278" name="Google Shape;13278;p25"/>
            <p:cNvSpPr/>
            <p:nvPr/>
          </p:nvSpPr>
          <p:spPr>
            <a:xfrm>
              <a:off x="5597338" y="3157956"/>
              <a:ext cx="277775" cy="164350"/>
            </a:xfrm>
            <a:custGeom>
              <a:avLst/>
              <a:gdLst/>
              <a:ahLst/>
              <a:cxnLst/>
              <a:rect l="l" t="t" r="r" b="b"/>
              <a:pathLst>
                <a:path w="11111" h="6574" extrusionOk="0">
                  <a:moveTo>
                    <a:pt x="895" y="0"/>
                  </a:moveTo>
                  <a:cubicBezTo>
                    <a:pt x="402" y="0"/>
                    <a:pt x="0" y="402"/>
                    <a:pt x="0" y="926"/>
                  </a:cubicBezTo>
                  <a:lnTo>
                    <a:pt x="0" y="5648"/>
                  </a:lnTo>
                  <a:cubicBezTo>
                    <a:pt x="0" y="6142"/>
                    <a:pt x="402" y="6574"/>
                    <a:pt x="895" y="6574"/>
                  </a:cubicBezTo>
                  <a:lnTo>
                    <a:pt x="10185" y="6574"/>
                  </a:lnTo>
                  <a:cubicBezTo>
                    <a:pt x="10710" y="6574"/>
                    <a:pt x="11111" y="6173"/>
                    <a:pt x="11111" y="5648"/>
                  </a:cubicBezTo>
                  <a:lnTo>
                    <a:pt x="11111" y="4506"/>
                  </a:lnTo>
                  <a:cubicBezTo>
                    <a:pt x="11111" y="4383"/>
                    <a:pt x="11018" y="4290"/>
                    <a:pt x="10926" y="4290"/>
                  </a:cubicBezTo>
                  <a:cubicBezTo>
                    <a:pt x="10802" y="4290"/>
                    <a:pt x="10710" y="4383"/>
                    <a:pt x="10710" y="4506"/>
                  </a:cubicBezTo>
                  <a:lnTo>
                    <a:pt x="10710" y="5648"/>
                  </a:lnTo>
                  <a:cubicBezTo>
                    <a:pt x="10710" y="5926"/>
                    <a:pt x="10463" y="6173"/>
                    <a:pt x="10185" y="6173"/>
                  </a:cubicBezTo>
                  <a:lnTo>
                    <a:pt x="895" y="6173"/>
                  </a:lnTo>
                  <a:cubicBezTo>
                    <a:pt x="618" y="6142"/>
                    <a:pt x="402" y="5926"/>
                    <a:pt x="402" y="5648"/>
                  </a:cubicBezTo>
                  <a:lnTo>
                    <a:pt x="402" y="926"/>
                  </a:lnTo>
                  <a:cubicBezTo>
                    <a:pt x="402" y="648"/>
                    <a:pt x="618" y="402"/>
                    <a:pt x="895" y="402"/>
                  </a:cubicBezTo>
                  <a:lnTo>
                    <a:pt x="10185" y="402"/>
                  </a:lnTo>
                  <a:cubicBezTo>
                    <a:pt x="10463" y="402"/>
                    <a:pt x="10710" y="648"/>
                    <a:pt x="10710" y="926"/>
                  </a:cubicBezTo>
                  <a:lnTo>
                    <a:pt x="10710" y="3704"/>
                  </a:lnTo>
                  <a:cubicBezTo>
                    <a:pt x="10679" y="3796"/>
                    <a:pt x="10771" y="3889"/>
                    <a:pt x="10895" y="3889"/>
                  </a:cubicBezTo>
                  <a:cubicBezTo>
                    <a:pt x="11018" y="3889"/>
                    <a:pt x="11111" y="3796"/>
                    <a:pt x="11111" y="3704"/>
                  </a:cubicBezTo>
                  <a:lnTo>
                    <a:pt x="11111" y="926"/>
                  </a:lnTo>
                  <a:cubicBezTo>
                    <a:pt x="11111" y="402"/>
                    <a:pt x="10679" y="0"/>
                    <a:pt x="101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279" name="Google Shape;13279;p25"/>
            <p:cNvSpPr/>
            <p:nvPr/>
          </p:nvSpPr>
          <p:spPr>
            <a:xfrm>
              <a:off x="5685288" y="3189581"/>
              <a:ext cx="101100" cy="100325"/>
            </a:xfrm>
            <a:custGeom>
              <a:avLst/>
              <a:gdLst/>
              <a:ahLst/>
              <a:cxnLst/>
              <a:rect l="l" t="t" r="r" b="b"/>
              <a:pathLst>
                <a:path w="4044" h="4013" extrusionOk="0">
                  <a:moveTo>
                    <a:pt x="2377" y="402"/>
                  </a:moveTo>
                  <a:cubicBezTo>
                    <a:pt x="2408" y="402"/>
                    <a:pt x="2439" y="433"/>
                    <a:pt x="2439" y="464"/>
                  </a:cubicBezTo>
                  <a:lnTo>
                    <a:pt x="2439" y="1420"/>
                  </a:lnTo>
                  <a:cubicBezTo>
                    <a:pt x="2439" y="1513"/>
                    <a:pt x="2531" y="1605"/>
                    <a:pt x="2624" y="1605"/>
                  </a:cubicBezTo>
                  <a:lnTo>
                    <a:pt x="3581" y="1605"/>
                  </a:lnTo>
                  <a:cubicBezTo>
                    <a:pt x="3612" y="1605"/>
                    <a:pt x="3642" y="1636"/>
                    <a:pt x="3642" y="1667"/>
                  </a:cubicBezTo>
                  <a:lnTo>
                    <a:pt x="3642" y="2377"/>
                  </a:lnTo>
                  <a:cubicBezTo>
                    <a:pt x="3642" y="2408"/>
                    <a:pt x="3612" y="2439"/>
                    <a:pt x="3581" y="2439"/>
                  </a:cubicBezTo>
                  <a:lnTo>
                    <a:pt x="2624" y="2439"/>
                  </a:lnTo>
                  <a:cubicBezTo>
                    <a:pt x="2531" y="2439"/>
                    <a:pt x="2439" y="2500"/>
                    <a:pt x="2439" y="2624"/>
                  </a:cubicBezTo>
                  <a:lnTo>
                    <a:pt x="2439" y="3581"/>
                  </a:lnTo>
                  <a:cubicBezTo>
                    <a:pt x="2439" y="3611"/>
                    <a:pt x="2408" y="3611"/>
                    <a:pt x="2377" y="3611"/>
                  </a:cubicBezTo>
                  <a:lnTo>
                    <a:pt x="1667" y="3611"/>
                  </a:lnTo>
                  <a:cubicBezTo>
                    <a:pt x="1636" y="3611"/>
                    <a:pt x="1606" y="3611"/>
                    <a:pt x="1636" y="3581"/>
                  </a:cubicBezTo>
                  <a:lnTo>
                    <a:pt x="1636" y="2624"/>
                  </a:lnTo>
                  <a:cubicBezTo>
                    <a:pt x="1636" y="2500"/>
                    <a:pt x="1544" y="2439"/>
                    <a:pt x="1420" y="2439"/>
                  </a:cubicBezTo>
                  <a:lnTo>
                    <a:pt x="464" y="2439"/>
                  </a:lnTo>
                  <a:cubicBezTo>
                    <a:pt x="433" y="2439"/>
                    <a:pt x="433" y="2408"/>
                    <a:pt x="433" y="2377"/>
                  </a:cubicBezTo>
                  <a:lnTo>
                    <a:pt x="433" y="1667"/>
                  </a:lnTo>
                  <a:cubicBezTo>
                    <a:pt x="433" y="1636"/>
                    <a:pt x="433" y="1605"/>
                    <a:pt x="464" y="1605"/>
                  </a:cubicBezTo>
                  <a:lnTo>
                    <a:pt x="1420" y="1605"/>
                  </a:lnTo>
                  <a:cubicBezTo>
                    <a:pt x="1544" y="1605"/>
                    <a:pt x="1636" y="1513"/>
                    <a:pt x="1636" y="1420"/>
                  </a:cubicBezTo>
                  <a:lnTo>
                    <a:pt x="1636" y="464"/>
                  </a:lnTo>
                  <a:cubicBezTo>
                    <a:pt x="1606" y="433"/>
                    <a:pt x="1636" y="402"/>
                    <a:pt x="1667" y="402"/>
                  </a:cubicBezTo>
                  <a:close/>
                  <a:moveTo>
                    <a:pt x="1667" y="1"/>
                  </a:moveTo>
                  <a:cubicBezTo>
                    <a:pt x="1420" y="1"/>
                    <a:pt x="1204" y="217"/>
                    <a:pt x="1204" y="464"/>
                  </a:cubicBezTo>
                  <a:lnTo>
                    <a:pt x="1204" y="1204"/>
                  </a:lnTo>
                  <a:lnTo>
                    <a:pt x="464" y="1204"/>
                  </a:lnTo>
                  <a:cubicBezTo>
                    <a:pt x="217" y="1204"/>
                    <a:pt x="1" y="1420"/>
                    <a:pt x="1" y="1667"/>
                  </a:cubicBezTo>
                  <a:lnTo>
                    <a:pt x="1" y="2377"/>
                  </a:lnTo>
                  <a:cubicBezTo>
                    <a:pt x="32" y="2624"/>
                    <a:pt x="217" y="2840"/>
                    <a:pt x="464" y="2840"/>
                  </a:cubicBezTo>
                  <a:lnTo>
                    <a:pt x="1204" y="2840"/>
                  </a:lnTo>
                  <a:lnTo>
                    <a:pt x="1204" y="3581"/>
                  </a:lnTo>
                  <a:cubicBezTo>
                    <a:pt x="1204" y="3827"/>
                    <a:pt x="1420" y="4013"/>
                    <a:pt x="1667" y="4013"/>
                  </a:cubicBezTo>
                  <a:lnTo>
                    <a:pt x="2377" y="4013"/>
                  </a:lnTo>
                  <a:cubicBezTo>
                    <a:pt x="2624" y="4013"/>
                    <a:pt x="2840" y="3827"/>
                    <a:pt x="2840" y="3581"/>
                  </a:cubicBezTo>
                  <a:lnTo>
                    <a:pt x="2840" y="2840"/>
                  </a:lnTo>
                  <a:lnTo>
                    <a:pt x="3581" y="2840"/>
                  </a:lnTo>
                  <a:cubicBezTo>
                    <a:pt x="3828" y="2840"/>
                    <a:pt x="4044" y="2624"/>
                    <a:pt x="4044" y="2377"/>
                  </a:cubicBezTo>
                  <a:lnTo>
                    <a:pt x="4044" y="1667"/>
                  </a:lnTo>
                  <a:cubicBezTo>
                    <a:pt x="4044" y="1420"/>
                    <a:pt x="3828" y="1204"/>
                    <a:pt x="3581" y="1204"/>
                  </a:cubicBezTo>
                  <a:lnTo>
                    <a:pt x="2840" y="1204"/>
                  </a:lnTo>
                  <a:lnTo>
                    <a:pt x="2840" y="464"/>
                  </a:lnTo>
                  <a:cubicBezTo>
                    <a:pt x="2840" y="217"/>
                    <a:pt x="2624" y="1"/>
                    <a:pt x="23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280" name="Google Shape;13280;p25"/>
            <p:cNvSpPr/>
            <p:nvPr/>
          </p:nvSpPr>
          <p:spPr>
            <a:xfrm>
              <a:off x="5563388" y="3034481"/>
              <a:ext cx="345675" cy="321775"/>
            </a:xfrm>
            <a:custGeom>
              <a:avLst/>
              <a:gdLst/>
              <a:ahLst/>
              <a:cxnLst/>
              <a:rect l="l" t="t" r="r" b="b"/>
              <a:pathLst>
                <a:path w="13827" h="12871" extrusionOk="0">
                  <a:moveTo>
                    <a:pt x="7963" y="1452"/>
                  </a:moveTo>
                  <a:cubicBezTo>
                    <a:pt x="7994" y="1452"/>
                    <a:pt x="7994" y="1483"/>
                    <a:pt x="7994" y="1483"/>
                  </a:cubicBezTo>
                  <a:lnTo>
                    <a:pt x="7994" y="2223"/>
                  </a:lnTo>
                  <a:lnTo>
                    <a:pt x="5803" y="2223"/>
                  </a:lnTo>
                  <a:lnTo>
                    <a:pt x="5803" y="1483"/>
                  </a:lnTo>
                  <a:cubicBezTo>
                    <a:pt x="5803" y="1483"/>
                    <a:pt x="5803" y="1452"/>
                    <a:pt x="5833" y="1452"/>
                  </a:cubicBezTo>
                  <a:close/>
                  <a:moveTo>
                    <a:pt x="7963" y="403"/>
                  </a:moveTo>
                  <a:cubicBezTo>
                    <a:pt x="8580" y="403"/>
                    <a:pt x="9074" y="896"/>
                    <a:pt x="9074" y="1483"/>
                  </a:cubicBezTo>
                  <a:lnTo>
                    <a:pt x="9074" y="2223"/>
                  </a:lnTo>
                  <a:lnTo>
                    <a:pt x="8395" y="2223"/>
                  </a:lnTo>
                  <a:lnTo>
                    <a:pt x="8395" y="1483"/>
                  </a:lnTo>
                  <a:cubicBezTo>
                    <a:pt x="8395" y="1267"/>
                    <a:pt x="8210" y="1051"/>
                    <a:pt x="7963" y="1051"/>
                  </a:cubicBezTo>
                  <a:lnTo>
                    <a:pt x="5833" y="1051"/>
                  </a:lnTo>
                  <a:cubicBezTo>
                    <a:pt x="5587" y="1051"/>
                    <a:pt x="5401" y="1267"/>
                    <a:pt x="5401" y="1483"/>
                  </a:cubicBezTo>
                  <a:lnTo>
                    <a:pt x="5401" y="2223"/>
                  </a:lnTo>
                  <a:lnTo>
                    <a:pt x="4722" y="2223"/>
                  </a:lnTo>
                  <a:lnTo>
                    <a:pt x="4722" y="1483"/>
                  </a:lnTo>
                  <a:cubicBezTo>
                    <a:pt x="4722" y="896"/>
                    <a:pt x="5216" y="403"/>
                    <a:pt x="5833" y="403"/>
                  </a:cubicBezTo>
                  <a:close/>
                  <a:moveTo>
                    <a:pt x="3550" y="2933"/>
                  </a:moveTo>
                  <a:lnTo>
                    <a:pt x="3550" y="3551"/>
                  </a:lnTo>
                  <a:cubicBezTo>
                    <a:pt x="3550" y="3612"/>
                    <a:pt x="3488" y="3674"/>
                    <a:pt x="3426" y="3674"/>
                  </a:cubicBezTo>
                  <a:lnTo>
                    <a:pt x="2068" y="3674"/>
                  </a:lnTo>
                  <a:cubicBezTo>
                    <a:pt x="1976" y="3674"/>
                    <a:pt x="1914" y="3612"/>
                    <a:pt x="1914" y="3551"/>
                  </a:cubicBezTo>
                  <a:lnTo>
                    <a:pt x="1914" y="2933"/>
                  </a:lnTo>
                  <a:close/>
                  <a:moveTo>
                    <a:pt x="11882" y="2933"/>
                  </a:moveTo>
                  <a:lnTo>
                    <a:pt x="11882" y="3551"/>
                  </a:lnTo>
                  <a:cubicBezTo>
                    <a:pt x="11882" y="3612"/>
                    <a:pt x="11852" y="3674"/>
                    <a:pt x="11759" y="3674"/>
                  </a:cubicBezTo>
                  <a:lnTo>
                    <a:pt x="10401" y="3674"/>
                  </a:lnTo>
                  <a:cubicBezTo>
                    <a:pt x="10308" y="3674"/>
                    <a:pt x="10278" y="3612"/>
                    <a:pt x="10278" y="3551"/>
                  </a:cubicBezTo>
                  <a:lnTo>
                    <a:pt x="10278" y="2933"/>
                  </a:lnTo>
                  <a:close/>
                  <a:moveTo>
                    <a:pt x="8018" y="0"/>
                  </a:moveTo>
                  <a:cubicBezTo>
                    <a:pt x="7999" y="0"/>
                    <a:pt x="7981" y="1"/>
                    <a:pt x="7963" y="1"/>
                  </a:cubicBezTo>
                  <a:lnTo>
                    <a:pt x="5833" y="1"/>
                  </a:lnTo>
                  <a:cubicBezTo>
                    <a:pt x="5000" y="1"/>
                    <a:pt x="4321" y="650"/>
                    <a:pt x="4321" y="1483"/>
                  </a:cubicBezTo>
                  <a:lnTo>
                    <a:pt x="4321" y="2223"/>
                  </a:lnTo>
                  <a:lnTo>
                    <a:pt x="4043" y="2223"/>
                  </a:lnTo>
                  <a:cubicBezTo>
                    <a:pt x="3858" y="2223"/>
                    <a:pt x="3673" y="2347"/>
                    <a:pt x="3581" y="2532"/>
                  </a:cubicBezTo>
                  <a:lnTo>
                    <a:pt x="1883" y="2532"/>
                  </a:lnTo>
                  <a:cubicBezTo>
                    <a:pt x="1791" y="2347"/>
                    <a:pt x="1605" y="2223"/>
                    <a:pt x="1420" y="2223"/>
                  </a:cubicBezTo>
                  <a:lnTo>
                    <a:pt x="525" y="2223"/>
                  </a:lnTo>
                  <a:cubicBezTo>
                    <a:pt x="217" y="2223"/>
                    <a:pt x="1" y="2440"/>
                    <a:pt x="1" y="2717"/>
                  </a:cubicBezTo>
                  <a:lnTo>
                    <a:pt x="1" y="6266"/>
                  </a:lnTo>
                  <a:cubicBezTo>
                    <a:pt x="1" y="6359"/>
                    <a:pt x="93" y="6452"/>
                    <a:pt x="217" y="6452"/>
                  </a:cubicBezTo>
                  <a:cubicBezTo>
                    <a:pt x="309" y="6452"/>
                    <a:pt x="402" y="6359"/>
                    <a:pt x="402" y="6266"/>
                  </a:cubicBezTo>
                  <a:lnTo>
                    <a:pt x="402" y="2717"/>
                  </a:lnTo>
                  <a:cubicBezTo>
                    <a:pt x="402" y="2656"/>
                    <a:pt x="463" y="2625"/>
                    <a:pt x="494" y="2625"/>
                  </a:cubicBezTo>
                  <a:lnTo>
                    <a:pt x="1389" y="2625"/>
                  </a:lnTo>
                  <a:cubicBezTo>
                    <a:pt x="1451" y="2625"/>
                    <a:pt x="1513" y="2656"/>
                    <a:pt x="1513" y="2717"/>
                  </a:cubicBezTo>
                  <a:lnTo>
                    <a:pt x="1513" y="3551"/>
                  </a:lnTo>
                  <a:cubicBezTo>
                    <a:pt x="1513" y="3828"/>
                    <a:pt x="1760" y="4075"/>
                    <a:pt x="2037" y="4075"/>
                  </a:cubicBezTo>
                  <a:lnTo>
                    <a:pt x="3426" y="4075"/>
                  </a:lnTo>
                  <a:cubicBezTo>
                    <a:pt x="3704" y="4075"/>
                    <a:pt x="3951" y="3828"/>
                    <a:pt x="3951" y="3551"/>
                  </a:cubicBezTo>
                  <a:lnTo>
                    <a:pt x="3951" y="2717"/>
                  </a:lnTo>
                  <a:cubicBezTo>
                    <a:pt x="3951" y="2656"/>
                    <a:pt x="4013" y="2625"/>
                    <a:pt x="4043" y="2625"/>
                  </a:cubicBezTo>
                  <a:lnTo>
                    <a:pt x="9784" y="2625"/>
                  </a:lnTo>
                  <a:cubicBezTo>
                    <a:pt x="9815" y="2625"/>
                    <a:pt x="9876" y="2656"/>
                    <a:pt x="9876" y="2717"/>
                  </a:cubicBezTo>
                  <a:lnTo>
                    <a:pt x="9876" y="3551"/>
                  </a:lnTo>
                  <a:cubicBezTo>
                    <a:pt x="9876" y="3828"/>
                    <a:pt x="10123" y="4075"/>
                    <a:pt x="10401" y="4075"/>
                  </a:cubicBezTo>
                  <a:lnTo>
                    <a:pt x="11790" y="4075"/>
                  </a:lnTo>
                  <a:cubicBezTo>
                    <a:pt x="12068" y="4075"/>
                    <a:pt x="12314" y="3828"/>
                    <a:pt x="12314" y="3551"/>
                  </a:cubicBezTo>
                  <a:lnTo>
                    <a:pt x="12314" y="2717"/>
                  </a:lnTo>
                  <a:cubicBezTo>
                    <a:pt x="12314" y="2656"/>
                    <a:pt x="12376" y="2625"/>
                    <a:pt x="12407" y="2625"/>
                  </a:cubicBezTo>
                  <a:lnTo>
                    <a:pt x="13302" y="2625"/>
                  </a:lnTo>
                  <a:cubicBezTo>
                    <a:pt x="13364" y="2625"/>
                    <a:pt x="13425" y="2656"/>
                    <a:pt x="13425" y="2717"/>
                  </a:cubicBezTo>
                  <a:lnTo>
                    <a:pt x="13425" y="11698"/>
                  </a:lnTo>
                  <a:cubicBezTo>
                    <a:pt x="13425" y="12099"/>
                    <a:pt x="13086" y="12439"/>
                    <a:pt x="12685" y="12439"/>
                  </a:cubicBezTo>
                  <a:lnTo>
                    <a:pt x="1142" y="12439"/>
                  </a:lnTo>
                  <a:cubicBezTo>
                    <a:pt x="741" y="12439"/>
                    <a:pt x="402" y="12099"/>
                    <a:pt x="402" y="11698"/>
                  </a:cubicBezTo>
                  <a:lnTo>
                    <a:pt x="402" y="7069"/>
                  </a:lnTo>
                  <a:cubicBezTo>
                    <a:pt x="402" y="6976"/>
                    <a:pt x="309" y="6884"/>
                    <a:pt x="186" y="6884"/>
                  </a:cubicBezTo>
                  <a:cubicBezTo>
                    <a:pt x="93" y="6884"/>
                    <a:pt x="1" y="6945"/>
                    <a:pt x="1" y="7069"/>
                  </a:cubicBezTo>
                  <a:lnTo>
                    <a:pt x="1" y="11698"/>
                  </a:lnTo>
                  <a:cubicBezTo>
                    <a:pt x="1" y="12346"/>
                    <a:pt x="525" y="12871"/>
                    <a:pt x="1142" y="12871"/>
                  </a:cubicBezTo>
                  <a:lnTo>
                    <a:pt x="1142" y="12840"/>
                  </a:lnTo>
                  <a:lnTo>
                    <a:pt x="12654" y="12840"/>
                  </a:lnTo>
                  <a:cubicBezTo>
                    <a:pt x="13302" y="12840"/>
                    <a:pt x="13827" y="12346"/>
                    <a:pt x="13827" y="11698"/>
                  </a:cubicBezTo>
                  <a:lnTo>
                    <a:pt x="13827" y="2717"/>
                  </a:lnTo>
                  <a:cubicBezTo>
                    <a:pt x="13827" y="2440"/>
                    <a:pt x="13580" y="2223"/>
                    <a:pt x="13302" y="2223"/>
                  </a:cubicBezTo>
                  <a:lnTo>
                    <a:pt x="12407" y="2223"/>
                  </a:lnTo>
                  <a:cubicBezTo>
                    <a:pt x="12222" y="2223"/>
                    <a:pt x="12037" y="2347"/>
                    <a:pt x="11944" y="2532"/>
                  </a:cubicBezTo>
                  <a:lnTo>
                    <a:pt x="10216" y="2532"/>
                  </a:lnTo>
                  <a:cubicBezTo>
                    <a:pt x="10154" y="2316"/>
                    <a:pt x="9969" y="2223"/>
                    <a:pt x="9753" y="2223"/>
                  </a:cubicBezTo>
                  <a:lnTo>
                    <a:pt x="9475" y="2223"/>
                  </a:lnTo>
                  <a:lnTo>
                    <a:pt x="9475" y="1483"/>
                  </a:lnTo>
                  <a:cubicBezTo>
                    <a:pt x="9475" y="668"/>
                    <a:pt x="8826" y="0"/>
                    <a:pt x="80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281" name="Google Shape;13281;p25"/>
          <p:cNvGrpSpPr/>
          <p:nvPr/>
        </p:nvGrpSpPr>
        <p:grpSpPr>
          <a:xfrm>
            <a:off x="7028425" y="2319150"/>
            <a:ext cx="348750" cy="345050"/>
            <a:chOff x="4806513" y="3022356"/>
            <a:chExt cx="348750" cy="345050"/>
          </a:xfrm>
        </p:grpSpPr>
        <p:sp>
          <p:nvSpPr>
            <p:cNvPr id="13282" name="Google Shape;13282;p25"/>
            <p:cNvSpPr/>
            <p:nvPr/>
          </p:nvSpPr>
          <p:spPr>
            <a:xfrm>
              <a:off x="4929188" y="3221606"/>
              <a:ext cx="19225" cy="17050"/>
            </a:xfrm>
            <a:custGeom>
              <a:avLst/>
              <a:gdLst/>
              <a:ahLst/>
              <a:cxnLst/>
              <a:rect l="l" t="t" r="r" b="b"/>
              <a:pathLst>
                <a:path w="769" h="682" extrusionOk="0">
                  <a:moveTo>
                    <a:pt x="216" y="0"/>
                  </a:moveTo>
                  <a:cubicBezTo>
                    <a:pt x="162" y="0"/>
                    <a:pt x="108" y="16"/>
                    <a:pt x="62" y="47"/>
                  </a:cubicBezTo>
                  <a:cubicBezTo>
                    <a:pt x="0" y="139"/>
                    <a:pt x="0" y="263"/>
                    <a:pt x="62" y="355"/>
                  </a:cubicBezTo>
                  <a:lnTo>
                    <a:pt x="370" y="633"/>
                  </a:lnTo>
                  <a:cubicBezTo>
                    <a:pt x="411" y="667"/>
                    <a:pt x="455" y="682"/>
                    <a:pt x="497" y="682"/>
                  </a:cubicBezTo>
                  <a:cubicBezTo>
                    <a:pt x="645" y="682"/>
                    <a:pt x="769" y="500"/>
                    <a:pt x="648" y="355"/>
                  </a:cubicBezTo>
                  <a:lnTo>
                    <a:pt x="370" y="47"/>
                  </a:lnTo>
                  <a:cubicBezTo>
                    <a:pt x="324" y="16"/>
                    <a:pt x="270" y="0"/>
                    <a:pt x="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283" name="Google Shape;13283;p25"/>
            <p:cNvSpPr/>
            <p:nvPr/>
          </p:nvSpPr>
          <p:spPr>
            <a:xfrm>
              <a:off x="5007888" y="3142906"/>
              <a:ext cx="17750" cy="17000"/>
            </a:xfrm>
            <a:custGeom>
              <a:avLst/>
              <a:gdLst/>
              <a:ahLst/>
              <a:cxnLst/>
              <a:rect l="l" t="t" r="r" b="b"/>
              <a:pathLst>
                <a:path w="710" h="680" extrusionOk="0">
                  <a:moveTo>
                    <a:pt x="212" y="1"/>
                  </a:moveTo>
                  <a:cubicBezTo>
                    <a:pt x="162" y="1"/>
                    <a:pt x="108" y="16"/>
                    <a:pt x="62" y="47"/>
                  </a:cubicBezTo>
                  <a:cubicBezTo>
                    <a:pt x="0" y="139"/>
                    <a:pt x="0" y="263"/>
                    <a:pt x="62" y="355"/>
                  </a:cubicBezTo>
                  <a:lnTo>
                    <a:pt x="339" y="633"/>
                  </a:lnTo>
                  <a:cubicBezTo>
                    <a:pt x="386" y="664"/>
                    <a:pt x="440" y="679"/>
                    <a:pt x="494" y="679"/>
                  </a:cubicBezTo>
                  <a:cubicBezTo>
                    <a:pt x="548" y="679"/>
                    <a:pt x="602" y="664"/>
                    <a:pt x="648" y="633"/>
                  </a:cubicBezTo>
                  <a:cubicBezTo>
                    <a:pt x="710" y="541"/>
                    <a:pt x="710" y="417"/>
                    <a:pt x="648" y="355"/>
                  </a:cubicBezTo>
                  <a:lnTo>
                    <a:pt x="339" y="47"/>
                  </a:lnTo>
                  <a:cubicBezTo>
                    <a:pt x="309" y="16"/>
                    <a:pt x="262" y="1"/>
                    <a:pt x="2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284" name="Google Shape;13284;p25"/>
            <p:cNvSpPr/>
            <p:nvPr/>
          </p:nvSpPr>
          <p:spPr>
            <a:xfrm>
              <a:off x="4966213" y="3179156"/>
              <a:ext cx="29700" cy="29100"/>
            </a:xfrm>
            <a:custGeom>
              <a:avLst/>
              <a:gdLst/>
              <a:ahLst/>
              <a:cxnLst/>
              <a:rect l="l" t="t" r="r" b="b"/>
              <a:pathLst>
                <a:path w="1188" h="1164" extrusionOk="0">
                  <a:moveTo>
                    <a:pt x="971" y="0"/>
                  </a:moveTo>
                  <a:cubicBezTo>
                    <a:pt x="848" y="0"/>
                    <a:pt x="723" y="70"/>
                    <a:pt x="772" y="202"/>
                  </a:cubicBezTo>
                  <a:cubicBezTo>
                    <a:pt x="772" y="356"/>
                    <a:pt x="710" y="479"/>
                    <a:pt x="618" y="572"/>
                  </a:cubicBezTo>
                  <a:cubicBezTo>
                    <a:pt x="494" y="695"/>
                    <a:pt x="371" y="757"/>
                    <a:pt x="217" y="757"/>
                  </a:cubicBezTo>
                  <a:lnTo>
                    <a:pt x="186" y="788"/>
                  </a:lnTo>
                  <a:cubicBezTo>
                    <a:pt x="0" y="819"/>
                    <a:pt x="0" y="1097"/>
                    <a:pt x="155" y="1158"/>
                  </a:cubicBezTo>
                  <a:cubicBezTo>
                    <a:pt x="183" y="1162"/>
                    <a:pt x="212" y="1163"/>
                    <a:pt x="240" y="1163"/>
                  </a:cubicBezTo>
                  <a:cubicBezTo>
                    <a:pt x="483" y="1163"/>
                    <a:pt x="702" y="1047"/>
                    <a:pt x="895" y="881"/>
                  </a:cubicBezTo>
                  <a:cubicBezTo>
                    <a:pt x="1081" y="695"/>
                    <a:pt x="1173" y="449"/>
                    <a:pt x="1173" y="171"/>
                  </a:cubicBezTo>
                  <a:cubicBezTo>
                    <a:pt x="1188" y="55"/>
                    <a:pt x="1080" y="0"/>
                    <a:pt x="9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285" name="Google Shape;13285;p25"/>
            <p:cNvSpPr/>
            <p:nvPr/>
          </p:nvSpPr>
          <p:spPr>
            <a:xfrm>
              <a:off x="4856663" y="3071531"/>
              <a:ext cx="267750" cy="266225"/>
            </a:xfrm>
            <a:custGeom>
              <a:avLst/>
              <a:gdLst/>
              <a:ahLst/>
              <a:cxnLst/>
              <a:rect l="l" t="t" r="r" b="b"/>
              <a:pathLst>
                <a:path w="10710" h="10649" extrusionOk="0">
                  <a:moveTo>
                    <a:pt x="7854" y="1"/>
                  </a:moveTo>
                  <a:cubicBezTo>
                    <a:pt x="7692" y="1"/>
                    <a:pt x="7530" y="63"/>
                    <a:pt x="7407" y="186"/>
                  </a:cubicBezTo>
                  <a:lnTo>
                    <a:pt x="6697" y="896"/>
                  </a:lnTo>
                  <a:cubicBezTo>
                    <a:pt x="6635" y="958"/>
                    <a:pt x="6635" y="1081"/>
                    <a:pt x="6697" y="1174"/>
                  </a:cubicBezTo>
                  <a:cubicBezTo>
                    <a:pt x="6743" y="1220"/>
                    <a:pt x="6797" y="1243"/>
                    <a:pt x="6851" y="1243"/>
                  </a:cubicBezTo>
                  <a:cubicBezTo>
                    <a:pt x="6905" y="1243"/>
                    <a:pt x="6959" y="1220"/>
                    <a:pt x="7006" y="1174"/>
                  </a:cubicBezTo>
                  <a:lnTo>
                    <a:pt x="7685" y="464"/>
                  </a:lnTo>
                  <a:cubicBezTo>
                    <a:pt x="7731" y="417"/>
                    <a:pt x="7793" y="394"/>
                    <a:pt x="7854" y="394"/>
                  </a:cubicBezTo>
                  <a:cubicBezTo>
                    <a:pt x="7916" y="394"/>
                    <a:pt x="7978" y="417"/>
                    <a:pt x="8024" y="464"/>
                  </a:cubicBezTo>
                  <a:lnTo>
                    <a:pt x="9135" y="1575"/>
                  </a:lnTo>
                  <a:cubicBezTo>
                    <a:pt x="10154" y="2624"/>
                    <a:pt x="10277" y="3241"/>
                    <a:pt x="10277" y="3426"/>
                  </a:cubicBezTo>
                  <a:cubicBezTo>
                    <a:pt x="10277" y="3612"/>
                    <a:pt x="10215" y="3766"/>
                    <a:pt x="10123" y="3859"/>
                  </a:cubicBezTo>
                  <a:cubicBezTo>
                    <a:pt x="9722" y="4167"/>
                    <a:pt x="9228" y="4321"/>
                    <a:pt x="8734" y="4321"/>
                  </a:cubicBezTo>
                  <a:cubicBezTo>
                    <a:pt x="8663" y="4318"/>
                    <a:pt x="8592" y="4316"/>
                    <a:pt x="8521" y="4316"/>
                  </a:cubicBezTo>
                  <a:cubicBezTo>
                    <a:pt x="6149" y="4316"/>
                    <a:pt x="4232" y="6306"/>
                    <a:pt x="4352" y="8704"/>
                  </a:cubicBezTo>
                  <a:cubicBezTo>
                    <a:pt x="4382" y="9198"/>
                    <a:pt x="4228" y="9691"/>
                    <a:pt x="3920" y="10062"/>
                  </a:cubicBezTo>
                  <a:cubicBezTo>
                    <a:pt x="3796" y="10185"/>
                    <a:pt x="3642" y="10247"/>
                    <a:pt x="3487" y="10247"/>
                  </a:cubicBezTo>
                  <a:cubicBezTo>
                    <a:pt x="3271" y="10247"/>
                    <a:pt x="2654" y="10123"/>
                    <a:pt x="1605" y="9074"/>
                  </a:cubicBezTo>
                  <a:lnTo>
                    <a:pt x="494" y="7963"/>
                  </a:lnTo>
                  <a:cubicBezTo>
                    <a:pt x="432" y="7901"/>
                    <a:pt x="432" y="7747"/>
                    <a:pt x="494" y="7654"/>
                  </a:cubicBezTo>
                  <a:lnTo>
                    <a:pt x="6450" y="1729"/>
                  </a:lnTo>
                  <a:cubicBezTo>
                    <a:pt x="6543" y="1636"/>
                    <a:pt x="6543" y="1513"/>
                    <a:pt x="6450" y="1420"/>
                  </a:cubicBezTo>
                  <a:cubicBezTo>
                    <a:pt x="6404" y="1390"/>
                    <a:pt x="6350" y="1374"/>
                    <a:pt x="6300" y="1374"/>
                  </a:cubicBezTo>
                  <a:cubicBezTo>
                    <a:pt x="6250" y="1374"/>
                    <a:pt x="6203" y="1390"/>
                    <a:pt x="6172" y="1420"/>
                  </a:cubicBezTo>
                  <a:lnTo>
                    <a:pt x="247" y="7377"/>
                  </a:lnTo>
                  <a:cubicBezTo>
                    <a:pt x="0" y="7624"/>
                    <a:pt x="0" y="7994"/>
                    <a:pt x="247" y="8241"/>
                  </a:cubicBezTo>
                  <a:lnTo>
                    <a:pt x="1358" y="9352"/>
                  </a:lnTo>
                  <a:cubicBezTo>
                    <a:pt x="2376" y="10401"/>
                    <a:pt x="3086" y="10648"/>
                    <a:pt x="3487" y="10648"/>
                  </a:cubicBezTo>
                  <a:cubicBezTo>
                    <a:pt x="3734" y="10648"/>
                    <a:pt x="4012" y="10555"/>
                    <a:pt x="4197" y="10370"/>
                  </a:cubicBezTo>
                  <a:cubicBezTo>
                    <a:pt x="4599" y="9907"/>
                    <a:pt x="4784" y="9321"/>
                    <a:pt x="4753" y="8704"/>
                  </a:cubicBezTo>
                  <a:cubicBezTo>
                    <a:pt x="4633" y="6522"/>
                    <a:pt x="6395" y="4717"/>
                    <a:pt x="8552" y="4717"/>
                  </a:cubicBezTo>
                  <a:cubicBezTo>
                    <a:pt x="8623" y="4717"/>
                    <a:pt x="8694" y="4719"/>
                    <a:pt x="8765" y="4723"/>
                  </a:cubicBezTo>
                  <a:cubicBezTo>
                    <a:pt x="8802" y="4725"/>
                    <a:pt x="8839" y="4726"/>
                    <a:pt x="8876" y="4726"/>
                  </a:cubicBezTo>
                  <a:cubicBezTo>
                    <a:pt x="9429" y="4726"/>
                    <a:pt x="9996" y="4514"/>
                    <a:pt x="10401" y="4167"/>
                  </a:cubicBezTo>
                  <a:cubicBezTo>
                    <a:pt x="10617" y="3951"/>
                    <a:pt x="10709" y="3704"/>
                    <a:pt x="10709" y="3426"/>
                  </a:cubicBezTo>
                  <a:cubicBezTo>
                    <a:pt x="10709" y="3056"/>
                    <a:pt x="10462" y="2346"/>
                    <a:pt x="9413" y="1297"/>
                  </a:cubicBezTo>
                  <a:lnTo>
                    <a:pt x="8302" y="186"/>
                  </a:lnTo>
                  <a:cubicBezTo>
                    <a:pt x="8178" y="63"/>
                    <a:pt x="8016" y="1"/>
                    <a:pt x="78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286" name="Google Shape;13286;p25"/>
            <p:cNvSpPr/>
            <p:nvPr/>
          </p:nvSpPr>
          <p:spPr>
            <a:xfrm>
              <a:off x="4806513" y="3022356"/>
              <a:ext cx="348750" cy="345050"/>
            </a:xfrm>
            <a:custGeom>
              <a:avLst/>
              <a:gdLst/>
              <a:ahLst/>
              <a:cxnLst/>
              <a:rect l="l" t="t" r="r" b="b"/>
              <a:pathLst>
                <a:path w="13950" h="13802" extrusionOk="0">
                  <a:moveTo>
                    <a:pt x="11666" y="394"/>
                  </a:moveTo>
                  <a:cubicBezTo>
                    <a:pt x="11820" y="394"/>
                    <a:pt x="11974" y="456"/>
                    <a:pt x="12098" y="579"/>
                  </a:cubicBezTo>
                  <a:lnTo>
                    <a:pt x="13178" y="1659"/>
                  </a:lnTo>
                  <a:cubicBezTo>
                    <a:pt x="13425" y="1875"/>
                    <a:pt x="13425" y="2276"/>
                    <a:pt x="13178" y="2523"/>
                  </a:cubicBezTo>
                  <a:lnTo>
                    <a:pt x="12746" y="2955"/>
                  </a:lnTo>
                  <a:cubicBezTo>
                    <a:pt x="12777" y="2925"/>
                    <a:pt x="11604" y="1752"/>
                    <a:pt x="11512" y="1659"/>
                  </a:cubicBezTo>
                  <a:lnTo>
                    <a:pt x="10833" y="980"/>
                  </a:lnTo>
                  <a:lnTo>
                    <a:pt x="11234" y="610"/>
                  </a:lnTo>
                  <a:lnTo>
                    <a:pt x="11234" y="579"/>
                  </a:lnTo>
                  <a:cubicBezTo>
                    <a:pt x="11357" y="456"/>
                    <a:pt x="11512" y="394"/>
                    <a:pt x="11666" y="394"/>
                  </a:cubicBezTo>
                  <a:close/>
                  <a:moveTo>
                    <a:pt x="1080" y="10763"/>
                  </a:moveTo>
                  <a:lnTo>
                    <a:pt x="2531" y="12183"/>
                  </a:lnTo>
                  <a:cubicBezTo>
                    <a:pt x="2680" y="12363"/>
                    <a:pt x="2859" y="12513"/>
                    <a:pt x="3039" y="12663"/>
                  </a:cubicBezTo>
                  <a:lnTo>
                    <a:pt x="3039" y="12663"/>
                  </a:lnTo>
                  <a:lnTo>
                    <a:pt x="2623" y="13078"/>
                  </a:lnTo>
                  <a:cubicBezTo>
                    <a:pt x="2500" y="13201"/>
                    <a:pt x="2346" y="13263"/>
                    <a:pt x="2191" y="13263"/>
                  </a:cubicBezTo>
                  <a:cubicBezTo>
                    <a:pt x="2037" y="13263"/>
                    <a:pt x="1883" y="13201"/>
                    <a:pt x="1759" y="13078"/>
                  </a:cubicBezTo>
                  <a:lnTo>
                    <a:pt x="710" y="11998"/>
                  </a:lnTo>
                  <a:cubicBezTo>
                    <a:pt x="463" y="11751"/>
                    <a:pt x="463" y="11381"/>
                    <a:pt x="710" y="11134"/>
                  </a:cubicBezTo>
                  <a:lnTo>
                    <a:pt x="1080" y="10763"/>
                  </a:lnTo>
                  <a:close/>
                  <a:moveTo>
                    <a:pt x="11666" y="0"/>
                  </a:moveTo>
                  <a:cubicBezTo>
                    <a:pt x="11411" y="0"/>
                    <a:pt x="11157" y="101"/>
                    <a:pt x="10956" y="301"/>
                  </a:cubicBezTo>
                  <a:lnTo>
                    <a:pt x="10524" y="702"/>
                  </a:lnTo>
                  <a:cubicBezTo>
                    <a:pt x="10324" y="569"/>
                    <a:pt x="10095" y="505"/>
                    <a:pt x="9870" y="505"/>
                  </a:cubicBezTo>
                  <a:cubicBezTo>
                    <a:pt x="9574" y="505"/>
                    <a:pt x="9284" y="616"/>
                    <a:pt x="9073" y="826"/>
                  </a:cubicBezTo>
                  <a:lnTo>
                    <a:pt x="926" y="8973"/>
                  </a:lnTo>
                  <a:cubicBezTo>
                    <a:pt x="556" y="9375"/>
                    <a:pt x="494" y="9961"/>
                    <a:pt x="802" y="10424"/>
                  </a:cubicBezTo>
                  <a:lnTo>
                    <a:pt x="401" y="10856"/>
                  </a:lnTo>
                  <a:cubicBezTo>
                    <a:pt x="0" y="11257"/>
                    <a:pt x="0" y="11905"/>
                    <a:pt x="401" y="12306"/>
                  </a:cubicBezTo>
                  <a:lnTo>
                    <a:pt x="1451" y="13356"/>
                  </a:lnTo>
                  <a:cubicBezTo>
                    <a:pt x="1651" y="13556"/>
                    <a:pt x="1914" y="13657"/>
                    <a:pt x="2176" y="13657"/>
                  </a:cubicBezTo>
                  <a:cubicBezTo>
                    <a:pt x="2438" y="13657"/>
                    <a:pt x="2700" y="13556"/>
                    <a:pt x="2901" y="13356"/>
                  </a:cubicBezTo>
                  <a:lnTo>
                    <a:pt x="3364" y="12924"/>
                  </a:lnTo>
                  <a:cubicBezTo>
                    <a:pt x="3889" y="13387"/>
                    <a:pt x="4568" y="13695"/>
                    <a:pt x="5277" y="13788"/>
                  </a:cubicBezTo>
                  <a:cubicBezTo>
                    <a:pt x="5358" y="13797"/>
                    <a:pt x="5438" y="13801"/>
                    <a:pt x="5518" y="13801"/>
                  </a:cubicBezTo>
                  <a:cubicBezTo>
                    <a:pt x="5991" y="13801"/>
                    <a:pt x="6451" y="13646"/>
                    <a:pt x="6821" y="13356"/>
                  </a:cubicBezTo>
                  <a:cubicBezTo>
                    <a:pt x="6913" y="13263"/>
                    <a:pt x="6913" y="13140"/>
                    <a:pt x="6851" y="13078"/>
                  </a:cubicBezTo>
                  <a:cubicBezTo>
                    <a:pt x="6816" y="13024"/>
                    <a:pt x="6748" y="12991"/>
                    <a:pt x="6686" y="12991"/>
                  </a:cubicBezTo>
                  <a:cubicBezTo>
                    <a:pt x="6642" y="12991"/>
                    <a:pt x="6600" y="13008"/>
                    <a:pt x="6574" y="13047"/>
                  </a:cubicBezTo>
                  <a:cubicBezTo>
                    <a:pt x="6266" y="13278"/>
                    <a:pt x="5916" y="13402"/>
                    <a:pt x="5558" y="13402"/>
                  </a:cubicBezTo>
                  <a:cubicBezTo>
                    <a:pt x="5485" y="13402"/>
                    <a:pt x="5412" y="13397"/>
                    <a:pt x="5339" y="13387"/>
                  </a:cubicBezTo>
                  <a:cubicBezTo>
                    <a:pt x="4629" y="13263"/>
                    <a:pt x="3981" y="12955"/>
                    <a:pt x="3487" y="12492"/>
                  </a:cubicBezTo>
                  <a:cubicBezTo>
                    <a:pt x="3241" y="12306"/>
                    <a:pt x="3025" y="12090"/>
                    <a:pt x="2808" y="11874"/>
                  </a:cubicBezTo>
                  <a:lnTo>
                    <a:pt x="1235" y="10300"/>
                  </a:lnTo>
                  <a:cubicBezTo>
                    <a:pt x="957" y="10023"/>
                    <a:pt x="957" y="9560"/>
                    <a:pt x="1235" y="9251"/>
                  </a:cubicBezTo>
                  <a:lnTo>
                    <a:pt x="9351" y="1135"/>
                  </a:lnTo>
                  <a:cubicBezTo>
                    <a:pt x="9490" y="980"/>
                    <a:pt x="9675" y="903"/>
                    <a:pt x="9864" y="903"/>
                  </a:cubicBezTo>
                  <a:cubicBezTo>
                    <a:pt x="10053" y="903"/>
                    <a:pt x="10246" y="980"/>
                    <a:pt x="10401" y="1135"/>
                  </a:cubicBezTo>
                  <a:lnTo>
                    <a:pt x="11974" y="2708"/>
                  </a:lnTo>
                  <a:cubicBezTo>
                    <a:pt x="12715" y="3418"/>
                    <a:pt x="13610" y="4468"/>
                    <a:pt x="13487" y="5579"/>
                  </a:cubicBezTo>
                  <a:cubicBezTo>
                    <a:pt x="13456" y="6011"/>
                    <a:pt x="13240" y="6412"/>
                    <a:pt x="12900" y="6690"/>
                  </a:cubicBezTo>
                  <a:lnTo>
                    <a:pt x="12869" y="6690"/>
                  </a:lnTo>
                  <a:cubicBezTo>
                    <a:pt x="12384" y="7202"/>
                    <a:pt x="11734" y="7479"/>
                    <a:pt x="11063" y="7479"/>
                  </a:cubicBezTo>
                  <a:cubicBezTo>
                    <a:pt x="10966" y="7479"/>
                    <a:pt x="10868" y="7473"/>
                    <a:pt x="10771" y="7461"/>
                  </a:cubicBezTo>
                  <a:cubicBezTo>
                    <a:pt x="10701" y="7456"/>
                    <a:pt x="10632" y="7454"/>
                    <a:pt x="10563" y="7454"/>
                  </a:cubicBezTo>
                  <a:cubicBezTo>
                    <a:pt x="8836" y="7454"/>
                    <a:pt x="7443" y="8920"/>
                    <a:pt x="7561" y="10671"/>
                  </a:cubicBezTo>
                  <a:cubicBezTo>
                    <a:pt x="7623" y="11319"/>
                    <a:pt x="7438" y="11967"/>
                    <a:pt x="7067" y="12492"/>
                  </a:cubicBezTo>
                  <a:cubicBezTo>
                    <a:pt x="7006" y="12584"/>
                    <a:pt x="7006" y="12708"/>
                    <a:pt x="7098" y="12769"/>
                  </a:cubicBezTo>
                  <a:cubicBezTo>
                    <a:pt x="7140" y="12797"/>
                    <a:pt x="7188" y="12812"/>
                    <a:pt x="7233" y="12812"/>
                  </a:cubicBezTo>
                  <a:cubicBezTo>
                    <a:pt x="7289" y="12812"/>
                    <a:pt x="7342" y="12789"/>
                    <a:pt x="7376" y="12739"/>
                  </a:cubicBezTo>
                  <a:cubicBezTo>
                    <a:pt x="7839" y="12152"/>
                    <a:pt x="8024" y="11411"/>
                    <a:pt x="7962" y="10702"/>
                  </a:cubicBezTo>
                  <a:cubicBezTo>
                    <a:pt x="7901" y="9930"/>
                    <a:pt x="8178" y="9159"/>
                    <a:pt x="8734" y="8634"/>
                  </a:cubicBezTo>
                  <a:cubicBezTo>
                    <a:pt x="9475" y="7893"/>
                    <a:pt x="10092" y="7893"/>
                    <a:pt x="10771" y="7893"/>
                  </a:cubicBezTo>
                  <a:cubicBezTo>
                    <a:pt x="10846" y="7898"/>
                    <a:pt x="10920" y="7901"/>
                    <a:pt x="10995" y="7901"/>
                  </a:cubicBezTo>
                  <a:cubicBezTo>
                    <a:pt x="11809" y="7901"/>
                    <a:pt x="12582" y="7592"/>
                    <a:pt x="13147" y="6998"/>
                  </a:cubicBezTo>
                  <a:cubicBezTo>
                    <a:pt x="13579" y="6690"/>
                    <a:pt x="13826" y="6165"/>
                    <a:pt x="13888" y="5640"/>
                  </a:cubicBezTo>
                  <a:cubicBezTo>
                    <a:pt x="13950" y="4900"/>
                    <a:pt x="13672" y="4097"/>
                    <a:pt x="13024" y="3264"/>
                  </a:cubicBezTo>
                  <a:lnTo>
                    <a:pt x="13456" y="2801"/>
                  </a:lnTo>
                  <a:cubicBezTo>
                    <a:pt x="13857" y="2400"/>
                    <a:pt x="13857" y="1752"/>
                    <a:pt x="13456" y="1351"/>
                  </a:cubicBezTo>
                  <a:lnTo>
                    <a:pt x="12376" y="301"/>
                  </a:lnTo>
                  <a:cubicBezTo>
                    <a:pt x="12175" y="101"/>
                    <a:pt x="11920" y="0"/>
                    <a:pt x="1166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287" name="Google Shape;13287;p25"/>
          <p:cNvGrpSpPr/>
          <p:nvPr/>
        </p:nvGrpSpPr>
        <p:grpSpPr>
          <a:xfrm>
            <a:off x="6248738" y="2318837"/>
            <a:ext cx="348750" cy="345675"/>
            <a:chOff x="4806513" y="2463556"/>
            <a:chExt cx="348750" cy="345675"/>
          </a:xfrm>
        </p:grpSpPr>
        <p:sp>
          <p:nvSpPr>
            <p:cNvPr id="13288" name="Google Shape;13288;p25"/>
            <p:cNvSpPr/>
            <p:nvPr/>
          </p:nvSpPr>
          <p:spPr>
            <a:xfrm>
              <a:off x="4966988" y="2641406"/>
              <a:ext cx="10050" cy="9275"/>
            </a:xfrm>
            <a:custGeom>
              <a:avLst/>
              <a:gdLst/>
              <a:ahLst/>
              <a:cxnLst/>
              <a:rect l="l" t="t" r="r" b="b"/>
              <a:pathLst>
                <a:path w="402" h="371" extrusionOk="0">
                  <a:moveTo>
                    <a:pt x="213" y="0"/>
                  </a:moveTo>
                  <a:cubicBezTo>
                    <a:pt x="162" y="0"/>
                    <a:pt x="108" y="16"/>
                    <a:pt x="62" y="47"/>
                  </a:cubicBezTo>
                  <a:cubicBezTo>
                    <a:pt x="0" y="139"/>
                    <a:pt x="0" y="263"/>
                    <a:pt x="62" y="325"/>
                  </a:cubicBezTo>
                  <a:cubicBezTo>
                    <a:pt x="108" y="355"/>
                    <a:pt x="162" y="371"/>
                    <a:pt x="213" y="371"/>
                  </a:cubicBezTo>
                  <a:cubicBezTo>
                    <a:pt x="263" y="371"/>
                    <a:pt x="309" y="355"/>
                    <a:pt x="340" y="325"/>
                  </a:cubicBezTo>
                  <a:cubicBezTo>
                    <a:pt x="402" y="263"/>
                    <a:pt x="402" y="139"/>
                    <a:pt x="340" y="47"/>
                  </a:cubicBezTo>
                  <a:cubicBezTo>
                    <a:pt x="309" y="16"/>
                    <a:pt x="263" y="0"/>
                    <a:pt x="2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289" name="Google Shape;13289;p25"/>
            <p:cNvSpPr/>
            <p:nvPr/>
          </p:nvSpPr>
          <p:spPr>
            <a:xfrm>
              <a:off x="4806513" y="2463556"/>
              <a:ext cx="348750" cy="345675"/>
            </a:xfrm>
            <a:custGeom>
              <a:avLst/>
              <a:gdLst/>
              <a:ahLst/>
              <a:cxnLst/>
              <a:rect l="l" t="t" r="r" b="b"/>
              <a:pathLst>
                <a:path w="13950" h="13827" extrusionOk="0">
                  <a:moveTo>
                    <a:pt x="13332" y="2871"/>
                  </a:moveTo>
                  <a:cubicBezTo>
                    <a:pt x="13394" y="2871"/>
                    <a:pt x="13425" y="2902"/>
                    <a:pt x="13456" y="2933"/>
                  </a:cubicBezTo>
                  <a:cubicBezTo>
                    <a:pt x="13487" y="2964"/>
                    <a:pt x="13518" y="3025"/>
                    <a:pt x="13518" y="3056"/>
                  </a:cubicBezTo>
                  <a:lnTo>
                    <a:pt x="13518" y="3828"/>
                  </a:lnTo>
                  <a:cubicBezTo>
                    <a:pt x="13518" y="3951"/>
                    <a:pt x="13487" y="4044"/>
                    <a:pt x="13425" y="4136"/>
                  </a:cubicBezTo>
                  <a:lnTo>
                    <a:pt x="11728" y="6852"/>
                  </a:lnTo>
                  <a:cubicBezTo>
                    <a:pt x="11635" y="6976"/>
                    <a:pt x="11512" y="7068"/>
                    <a:pt x="11326" y="7099"/>
                  </a:cubicBezTo>
                  <a:lnTo>
                    <a:pt x="9691" y="7377"/>
                  </a:lnTo>
                  <a:lnTo>
                    <a:pt x="9506" y="6235"/>
                  </a:lnTo>
                  <a:lnTo>
                    <a:pt x="10771" y="5988"/>
                  </a:lnTo>
                  <a:cubicBezTo>
                    <a:pt x="10833" y="5988"/>
                    <a:pt x="10863" y="5957"/>
                    <a:pt x="10894" y="5895"/>
                  </a:cubicBezTo>
                  <a:lnTo>
                    <a:pt x="12283" y="3704"/>
                  </a:lnTo>
                  <a:cubicBezTo>
                    <a:pt x="12314" y="3673"/>
                    <a:pt x="12314" y="3612"/>
                    <a:pt x="12314" y="3581"/>
                  </a:cubicBezTo>
                  <a:lnTo>
                    <a:pt x="12314" y="3056"/>
                  </a:lnTo>
                  <a:cubicBezTo>
                    <a:pt x="12314" y="2964"/>
                    <a:pt x="12407" y="2871"/>
                    <a:pt x="12499" y="2871"/>
                  </a:cubicBezTo>
                  <a:close/>
                  <a:moveTo>
                    <a:pt x="9104" y="6451"/>
                  </a:moveTo>
                  <a:lnTo>
                    <a:pt x="9259" y="7284"/>
                  </a:lnTo>
                  <a:lnTo>
                    <a:pt x="7407" y="7593"/>
                  </a:lnTo>
                  <a:lnTo>
                    <a:pt x="7561" y="6729"/>
                  </a:lnTo>
                  <a:lnTo>
                    <a:pt x="9104" y="6451"/>
                  </a:lnTo>
                  <a:close/>
                  <a:moveTo>
                    <a:pt x="6666" y="4661"/>
                  </a:moveTo>
                  <a:lnTo>
                    <a:pt x="7469" y="4815"/>
                  </a:lnTo>
                  <a:lnTo>
                    <a:pt x="6203" y="12160"/>
                  </a:lnTo>
                  <a:cubicBezTo>
                    <a:pt x="6203" y="12222"/>
                    <a:pt x="6234" y="12284"/>
                    <a:pt x="6265" y="12346"/>
                  </a:cubicBezTo>
                  <a:cubicBezTo>
                    <a:pt x="6327" y="12376"/>
                    <a:pt x="6388" y="12407"/>
                    <a:pt x="6450" y="12407"/>
                  </a:cubicBezTo>
                  <a:lnTo>
                    <a:pt x="7654" y="12129"/>
                  </a:lnTo>
                  <a:cubicBezTo>
                    <a:pt x="7716" y="12099"/>
                    <a:pt x="7777" y="12037"/>
                    <a:pt x="7777" y="11944"/>
                  </a:cubicBezTo>
                  <a:lnTo>
                    <a:pt x="8148" y="9877"/>
                  </a:lnTo>
                  <a:cubicBezTo>
                    <a:pt x="8148" y="9815"/>
                    <a:pt x="8117" y="9753"/>
                    <a:pt x="8086" y="9722"/>
                  </a:cubicBezTo>
                  <a:lnTo>
                    <a:pt x="7808" y="9414"/>
                  </a:lnTo>
                  <a:cubicBezTo>
                    <a:pt x="7716" y="9352"/>
                    <a:pt x="7716" y="9259"/>
                    <a:pt x="7808" y="9198"/>
                  </a:cubicBezTo>
                  <a:lnTo>
                    <a:pt x="8148" y="8827"/>
                  </a:lnTo>
                  <a:cubicBezTo>
                    <a:pt x="8178" y="8796"/>
                    <a:pt x="8217" y="8781"/>
                    <a:pt x="8256" y="8781"/>
                  </a:cubicBezTo>
                  <a:cubicBezTo>
                    <a:pt x="8294" y="8781"/>
                    <a:pt x="8333" y="8796"/>
                    <a:pt x="8364" y="8827"/>
                  </a:cubicBezTo>
                  <a:lnTo>
                    <a:pt x="8888" y="9352"/>
                  </a:lnTo>
                  <a:cubicBezTo>
                    <a:pt x="8981" y="9445"/>
                    <a:pt x="9043" y="9568"/>
                    <a:pt x="9012" y="9722"/>
                  </a:cubicBezTo>
                  <a:lnTo>
                    <a:pt x="8549" y="12500"/>
                  </a:lnTo>
                  <a:cubicBezTo>
                    <a:pt x="8518" y="12654"/>
                    <a:pt x="8394" y="12778"/>
                    <a:pt x="8209" y="12839"/>
                  </a:cubicBezTo>
                  <a:lnTo>
                    <a:pt x="5771" y="13395"/>
                  </a:lnTo>
                  <a:cubicBezTo>
                    <a:pt x="5727" y="13408"/>
                    <a:pt x="5683" y="13415"/>
                    <a:pt x="5642" y="13415"/>
                  </a:cubicBezTo>
                  <a:cubicBezTo>
                    <a:pt x="5397" y="13415"/>
                    <a:pt x="5220" y="13196"/>
                    <a:pt x="5247" y="12932"/>
                  </a:cubicBezTo>
                  <a:lnTo>
                    <a:pt x="6666" y="4661"/>
                  </a:lnTo>
                  <a:close/>
                  <a:moveTo>
                    <a:pt x="10123" y="1"/>
                  </a:moveTo>
                  <a:cubicBezTo>
                    <a:pt x="9938" y="1"/>
                    <a:pt x="9752" y="63"/>
                    <a:pt x="9598" y="155"/>
                  </a:cubicBezTo>
                  <a:lnTo>
                    <a:pt x="8981" y="556"/>
                  </a:lnTo>
                  <a:cubicBezTo>
                    <a:pt x="8888" y="618"/>
                    <a:pt x="8857" y="742"/>
                    <a:pt x="8919" y="834"/>
                  </a:cubicBezTo>
                  <a:cubicBezTo>
                    <a:pt x="8959" y="894"/>
                    <a:pt x="9025" y="928"/>
                    <a:pt x="9091" y="928"/>
                  </a:cubicBezTo>
                  <a:cubicBezTo>
                    <a:pt x="9127" y="928"/>
                    <a:pt x="9164" y="918"/>
                    <a:pt x="9197" y="896"/>
                  </a:cubicBezTo>
                  <a:lnTo>
                    <a:pt x="9814" y="495"/>
                  </a:lnTo>
                  <a:cubicBezTo>
                    <a:pt x="9907" y="433"/>
                    <a:pt x="9999" y="402"/>
                    <a:pt x="10123" y="402"/>
                  </a:cubicBezTo>
                  <a:lnTo>
                    <a:pt x="10894" y="402"/>
                  </a:lnTo>
                  <a:cubicBezTo>
                    <a:pt x="10987" y="402"/>
                    <a:pt x="11079" y="495"/>
                    <a:pt x="11079" y="587"/>
                  </a:cubicBezTo>
                  <a:lnTo>
                    <a:pt x="11079" y="1420"/>
                  </a:lnTo>
                  <a:cubicBezTo>
                    <a:pt x="11079" y="1513"/>
                    <a:pt x="10987" y="1606"/>
                    <a:pt x="10894" y="1606"/>
                  </a:cubicBezTo>
                  <a:lnTo>
                    <a:pt x="10339" y="1606"/>
                  </a:lnTo>
                  <a:cubicBezTo>
                    <a:pt x="10308" y="1606"/>
                    <a:pt x="10277" y="1606"/>
                    <a:pt x="10246" y="1637"/>
                  </a:cubicBezTo>
                  <a:lnTo>
                    <a:pt x="8024" y="3025"/>
                  </a:lnTo>
                  <a:cubicBezTo>
                    <a:pt x="7962" y="3056"/>
                    <a:pt x="7932" y="3118"/>
                    <a:pt x="7932" y="3180"/>
                  </a:cubicBezTo>
                  <a:lnTo>
                    <a:pt x="7716" y="4445"/>
                  </a:lnTo>
                  <a:lnTo>
                    <a:pt x="6543" y="4260"/>
                  </a:lnTo>
                  <a:lnTo>
                    <a:pt x="6821" y="2624"/>
                  </a:lnTo>
                  <a:cubicBezTo>
                    <a:pt x="6851" y="2439"/>
                    <a:pt x="6944" y="2315"/>
                    <a:pt x="7098" y="2223"/>
                  </a:cubicBezTo>
                  <a:lnTo>
                    <a:pt x="8518" y="1328"/>
                  </a:lnTo>
                  <a:cubicBezTo>
                    <a:pt x="8678" y="1195"/>
                    <a:pt x="8562" y="970"/>
                    <a:pt x="8388" y="970"/>
                  </a:cubicBezTo>
                  <a:cubicBezTo>
                    <a:pt x="8361" y="970"/>
                    <a:pt x="8332" y="976"/>
                    <a:pt x="8302" y="988"/>
                  </a:cubicBezTo>
                  <a:lnTo>
                    <a:pt x="6882" y="1883"/>
                  </a:lnTo>
                  <a:cubicBezTo>
                    <a:pt x="6635" y="2007"/>
                    <a:pt x="6450" y="2254"/>
                    <a:pt x="6419" y="2562"/>
                  </a:cubicBezTo>
                  <a:lnTo>
                    <a:pt x="6142" y="4229"/>
                  </a:lnTo>
                  <a:cubicBezTo>
                    <a:pt x="6111" y="4352"/>
                    <a:pt x="6172" y="4476"/>
                    <a:pt x="6265" y="4568"/>
                  </a:cubicBezTo>
                  <a:lnTo>
                    <a:pt x="5926" y="6605"/>
                  </a:lnTo>
                  <a:lnTo>
                    <a:pt x="2006" y="7284"/>
                  </a:lnTo>
                  <a:lnTo>
                    <a:pt x="2006" y="7284"/>
                  </a:lnTo>
                  <a:lnTo>
                    <a:pt x="2160" y="6513"/>
                  </a:lnTo>
                  <a:lnTo>
                    <a:pt x="4012" y="6204"/>
                  </a:lnTo>
                  <a:lnTo>
                    <a:pt x="4228" y="6420"/>
                  </a:lnTo>
                  <a:cubicBezTo>
                    <a:pt x="4336" y="6528"/>
                    <a:pt x="4475" y="6582"/>
                    <a:pt x="4618" y="6582"/>
                  </a:cubicBezTo>
                  <a:cubicBezTo>
                    <a:pt x="4761" y="6582"/>
                    <a:pt x="4907" y="6528"/>
                    <a:pt x="5031" y="6420"/>
                  </a:cubicBezTo>
                  <a:lnTo>
                    <a:pt x="5370" y="6081"/>
                  </a:lnTo>
                  <a:cubicBezTo>
                    <a:pt x="5586" y="5865"/>
                    <a:pt x="5586" y="5494"/>
                    <a:pt x="5370" y="5278"/>
                  </a:cubicBezTo>
                  <a:lnTo>
                    <a:pt x="4876" y="4754"/>
                  </a:lnTo>
                  <a:cubicBezTo>
                    <a:pt x="4705" y="4607"/>
                    <a:pt x="4515" y="4518"/>
                    <a:pt x="4305" y="4518"/>
                  </a:cubicBezTo>
                  <a:cubicBezTo>
                    <a:pt x="4250" y="4518"/>
                    <a:pt x="4194" y="4525"/>
                    <a:pt x="4136" y="4538"/>
                  </a:cubicBezTo>
                  <a:lnTo>
                    <a:pt x="1358" y="5000"/>
                  </a:lnTo>
                  <a:cubicBezTo>
                    <a:pt x="1049" y="5062"/>
                    <a:pt x="772" y="5278"/>
                    <a:pt x="710" y="5618"/>
                  </a:cubicBezTo>
                  <a:lnTo>
                    <a:pt x="124" y="8087"/>
                  </a:lnTo>
                  <a:cubicBezTo>
                    <a:pt x="0" y="8580"/>
                    <a:pt x="370" y="9074"/>
                    <a:pt x="895" y="9074"/>
                  </a:cubicBezTo>
                  <a:cubicBezTo>
                    <a:pt x="957" y="9074"/>
                    <a:pt x="2130" y="8889"/>
                    <a:pt x="2130" y="8889"/>
                  </a:cubicBezTo>
                  <a:lnTo>
                    <a:pt x="2160" y="8889"/>
                  </a:lnTo>
                  <a:cubicBezTo>
                    <a:pt x="2253" y="8858"/>
                    <a:pt x="2315" y="8766"/>
                    <a:pt x="2315" y="8673"/>
                  </a:cubicBezTo>
                  <a:cubicBezTo>
                    <a:pt x="2288" y="8566"/>
                    <a:pt x="2215" y="8482"/>
                    <a:pt x="2115" y="8482"/>
                  </a:cubicBezTo>
                  <a:cubicBezTo>
                    <a:pt x="2100" y="8482"/>
                    <a:pt x="2084" y="8484"/>
                    <a:pt x="2068" y="8488"/>
                  </a:cubicBezTo>
                  <a:lnTo>
                    <a:pt x="988" y="8673"/>
                  </a:lnTo>
                  <a:cubicBezTo>
                    <a:pt x="970" y="8675"/>
                    <a:pt x="953" y="8676"/>
                    <a:pt x="936" y="8676"/>
                  </a:cubicBezTo>
                  <a:cubicBezTo>
                    <a:pt x="655" y="8676"/>
                    <a:pt x="467" y="8441"/>
                    <a:pt x="525" y="8179"/>
                  </a:cubicBezTo>
                  <a:lnTo>
                    <a:pt x="1111" y="5710"/>
                  </a:lnTo>
                  <a:cubicBezTo>
                    <a:pt x="1142" y="5556"/>
                    <a:pt x="1265" y="5433"/>
                    <a:pt x="1420" y="5402"/>
                  </a:cubicBezTo>
                  <a:lnTo>
                    <a:pt x="4228" y="4939"/>
                  </a:lnTo>
                  <a:cubicBezTo>
                    <a:pt x="4259" y="4931"/>
                    <a:pt x="4290" y="4927"/>
                    <a:pt x="4320" y="4927"/>
                  </a:cubicBezTo>
                  <a:cubicBezTo>
                    <a:pt x="4411" y="4927"/>
                    <a:pt x="4498" y="4962"/>
                    <a:pt x="4568" y="5031"/>
                  </a:cubicBezTo>
                  <a:lnTo>
                    <a:pt x="5092" y="5556"/>
                  </a:lnTo>
                  <a:cubicBezTo>
                    <a:pt x="5154" y="5618"/>
                    <a:pt x="5154" y="5710"/>
                    <a:pt x="5092" y="5772"/>
                  </a:cubicBezTo>
                  <a:lnTo>
                    <a:pt x="4722" y="6142"/>
                  </a:lnTo>
                  <a:cubicBezTo>
                    <a:pt x="4691" y="6173"/>
                    <a:pt x="4652" y="6189"/>
                    <a:pt x="4614" y="6189"/>
                  </a:cubicBezTo>
                  <a:cubicBezTo>
                    <a:pt x="4575" y="6189"/>
                    <a:pt x="4537" y="6173"/>
                    <a:pt x="4506" y="6142"/>
                  </a:cubicBezTo>
                  <a:lnTo>
                    <a:pt x="4228" y="5834"/>
                  </a:lnTo>
                  <a:cubicBezTo>
                    <a:pt x="4166" y="5803"/>
                    <a:pt x="4105" y="5772"/>
                    <a:pt x="4043" y="5772"/>
                  </a:cubicBezTo>
                  <a:lnTo>
                    <a:pt x="1975" y="6142"/>
                  </a:lnTo>
                  <a:cubicBezTo>
                    <a:pt x="1883" y="6142"/>
                    <a:pt x="1821" y="6204"/>
                    <a:pt x="1821" y="6297"/>
                  </a:cubicBezTo>
                  <a:cubicBezTo>
                    <a:pt x="1821" y="6297"/>
                    <a:pt x="1543" y="7439"/>
                    <a:pt x="1543" y="7469"/>
                  </a:cubicBezTo>
                  <a:cubicBezTo>
                    <a:pt x="1512" y="7593"/>
                    <a:pt x="1605" y="7716"/>
                    <a:pt x="1759" y="7716"/>
                  </a:cubicBezTo>
                  <a:lnTo>
                    <a:pt x="5833" y="7006"/>
                  </a:lnTo>
                  <a:lnTo>
                    <a:pt x="5710" y="7871"/>
                  </a:lnTo>
                  <a:lnTo>
                    <a:pt x="2870" y="8364"/>
                  </a:lnTo>
                  <a:cubicBezTo>
                    <a:pt x="2778" y="8364"/>
                    <a:pt x="2685" y="8488"/>
                    <a:pt x="2716" y="8580"/>
                  </a:cubicBezTo>
                  <a:cubicBezTo>
                    <a:pt x="2747" y="8704"/>
                    <a:pt x="2839" y="8766"/>
                    <a:pt x="2963" y="8766"/>
                  </a:cubicBezTo>
                  <a:lnTo>
                    <a:pt x="5648" y="8303"/>
                  </a:lnTo>
                  <a:lnTo>
                    <a:pt x="4876" y="12870"/>
                  </a:lnTo>
                  <a:cubicBezTo>
                    <a:pt x="4815" y="13210"/>
                    <a:pt x="4969" y="13549"/>
                    <a:pt x="5277" y="13703"/>
                  </a:cubicBezTo>
                  <a:cubicBezTo>
                    <a:pt x="5401" y="13796"/>
                    <a:pt x="5524" y="13827"/>
                    <a:pt x="5679" y="13827"/>
                  </a:cubicBezTo>
                  <a:cubicBezTo>
                    <a:pt x="5740" y="13827"/>
                    <a:pt x="5833" y="13827"/>
                    <a:pt x="5895" y="13796"/>
                  </a:cubicBezTo>
                  <a:lnTo>
                    <a:pt x="8333" y="13210"/>
                  </a:lnTo>
                  <a:cubicBezTo>
                    <a:pt x="8672" y="13148"/>
                    <a:pt x="8919" y="12870"/>
                    <a:pt x="8950" y="12562"/>
                  </a:cubicBezTo>
                  <a:lnTo>
                    <a:pt x="9444" y="9784"/>
                  </a:lnTo>
                  <a:cubicBezTo>
                    <a:pt x="9475" y="9506"/>
                    <a:pt x="9382" y="9259"/>
                    <a:pt x="9197" y="9074"/>
                  </a:cubicBezTo>
                  <a:lnTo>
                    <a:pt x="8703" y="8550"/>
                  </a:lnTo>
                  <a:cubicBezTo>
                    <a:pt x="8580" y="8442"/>
                    <a:pt x="8433" y="8388"/>
                    <a:pt x="8290" y="8388"/>
                  </a:cubicBezTo>
                  <a:cubicBezTo>
                    <a:pt x="8148" y="8388"/>
                    <a:pt x="8009" y="8442"/>
                    <a:pt x="7901" y="8550"/>
                  </a:cubicBezTo>
                  <a:lnTo>
                    <a:pt x="7530" y="8889"/>
                  </a:lnTo>
                  <a:cubicBezTo>
                    <a:pt x="7314" y="9136"/>
                    <a:pt x="7314" y="9475"/>
                    <a:pt x="7530" y="9691"/>
                  </a:cubicBezTo>
                  <a:lnTo>
                    <a:pt x="7746" y="9907"/>
                  </a:lnTo>
                  <a:lnTo>
                    <a:pt x="7438" y="11759"/>
                  </a:lnTo>
                  <a:lnTo>
                    <a:pt x="6697" y="11944"/>
                  </a:lnTo>
                  <a:lnTo>
                    <a:pt x="6697" y="11944"/>
                  </a:lnTo>
                  <a:lnTo>
                    <a:pt x="7376" y="7994"/>
                  </a:lnTo>
                  <a:lnTo>
                    <a:pt x="9413" y="7655"/>
                  </a:lnTo>
                  <a:cubicBezTo>
                    <a:pt x="9475" y="7747"/>
                    <a:pt x="9567" y="7809"/>
                    <a:pt x="9691" y="7809"/>
                  </a:cubicBezTo>
                  <a:lnTo>
                    <a:pt x="9752" y="7809"/>
                  </a:lnTo>
                  <a:lnTo>
                    <a:pt x="11419" y="7500"/>
                  </a:lnTo>
                  <a:cubicBezTo>
                    <a:pt x="11697" y="7469"/>
                    <a:pt x="11944" y="7315"/>
                    <a:pt x="12098" y="7068"/>
                  </a:cubicBezTo>
                  <a:lnTo>
                    <a:pt x="13795" y="4352"/>
                  </a:lnTo>
                  <a:cubicBezTo>
                    <a:pt x="13888" y="4198"/>
                    <a:pt x="13950" y="4013"/>
                    <a:pt x="13950" y="3828"/>
                  </a:cubicBezTo>
                  <a:lnTo>
                    <a:pt x="13950" y="3056"/>
                  </a:lnTo>
                  <a:cubicBezTo>
                    <a:pt x="13950" y="2748"/>
                    <a:pt x="13672" y="2470"/>
                    <a:pt x="13363" y="2470"/>
                  </a:cubicBezTo>
                  <a:lnTo>
                    <a:pt x="12530" y="2470"/>
                  </a:lnTo>
                  <a:cubicBezTo>
                    <a:pt x="12221" y="2470"/>
                    <a:pt x="11944" y="2748"/>
                    <a:pt x="11944" y="3056"/>
                  </a:cubicBezTo>
                  <a:lnTo>
                    <a:pt x="11944" y="3519"/>
                  </a:lnTo>
                  <a:lnTo>
                    <a:pt x="10647" y="5618"/>
                  </a:lnTo>
                  <a:lnTo>
                    <a:pt x="9413" y="5834"/>
                  </a:lnTo>
                  <a:cubicBezTo>
                    <a:pt x="9289" y="5865"/>
                    <a:pt x="9166" y="5926"/>
                    <a:pt x="9135" y="6050"/>
                  </a:cubicBezTo>
                  <a:lnTo>
                    <a:pt x="7654" y="6297"/>
                  </a:lnTo>
                  <a:lnTo>
                    <a:pt x="7901" y="4815"/>
                  </a:lnTo>
                  <a:cubicBezTo>
                    <a:pt x="7932" y="4815"/>
                    <a:pt x="7962" y="4815"/>
                    <a:pt x="7993" y="4784"/>
                  </a:cubicBezTo>
                  <a:cubicBezTo>
                    <a:pt x="8055" y="4723"/>
                    <a:pt x="8117" y="4630"/>
                    <a:pt x="8148" y="4538"/>
                  </a:cubicBezTo>
                  <a:lnTo>
                    <a:pt x="8333" y="3303"/>
                  </a:lnTo>
                  <a:lnTo>
                    <a:pt x="10431" y="2007"/>
                  </a:lnTo>
                  <a:lnTo>
                    <a:pt x="10894" y="2007"/>
                  </a:lnTo>
                  <a:cubicBezTo>
                    <a:pt x="11234" y="2007"/>
                    <a:pt x="11481" y="1760"/>
                    <a:pt x="11481" y="1420"/>
                  </a:cubicBezTo>
                  <a:lnTo>
                    <a:pt x="11481" y="587"/>
                  </a:lnTo>
                  <a:cubicBezTo>
                    <a:pt x="11481" y="279"/>
                    <a:pt x="11234" y="1"/>
                    <a:pt x="108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290" name="Google Shape;13290;p25"/>
          <p:cNvGrpSpPr/>
          <p:nvPr/>
        </p:nvGrpSpPr>
        <p:grpSpPr>
          <a:xfrm>
            <a:off x="5497231" y="2360887"/>
            <a:ext cx="345675" cy="261575"/>
            <a:chOff x="4051938" y="3063831"/>
            <a:chExt cx="345675" cy="261575"/>
          </a:xfrm>
        </p:grpSpPr>
        <p:sp>
          <p:nvSpPr>
            <p:cNvPr id="13291" name="Google Shape;13291;p25"/>
            <p:cNvSpPr/>
            <p:nvPr/>
          </p:nvSpPr>
          <p:spPr>
            <a:xfrm>
              <a:off x="4222713" y="3063831"/>
              <a:ext cx="174900" cy="261575"/>
            </a:xfrm>
            <a:custGeom>
              <a:avLst/>
              <a:gdLst/>
              <a:ahLst/>
              <a:cxnLst/>
              <a:rect l="l" t="t" r="r" b="b"/>
              <a:pathLst>
                <a:path w="6996" h="10463" extrusionOk="0">
                  <a:moveTo>
                    <a:pt x="4928" y="417"/>
                  </a:moveTo>
                  <a:cubicBezTo>
                    <a:pt x="5128" y="417"/>
                    <a:pt x="5329" y="556"/>
                    <a:pt x="5329" y="833"/>
                  </a:cubicBezTo>
                  <a:lnTo>
                    <a:pt x="5329" y="2222"/>
                  </a:lnTo>
                  <a:cubicBezTo>
                    <a:pt x="5329" y="2346"/>
                    <a:pt x="5421" y="2438"/>
                    <a:pt x="5545" y="2438"/>
                  </a:cubicBezTo>
                  <a:cubicBezTo>
                    <a:pt x="5668" y="2438"/>
                    <a:pt x="5761" y="2346"/>
                    <a:pt x="5730" y="2222"/>
                  </a:cubicBezTo>
                  <a:lnTo>
                    <a:pt x="5730" y="833"/>
                  </a:lnTo>
                  <a:cubicBezTo>
                    <a:pt x="5730" y="617"/>
                    <a:pt x="5915" y="432"/>
                    <a:pt x="6131" y="432"/>
                  </a:cubicBezTo>
                  <a:cubicBezTo>
                    <a:pt x="6347" y="432"/>
                    <a:pt x="6501" y="617"/>
                    <a:pt x="6501" y="833"/>
                  </a:cubicBezTo>
                  <a:lnTo>
                    <a:pt x="6501" y="7685"/>
                  </a:lnTo>
                  <a:lnTo>
                    <a:pt x="2150" y="7685"/>
                  </a:lnTo>
                  <a:lnTo>
                    <a:pt x="2150" y="4568"/>
                  </a:lnTo>
                  <a:cubicBezTo>
                    <a:pt x="2150" y="4506"/>
                    <a:pt x="2119" y="4444"/>
                    <a:pt x="2088" y="4413"/>
                  </a:cubicBezTo>
                  <a:lnTo>
                    <a:pt x="915" y="3549"/>
                  </a:lnTo>
                  <a:cubicBezTo>
                    <a:pt x="569" y="3277"/>
                    <a:pt x="818" y="2806"/>
                    <a:pt x="1154" y="2806"/>
                  </a:cubicBezTo>
                  <a:cubicBezTo>
                    <a:pt x="1236" y="2806"/>
                    <a:pt x="1324" y="2834"/>
                    <a:pt x="1409" y="2901"/>
                  </a:cubicBezTo>
                  <a:lnTo>
                    <a:pt x="1841" y="3210"/>
                  </a:lnTo>
                  <a:cubicBezTo>
                    <a:pt x="1875" y="3235"/>
                    <a:pt x="1914" y="3247"/>
                    <a:pt x="1952" y="3247"/>
                  </a:cubicBezTo>
                  <a:cubicBezTo>
                    <a:pt x="2053" y="3247"/>
                    <a:pt x="2150" y="3167"/>
                    <a:pt x="2150" y="3055"/>
                  </a:cubicBezTo>
                  <a:lnTo>
                    <a:pt x="2150" y="833"/>
                  </a:lnTo>
                  <a:cubicBezTo>
                    <a:pt x="2150" y="556"/>
                    <a:pt x="2351" y="417"/>
                    <a:pt x="2551" y="417"/>
                  </a:cubicBezTo>
                  <a:cubicBezTo>
                    <a:pt x="2752" y="417"/>
                    <a:pt x="2952" y="556"/>
                    <a:pt x="2952" y="833"/>
                  </a:cubicBezTo>
                  <a:lnTo>
                    <a:pt x="2952" y="2222"/>
                  </a:lnTo>
                  <a:cubicBezTo>
                    <a:pt x="2968" y="2346"/>
                    <a:pt x="3060" y="2407"/>
                    <a:pt x="3153" y="2407"/>
                  </a:cubicBezTo>
                  <a:cubicBezTo>
                    <a:pt x="3246" y="2407"/>
                    <a:pt x="3338" y="2346"/>
                    <a:pt x="3354" y="2222"/>
                  </a:cubicBezTo>
                  <a:lnTo>
                    <a:pt x="3354" y="833"/>
                  </a:lnTo>
                  <a:cubicBezTo>
                    <a:pt x="3354" y="617"/>
                    <a:pt x="3539" y="432"/>
                    <a:pt x="3755" y="432"/>
                  </a:cubicBezTo>
                  <a:cubicBezTo>
                    <a:pt x="3971" y="432"/>
                    <a:pt x="4125" y="617"/>
                    <a:pt x="4125" y="833"/>
                  </a:cubicBezTo>
                  <a:lnTo>
                    <a:pt x="4125" y="2222"/>
                  </a:lnTo>
                  <a:cubicBezTo>
                    <a:pt x="4125" y="2346"/>
                    <a:pt x="4218" y="2438"/>
                    <a:pt x="4341" y="2438"/>
                  </a:cubicBezTo>
                  <a:cubicBezTo>
                    <a:pt x="4434" y="2438"/>
                    <a:pt x="4526" y="2346"/>
                    <a:pt x="4526" y="2222"/>
                  </a:cubicBezTo>
                  <a:lnTo>
                    <a:pt x="4526" y="833"/>
                  </a:lnTo>
                  <a:cubicBezTo>
                    <a:pt x="4526" y="556"/>
                    <a:pt x="4727" y="417"/>
                    <a:pt x="4928" y="417"/>
                  </a:cubicBezTo>
                  <a:close/>
                  <a:moveTo>
                    <a:pt x="3770" y="0"/>
                  </a:moveTo>
                  <a:cubicBezTo>
                    <a:pt x="3546" y="0"/>
                    <a:pt x="3323" y="93"/>
                    <a:pt x="3168" y="278"/>
                  </a:cubicBezTo>
                  <a:cubicBezTo>
                    <a:pt x="3014" y="124"/>
                    <a:pt x="2798" y="0"/>
                    <a:pt x="2551" y="0"/>
                  </a:cubicBezTo>
                  <a:cubicBezTo>
                    <a:pt x="2119" y="0"/>
                    <a:pt x="1749" y="371"/>
                    <a:pt x="1749" y="833"/>
                  </a:cubicBezTo>
                  <a:lnTo>
                    <a:pt x="1749" y="2654"/>
                  </a:lnTo>
                  <a:lnTo>
                    <a:pt x="1656" y="2562"/>
                  </a:lnTo>
                  <a:cubicBezTo>
                    <a:pt x="1491" y="2438"/>
                    <a:pt x="1323" y="2385"/>
                    <a:pt x="1164" y="2385"/>
                  </a:cubicBezTo>
                  <a:cubicBezTo>
                    <a:pt x="493" y="2385"/>
                    <a:pt x="0" y="3334"/>
                    <a:pt x="699" y="3858"/>
                  </a:cubicBezTo>
                  <a:lnTo>
                    <a:pt x="1749" y="4660"/>
                  </a:lnTo>
                  <a:lnTo>
                    <a:pt x="1749" y="8857"/>
                  </a:lnTo>
                  <a:cubicBezTo>
                    <a:pt x="1749" y="8950"/>
                    <a:pt x="1841" y="9043"/>
                    <a:pt x="1965" y="9043"/>
                  </a:cubicBezTo>
                  <a:cubicBezTo>
                    <a:pt x="2057" y="9043"/>
                    <a:pt x="2150" y="8950"/>
                    <a:pt x="2150" y="8857"/>
                  </a:cubicBezTo>
                  <a:lnTo>
                    <a:pt x="2150" y="8086"/>
                  </a:lnTo>
                  <a:lnTo>
                    <a:pt x="6594" y="8086"/>
                  </a:lnTo>
                  <a:lnTo>
                    <a:pt x="6594" y="10030"/>
                  </a:lnTo>
                  <a:lnTo>
                    <a:pt x="2150" y="10030"/>
                  </a:lnTo>
                  <a:lnTo>
                    <a:pt x="2150" y="9629"/>
                  </a:lnTo>
                  <a:cubicBezTo>
                    <a:pt x="2150" y="9506"/>
                    <a:pt x="2057" y="9444"/>
                    <a:pt x="1965" y="9444"/>
                  </a:cubicBezTo>
                  <a:cubicBezTo>
                    <a:pt x="1841" y="9444"/>
                    <a:pt x="1749" y="9536"/>
                    <a:pt x="1749" y="9660"/>
                  </a:cubicBezTo>
                  <a:lnTo>
                    <a:pt x="1749" y="10277"/>
                  </a:lnTo>
                  <a:cubicBezTo>
                    <a:pt x="1749" y="10370"/>
                    <a:pt x="1841" y="10462"/>
                    <a:pt x="1965" y="10462"/>
                  </a:cubicBezTo>
                  <a:lnTo>
                    <a:pt x="6779" y="10462"/>
                  </a:lnTo>
                  <a:cubicBezTo>
                    <a:pt x="6903" y="10462"/>
                    <a:pt x="6995" y="10370"/>
                    <a:pt x="6995" y="10277"/>
                  </a:cubicBezTo>
                  <a:lnTo>
                    <a:pt x="6995" y="833"/>
                  </a:lnTo>
                  <a:cubicBezTo>
                    <a:pt x="6995" y="371"/>
                    <a:pt x="6625" y="0"/>
                    <a:pt x="6193" y="0"/>
                  </a:cubicBezTo>
                  <a:cubicBezTo>
                    <a:pt x="6023" y="185"/>
                    <a:pt x="5799" y="278"/>
                    <a:pt x="5579" y="278"/>
                  </a:cubicBezTo>
                  <a:cubicBezTo>
                    <a:pt x="5360" y="278"/>
                    <a:pt x="5144" y="185"/>
                    <a:pt x="4989" y="0"/>
                  </a:cubicBezTo>
                  <a:cubicBezTo>
                    <a:pt x="4742" y="0"/>
                    <a:pt x="4526" y="124"/>
                    <a:pt x="4372" y="278"/>
                  </a:cubicBezTo>
                  <a:cubicBezTo>
                    <a:pt x="4218" y="93"/>
                    <a:pt x="3994" y="0"/>
                    <a:pt x="37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292" name="Google Shape;13292;p25"/>
            <p:cNvSpPr/>
            <p:nvPr/>
          </p:nvSpPr>
          <p:spPr>
            <a:xfrm>
              <a:off x="4051938" y="3063831"/>
              <a:ext cx="175025" cy="261575"/>
            </a:xfrm>
            <a:custGeom>
              <a:avLst/>
              <a:gdLst/>
              <a:ahLst/>
              <a:cxnLst/>
              <a:rect l="l" t="t" r="r" b="b"/>
              <a:pathLst>
                <a:path w="7001" h="10463" extrusionOk="0">
                  <a:moveTo>
                    <a:pt x="4845" y="8086"/>
                  </a:moveTo>
                  <a:lnTo>
                    <a:pt x="4845" y="10061"/>
                  </a:lnTo>
                  <a:lnTo>
                    <a:pt x="401" y="10061"/>
                  </a:lnTo>
                  <a:lnTo>
                    <a:pt x="401" y="8086"/>
                  </a:lnTo>
                  <a:close/>
                  <a:moveTo>
                    <a:pt x="2022" y="0"/>
                  </a:moveTo>
                  <a:cubicBezTo>
                    <a:pt x="1798" y="0"/>
                    <a:pt x="1574" y="93"/>
                    <a:pt x="1420" y="278"/>
                  </a:cubicBezTo>
                  <a:cubicBezTo>
                    <a:pt x="1266" y="124"/>
                    <a:pt x="1049" y="0"/>
                    <a:pt x="833" y="0"/>
                  </a:cubicBezTo>
                  <a:cubicBezTo>
                    <a:pt x="371" y="0"/>
                    <a:pt x="0" y="371"/>
                    <a:pt x="0" y="803"/>
                  </a:cubicBezTo>
                  <a:lnTo>
                    <a:pt x="0" y="4259"/>
                  </a:lnTo>
                  <a:cubicBezTo>
                    <a:pt x="0" y="4366"/>
                    <a:pt x="70" y="4450"/>
                    <a:pt x="169" y="4450"/>
                  </a:cubicBezTo>
                  <a:cubicBezTo>
                    <a:pt x="184" y="4450"/>
                    <a:pt x="200" y="4448"/>
                    <a:pt x="216" y="4444"/>
                  </a:cubicBezTo>
                  <a:cubicBezTo>
                    <a:pt x="309" y="4444"/>
                    <a:pt x="401" y="4383"/>
                    <a:pt x="401" y="4259"/>
                  </a:cubicBezTo>
                  <a:lnTo>
                    <a:pt x="401" y="803"/>
                  </a:lnTo>
                  <a:cubicBezTo>
                    <a:pt x="401" y="540"/>
                    <a:pt x="602" y="409"/>
                    <a:pt x="803" y="409"/>
                  </a:cubicBezTo>
                  <a:cubicBezTo>
                    <a:pt x="1003" y="409"/>
                    <a:pt x="1204" y="540"/>
                    <a:pt x="1204" y="803"/>
                  </a:cubicBezTo>
                  <a:lnTo>
                    <a:pt x="1204" y="2222"/>
                  </a:lnTo>
                  <a:cubicBezTo>
                    <a:pt x="1204" y="2346"/>
                    <a:pt x="1296" y="2438"/>
                    <a:pt x="1420" y="2438"/>
                  </a:cubicBezTo>
                  <a:cubicBezTo>
                    <a:pt x="1543" y="2438"/>
                    <a:pt x="1636" y="2346"/>
                    <a:pt x="1636" y="2222"/>
                  </a:cubicBezTo>
                  <a:lnTo>
                    <a:pt x="1636" y="803"/>
                  </a:lnTo>
                  <a:cubicBezTo>
                    <a:pt x="1636" y="540"/>
                    <a:pt x="1836" y="409"/>
                    <a:pt x="2037" y="409"/>
                  </a:cubicBezTo>
                  <a:cubicBezTo>
                    <a:pt x="2238" y="409"/>
                    <a:pt x="2438" y="540"/>
                    <a:pt x="2438" y="803"/>
                  </a:cubicBezTo>
                  <a:lnTo>
                    <a:pt x="2438" y="2222"/>
                  </a:lnTo>
                  <a:cubicBezTo>
                    <a:pt x="2438" y="2346"/>
                    <a:pt x="2531" y="2438"/>
                    <a:pt x="2623" y="2438"/>
                  </a:cubicBezTo>
                  <a:cubicBezTo>
                    <a:pt x="2747" y="2438"/>
                    <a:pt x="2839" y="2346"/>
                    <a:pt x="2839" y="2222"/>
                  </a:cubicBezTo>
                  <a:lnTo>
                    <a:pt x="2839" y="803"/>
                  </a:lnTo>
                  <a:cubicBezTo>
                    <a:pt x="2839" y="540"/>
                    <a:pt x="3040" y="409"/>
                    <a:pt x="3241" y="409"/>
                  </a:cubicBezTo>
                  <a:cubicBezTo>
                    <a:pt x="3441" y="409"/>
                    <a:pt x="3642" y="540"/>
                    <a:pt x="3642" y="803"/>
                  </a:cubicBezTo>
                  <a:lnTo>
                    <a:pt x="3642" y="2222"/>
                  </a:lnTo>
                  <a:cubicBezTo>
                    <a:pt x="3642" y="2346"/>
                    <a:pt x="3734" y="2438"/>
                    <a:pt x="3827" y="2438"/>
                  </a:cubicBezTo>
                  <a:cubicBezTo>
                    <a:pt x="3950" y="2438"/>
                    <a:pt x="4043" y="2346"/>
                    <a:pt x="4043" y="2222"/>
                  </a:cubicBezTo>
                  <a:lnTo>
                    <a:pt x="4043" y="803"/>
                  </a:lnTo>
                  <a:cubicBezTo>
                    <a:pt x="4043" y="540"/>
                    <a:pt x="4244" y="409"/>
                    <a:pt x="4444" y="409"/>
                  </a:cubicBezTo>
                  <a:cubicBezTo>
                    <a:pt x="4645" y="409"/>
                    <a:pt x="4845" y="540"/>
                    <a:pt x="4845" y="803"/>
                  </a:cubicBezTo>
                  <a:lnTo>
                    <a:pt x="4845" y="3055"/>
                  </a:lnTo>
                  <a:cubicBezTo>
                    <a:pt x="4845" y="3167"/>
                    <a:pt x="4943" y="3247"/>
                    <a:pt x="5043" y="3247"/>
                  </a:cubicBezTo>
                  <a:cubicBezTo>
                    <a:pt x="5081" y="3247"/>
                    <a:pt x="5120" y="3235"/>
                    <a:pt x="5154" y="3210"/>
                  </a:cubicBezTo>
                  <a:lnTo>
                    <a:pt x="5586" y="2901"/>
                  </a:lnTo>
                  <a:cubicBezTo>
                    <a:pt x="5672" y="2834"/>
                    <a:pt x="5760" y="2805"/>
                    <a:pt x="5843" y="2805"/>
                  </a:cubicBezTo>
                  <a:cubicBezTo>
                    <a:pt x="6178" y="2805"/>
                    <a:pt x="6426" y="3271"/>
                    <a:pt x="6080" y="3518"/>
                  </a:cubicBezTo>
                  <a:lnTo>
                    <a:pt x="4907" y="4383"/>
                  </a:lnTo>
                  <a:cubicBezTo>
                    <a:pt x="4876" y="4444"/>
                    <a:pt x="4845" y="4506"/>
                    <a:pt x="4845" y="4568"/>
                  </a:cubicBezTo>
                  <a:lnTo>
                    <a:pt x="4845" y="7685"/>
                  </a:lnTo>
                  <a:lnTo>
                    <a:pt x="401" y="7685"/>
                  </a:lnTo>
                  <a:lnTo>
                    <a:pt x="401" y="5062"/>
                  </a:lnTo>
                  <a:cubicBezTo>
                    <a:pt x="401" y="4969"/>
                    <a:pt x="309" y="4876"/>
                    <a:pt x="216" y="4876"/>
                  </a:cubicBezTo>
                  <a:cubicBezTo>
                    <a:pt x="93" y="4876"/>
                    <a:pt x="0" y="4969"/>
                    <a:pt x="0" y="5062"/>
                  </a:cubicBezTo>
                  <a:lnTo>
                    <a:pt x="0" y="10277"/>
                  </a:lnTo>
                  <a:cubicBezTo>
                    <a:pt x="0" y="10370"/>
                    <a:pt x="93" y="10462"/>
                    <a:pt x="216" y="10462"/>
                  </a:cubicBezTo>
                  <a:lnTo>
                    <a:pt x="5031" y="10462"/>
                  </a:lnTo>
                  <a:cubicBezTo>
                    <a:pt x="5154" y="10462"/>
                    <a:pt x="5247" y="10370"/>
                    <a:pt x="5247" y="10277"/>
                  </a:cubicBezTo>
                  <a:lnTo>
                    <a:pt x="5247" y="4660"/>
                  </a:lnTo>
                  <a:lnTo>
                    <a:pt x="6327" y="3858"/>
                  </a:lnTo>
                  <a:cubicBezTo>
                    <a:pt x="7001" y="3334"/>
                    <a:pt x="6504" y="2385"/>
                    <a:pt x="5831" y="2385"/>
                  </a:cubicBezTo>
                  <a:cubicBezTo>
                    <a:pt x="5673" y="2385"/>
                    <a:pt x="5504" y="2438"/>
                    <a:pt x="5339" y="2562"/>
                  </a:cubicBezTo>
                  <a:lnTo>
                    <a:pt x="5247" y="2623"/>
                  </a:lnTo>
                  <a:lnTo>
                    <a:pt x="5247" y="803"/>
                  </a:lnTo>
                  <a:cubicBezTo>
                    <a:pt x="5247" y="371"/>
                    <a:pt x="4876" y="0"/>
                    <a:pt x="4444" y="0"/>
                  </a:cubicBezTo>
                  <a:cubicBezTo>
                    <a:pt x="4290" y="185"/>
                    <a:pt x="4066" y="278"/>
                    <a:pt x="3842" y="278"/>
                  </a:cubicBezTo>
                  <a:cubicBezTo>
                    <a:pt x="3619" y="278"/>
                    <a:pt x="3395" y="185"/>
                    <a:pt x="3241" y="0"/>
                  </a:cubicBezTo>
                  <a:cubicBezTo>
                    <a:pt x="2994" y="0"/>
                    <a:pt x="2778" y="124"/>
                    <a:pt x="2623" y="278"/>
                  </a:cubicBezTo>
                  <a:cubicBezTo>
                    <a:pt x="2469" y="93"/>
                    <a:pt x="2245" y="0"/>
                    <a:pt x="20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293" name="Google Shape;13293;p25"/>
          <p:cNvGrpSpPr/>
          <p:nvPr/>
        </p:nvGrpSpPr>
        <p:grpSpPr>
          <a:xfrm>
            <a:off x="4802650" y="2343087"/>
            <a:ext cx="347975" cy="297175"/>
            <a:chOff x="3292738" y="3045206"/>
            <a:chExt cx="347975" cy="297175"/>
          </a:xfrm>
        </p:grpSpPr>
        <p:sp>
          <p:nvSpPr>
            <p:cNvPr id="13294" name="Google Shape;13294;p25"/>
            <p:cNvSpPr/>
            <p:nvPr/>
          </p:nvSpPr>
          <p:spPr>
            <a:xfrm>
              <a:off x="3575888" y="3204256"/>
              <a:ext cx="10050" cy="20275"/>
            </a:xfrm>
            <a:custGeom>
              <a:avLst/>
              <a:gdLst/>
              <a:ahLst/>
              <a:cxnLst/>
              <a:rect l="l" t="t" r="r" b="b"/>
              <a:pathLst>
                <a:path w="402" h="811" extrusionOk="0">
                  <a:moveTo>
                    <a:pt x="186" y="0"/>
                  </a:moveTo>
                  <a:cubicBezTo>
                    <a:pt x="93" y="0"/>
                    <a:pt x="0" y="93"/>
                    <a:pt x="0" y="185"/>
                  </a:cubicBezTo>
                  <a:lnTo>
                    <a:pt x="0" y="648"/>
                  </a:lnTo>
                  <a:cubicBezTo>
                    <a:pt x="16" y="756"/>
                    <a:pt x="108" y="810"/>
                    <a:pt x="201" y="810"/>
                  </a:cubicBezTo>
                  <a:cubicBezTo>
                    <a:pt x="294" y="810"/>
                    <a:pt x="386" y="756"/>
                    <a:pt x="402" y="648"/>
                  </a:cubicBezTo>
                  <a:lnTo>
                    <a:pt x="402" y="185"/>
                  </a:lnTo>
                  <a:cubicBezTo>
                    <a:pt x="402" y="93"/>
                    <a:pt x="309" y="0"/>
                    <a:pt x="1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295" name="Google Shape;13295;p25"/>
            <p:cNvSpPr/>
            <p:nvPr/>
          </p:nvSpPr>
          <p:spPr>
            <a:xfrm>
              <a:off x="3292738" y="3045206"/>
              <a:ext cx="347975" cy="297175"/>
            </a:xfrm>
            <a:custGeom>
              <a:avLst/>
              <a:gdLst/>
              <a:ahLst/>
              <a:cxnLst/>
              <a:rect l="l" t="t" r="r" b="b"/>
              <a:pathLst>
                <a:path w="13919" h="11887" extrusionOk="0">
                  <a:moveTo>
                    <a:pt x="9752" y="3492"/>
                  </a:moveTo>
                  <a:cubicBezTo>
                    <a:pt x="10061" y="3492"/>
                    <a:pt x="10308" y="3739"/>
                    <a:pt x="10339" y="4078"/>
                  </a:cubicBezTo>
                  <a:cubicBezTo>
                    <a:pt x="10339" y="4078"/>
                    <a:pt x="10339" y="4109"/>
                    <a:pt x="10339" y="4140"/>
                  </a:cubicBezTo>
                  <a:lnTo>
                    <a:pt x="10123" y="4140"/>
                  </a:lnTo>
                  <a:cubicBezTo>
                    <a:pt x="9907" y="4140"/>
                    <a:pt x="9722" y="4140"/>
                    <a:pt x="9536" y="4202"/>
                  </a:cubicBezTo>
                  <a:cubicBezTo>
                    <a:pt x="9413" y="4202"/>
                    <a:pt x="9320" y="4233"/>
                    <a:pt x="9228" y="4294"/>
                  </a:cubicBezTo>
                  <a:cubicBezTo>
                    <a:pt x="9197" y="4202"/>
                    <a:pt x="9166" y="4140"/>
                    <a:pt x="9166" y="4078"/>
                  </a:cubicBezTo>
                  <a:cubicBezTo>
                    <a:pt x="9166" y="3770"/>
                    <a:pt x="9444" y="3523"/>
                    <a:pt x="9752" y="3523"/>
                  </a:cubicBezTo>
                  <a:lnTo>
                    <a:pt x="9752" y="3492"/>
                  </a:lnTo>
                  <a:close/>
                  <a:moveTo>
                    <a:pt x="13209" y="6485"/>
                  </a:moveTo>
                  <a:cubicBezTo>
                    <a:pt x="13271" y="6485"/>
                    <a:pt x="13363" y="6516"/>
                    <a:pt x="13425" y="6578"/>
                  </a:cubicBezTo>
                  <a:cubicBezTo>
                    <a:pt x="13456" y="6609"/>
                    <a:pt x="13487" y="6671"/>
                    <a:pt x="13487" y="6732"/>
                  </a:cubicBezTo>
                  <a:lnTo>
                    <a:pt x="13487" y="6918"/>
                  </a:lnTo>
                  <a:cubicBezTo>
                    <a:pt x="13302" y="6856"/>
                    <a:pt x="13178" y="6732"/>
                    <a:pt x="13116" y="6578"/>
                  </a:cubicBezTo>
                  <a:lnTo>
                    <a:pt x="13116" y="6485"/>
                  </a:lnTo>
                  <a:close/>
                  <a:moveTo>
                    <a:pt x="5218" y="4046"/>
                  </a:moveTo>
                  <a:cubicBezTo>
                    <a:pt x="5248" y="4046"/>
                    <a:pt x="5278" y="4047"/>
                    <a:pt x="5308" y="4047"/>
                  </a:cubicBezTo>
                  <a:cubicBezTo>
                    <a:pt x="6265" y="4047"/>
                    <a:pt x="7191" y="4449"/>
                    <a:pt x="7839" y="5128"/>
                  </a:cubicBezTo>
                  <a:cubicBezTo>
                    <a:pt x="7962" y="5236"/>
                    <a:pt x="8117" y="5290"/>
                    <a:pt x="8267" y="5290"/>
                  </a:cubicBezTo>
                  <a:cubicBezTo>
                    <a:pt x="8418" y="5290"/>
                    <a:pt x="8564" y="5236"/>
                    <a:pt x="8672" y="5128"/>
                  </a:cubicBezTo>
                  <a:cubicBezTo>
                    <a:pt x="9044" y="4743"/>
                    <a:pt x="9527" y="4561"/>
                    <a:pt x="10007" y="4561"/>
                  </a:cubicBezTo>
                  <a:cubicBezTo>
                    <a:pt x="10684" y="4561"/>
                    <a:pt x="11354" y="4923"/>
                    <a:pt x="11697" y="5590"/>
                  </a:cubicBezTo>
                  <a:cubicBezTo>
                    <a:pt x="11882" y="6023"/>
                    <a:pt x="12252" y="6300"/>
                    <a:pt x="12684" y="6455"/>
                  </a:cubicBezTo>
                  <a:cubicBezTo>
                    <a:pt x="12715" y="6578"/>
                    <a:pt x="12746" y="6732"/>
                    <a:pt x="12808" y="6856"/>
                  </a:cubicBezTo>
                  <a:cubicBezTo>
                    <a:pt x="12962" y="7103"/>
                    <a:pt x="13178" y="7257"/>
                    <a:pt x="13425" y="7319"/>
                  </a:cubicBezTo>
                  <a:cubicBezTo>
                    <a:pt x="13394" y="7473"/>
                    <a:pt x="13363" y="7627"/>
                    <a:pt x="13302" y="7782"/>
                  </a:cubicBezTo>
                  <a:cubicBezTo>
                    <a:pt x="13116" y="7782"/>
                    <a:pt x="12931" y="7689"/>
                    <a:pt x="12777" y="7566"/>
                  </a:cubicBezTo>
                  <a:cubicBezTo>
                    <a:pt x="12734" y="7523"/>
                    <a:pt x="12686" y="7505"/>
                    <a:pt x="12640" y="7505"/>
                  </a:cubicBezTo>
                  <a:cubicBezTo>
                    <a:pt x="12488" y="7505"/>
                    <a:pt x="12357" y="7701"/>
                    <a:pt x="12499" y="7843"/>
                  </a:cubicBezTo>
                  <a:cubicBezTo>
                    <a:pt x="12684" y="8029"/>
                    <a:pt x="12900" y="8152"/>
                    <a:pt x="13147" y="8183"/>
                  </a:cubicBezTo>
                  <a:cubicBezTo>
                    <a:pt x="12746" y="9047"/>
                    <a:pt x="12036" y="9726"/>
                    <a:pt x="11141" y="10127"/>
                  </a:cubicBezTo>
                  <a:lnTo>
                    <a:pt x="11141" y="10158"/>
                  </a:lnTo>
                  <a:cubicBezTo>
                    <a:pt x="10802" y="10312"/>
                    <a:pt x="10462" y="10436"/>
                    <a:pt x="10092" y="10528"/>
                  </a:cubicBezTo>
                  <a:cubicBezTo>
                    <a:pt x="9938" y="10436"/>
                    <a:pt x="9722" y="10374"/>
                    <a:pt x="9536" y="10374"/>
                  </a:cubicBezTo>
                  <a:lnTo>
                    <a:pt x="8981" y="10374"/>
                  </a:lnTo>
                  <a:cubicBezTo>
                    <a:pt x="8703" y="10374"/>
                    <a:pt x="8425" y="10528"/>
                    <a:pt x="8302" y="10744"/>
                  </a:cubicBezTo>
                  <a:lnTo>
                    <a:pt x="5185" y="10744"/>
                  </a:lnTo>
                  <a:cubicBezTo>
                    <a:pt x="5031" y="10559"/>
                    <a:pt x="4784" y="10436"/>
                    <a:pt x="4537" y="10374"/>
                  </a:cubicBezTo>
                  <a:lnTo>
                    <a:pt x="3796" y="10374"/>
                  </a:lnTo>
                  <a:cubicBezTo>
                    <a:pt x="3704" y="10374"/>
                    <a:pt x="3580" y="10405"/>
                    <a:pt x="3487" y="10436"/>
                  </a:cubicBezTo>
                  <a:lnTo>
                    <a:pt x="3426" y="10467"/>
                  </a:lnTo>
                  <a:cubicBezTo>
                    <a:pt x="2469" y="10004"/>
                    <a:pt x="1821" y="9109"/>
                    <a:pt x="1667" y="8059"/>
                  </a:cubicBezTo>
                  <a:cubicBezTo>
                    <a:pt x="1574" y="7134"/>
                    <a:pt x="1821" y="6208"/>
                    <a:pt x="2407" y="5467"/>
                  </a:cubicBezTo>
                  <a:cubicBezTo>
                    <a:pt x="3068" y="4596"/>
                    <a:pt x="4110" y="4046"/>
                    <a:pt x="5218" y="4046"/>
                  </a:cubicBezTo>
                  <a:close/>
                  <a:moveTo>
                    <a:pt x="4352" y="10775"/>
                  </a:moveTo>
                  <a:cubicBezTo>
                    <a:pt x="4722" y="10775"/>
                    <a:pt x="5031" y="11084"/>
                    <a:pt x="5061" y="11485"/>
                  </a:cubicBezTo>
                  <a:cubicBezTo>
                    <a:pt x="5061" y="11507"/>
                    <a:pt x="5046" y="11529"/>
                    <a:pt x="5026" y="11529"/>
                  </a:cubicBezTo>
                  <a:cubicBezTo>
                    <a:pt x="5018" y="11529"/>
                    <a:pt x="5009" y="11525"/>
                    <a:pt x="5000" y="11516"/>
                  </a:cubicBezTo>
                  <a:lnTo>
                    <a:pt x="5000" y="11547"/>
                  </a:lnTo>
                  <a:lnTo>
                    <a:pt x="3796" y="11547"/>
                  </a:lnTo>
                  <a:cubicBezTo>
                    <a:pt x="3580" y="11547"/>
                    <a:pt x="3395" y="11362"/>
                    <a:pt x="3395" y="11146"/>
                  </a:cubicBezTo>
                  <a:cubicBezTo>
                    <a:pt x="3395" y="10930"/>
                    <a:pt x="3580" y="10775"/>
                    <a:pt x="3796" y="10775"/>
                  </a:cubicBezTo>
                  <a:close/>
                  <a:moveTo>
                    <a:pt x="9506" y="10775"/>
                  </a:moveTo>
                  <a:cubicBezTo>
                    <a:pt x="9907" y="10775"/>
                    <a:pt x="10215" y="11084"/>
                    <a:pt x="10215" y="11485"/>
                  </a:cubicBezTo>
                  <a:cubicBezTo>
                    <a:pt x="10215" y="11516"/>
                    <a:pt x="10185" y="11516"/>
                    <a:pt x="10185" y="11516"/>
                  </a:cubicBezTo>
                  <a:lnTo>
                    <a:pt x="10185" y="11547"/>
                  </a:lnTo>
                  <a:lnTo>
                    <a:pt x="8950" y="11547"/>
                  </a:lnTo>
                  <a:cubicBezTo>
                    <a:pt x="8734" y="11547"/>
                    <a:pt x="8580" y="11362"/>
                    <a:pt x="8580" y="11146"/>
                  </a:cubicBezTo>
                  <a:cubicBezTo>
                    <a:pt x="8580" y="10930"/>
                    <a:pt x="8734" y="10775"/>
                    <a:pt x="8950" y="10775"/>
                  </a:cubicBezTo>
                  <a:close/>
                  <a:moveTo>
                    <a:pt x="2163" y="1"/>
                  </a:moveTo>
                  <a:cubicBezTo>
                    <a:pt x="1783" y="1"/>
                    <a:pt x="1416" y="377"/>
                    <a:pt x="1605" y="838"/>
                  </a:cubicBezTo>
                  <a:cubicBezTo>
                    <a:pt x="1759" y="1116"/>
                    <a:pt x="1852" y="1424"/>
                    <a:pt x="1883" y="1764"/>
                  </a:cubicBezTo>
                  <a:cubicBezTo>
                    <a:pt x="1883" y="2504"/>
                    <a:pt x="1451" y="3122"/>
                    <a:pt x="988" y="3770"/>
                  </a:cubicBezTo>
                  <a:cubicBezTo>
                    <a:pt x="710" y="4140"/>
                    <a:pt x="494" y="4510"/>
                    <a:pt x="278" y="4912"/>
                  </a:cubicBezTo>
                  <a:cubicBezTo>
                    <a:pt x="247" y="5035"/>
                    <a:pt x="278" y="5158"/>
                    <a:pt x="401" y="5189"/>
                  </a:cubicBezTo>
                  <a:cubicBezTo>
                    <a:pt x="427" y="5207"/>
                    <a:pt x="455" y="5214"/>
                    <a:pt x="483" y="5214"/>
                  </a:cubicBezTo>
                  <a:cubicBezTo>
                    <a:pt x="556" y="5214"/>
                    <a:pt x="626" y="5163"/>
                    <a:pt x="648" y="5097"/>
                  </a:cubicBezTo>
                  <a:cubicBezTo>
                    <a:pt x="833" y="4695"/>
                    <a:pt x="1080" y="4325"/>
                    <a:pt x="1327" y="3986"/>
                  </a:cubicBezTo>
                  <a:cubicBezTo>
                    <a:pt x="1790" y="3307"/>
                    <a:pt x="2284" y="2597"/>
                    <a:pt x="2284" y="1733"/>
                  </a:cubicBezTo>
                  <a:cubicBezTo>
                    <a:pt x="2253" y="1362"/>
                    <a:pt x="2160" y="992"/>
                    <a:pt x="1975" y="653"/>
                  </a:cubicBezTo>
                  <a:cubicBezTo>
                    <a:pt x="1944" y="560"/>
                    <a:pt x="1975" y="437"/>
                    <a:pt x="2068" y="406"/>
                  </a:cubicBezTo>
                  <a:cubicBezTo>
                    <a:pt x="2093" y="397"/>
                    <a:pt x="2117" y="394"/>
                    <a:pt x="2142" y="394"/>
                  </a:cubicBezTo>
                  <a:cubicBezTo>
                    <a:pt x="2208" y="394"/>
                    <a:pt x="2270" y="422"/>
                    <a:pt x="2315" y="467"/>
                  </a:cubicBezTo>
                  <a:cubicBezTo>
                    <a:pt x="2531" y="838"/>
                    <a:pt x="2685" y="1270"/>
                    <a:pt x="2747" y="1733"/>
                  </a:cubicBezTo>
                  <a:cubicBezTo>
                    <a:pt x="2747" y="2196"/>
                    <a:pt x="2685" y="2659"/>
                    <a:pt x="2500" y="3060"/>
                  </a:cubicBezTo>
                  <a:cubicBezTo>
                    <a:pt x="2346" y="3430"/>
                    <a:pt x="2160" y="3770"/>
                    <a:pt x="1975" y="4078"/>
                  </a:cubicBezTo>
                  <a:cubicBezTo>
                    <a:pt x="1667" y="4572"/>
                    <a:pt x="1420" y="5066"/>
                    <a:pt x="1265" y="5621"/>
                  </a:cubicBezTo>
                  <a:cubicBezTo>
                    <a:pt x="1204" y="5899"/>
                    <a:pt x="1265" y="6177"/>
                    <a:pt x="1389" y="6424"/>
                  </a:cubicBezTo>
                  <a:cubicBezTo>
                    <a:pt x="1296" y="6701"/>
                    <a:pt x="1235" y="7010"/>
                    <a:pt x="1235" y="7288"/>
                  </a:cubicBezTo>
                  <a:lnTo>
                    <a:pt x="1235" y="7596"/>
                  </a:lnTo>
                  <a:cubicBezTo>
                    <a:pt x="710" y="7134"/>
                    <a:pt x="432" y="6485"/>
                    <a:pt x="463" y="5807"/>
                  </a:cubicBezTo>
                  <a:cubicBezTo>
                    <a:pt x="446" y="5691"/>
                    <a:pt x="359" y="5628"/>
                    <a:pt x="272" y="5628"/>
                  </a:cubicBezTo>
                  <a:cubicBezTo>
                    <a:pt x="197" y="5628"/>
                    <a:pt x="121" y="5675"/>
                    <a:pt x="93" y="5776"/>
                  </a:cubicBezTo>
                  <a:cubicBezTo>
                    <a:pt x="0" y="6609"/>
                    <a:pt x="432" y="7442"/>
                    <a:pt x="1296" y="8183"/>
                  </a:cubicBezTo>
                  <a:cubicBezTo>
                    <a:pt x="1451" y="9263"/>
                    <a:pt x="2130" y="10220"/>
                    <a:pt x="3117" y="10713"/>
                  </a:cubicBezTo>
                  <a:cubicBezTo>
                    <a:pt x="3055" y="10837"/>
                    <a:pt x="2994" y="10960"/>
                    <a:pt x="2994" y="11115"/>
                  </a:cubicBezTo>
                  <a:cubicBezTo>
                    <a:pt x="2994" y="11516"/>
                    <a:pt x="3333" y="11886"/>
                    <a:pt x="3765" y="11886"/>
                  </a:cubicBezTo>
                  <a:lnTo>
                    <a:pt x="4969" y="11886"/>
                  </a:lnTo>
                  <a:cubicBezTo>
                    <a:pt x="5247" y="11886"/>
                    <a:pt x="5432" y="11670"/>
                    <a:pt x="5432" y="11423"/>
                  </a:cubicBezTo>
                  <a:cubicBezTo>
                    <a:pt x="5432" y="11300"/>
                    <a:pt x="5432" y="11207"/>
                    <a:pt x="5401" y="11084"/>
                  </a:cubicBezTo>
                  <a:lnTo>
                    <a:pt x="8178" y="11084"/>
                  </a:lnTo>
                  <a:cubicBezTo>
                    <a:pt x="8178" y="11516"/>
                    <a:pt x="8518" y="11855"/>
                    <a:pt x="8950" y="11855"/>
                  </a:cubicBezTo>
                  <a:lnTo>
                    <a:pt x="10154" y="11855"/>
                  </a:lnTo>
                  <a:cubicBezTo>
                    <a:pt x="10401" y="11855"/>
                    <a:pt x="10617" y="11670"/>
                    <a:pt x="10617" y="11392"/>
                  </a:cubicBezTo>
                  <a:cubicBezTo>
                    <a:pt x="10617" y="11176"/>
                    <a:pt x="10555" y="10960"/>
                    <a:pt x="10431" y="10775"/>
                  </a:cubicBezTo>
                  <a:cubicBezTo>
                    <a:pt x="10709" y="10683"/>
                    <a:pt x="11018" y="10559"/>
                    <a:pt x="11296" y="10436"/>
                  </a:cubicBezTo>
                  <a:cubicBezTo>
                    <a:pt x="12067" y="10065"/>
                    <a:pt x="12746" y="9479"/>
                    <a:pt x="13240" y="8769"/>
                  </a:cubicBezTo>
                  <a:cubicBezTo>
                    <a:pt x="13548" y="8245"/>
                    <a:pt x="13764" y="7689"/>
                    <a:pt x="13826" y="7072"/>
                  </a:cubicBezTo>
                  <a:cubicBezTo>
                    <a:pt x="13919" y="6794"/>
                    <a:pt x="13888" y="6455"/>
                    <a:pt x="13703" y="6208"/>
                  </a:cubicBezTo>
                  <a:cubicBezTo>
                    <a:pt x="13548" y="6053"/>
                    <a:pt x="13363" y="5992"/>
                    <a:pt x="13147" y="5992"/>
                  </a:cubicBezTo>
                  <a:lnTo>
                    <a:pt x="13178" y="6084"/>
                  </a:lnTo>
                  <a:lnTo>
                    <a:pt x="12931" y="6084"/>
                  </a:lnTo>
                  <a:cubicBezTo>
                    <a:pt x="12530" y="6023"/>
                    <a:pt x="12221" y="5776"/>
                    <a:pt x="12036" y="5436"/>
                  </a:cubicBezTo>
                  <a:cubicBezTo>
                    <a:pt x="11944" y="5220"/>
                    <a:pt x="11820" y="5035"/>
                    <a:pt x="11697" y="4881"/>
                  </a:cubicBezTo>
                  <a:cubicBezTo>
                    <a:pt x="11913" y="4325"/>
                    <a:pt x="11913" y="3708"/>
                    <a:pt x="11635" y="3183"/>
                  </a:cubicBezTo>
                  <a:cubicBezTo>
                    <a:pt x="11593" y="3100"/>
                    <a:pt x="11526" y="3066"/>
                    <a:pt x="11460" y="3066"/>
                  </a:cubicBezTo>
                  <a:cubicBezTo>
                    <a:pt x="11331" y="3066"/>
                    <a:pt x="11203" y="3195"/>
                    <a:pt x="11265" y="3338"/>
                  </a:cubicBezTo>
                  <a:cubicBezTo>
                    <a:pt x="11450" y="3739"/>
                    <a:pt x="11481" y="4171"/>
                    <a:pt x="11357" y="4572"/>
                  </a:cubicBezTo>
                  <a:cubicBezTo>
                    <a:pt x="11172" y="4449"/>
                    <a:pt x="10956" y="4325"/>
                    <a:pt x="10740" y="4263"/>
                  </a:cubicBezTo>
                  <a:cubicBezTo>
                    <a:pt x="10740" y="4202"/>
                    <a:pt x="10740" y="4140"/>
                    <a:pt x="10740" y="4078"/>
                  </a:cubicBezTo>
                  <a:cubicBezTo>
                    <a:pt x="10740" y="3430"/>
                    <a:pt x="10246" y="3106"/>
                    <a:pt x="9752" y="3106"/>
                  </a:cubicBezTo>
                  <a:cubicBezTo>
                    <a:pt x="9259" y="3106"/>
                    <a:pt x="8765" y="3430"/>
                    <a:pt x="8765" y="4078"/>
                  </a:cubicBezTo>
                  <a:cubicBezTo>
                    <a:pt x="8765" y="4202"/>
                    <a:pt x="8796" y="4356"/>
                    <a:pt x="8857" y="4449"/>
                  </a:cubicBezTo>
                  <a:cubicBezTo>
                    <a:pt x="8672" y="4572"/>
                    <a:pt x="8487" y="4695"/>
                    <a:pt x="8364" y="4850"/>
                  </a:cubicBezTo>
                  <a:cubicBezTo>
                    <a:pt x="8333" y="4881"/>
                    <a:pt x="8302" y="4881"/>
                    <a:pt x="8271" y="4881"/>
                  </a:cubicBezTo>
                  <a:cubicBezTo>
                    <a:pt x="7586" y="3652"/>
                    <a:pt x="8600" y="2388"/>
                    <a:pt x="9764" y="2388"/>
                  </a:cubicBezTo>
                  <a:cubicBezTo>
                    <a:pt x="10121" y="2388"/>
                    <a:pt x="10492" y="2507"/>
                    <a:pt x="10833" y="2782"/>
                  </a:cubicBezTo>
                  <a:cubicBezTo>
                    <a:pt x="10863" y="2818"/>
                    <a:pt x="10897" y="2833"/>
                    <a:pt x="10932" y="2833"/>
                  </a:cubicBezTo>
                  <a:cubicBezTo>
                    <a:pt x="11077" y="2833"/>
                    <a:pt x="11229" y="2573"/>
                    <a:pt x="11079" y="2473"/>
                  </a:cubicBezTo>
                  <a:cubicBezTo>
                    <a:pt x="10677" y="2135"/>
                    <a:pt x="10213" y="1984"/>
                    <a:pt x="9759" y="1984"/>
                  </a:cubicBezTo>
                  <a:cubicBezTo>
                    <a:pt x="8678" y="1984"/>
                    <a:pt x="7654" y="2840"/>
                    <a:pt x="7654" y="4078"/>
                  </a:cubicBezTo>
                  <a:cubicBezTo>
                    <a:pt x="7654" y="4202"/>
                    <a:pt x="7685" y="4325"/>
                    <a:pt x="7716" y="4449"/>
                  </a:cubicBezTo>
                  <a:cubicBezTo>
                    <a:pt x="6991" y="3892"/>
                    <a:pt x="6129" y="3617"/>
                    <a:pt x="5270" y="3617"/>
                  </a:cubicBezTo>
                  <a:cubicBezTo>
                    <a:pt x="4226" y="3617"/>
                    <a:pt x="3186" y="4023"/>
                    <a:pt x="2407" y="4819"/>
                  </a:cubicBezTo>
                  <a:cubicBezTo>
                    <a:pt x="2099" y="5097"/>
                    <a:pt x="1852" y="5436"/>
                    <a:pt x="1667" y="5807"/>
                  </a:cubicBezTo>
                  <a:cubicBezTo>
                    <a:pt x="1667" y="5807"/>
                    <a:pt x="1667" y="5776"/>
                    <a:pt x="1667" y="5745"/>
                  </a:cubicBezTo>
                  <a:cubicBezTo>
                    <a:pt x="1790" y="5220"/>
                    <a:pt x="2037" y="4757"/>
                    <a:pt x="2315" y="4325"/>
                  </a:cubicBezTo>
                  <a:cubicBezTo>
                    <a:pt x="2531" y="3986"/>
                    <a:pt x="2716" y="3615"/>
                    <a:pt x="2870" y="3245"/>
                  </a:cubicBezTo>
                  <a:cubicBezTo>
                    <a:pt x="3086" y="2751"/>
                    <a:pt x="3179" y="2227"/>
                    <a:pt x="3148" y="1702"/>
                  </a:cubicBezTo>
                  <a:cubicBezTo>
                    <a:pt x="3086" y="1208"/>
                    <a:pt x="2932" y="714"/>
                    <a:pt x="2654" y="282"/>
                  </a:cubicBezTo>
                  <a:cubicBezTo>
                    <a:pt x="2526" y="84"/>
                    <a:pt x="2343" y="1"/>
                    <a:pt x="21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296" name="Google Shape;13296;p25"/>
          <p:cNvGrpSpPr/>
          <p:nvPr/>
        </p:nvGrpSpPr>
        <p:grpSpPr>
          <a:xfrm>
            <a:off x="4818450" y="2850724"/>
            <a:ext cx="316375" cy="345675"/>
            <a:chOff x="5578038" y="3581531"/>
            <a:chExt cx="316375" cy="345675"/>
          </a:xfrm>
        </p:grpSpPr>
        <p:sp>
          <p:nvSpPr>
            <p:cNvPr id="13297" name="Google Shape;13297;p25"/>
            <p:cNvSpPr/>
            <p:nvPr/>
          </p:nvSpPr>
          <p:spPr>
            <a:xfrm>
              <a:off x="5659838" y="3846006"/>
              <a:ext cx="10050" cy="17925"/>
            </a:xfrm>
            <a:custGeom>
              <a:avLst/>
              <a:gdLst/>
              <a:ahLst/>
              <a:cxnLst/>
              <a:rect l="l" t="t" r="r" b="b"/>
              <a:pathLst>
                <a:path w="402" h="717" extrusionOk="0">
                  <a:moveTo>
                    <a:pt x="253" y="1"/>
                  </a:moveTo>
                  <a:cubicBezTo>
                    <a:pt x="241" y="1"/>
                    <a:pt x="228" y="3"/>
                    <a:pt x="216" y="7"/>
                  </a:cubicBezTo>
                  <a:cubicBezTo>
                    <a:pt x="93" y="7"/>
                    <a:pt x="0" y="69"/>
                    <a:pt x="0" y="192"/>
                  </a:cubicBezTo>
                  <a:lnTo>
                    <a:pt x="0" y="501"/>
                  </a:lnTo>
                  <a:cubicBezTo>
                    <a:pt x="0" y="624"/>
                    <a:pt x="93" y="717"/>
                    <a:pt x="216" y="717"/>
                  </a:cubicBezTo>
                  <a:cubicBezTo>
                    <a:pt x="309" y="717"/>
                    <a:pt x="401" y="624"/>
                    <a:pt x="401" y="501"/>
                  </a:cubicBezTo>
                  <a:lnTo>
                    <a:pt x="401" y="192"/>
                  </a:lnTo>
                  <a:cubicBezTo>
                    <a:pt x="401" y="85"/>
                    <a:pt x="332" y="1"/>
                    <a:pt x="2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298" name="Google Shape;13298;p25"/>
            <p:cNvSpPr/>
            <p:nvPr/>
          </p:nvSpPr>
          <p:spPr>
            <a:xfrm>
              <a:off x="5747788" y="3847331"/>
              <a:ext cx="9275" cy="16600"/>
            </a:xfrm>
            <a:custGeom>
              <a:avLst/>
              <a:gdLst/>
              <a:ahLst/>
              <a:cxnLst/>
              <a:rect l="l" t="t" r="r" b="b"/>
              <a:pathLst>
                <a:path w="371" h="664" extrusionOk="0">
                  <a:moveTo>
                    <a:pt x="174" y="0"/>
                  </a:moveTo>
                  <a:cubicBezTo>
                    <a:pt x="93" y="0"/>
                    <a:pt x="16" y="46"/>
                    <a:pt x="1" y="139"/>
                  </a:cubicBezTo>
                  <a:lnTo>
                    <a:pt x="1" y="448"/>
                  </a:lnTo>
                  <a:cubicBezTo>
                    <a:pt x="1" y="571"/>
                    <a:pt x="62" y="664"/>
                    <a:pt x="186" y="664"/>
                  </a:cubicBezTo>
                  <a:cubicBezTo>
                    <a:pt x="278" y="664"/>
                    <a:pt x="371" y="571"/>
                    <a:pt x="371" y="448"/>
                  </a:cubicBezTo>
                  <a:lnTo>
                    <a:pt x="371" y="139"/>
                  </a:lnTo>
                  <a:cubicBezTo>
                    <a:pt x="340" y="46"/>
                    <a:pt x="255" y="0"/>
                    <a:pt x="1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299" name="Google Shape;13299;p25"/>
            <p:cNvSpPr/>
            <p:nvPr/>
          </p:nvSpPr>
          <p:spPr>
            <a:xfrm>
              <a:off x="5690888" y="3852256"/>
              <a:ext cx="33775" cy="15525"/>
            </a:xfrm>
            <a:custGeom>
              <a:avLst/>
              <a:gdLst/>
              <a:ahLst/>
              <a:cxnLst/>
              <a:rect l="l" t="t" r="r" b="b"/>
              <a:pathLst>
                <a:path w="1351" h="621" extrusionOk="0">
                  <a:moveTo>
                    <a:pt x="279" y="0"/>
                  </a:moveTo>
                  <a:cubicBezTo>
                    <a:pt x="129" y="0"/>
                    <a:pt x="0" y="181"/>
                    <a:pt x="116" y="343"/>
                  </a:cubicBezTo>
                  <a:cubicBezTo>
                    <a:pt x="271" y="498"/>
                    <a:pt x="487" y="590"/>
                    <a:pt x="703" y="590"/>
                  </a:cubicBezTo>
                  <a:lnTo>
                    <a:pt x="703" y="621"/>
                  </a:lnTo>
                  <a:cubicBezTo>
                    <a:pt x="919" y="621"/>
                    <a:pt x="1135" y="528"/>
                    <a:pt x="1289" y="374"/>
                  </a:cubicBezTo>
                  <a:cubicBezTo>
                    <a:pt x="1351" y="282"/>
                    <a:pt x="1351" y="158"/>
                    <a:pt x="1258" y="65"/>
                  </a:cubicBezTo>
                  <a:cubicBezTo>
                    <a:pt x="1227" y="35"/>
                    <a:pt x="1181" y="19"/>
                    <a:pt x="1131" y="19"/>
                  </a:cubicBezTo>
                  <a:cubicBezTo>
                    <a:pt x="1081" y="19"/>
                    <a:pt x="1027" y="35"/>
                    <a:pt x="980" y="65"/>
                  </a:cubicBezTo>
                  <a:cubicBezTo>
                    <a:pt x="919" y="158"/>
                    <a:pt x="826" y="189"/>
                    <a:pt x="703" y="189"/>
                  </a:cubicBezTo>
                  <a:cubicBezTo>
                    <a:pt x="610" y="189"/>
                    <a:pt x="487" y="158"/>
                    <a:pt x="425" y="65"/>
                  </a:cubicBezTo>
                  <a:cubicBezTo>
                    <a:pt x="379" y="20"/>
                    <a:pt x="328" y="0"/>
                    <a:pt x="2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00" name="Google Shape;13300;p25"/>
            <p:cNvSpPr/>
            <p:nvPr/>
          </p:nvSpPr>
          <p:spPr>
            <a:xfrm>
              <a:off x="5604288" y="3800656"/>
              <a:ext cx="209575" cy="100325"/>
            </a:xfrm>
            <a:custGeom>
              <a:avLst/>
              <a:gdLst/>
              <a:ahLst/>
              <a:cxnLst/>
              <a:rect l="l" t="t" r="r" b="b"/>
              <a:pathLst>
                <a:path w="8383" h="4013" extrusionOk="0">
                  <a:moveTo>
                    <a:pt x="1574" y="432"/>
                  </a:moveTo>
                  <a:cubicBezTo>
                    <a:pt x="2161" y="432"/>
                    <a:pt x="2716" y="586"/>
                    <a:pt x="3210" y="864"/>
                  </a:cubicBezTo>
                  <a:cubicBezTo>
                    <a:pt x="3796" y="1173"/>
                    <a:pt x="4413" y="1327"/>
                    <a:pt x="5062" y="1327"/>
                  </a:cubicBezTo>
                  <a:cubicBezTo>
                    <a:pt x="5926" y="1296"/>
                    <a:pt x="6821" y="1111"/>
                    <a:pt x="7654" y="802"/>
                  </a:cubicBezTo>
                  <a:cubicBezTo>
                    <a:pt x="7682" y="791"/>
                    <a:pt x="7709" y="786"/>
                    <a:pt x="7734" y="786"/>
                  </a:cubicBezTo>
                  <a:cubicBezTo>
                    <a:pt x="7848" y="786"/>
                    <a:pt x="7926" y="892"/>
                    <a:pt x="7901" y="1018"/>
                  </a:cubicBezTo>
                  <a:cubicBezTo>
                    <a:pt x="7777" y="1636"/>
                    <a:pt x="7438" y="2191"/>
                    <a:pt x="7006" y="2654"/>
                  </a:cubicBezTo>
                  <a:cubicBezTo>
                    <a:pt x="6389" y="3241"/>
                    <a:pt x="5555" y="3580"/>
                    <a:pt x="4691" y="3611"/>
                  </a:cubicBezTo>
                  <a:lnTo>
                    <a:pt x="3765" y="3611"/>
                  </a:lnTo>
                  <a:cubicBezTo>
                    <a:pt x="2901" y="3580"/>
                    <a:pt x="2068" y="3271"/>
                    <a:pt x="1451" y="2654"/>
                  </a:cubicBezTo>
                  <a:cubicBezTo>
                    <a:pt x="926" y="2129"/>
                    <a:pt x="587" y="1451"/>
                    <a:pt x="494" y="741"/>
                  </a:cubicBezTo>
                  <a:cubicBezTo>
                    <a:pt x="463" y="617"/>
                    <a:pt x="556" y="525"/>
                    <a:pt x="648" y="525"/>
                  </a:cubicBezTo>
                  <a:cubicBezTo>
                    <a:pt x="957" y="463"/>
                    <a:pt x="1266" y="432"/>
                    <a:pt x="1574" y="432"/>
                  </a:cubicBezTo>
                  <a:close/>
                  <a:moveTo>
                    <a:pt x="1543" y="0"/>
                  </a:moveTo>
                  <a:cubicBezTo>
                    <a:pt x="1204" y="0"/>
                    <a:pt x="864" y="31"/>
                    <a:pt x="525" y="93"/>
                  </a:cubicBezTo>
                  <a:lnTo>
                    <a:pt x="525" y="123"/>
                  </a:lnTo>
                  <a:cubicBezTo>
                    <a:pt x="216" y="185"/>
                    <a:pt x="0" y="463"/>
                    <a:pt x="31" y="772"/>
                  </a:cubicBezTo>
                  <a:cubicBezTo>
                    <a:pt x="155" y="1605"/>
                    <a:pt x="525" y="2376"/>
                    <a:pt x="1142" y="2932"/>
                  </a:cubicBezTo>
                  <a:cubicBezTo>
                    <a:pt x="1821" y="3611"/>
                    <a:pt x="2778" y="4012"/>
                    <a:pt x="3735" y="4012"/>
                  </a:cubicBezTo>
                  <a:lnTo>
                    <a:pt x="4660" y="4012"/>
                  </a:lnTo>
                  <a:cubicBezTo>
                    <a:pt x="5648" y="4012"/>
                    <a:pt x="6574" y="3611"/>
                    <a:pt x="7284" y="2932"/>
                  </a:cubicBezTo>
                  <a:cubicBezTo>
                    <a:pt x="7777" y="2438"/>
                    <a:pt x="8148" y="1790"/>
                    <a:pt x="8302" y="1111"/>
                  </a:cubicBezTo>
                  <a:cubicBezTo>
                    <a:pt x="8382" y="709"/>
                    <a:pt x="8068" y="377"/>
                    <a:pt x="7701" y="377"/>
                  </a:cubicBezTo>
                  <a:cubicBezTo>
                    <a:pt x="7645" y="377"/>
                    <a:pt x="7588" y="385"/>
                    <a:pt x="7531" y="401"/>
                  </a:cubicBezTo>
                  <a:cubicBezTo>
                    <a:pt x="6728" y="710"/>
                    <a:pt x="5895" y="864"/>
                    <a:pt x="5062" y="926"/>
                  </a:cubicBezTo>
                  <a:cubicBezTo>
                    <a:pt x="4444" y="895"/>
                    <a:pt x="3858" y="741"/>
                    <a:pt x="3364" y="463"/>
                  </a:cubicBezTo>
                  <a:cubicBezTo>
                    <a:pt x="2778" y="154"/>
                    <a:pt x="2161" y="0"/>
                    <a:pt x="15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01" name="Google Shape;13301;p25"/>
            <p:cNvSpPr/>
            <p:nvPr/>
          </p:nvSpPr>
          <p:spPr>
            <a:xfrm>
              <a:off x="5713313" y="3762831"/>
              <a:ext cx="55325" cy="47450"/>
            </a:xfrm>
            <a:custGeom>
              <a:avLst/>
              <a:gdLst/>
              <a:ahLst/>
              <a:cxnLst/>
              <a:rect l="l" t="t" r="r" b="b"/>
              <a:pathLst>
                <a:path w="2213" h="1898" extrusionOk="0">
                  <a:moveTo>
                    <a:pt x="947" y="402"/>
                  </a:moveTo>
                  <a:cubicBezTo>
                    <a:pt x="1441" y="402"/>
                    <a:pt x="1688" y="988"/>
                    <a:pt x="1349" y="1328"/>
                  </a:cubicBezTo>
                  <a:cubicBezTo>
                    <a:pt x="1239" y="1437"/>
                    <a:pt x="1104" y="1486"/>
                    <a:pt x="971" y="1486"/>
                  </a:cubicBezTo>
                  <a:cubicBezTo>
                    <a:pt x="692" y="1486"/>
                    <a:pt x="423" y="1271"/>
                    <a:pt x="423" y="958"/>
                  </a:cubicBezTo>
                  <a:cubicBezTo>
                    <a:pt x="423" y="649"/>
                    <a:pt x="639" y="402"/>
                    <a:pt x="947" y="402"/>
                  </a:cubicBezTo>
                  <a:close/>
                  <a:moveTo>
                    <a:pt x="947" y="1"/>
                  </a:moveTo>
                  <a:cubicBezTo>
                    <a:pt x="423" y="1"/>
                    <a:pt x="22" y="433"/>
                    <a:pt x="22" y="958"/>
                  </a:cubicBezTo>
                  <a:cubicBezTo>
                    <a:pt x="1" y="1518"/>
                    <a:pt x="469" y="1897"/>
                    <a:pt x="956" y="1897"/>
                  </a:cubicBezTo>
                  <a:cubicBezTo>
                    <a:pt x="1193" y="1897"/>
                    <a:pt x="1435" y="1808"/>
                    <a:pt x="1626" y="1606"/>
                  </a:cubicBezTo>
                  <a:cubicBezTo>
                    <a:pt x="2213" y="1019"/>
                    <a:pt x="1812" y="1"/>
                    <a:pt x="94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02" name="Google Shape;13302;p25"/>
            <p:cNvSpPr/>
            <p:nvPr/>
          </p:nvSpPr>
          <p:spPr>
            <a:xfrm>
              <a:off x="5652888" y="3749256"/>
              <a:ext cx="45550" cy="38300"/>
            </a:xfrm>
            <a:custGeom>
              <a:avLst/>
              <a:gdLst/>
              <a:ahLst/>
              <a:cxnLst/>
              <a:rect l="l" t="t" r="r" b="b"/>
              <a:pathLst>
                <a:path w="1822" h="1532" extrusionOk="0">
                  <a:moveTo>
                    <a:pt x="1050" y="412"/>
                  </a:moveTo>
                  <a:cubicBezTo>
                    <a:pt x="1138" y="412"/>
                    <a:pt x="1227" y="443"/>
                    <a:pt x="1297" y="513"/>
                  </a:cubicBezTo>
                  <a:cubicBezTo>
                    <a:pt x="1544" y="760"/>
                    <a:pt x="1358" y="1130"/>
                    <a:pt x="1050" y="1130"/>
                  </a:cubicBezTo>
                  <a:cubicBezTo>
                    <a:pt x="834" y="1130"/>
                    <a:pt x="679" y="976"/>
                    <a:pt x="679" y="760"/>
                  </a:cubicBezTo>
                  <a:cubicBezTo>
                    <a:pt x="679" y="551"/>
                    <a:pt x="864" y="412"/>
                    <a:pt x="1050" y="412"/>
                  </a:cubicBezTo>
                  <a:close/>
                  <a:moveTo>
                    <a:pt x="1049" y="1"/>
                  </a:moveTo>
                  <a:cubicBezTo>
                    <a:pt x="855" y="1"/>
                    <a:pt x="656" y="73"/>
                    <a:pt x="494" y="235"/>
                  </a:cubicBezTo>
                  <a:cubicBezTo>
                    <a:pt x="1" y="698"/>
                    <a:pt x="371" y="1531"/>
                    <a:pt x="1050" y="1531"/>
                  </a:cubicBezTo>
                  <a:cubicBezTo>
                    <a:pt x="1482" y="1531"/>
                    <a:pt x="1821" y="1192"/>
                    <a:pt x="1821" y="760"/>
                  </a:cubicBezTo>
                  <a:cubicBezTo>
                    <a:pt x="1821" y="304"/>
                    <a:pt x="1445" y="1"/>
                    <a:pt x="10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03" name="Google Shape;13303;p25"/>
            <p:cNvSpPr/>
            <p:nvPr/>
          </p:nvSpPr>
          <p:spPr>
            <a:xfrm>
              <a:off x="5693788" y="3706506"/>
              <a:ext cx="38600" cy="33300"/>
            </a:xfrm>
            <a:custGeom>
              <a:avLst/>
              <a:gdLst/>
              <a:ahLst/>
              <a:cxnLst/>
              <a:rect l="l" t="t" r="r" b="b"/>
              <a:pathLst>
                <a:path w="1544" h="1332" extrusionOk="0">
                  <a:moveTo>
                    <a:pt x="884" y="448"/>
                  </a:moveTo>
                  <a:cubicBezTo>
                    <a:pt x="1019" y="448"/>
                    <a:pt x="1158" y="526"/>
                    <a:pt x="1142" y="680"/>
                  </a:cubicBezTo>
                  <a:cubicBezTo>
                    <a:pt x="1142" y="803"/>
                    <a:pt x="1019" y="927"/>
                    <a:pt x="895" y="927"/>
                  </a:cubicBezTo>
                  <a:cubicBezTo>
                    <a:pt x="741" y="927"/>
                    <a:pt x="617" y="803"/>
                    <a:pt x="648" y="680"/>
                  </a:cubicBezTo>
                  <a:cubicBezTo>
                    <a:pt x="617" y="526"/>
                    <a:pt x="749" y="448"/>
                    <a:pt x="884" y="448"/>
                  </a:cubicBezTo>
                  <a:close/>
                  <a:moveTo>
                    <a:pt x="895" y="1"/>
                  </a:moveTo>
                  <a:cubicBezTo>
                    <a:pt x="309" y="1"/>
                    <a:pt x="0" y="711"/>
                    <a:pt x="401" y="1143"/>
                  </a:cubicBezTo>
                  <a:cubicBezTo>
                    <a:pt x="541" y="1273"/>
                    <a:pt x="711" y="1332"/>
                    <a:pt x="875" y="1332"/>
                  </a:cubicBezTo>
                  <a:cubicBezTo>
                    <a:pt x="1219" y="1332"/>
                    <a:pt x="1543" y="1076"/>
                    <a:pt x="1543" y="680"/>
                  </a:cubicBezTo>
                  <a:cubicBezTo>
                    <a:pt x="1543" y="310"/>
                    <a:pt x="1235" y="1"/>
                    <a:pt x="8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04" name="Google Shape;13304;p25"/>
            <p:cNvSpPr/>
            <p:nvPr/>
          </p:nvSpPr>
          <p:spPr>
            <a:xfrm>
              <a:off x="5597338" y="3660081"/>
              <a:ext cx="243050" cy="267125"/>
            </a:xfrm>
            <a:custGeom>
              <a:avLst/>
              <a:gdLst/>
              <a:ahLst/>
              <a:cxnLst/>
              <a:rect l="l" t="t" r="r" b="b"/>
              <a:pathLst>
                <a:path w="9722" h="10685" extrusionOk="0">
                  <a:moveTo>
                    <a:pt x="5353" y="0"/>
                  </a:moveTo>
                  <a:cubicBezTo>
                    <a:pt x="5248" y="0"/>
                    <a:pt x="5154" y="84"/>
                    <a:pt x="5154" y="191"/>
                  </a:cubicBezTo>
                  <a:lnTo>
                    <a:pt x="5154" y="994"/>
                  </a:lnTo>
                  <a:cubicBezTo>
                    <a:pt x="5154" y="1086"/>
                    <a:pt x="5216" y="1179"/>
                    <a:pt x="5309" y="1179"/>
                  </a:cubicBezTo>
                  <a:cubicBezTo>
                    <a:pt x="7592" y="1580"/>
                    <a:pt x="9290" y="3555"/>
                    <a:pt x="9290" y="5901"/>
                  </a:cubicBezTo>
                  <a:cubicBezTo>
                    <a:pt x="9321" y="8308"/>
                    <a:pt x="7346" y="10283"/>
                    <a:pt x="4938" y="10283"/>
                  </a:cubicBezTo>
                  <a:lnTo>
                    <a:pt x="4043" y="10283"/>
                  </a:lnTo>
                  <a:cubicBezTo>
                    <a:pt x="2593" y="10283"/>
                    <a:pt x="1235" y="9573"/>
                    <a:pt x="402" y="8370"/>
                  </a:cubicBezTo>
                  <a:cubicBezTo>
                    <a:pt x="362" y="8310"/>
                    <a:pt x="296" y="8276"/>
                    <a:pt x="230" y="8276"/>
                  </a:cubicBezTo>
                  <a:cubicBezTo>
                    <a:pt x="193" y="8276"/>
                    <a:pt x="157" y="8286"/>
                    <a:pt x="124" y="8308"/>
                  </a:cubicBezTo>
                  <a:cubicBezTo>
                    <a:pt x="31" y="8370"/>
                    <a:pt x="0" y="8493"/>
                    <a:pt x="62" y="8586"/>
                  </a:cubicBezTo>
                  <a:cubicBezTo>
                    <a:pt x="957" y="9882"/>
                    <a:pt x="2439" y="10684"/>
                    <a:pt x="4013" y="10684"/>
                  </a:cubicBezTo>
                  <a:lnTo>
                    <a:pt x="4938" y="10684"/>
                  </a:lnTo>
                  <a:cubicBezTo>
                    <a:pt x="7592" y="10684"/>
                    <a:pt x="9722" y="8524"/>
                    <a:pt x="9722" y="5901"/>
                  </a:cubicBezTo>
                  <a:cubicBezTo>
                    <a:pt x="9691" y="3432"/>
                    <a:pt x="7963" y="1302"/>
                    <a:pt x="5556" y="809"/>
                  </a:cubicBezTo>
                  <a:lnTo>
                    <a:pt x="5556" y="469"/>
                  </a:lnTo>
                  <a:lnTo>
                    <a:pt x="8889" y="1549"/>
                  </a:lnTo>
                  <a:cubicBezTo>
                    <a:pt x="8908" y="1554"/>
                    <a:pt x="8926" y="1556"/>
                    <a:pt x="8943" y="1556"/>
                  </a:cubicBezTo>
                  <a:cubicBezTo>
                    <a:pt x="9152" y="1556"/>
                    <a:pt x="9240" y="1234"/>
                    <a:pt x="9012" y="1148"/>
                  </a:cubicBezTo>
                  <a:lnTo>
                    <a:pt x="5401" y="6"/>
                  </a:lnTo>
                  <a:cubicBezTo>
                    <a:pt x="5385" y="2"/>
                    <a:pt x="5369" y="0"/>
                    <a:pt x="53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05" name="Google Shape;13305;p25"/>
            <p:cNvSpPr/>
            <p:nvPr/>
          </p:nvSpPr>
          <p:spPr>
            <a:xfrm>
              <a:off x="5578038" y="3581531"/>
              <a:ext cx="316375" cy="278075"/>
            </a:xfrm>
            <a:custGeom>
              <a:avLst/>
              <a:gdLst/>
              <a:ahLst/>
              <a:cxnLst/>
              <a:rect l="l" t="t" r="r" b="b"/>
              <a:pathLst>
                <a:path w="12655" h="11123" extrusionOk="0">
                  <a:moveTo>
                    <a:pt x="6112" y="402"/>
                  </a:moveTo>
                  <a:cubicBezTo>
                    <a:pt x="6729" y="463"/>
                    <a:pt x="6729" y="1389"/>
                    <a:pt x="6112" y="1451"/>
                  </a:cubicBezTo>
                  <a:lnTo>
                    <a:pt x="4352" y="1451"/>
                  </a:lnTo>
                  <a:cubicBezTo>
                    <a:pt x="4075" y="1451"/>
                    <a:pt x="3859" y="1204"/>
                    <a:pt x="3859" y="926"/>
                  </a:cubicBezTo>
                  <a:lnTo>
                    <a:pt x="3890" y="926"/>
                  </a:lnTo>
                  <a:cubicBezTo>
                    <a:pt x="3890" y="648"/>
                    <a:pt x="4106" y="402"/>
                    <a:pt x="4383" y="402"/>
                  </a:cubicBezTo>
                  <a:close/>
                  <a:moveTo>
                    <a:pt x="4383" y="0"/>
                  </a:moveTo>
                  <a:cubicBezTo>
                    <a:pt x="3272" y="0"/>
                    <a:pt x="3087" y="1574"/>
                    <a:pt x="4167" y="1821"/>
                  </a:cubicBezTo>
                  <a:lnTo>
                    <a:pt x="4167" y="3951"/>
                  </a:lnTo>
                  <a:cubicBezTo>
                    <a:pt x="3025" y="4167"/>
                    <a:pt x="2007" y="4784"/>
                    <a:pt x="1266" y="5679"/>
                  </a:cubicBezTo>
                  <a:cubicBezTo>
                    <a:pt x="433" y="6636"/>
                    <a:pt x="1" y="7870"/>
                    <a:pt x="1" y="9166"/>
                  </a:cubicBezTo>
                  <a:lnTo>
                    <a:pt x="32" y="9166"/>
                  </a:lnTo>
                  <a:cubicBezTo>
                    <a:pt x="32" y="9814"/>
                    <a:pt x="155" y="10432"/>
                    <a:pt x="433" y="11018"/>
                  </a:cubicBezTo>
                  <a:cubicBezTo>
                    <a:pt x="456" y="11087"/>
                    <a:pt x="531" y="11122"/>
                    <a:pt x="620" y="11122"/>
                  </a:cubicBezTo>
                  <a:cubicBezTo>
                    <a:pt x="649" y="11122"/>
                    <a:pt x="680" y="11118"/>
                    <a:pt x="711" y="11111"/>
                  </a:cubicBezTo>
                  <a:cubicBezTo>
                    <a:pt x="803" y="11049"/>
                    <a:pt x="834" y="10925"/>
                    <a:pt x="803" y="10833"/>
                  </a:cubicBezTo>
                  <a:cubicBezTo>
                    <a:pt x="556" y="10277"/>
                    <a:pt x="402" y="9691"/>
                    <a:pt x="402" y="9074"/>
                  </a:cubicBezTo>
                  <a:cubicBezTo>
                    <a:pt x="402" y="6728"/>
                    <a:pt x="2100" y="4722"/>
                    <a:pt x="4414" y="4321"/>
                  </a:cubicBezTo>
                  <a:cubicBezTo>
                    <a:pt x="4507" y="4290"/>
                    <a:pt x="4568" y="4198"/>
                    <a:pt x="4568" y="4105"/>
                  </a:cubicBezTo>
                  <a:lnTo>
                    <a:pt x="4568" y="1852"/>
                  </a:lnTo>
                  <a:lnTo>
                    <a:pt x="5896" y="1852"/>
                  </a:lnTo>
                  <a:lnTo>
                    <a:pt x="5896" y="2222"/>
                  </a:lnTo>
                  <a:cubicBezTo>
                    <a:pt x="5896" y="2315"/>
                    <a:pt x="5957" y="2408"/>
                    <a:pt x="6050" y="2408"/>
                  </a:cubicBezTo>
                  <a:lnTo>
                    <a:pt x="12068" y="4383"/>
                  </a:lnTo>
                  <a:cubicBezTo>
                    <a:pt x="12161" y="4414"/>
                    <a:pt x="12191" y="4506"/>
                    <a:pt x="12191" y="4599"/>
                  </a:cubicBezTo>
                  <a:lnTo>
                    <a:pt x="12068" y="4876"/>
                  </a:lnTo>
                  <a:cubicBezTo>
                    <a:pt x="12043" y="4953"/>
                    <a:pt x="11975" y="5008"/>
                    <a:pt x="11918" y="5008"/>
                  </a:cubicBezTo>
                  <a:cubicBezTo>
                    <a:pt x="11906" y="5008"/>
                    <a:pt x="11894" y="5005"/>
                    <a:pt x="11883" y="5000"/>
                  </a:cubicBezTo>
                  <a:lnTo>
                    <a:pt x="10525" y="4568"/>
                  </a:lnTo>
                  <a:cubicBezTo>
                    <a:pt x="10498" y="4558"/>
                    <a:pt x="10472" y="4553"/>
                    <a:pt x="10448" y="4553"/>
                  </a:cubicBezTo>
                  <a:cubicBezTo>
                    <a:pt x="10255" y="4553"/>
                    <a:pt x="10182" y="4856"/>
                    <a:pt x="10401" y="4938"/>
                  </a:cubicBezTo>
                  <a:lnTo>
                    <a:pt x="11759" y="5370"/>
                  </a:lnTo>
                  <a:cubicBezTo>
                    <a:pt x="11814" y="5389"/>
                    <a:pt x="11871" y="5397"/>
                    <a:pt x="11928" y="5397"/>
                  </a:cubicBezTo>
                  <a:cubicBezTo>
                    <a:pt x="12161" y="5397"/>
                    <a:pt x="12395" y="5254"/>
                    <a:pt x="12469" y="5031"/>
                  </a:cubicBezTo>
                  <a:lnTo>
                    <a:pt x="12562" y="4722"/>
                  </a:lnTo>
                  <a:cubicBezTo>
                    <a:pt x="12654" y="4414"/>
                    <a:pt x="12500" y="4105"/>
                    <a:pt x="12191" y="4012"/>
                  </a:cubicBezTo>
                  <a:lnTo>
                    <a:pt x="6297" y="2068"/>
                  </a:lnTo>
                  <a:lnTo>
                    <a:pt x="6297" y="1821"/>
                  </a:lnTo>
                  <a:cubicBezTo>
                    <a:pt x="7377" y="1574"/>
                    <a:pt x="7192" y="0"/>
                    <a:pt x="61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306" name="Google Shape;13306;p25"/>
          <p:cNvGrpSpPr/>
          <p:nvPr/>
        </p:nvGrpSpPr>
        <p:grpSpPr>
          <a:xfrm>
            <a:off x="5504556" y="2850824"/>
            <a:ext cx="331025" cy="345475"/>
            <a:chOff x="2540463" y="3580956"/>
            <a:chExt cx="331025" cy="345475"/>
          </a:xfrm>
        </p:grpSpPr>
        <p:sp>
          <p:nvSpPr>
            <p:cNvPr id="13307" name="Google Shape;13307;p25"/>
            <p:cNvSpPr/>
            <p:nvPr/>
          </p:nvSpPr>
          <p:spPr>
            <a:xfrm>
              <a:off x="2601413" y="3888456"/>
              <a:ext cx="10825" cy="16375"/>
            </a:xfrm>
            <a:custGeom>
              <a:avLst/>
              <a:gdLst/>
              <a:ahLst/>
              <a:cxnLst/>
              <a:rect l="l" t="t" r="r" b="b"/>
              <a:pathLst>
                <a:path w="433" h="655" extrusionOk="0">
                  <a:moveTo>
                    <a:pt x="264" y="0"/>
                  </a:moveTo>
                  <a:cubicBezTo>
                    <a:pt x="249" y="0"/>
                    <a:pt x="233" y="2"/>
                    <a:pt x="217" y="6"/>
                  </a:cubicBezTo>
                  <a:cubicBezTo>
                    <a:pt x="93" y="6"/>
                    <a:pt x="32" y="68"/>
                    <a:pt x="32" y="191"/>
                  </a:cubicBezTo>
                  <a:lnTo>
                    <a:pt x="32" y="438"/>
                  </a:lnTo>
                  <a:cubicBezTo>
                    <a:pt x="1" y="562"/>
                    <a:pt x="93" y="654"/>
                    <a:pt x="217" y="654"/>
                  </a:cubicBezTo>
                  <a:cubicBezTo>
                    <a:pt x="340" y="654"/>
                    <a:pt x="433" y="562"/>
                    <a:pt x="433" y="438"/>
                  </a:cubicBezTo>
                  <a:lnTo>
                    <a:pt x="433" y="191"/>
                  </a:lnTo>
                  <a:cubicBezTo>
                    <a:pt x="433" y="84"/>
                    <a:pt x="363" y="0"/>
                    <a:pt x="26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08" name="Google Shape;13308;p25"/>
            <p:cNvSpPr/>
            <p:nvPr/>
          </p:nvSpPr>
          <p:spPr>
            <a:xfrm>
              <a:off x="2670088" y="3888606"/>
              <a:ext cx="11600" cy="16225"/>
            </a:xfrm>
            <a:custGeom>
              <a:avLst/>
              <a:gdLst/>
              <a:ahLst/>
              <a:cxnLst/>
              <a:rect l="l" t="t" r="r" b="b"/>
              <a:pathLst>
                <a:path w="464" h="649" extrusionOk="0">
                  <a:moveTo>
                    <a:pt x="232" y="0"/>
                  </a:moveTo>
                  <a:cubicBezTo>
                    <a:pt x="116" y="0"/>
                    <a:pt x="1" y="62"/>
                    <a:pt x="31" y="185"/>
                  </a:cubicBezTo>
                  <a:lnTo>
                    <a:pt x="31" y="432"/>
                  </a:lnTo>
                  <a:cubicBezTo>
                    <a:pt x="31" y="551"/>
                    <a:pt x="116" y="641"/>
                    <a:pt x="232" y="648"/>
                  </a:cubicBezTo>
                  <a:lnTo>
                    <a:pt x="232" y="648"/>
                  </a:lnTo>
                  <a:cubicBezTo>
                    <a:pt x="348" y="641"/>
                    <a:pt x="433" y="551"/>
                    <a:pt x="433" y="432"/>
                  </a:cubicBezTo>
                  <a:lnTo>
                    <a:pt x="433" y="185"/>
                  </a:lnTo>
                  <a:cubicBezTo>
                    <a:pt x="463" y="62"/>
                    <a:pt x="348" y="0"/>
                    <a:pt x="232" y="0"/>
                  </a:cubicBezTo>
                  <a:close/>
                  <a:moveTo>
                    <a:pt x="232" y="648"/>
                  </a:moveTo>
                  <a:cubicBezTo>
                    <a:pt x="227" y="648"/>
                    <a:pt x="222" y="648"/>
                    <a:pt x="217" y="648"/>
                  </a:cubicBezTo>
                  <a:lnTo>
                    <a:pt x="247" y="648"/>
                  </a:lnTo>
                  <a:cubicBezTo>
                    <a:pt x="242" y="648"/>
                    <a:pt x="237" y="648"/>
                    <a:pt x="232" y="648"/>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09" name="Google Shape;13309;p25"/>
            <p:cNvSpPr/>
            <p:nvPr/>
          </p:nvSpPr>
          <p:spPr>
            <a:xfrm>
              <a:off x="2625763" y="3893581"/>
              <a:ext cx="29700" cy="13950"/>
            </a:xfrm>
            <a:custGeom>
              <a:avLst/>
              <a:gdLst/>
              <a:ahLst/>
              <a:cxnLst/>
              <a:rect l="l" t="t" r="r" b="b"/>
              <a:pathLst>
                <a:path w="1188" h="558" extrusionOk="0">
                  <a:moveTo>
                    <a:pt x="289" y="0"/>
                  </a:moveTo>
                  <a:cubicBezTo>
                    <a:pt x="135" y="0"/>
                    <a:pt x="1" y="189"/>
                    <a:pt x="138" y="326"/>
                  </a:cubicBezTo>
                  <a:cubicBezTo>
                    <a:pt x="261" y="480"/>
                    <a:pt x="439" y="557"/>
                    <a:pt x="616" y="557"/>
                  </a:cubicBezTo>
                  <a:cubicBezTo>
                    <a:pt x="794" y="557"/>
                    <a:pt x="971" y="480"/>
                    <a:pt x="1095" y="326"/>
                  </a:cubicBezTo>
                  <a:cubicBezTo>
                    <a:pt x="1187" y="264"/>
                    <a:pt x="1187" y="110"/>
                    <a:pt x="1095" y="48"/>
                  </a:cubicBezTo>
                  <a:lnTo>
                    <a:pt x="1095" y="79"/>
                  </a:lnTo>
                  <a:cubicBezTo>
                    <a:pt x="1048" y="33"/>
                    <a:pt x="994" y="10"/>
                    <a:pt x="944" y="10"/>
                  </a:cubicBezTo>
                  <a:cubicBezTo>
                    <a:pt x="894" y="10"/>
                    <a:pt x="848" y="33"/>
                    <a:pt x="817" y="79"/>
                  </a:cubicBezTo>
                  <a:cubicBezTo>
                    <a:pt x="755" y="110"/>
                    <a:pt x="693" y="141"/>
                    <a:pt x="632" y="141"/>
                  </a:cubicBezTo>
                  <a:cubicBezTo>
                    <a:pt x="539" y="141"/>
                    <a:pt x="477" y="110"/>
                    <a:pt x="447" y="79"/>
                  </a:cubicBezTo>
                  <a:cubicBezTo>
                    <a:pt x="399" y="23"/>
                    <a:pt x="343" y="0"/>
                    <a:pt x="2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10" name="Google Shape;13310;p25"/>
            <p:cNvSpPr/>
            <p:nvPr/>
          </p:nvSpPr>
          <p:spPr>
            <a:xfrm>
              <a:off x="2540463" y="3580956"/>
              <a:ext cx="331025" cy="345475"/>
            </a:xfrm>
            <a:custGeom>
              <a:avLst/>
              <a:gdLst/>
              <a:ahLst/>
              <a:cxnLst/>
              <a:rect l="l" t="t" r="r" b="b"/>
              <a:pathLst>
                <a:path w="13241" h="13819" extrusionOk="0">
                  <a:moveTo>
                    <a:pt x="4044" y="2400"/>
                  </a:moveTo>
                  <a:cubicBezTo>
                    <a:pt x="4105" y="2492"/>
                    <a:pt x="4136" y="2554"/>
                    <a:pt x="4167" y="2647"/>
                  </a:cubicBezTo>
                  <a:cubicBezTo>
                    <a:pt x="4352" y="3017"/>
                    <a:pt x="4445" y="3418"/>
                    <a:pt x="4383" y="3850"/>
                  </a:cubicBezTo>
                  <a:lnTo>
                    <a:pt x="3704" y="3850"/>
                  </a:lnTo>
                  <a:cubicBezTo>
                    <a:pt x="3642" y="3418"/>
                    <a:pt x="3704" y="3017"/>
                    <a:pt x="3889" y="2647"/>
                  </a:cubicBezTo>
                  <a:lnTo>
                    <a:pt x="3920" y="2647"/>
                  </a:lnTo>
                  <a:cubicBezTo>
                    <a:pt x="3951" y="2554"/>
                    <a:pt x="4013" y="2492"/>
                    <a:pt x="4044" y="2400"/>
                  </a:cubicBezTo>
                  <a:close/>
                  <a:moveTo>
                    <a:pt x="4908" y="4251"/>
                  </a:moveTo>
                  <a:cubicBezTo>
                    <a:pt x="5031" y="4251"/>
                    <a:pt x="5155" y="4344"/>
                    <a:pt x="5155" y="4467"/>
                  </a:cubicBezTo>
                  <a:lnTo>
                    <a:pt x="5155" y="6689"/>
                  </a:lnTo>
                  <a:cubicBezTo>
                    <a:pt x="5155" y="6813"/>
                    <a:pt x="5031" y="6905"/>
                    <a:pt x="4908" y="6905"/>
                  </a:cubicBezTo>
                  <a:lnTo>
                    <a:pt x="3180" y="6905"/>
                  </a:lnTo>
                  <a:cubicBezTo>
                    <a:pt x="3056" y="6905"/>
                    <a:pt x="2933" y="6813"/>
                    <a:pt x="2933" y="6689"/>
                  </a:cubicBezTo>
                  <a:lnTo>
                    <a:pt x="2933" y="4467"/>
                  </a:lnTo>
                  <a:cubicBezTo>
                    <a:pt x="2933" y="4344"/>
                    <a:pt x="3056" y="4251"/>
                    <a:pt x="3180" y="4251"/>
                  </a:cubicBezTo>
                  <a:close/>
                  <a:moveTo>
                    <a:pt x="2964" y="8726"/>
                  </a:moveTo>
                  <a:lnTo>
                    <a:pt x="2964" y="9560"/>
                  </a:lnTo>
                  <a:lnTo>
                    <a:pt x="2285" y="9590"/>
                  </a:lnTo>
                  <a:lnTo>
                    <a:pt x="2285" y="8726"/>
                  </a:lnTo>
                  <a:close/>
                  <a:moveTo>
                    <a:pt x="1698" y="8140"/>
                  </a:moveTo>
                  <a:cubicBezTo>
                    <a:pt x="1791" y="8140"/>
                    <a:pt x="1883" y="8202"/>
                    <a:pt x="1883" y="8325"/>
                  </a:cubicBezTo>
                  <a:lnTo>
                    <a:pt x="1883" y="9992"/>
                  </a:lnTo>
                  <a:cubicBezTo>
                    <a:pt x="1883" y="10084"/>
                    <a:pt x="1791" y="10146"/>
                    <a:pt x="1698" y="10146"/>
                  </a:cubicBezTo>
                  <a:lnTo>
                    <a:pt x="1174" y="10146"/>
                  </a:lnTo>
                  <a:cubicBezTo>
                    <a:pt x="1081" y="10146"/>
                    <a:pt x="988" y="10084"/>
                    <a:pt x="988" y="9992"/>
                  </a:cubicBezTo>
                  <a:lnTo>
                    <a:pt x="988" y="8325"/>
                  </a:lnTo>
                  <a:cubicBezTo>
                    <a:pt x="988" y="8202"/>
                    <a:pt x="1081" y="8140"/>
                    <a:pt x="1174" y="8140"/>
                  </a:cubicBezTo>
                  <a:close/>
                  <a:moveTo>
                    <a:pt x="4723" y="7338"/>
                  </a:moveTo>
                  <a:lnTo>
                    <a:pt x="4723" y="11257"/>
                  </a:lnTo>
                  <a:lnTo>
                    <a:pt x="3396" y="11257"/>
                  </a:lnTo>
                  <a:lnTo>
                    <a:pt x="3396" y="7338"/>
                  </a:lnTo>
                  <a:close/>
                  <a:moveTo>
                    <a:pt x="4877" y="11689"/>
                  </a:moveTo>
                  <a:cubicBezTo>
                    <a:pt x="5031" y="11689"/>
                    <a:pt x="6605" y="11936"/>
                    <a:pt x="7408" y="12985"/>
                  </a:cubicBezTo>
                  <a:cubicBezTo>
                    <a:pt x="7531" y="13170"/>
                    <a:pt x="7408" y="13417"/>
                    <a:pt x="7192" y="13417"/>
                  </a:cubicBezTo>
                  <a:lnTo>
                    <a:pt x="896" y="13417"/>
                  </a:lnTo>
                  <a:cubicBezTo>
                    <a:pt x="649" y="13417"/>
                    <a:pt x="525" y="13170"/>
                    <a:pt x="680" y="12985"/>
                  </a:cubicBezTo>
                  <a:cubicBezTo>
                    <a:pt x="1451" y="11936"/>
                    <a:pt x="3025" y="11689"/>
                    <a:pt x="3180" y="11689"/>
                  </a:cubicBezTo>
                  <a:close/>
                  <a:moveTo>
                    <a:pt x="4013" y="0"/>
                  </a:moveTo>
                  <a:cubicBezTo>
                    <a:pt x="3920" y="0"/>
                    <a:pt x="3828" y="39"/>
                    <a:pt x="3766" y="116"/>
                  </a:cubicBezTo>
                  <a:cubicBezTo>
                    <a:pt x="3550" y="394"/>
                    <a:pt x="3334" y="671"/>
                    <a:pt x="3180" y="980"/>
                  </a:cubicBezTo>
                  <a:cubicBezTo>
                    <a:pt x="3073" y="1150"/>
                    <a:pt x="3216" y="1291"/>
                    <a:pt x="3356" y="1291"/>
                  </a:cubicBezTo>
                  <a:cubicBezTo>
                    <a:pt x="3419" y="1291"/>
                    <a:pt x="3481" y="1263"/>
                    <a:pt x="3519" y="1196"/>
                  </a:cubicBezTo>
                  <a:cubicBezTo>
                    <a:pt x="3673" y="918"/>
                    <a:pt x="3828" y="671"/>
                    <a:pt x="4013" y="455"/>
                  </a:cubicBezTo>
                  <a:cubicBezTo>
                    <a:pt x="4352" y="857"/>
                    <a:pt x="4599" y="1289"/>
                    <a:pt x="4784" y="1782"/>
                  </a:cubicBezTo>
                  <a:cubicBezTo>
                    <a:pt x="5093" y="2431"/>
                    <a:pt x="5062" y="3171"/>
                    <a:pt x="4753" y="3819"/>
                  </a:cubicBezTo>
                  <a:cubicBezTo>
                    <a:pt x="4815" y="3356"/>
                    <a:pt x="4723" y="2893"/>
                    <a:pt x="4507" y="2461"/>
                  </a:cubicBezTo>
                  <a:cubicBezTo>
                    <a:pt x="4414" y="2276"/>
                    <a:pt x="4291" y="2091"/>
                    <a:pt x="4167" y="1906"/>
                  </a:cubicBezTo>
                  <a:cubicBezTo>
                    <a:pt x="4136" y="1844"/>
                    <a:pt x="4075" y="1813"/>
                    <a:pt x="4013" y="1813"/>
                  </a:cubicBezTo>
                  <a:cubicBezTo>
                    <a:pt x="3951" y="1813"/>
                    <a:pt x="3889" y="1844"/>
                    <a:pt x="3859" y="1906"/>
                  </a:cubicBezTo>
                  <a:cubicBezTo>
                    <a:pt x="3704" y="2060"/>
                    <a:pt x="3612" y="2276"/>
                    <a:pt x="3519" y="2461"/>
                  </a:cubicBezTo>
                  <a:cubicBezTo>
                    <a:pt x="3303" y="2893"/>
                    <a:pt x="3210" y="3356"/>
                    <a:pt x="3241" y="3819"/>
                  </a:cubicBezTo>
                  <a:cubicBezTo>
                    <a:pt x="2964" y="3202"/>
                    <a:pt x="2933" y="2523"/>
                    <a:pt x="3180" y="1906"/>
                  </a:cubicBezTo>
                  <a:cubicBezTo>
                    <a:pt x="3237" y="1732"/>
                    <a:pt x="3114" y="1619"/>
                    <a:pt x="2991" y="1619"/>
                  </a:cubicBezTo>
                  <a:cubicBezTo>
                    <a:pt x="2917" y="1619"/>
                    <a:pt x="2844" y="1659"/>
                    <a:pt x="2809" y="1752"/>
                  </a:cubicBezTo>
                  <a:cubicBezTo>
                    <a:pt x="2531" y="2461"/>
                    <a:pt x="2531" y="3233"/>
                    <a:pt x="2840" y="3912"/>
                  </a:cubicBezTo>
                  <a:cubicBezTo>
                    <a:pt x="2624" y="4035"/>
                    <a:pt x="2501" y="4251"/>
                    <a:pt x="2501" y="4498"/>
                  </a:cubicBezTo>
                  <a:lnTo>
                    <a:pt x="2501" y="6689"/>
                  </a:lnTo>
                  <a:cubicBezTo>
                    <a:pt x="2501" y="6967"/>
                    <a:pt x="2686" y="7214"/>
                    <a:pt x="2933" y="7307"/>
                  </a:cubicBezTo>
                  <a:lnTo>
                    <a:pt x="2933" y="8325"/>
                  </a:lnTo>
                  <a:lnTo>
                    <a:pt x="2254" y="8325"/>
                  </a:lnTo>
                  <a:cubicBezTo>
                    <a:pt x="2254" y="7986"/>
                    <a:pt x="1976" y="7739"/>
                    <a:pt x="1667" y="7739"/>
                  </a:cubicBezTo>
                  <a:lnTo>
                    <a:pt x="1143" y="7739"/>
                  </a:lnTo>
                  <a:cubicBezTo>
                    <a:pt x="834" y="7739"/>
                    <a:pt x="556" y="7986"/>
                    <a:pt x="556" y="8325"/>
                  </a:cubicBezTo>
                  <a:lnTo>
                    <a:pt x="556" y="9992"/>
                  </a:lnTo>
                  <a:cubicBezTo>
                    <a:pt x="556" y="10300"/>
                    <a:pt x="834" y="10578"/>
                    <a:pt x="1143" y="10578"/>
                  </a:cubicBezTo>
                  <a:lnTo>
                    <a:pt x="1667" y="10578"/>
                  </a:lnTo>
                  <a:cubicBezTo>
                    <a:pt x="1976" y="10578"/>
                    <a:pt x="2223" y="10300"/>
                    <a:pt x="2254" y="9992"/>
                  </a:cubicBezTo>
                  <a:lnTo>
                    <a:pt x="2933" y="9992"/>
                  </a:lnTo>
                  <a:lnTo>
                    <a:pt x="2933" y="11288"/>
                  </a:lnTo>
                  <a:cubicBezTo>
                    <a:pt x="2439" y="11380"/>
                    <a:pt x="1081" y="11720"/>
                    <a:pt x="309" y="12738"/>
                  </a:cubicBezTo>
                  <a:cubicBezTo>
                    <a:pt x="1" y="13170"/>
                    <a:pt x="309" y="13788"/>
                    <a:pt x="865" y="13818"/>
                  </a:cubicBezTo>
                  <a:lnTo>
                    <a:pt x="7161" y="13818"/>
                  </a:lnTo>
                  <a:cubicBezTo>
                    <a:pt x="7716" y="13788"/>
                    <a:pt x="8025" y="13170"/>
                    <a:pt x="7685" y="12738"/>
                  </a:cubicBezTo>
                  <a:cubicBezTo>
                    <a:pt x="6914" y="11720"/>
                    <a:pt x="5556" y="11380"/>
                    <a:pt x="5062" y="11288"/>
                  </a:cubicBezTo>
                  <a:lnTo>
                    <a:pt x="5062" y="11041"/>
                  </a:lnTo>
                  <a:cubicBezTo>
                    <a:pt x="5229" y="11018"/>
                    <a:pt x="5392" y="11007"/>
                    <a:pt x="5553" y="11007"/>
                  </a:cubicBezTo>
                  <a:cubicBezTo>
                    <a:pt x="6461" y="11007"/>
                    <a:pt x="7278" y="11348"/>
                    <a:pt x="8117" y="11689"/>
                  </a:cubicBezTo>
                  <a:cubicBezTo>
                    <a:pt x="8858" y="11998"/>
                    <a:pt x="9661" y="12245"/>
                    <a:pt x="10432" y="12368"/>
                  </a:cubicBezTo>
                  <a:cubicBezTo>
                    <a:pt x="10453" y="12376"/>
                    <a:pt x="10473" y="12380"/>
                    <a:pt x="10492" y="12380"/>
                  </a:cubicBezTo>
                  <a:cubicBezTo>
                    <a:pt x="10681" y="12380"/>
                    <a:pt x="10717" y="11996"/>
                    <a:pt x="10515" y="11996"/>
                  </a:cubicBezTo>
                  <a:cubicBezTo>
                    <a:pt x="10509" y="11996"/>
                    <a:pt x="10501" y="11997"/>
                    <a:pt x="10494" y="11998"/>
                  </a:cubicBezTo>
                  <a:cubicBezTo>
                    <a:pt x="9722" y="11843"/>
                    <a:pt x="8982" y="11627"/>
                    <a:pt x="8272" y="11319"/>
                  </a:cubicBezTo>
                  <a:cubicBezTo>
                    <a:pt x="7362" y="10944"/>
                    <a:pt x="6498" y="10616"/>
                    <a:pt x="5520" y="10616"/>
                  </a:cubicBezTo>
                  <a:cubicBezTo>
                    <a:pt x="5370" y="10616"/>
                    <a:pt x="5218" y="10623"/>
                    <a:pt x="5062" y="10640"/>
                  </a:cubicBezTo>
                  <a:lnTo>
                    <a:pt x="5062" y="9806"/>
                  </a:lnTo>
                  <a:cubicBezTo>
                    <a:pt x="5211" y="9793"/>
                    <a:pt x="5358" y="9786"/>
                    <a:pt x="5503" y="9786"/>
                  </a:cubicBezTo>
                  <a:cubicBezTo>
                    <a:pt x="6650" y="9786"/>
                    <a:pt x="7676" y="10191"/>
                    <a:pt x="8580" y="10547"/>
                  </a:cubicBezTo>
                  <a:cubicBezTo>
                    <a:pt x="9436" y="10901"/>
                    <a:pt x="10225" y="11209"/>
                    <a:pt x="11061" y="11209"/>
                  </a:cubicBezTo>
                  <a:cubicBezTo>
                    <a:pt x="11612" y="11209"/>
                    <a:pt x="12183" y="11075"/>
                    <a:pt x="12808" y="10732"/>
                  </a:cubicBezTo>
                  <a:lnTo>
                    <a:pt x="12808" y="11658"/>
                  </a:lnTo>
                  <a:cubicBezTo>
                    <a:pt x="12346" y="11874"/>
                    <a:pt x="11821" y="11998"/>
                    <a:pt x="11265" y="12029"/>
                  </a:cubicBezTo>
                  <a:lnTo>
                    <a:pt x="11296" y="11998"/>
                  </a:lnTo>
                  <a:cubicBezTo>
                    <a:pt x="11204" y="11998"/>
                    <a:pt x="11111" y="12090"/>
                    <a:pt x="11111" y="12214"/>
                  </a:cubicBezTo>
                  <a:cubicBezTo>
                    <a:pt x="11111" y="12306"/>
                    <a:pt x="11204" y="12399"/>
                    <a:pt x="11296" y="12399"/>
                  </a:cubicBezTo>
                  <a:cubicBezTo>
                    <a:pt x="11944" y="12368"/>
                    <a:pt x="12562" y="12214"/>
                    <a:pt x="13117" y="11936"/>
                  </a:cubicBezTo>
                  <a:cubicBezTo>
                    <a:pt x="13179" y="11905"/>
                    <a:pt x="13241" y="11843"/>
                    <a:pt x="13241" y="11751"/>
                  </a:cubicBezTo>
                  <a:lnTo>
                    <a:pt x="13241" y="10362"/>
                  </a:lnTo>
                  <a:cubicBezTo>
                    <a:pt x="13241" y="10226"/>
                    <a:pt x="13141" y="10140"/>
                    <a:pt x="13040" y="10140"/>
                  </a:cubicBezTo>
                  <a:cubicBezTo>
                    <a:pt x="13002" y="10140"/>
                    <a:pt x="12965" y="10152"/>
                    <a:pt x="12932" y="10177"/>
                  </a:cubicBezTo>
                  <a:cubicBezTo>
                    <a:pt x="12264" y="10618"/>
                    <a:pt x="11677" y="10787"/>
                    <a:pt x="11101" y="10787"/>
                  </a:cubicBezTo>
                  <a:cubicBezTo>
                    <a:pt x="10346" y="10787"/>
                    <a:pt x="9610" y="10496"/>
                    <a:pt x="8735" y="10146"/>
                  </a:cubicBezTo>
                  <a:cubicBezTo>
                    <a:pt x="7777" y="9780"/>
                    <a:pt x="6717" y="9362"/>
                    <a:pt x="5460" y="9362"/>
                  </a:cubicBezTo>
                  <a:cubicBezTo>
                    <a:pt x="5340" y="9362"/>
                    <a:pt x="5217" y="9366"/>
                    <a:pt x="5093" y="9374"/>
                  </a:cubicBezTo>
                  <a:lnTo>
                    <a:pt x="5093" y="7276"/>
                  </a:lnTo>
                  <a:cubicBezTo>
                    <a:pt x="5340" y="7183"/>
                    <a:pt x="5525" y="6967"/>
                    <a:pt x="5525" y="6689"/>
                  </a:cubicBezTo>
                  <a:lnTo>
                    <a:pt x="5525" y="4467"/>
                  </a:lnTo>
                  <a:cubicBezTo>
                    <a:pt x="5525" y="4221"/>
                    <a:pt x="5402" y="4004"/>
                    <a:pt x="5186" y="3912"/>
                  </a:cubicBezTo>
                  <a:cubicBezTo>
                    <a:pt x="5494" y="3171"/>
                    <a:pt x="5494" y="2369"/>
                    <a:pt x="5186" y="1628"/>
                  </a:cubicBezTo>
                  <a:cubicBezTo>
                    <a:pt x="4970" y="1073"/>
                    <a:pt x="4661" y="579"/>
                    <a:pt x="4260" y="116"/>
                  </a:cubicBezTo>
                  <a:cubicBezTo>
                    <a:pt x="4198" y="39"/>
                    <a:pt x="4105" y="0"/>
                    <a:pt x="40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311" name="Google Shape;13311;p25"/>
          <p:cNvGrpSpPr/>
          <p:nvPr/>
        </p:nvGrpSpPr>
        <p:grpSpPr>
          <a:xfrm>
            <a:off x="6246038" y="2852274"/>
            <a:ext cx="354150" cy="342575"/>
            <a:chOff x="6307938" y="1923106"/>
            <a:chExt cx="354150" cy="342575"/>
          </a:xfrm>
        </p:grpSpPr>
        <p:sp>
          <p:nvSpPr>
            <p:cNvPr id="13312" name="Google Shape;13312;p25"/>
            <p:cNvSpPr/>
            <p:nvPr/>
          </p:nvSpPr>
          <p:spPr>
            <a:xfrm>
              <a:off x="6392038" y="2170181"/>
              <a:ext cx="17675" cy="14550"/>
            </a:xfrm>
            <a:custGeom>
              <a:avLst/>
              <a:gdLst/>
              <a:ahLst/>
              <a:cxnLst/>
              <a:rect l="l" t="t" r="r" b="b"/>
              <a:pathLst>
                <a:path w="707" h="582" extrusionOk="0">
                  <a:moveTo>
                    <a:pt x="243" y="1"/>
                  </a:moveTo>
                  <a:cubicBezTo>
                    <a:pt x="193" y="1"/>
                    <a:pt x="139" y="24"/>
                    <a:pt x="93" y="70"/>
                  </a:cubicBezTo>
                  <a:cubicBezTo>
                    <a:pt x="0" y="132"/>
                    <a:pt x="0" y="255"/>
                    <a:pt x="93" y="348"/>
                  </a:cubicBezTo>
                  <a:lnTo>
                    <a:pt x="309" y="533"/>
                  </a:lnTo>
                  <a:cubicBezTo>
                    <a:pt x="350" y="567"/>
                    <a:pt x="393" y="582"/>
                    <a:pt x="435" y="582"/>
                  </a:cubicBezTo>
                  <a:cubicBezTo>
                    <a:pt x="583" y="582"/>
                    <a:pt x="707" y="400"/>
                    <a:pt x="587" y="255"/>
                  </a:cubicBezTo>
                  <a:lnTo>
                    <a:pt x="371" y="70"/>
                  </a:lnTo>
                  <a:cubicBezTo>
                    <a:pt x="340" y="24"/>
                    <a:pt x="293" y="1"/>
                    <a:pt x="2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13" name="Google Shape;13313;p25"/>
            <p:cNvSpPr/>
            <p:nvPr/>
          </p:nvSpPr>
          <p:spPr>
            <a:xfrm>
              <a:off x="6446338" y="2114081"/>
              <a:ext cx="18250" cy="15625"/>
            </a:xfrm>
            <a:custGeom>
              <a:avLst/>
              <a:gdLst/>
              <a:ahLst/>
              <a:cxnLst/>
              <a:rect l="l" t="t" r="r" b="b"/>
              <a:pathLst>
                <a:path w="730" h="625" extrusionOk="0">
                  <a:moveTo>
                    <a:pt x="299" y="1"/>
                  </a:moveTo>
                  <a:cubicBezTo>
                    <a:pt x="132" y="1"/>
                    <a:pt x="0" y="204"/>
                    <a:pt x="143" y="370"/>
                  </a:cubicBezTo>
                  <a:lnTo>
                    <a:pt x="359" y="555"/>
                  </a:lnTo>
                  <a:cubicBezTo>
                    <a:pt x="390" y="601"/>
                    <a:pt x="444" y="624"/>
                    <a:pt x="498" y="624"/>
                  </a:cubicBezTo>
                  <a:cubicBezTo>
                    <a:pt x="552" y="624"/>
                    <a:pt x="606" y="601"/>
                    <a:pt x="637" y="555"/>
                  </a:cubicBezTo>
                  <a:cubicBezTo>
                    <a:pt x="729" y="462"/>
                    <a:pt x="729" y="339"/>
                    <a:pt x="637" y="277"/>
                  </a:cubicBezTo>
                  <a:lnTo>
                    <a:pt x="451" y="61"/>
                  </a:lnTo>
                  <a:cubicBezTo>
                    <a:pt x="402" y="19"/>
                    <a:pt x="349" y="1"/>
                    <a:pt x="2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14" name="Google Shape;13314;p25"/>
            <p:cNvSpPr/>
            <p:nvPr/>
          </p:nvSpPr>
          <p:spPr>
            <a:xfrm>
              <a:off x="6417888" y="2139506"/>
              <a:ext cx="25100" cy="24725"/>
            </a:xfrm>
            <a:custGeom>
              <a:avLst/>
              <a:gdLst/>
              <a:ahLst/>
              <a:cxnLst/>
              <a:rect l="l" t="t" r="r" b="b"/>
              <a:pathLst>
                <a:path w="1004" h="989" extrusionOk="0">
                  <a:moveTo>
                    <a:pt x="787" y="1"/>
                  </a:moveTo>
                  <a:cubicBezTo>
                    <a:pt x="664" y="32"/>
                    <a:pt x="571" y="124"/>
                    <a:pt x="602" y="217"/>
                  </a:cubicBezTo>
                  <a:cubicBezTo>
                    <a:pt x="602" y="402"/>
                    <a:pt x="448" y="556"/>
                    <a:pt x="262" y="556"/>
                  </a:cubicBezTo>
                  <a:cubicBezTo>
                    <a:pt x="248" y="553"/>
                    <a:pt x="234" y="551"/>
                    <a:pt x="221" y="551"/>
                  </a:cubicBezTo>
                  <a:cubicBezTo>
                    <a:pt x="20" y="551"/>
                    <a:pt x="0" y="959"/>
                    <a:pt x="210" y="959"/>
                  </a:cubicBezTo>
                  <a:cubicBezTo>
                    <a:pt x="217" y="959"/>
                    <a:pt x="224" y="959"/>
                    <a:pt x="232" y="958"/>
                  </a:cubicBezTo>
                  <a:lnTo>
                    <a:pt x="232" y="989"/>
                  </a:lnTo>
                  <a:cubicBezTo>
                    <a:pt x="664" y="989"/>
                    <a:pt x="1003" y="649"/>
                    <a:pt x="1003" y="217"/>
                  </a:cubicBezTo>
                  <a:cubicBezTo>
                    <a:pt x="972" y="94"/>
                    <a:pt x="880" y="1"/>
                    <a:pt x="7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15" name="Google Shape;13315;p25"/>
            <p:cNvSpPr/>
            <p:nvPr/>
          </p:nvSpPr>
          <p:spPr>
            <a:xfrm>
              <a:off x="6355763" y="2078431"/>
              <a:ext cx="162500" cy="143275"/>
            </a:xfrm>
            <a:custGeom>
              <a:avLst/>
              <a:gdLst/>
              <a:ahLst/>
              <a:cxnLst/>
              <a:rect l="l" t="t" r="r" b="b"/>
              <a:pathLst>
                <a:path w="6500" h="5731" extrusionOk="0">
                  <a:moveTo>
                    <a:pt x="4301" y="502"/>
                  </a:moveTo>
                  <a:cubicBezTo>
                    <a:pt x="5095" y="502"/>
                    <a:pt x="5764" y="1492"/>
                    <a:pt x="5093" y="2259"/>
                  </a:cubicBezTo>
                  <a:lnTo>
                    <a:pt x="2315" y="5036"/>
                  </a:lnTo>
                  <a:cubicBezTo>
                    <a:pt x="2088" y="5257"/>
                    <a:pt x="1834" y="5349"/>
                    <a:pt x="1590" y="5349"/>
                  </a:cubicBezTo>
                  <a:cubicBezTo>
                    <a:pt x="776" y="5349"/>
                    <a:pt x="74" y="4315"/>
                    <a:pt x="834" y="3555"/>
                  </a:cubicBezTo>
                  <a:lnTo>
                    <a:pt x="3612" y="777"/>
                  </a:lnTo>
                  <a:cubicBezTo>
                    <a:pt x="3832" y="584"/>
                    <a:pt x="4072" y="502"/>
                    <a:pt x="4301" y="502"/>
                  </a:cubicBezTo>
                  <a:close/>
                  <a:moveTo>
                    <a:pt x="4379" y="1"/>
                  </a:moveTo>
                  <a:cubicBezTo>
                    <a:pt x="4025" y="1"/>
                    <a:pt x="3657" y="147"/>
                    <a:pt x="3334" y="500"/>
                  </a:cubicBezTo>
                  <a:lnTo>
                    <a:pt x="556" y="3277"/>
                  </a:lnTo>
                  <a:cubicBezTo>
                    <a:pt x="1" y="3833"/>
                    <a:pt x="1" y="4759"/>
                    <a:pt x="556" y="5314"/>
                  </a:cubicBezTo>
                  <a:cubicBezTo>
                    <a:pt x="834" y="5592"/>
                    <a:pt x="1204" y="5731"/>
                    <a:pt x="1575" y="5731"/>
                  </a:cubicBezTo>
                  <a:cubicBezTo>
                    <a:pt x="1945" y="5731"/>
                    <a:pt x="2315" y="5592"/>
                    <a:pt x="2593" y="5314"/>
                  </a:cubicBezTo>
                  <a:lnTo>
                    <a:pt x="5371" y="2537"/>
                  </a:lnTo>
                  <a:cubicBezTo>
                    <a:pt x="6500" y="1502"/>
                    <a:pt x="5514" y="1"/>
                    <a:pt x="43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16" name="Google Shape;13316;p25"/>
            <p:cNvSpPr/>
            <p:nvPr/>
          </p:nvSpPr>
          <p:spPr>
            <a:xfrm>
              <a:off x="6539388" y="1982906"/>
              <a:ext cx="17475" cy="13900"/>
            </a:xfrm>
            <a:custGeom>
              <a:avLst/>
              <a:gdLst/>
              <a:ahLst/>
              <a:cxnLst/>
              <a:rect l="l" t="t" r="r" b="b"/>
              <a:pathLst>
                <a:path w="699" h="556" extrusionOk="0">
                  <a:moveTo>
                    <a:pt x="416" y="1"/>
                  </a:moveTo>
                  <a:cubicBezTo>
                    <a:pt x="370" y="1"/>
                    <a:pt x="322" y="19"/>
                    <a:pt x="279" y="62"/>
                  </a:cubicBezTo>
                  <a:lnTo>
                    <a:pt x="124" y="216"/>
                  </a:lnTo>
                  <a:cubicBezTo>
                    <a:pt x="1" y="340"/>
                    <a:pt x="93" y="556"/>
                    <a:pt x="279" y="556"/>
                  </a:cubicBezTo>
                  <a:cubicBezTo>
                    <a:pt x="309" y="556"/>
                    <a:pt x="371" y="556"/>
                    <a:pt x="402" y="494"/>
                  </a:cubicBezTo>
                  <a:lnTo>
                    <a:pt x="556" y="340"/>
                  </a:lnTo>
                  <a:cubicBezTo>
                    <a:pt x="698" y="197"/>
                    <a:pt x="568" y="1"/>
                    <a:pt x="4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17" name="Google Shape;13317;p25"/>
            <p:cNvSpPr/>
            <p:nvPr/>
          </p:nvSpPr>
          <p:spPr>
            <a:xfrm>
              <a:off x="6583363" y="2026106"/>
              <a:ext cx="16700" cy="13900"/>
            </a:xfrm>
            <a:custGeom>
              <a:avLst/>
              <a:gdLst/>
              <a:ahLst/>
              <a:cxnLst/>
              <a:rect l="l" t="t" r="r" b="b"/>
              <a:pathLst>
                <a:path w="668" h="556" extrusionOk="0">
                  <a:moveTo>
                    <a:pt x="371" y="1"/>
                  </a:moveTo>
                  <a:cubicBezTo>
                    <a:pt x="321" y="1"/>
                    <a:pt x="267" y="19"/>
                    <a:pt x="217" y="62"/>
                  </a:cubicBezTo>
                  <a:lnTo>
                    <a:pt x="63" y="216"/>
                  </a:lnTo>
                  <a:cubicBezTo>
                    <a:pt x="1" y="278"/>
                    <a:pt x="1" y="402"/>
                    <a:pt x="63" y="494"/>
                  </a:cubicBezTo>
                  <a:cubicBezTo>
                    <a:pt x="124" y="525"/>
                    <a:pt x="155" y="556"/>
                    <a:pt x="217" y="556"/>
                  </a:cubicBezTo>
                  <a:cubicBezTo>
                    <a:pt x="279" y="556"/>
                    <a:pt x="310" y="525"/>
                    <a:pt x="371" y="494"/>
                  </a:cubicBezTo>
                  <a:lnTo>
                    <a:pt x="526" y="340"/>
                  </a:lnTo>
                  <a:cubicBezTo>
                    <a:pt x="668" y="198"/>
                    <a:pt x="537"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18" name="Google Shape;13318;p25"/>
            <p:cNvSpPr/>
            <p:nvPr/>
          </p:nvSpPr>
          <p:spPr>
            <a:xfrm>
              <a:off x="6557913" y="2004481"/>
              <a:ext cx="20075" cy="19325"/>
            </a:xfrm>
            <a:custGeom>
              <a:avLst/>
              <a:gdLst/>
              <a:ahLst/>
              <a:cxnLst/>
              <a:rect l="l" t="t" r="r" b="b"/>
              <a:pathLst>
                <a:path w="803" h="773" extrusionOk="0">
                  <a:moveTo>
                    <a:pt x="177" y="0"/>
                  </a:moveTo>
                  <a:cubicBezTo>
                    <a:pt x="103" y="0"/>
                    <a:pt x="29" y="40"/>
                    <a:pt x="1" y="125"/>
                  </a:cubicBezTo>
                  <a:cubicBezTo>
                    <a:pt x="1" y="279"/>
                    <a:pt x="62" y="464"/>
                    <a:pt x="186" y="588"/>
                  </a:cubicBezTo>
                  <a:cubicBezTo>
                    <a:pt x="309" y="711"/>
                    <a:pt x="463" y="773"/>
                    <a:pt x="649" y="773"/>
                  </a:cubicBezTo>
                  <a:cubicBezTo>
                    <a:pt x="803" y="680"/>
                    <a:pt x="803" y="433"/>
                    <a:pt x="618" y="372"/>
                  </a:cubicBezTo>
                  <a:lnTo>
                    <a:pt x="587" y="372"/>
                  </a:lnTo>
                  <a:cubicBezTo>
                    <a:pt x="463" y="372"/>
                    <a:pt x="371" y="279"/>
                    <a:pt x="371" y="156"/>
                  </a:cubicBezTo>
                  <a:cubicBezTo>
                    <a:pt x="354" y="55"/>
                    <a:pt x="265" y="0"/>
                    <a:pt x="1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19" name="Google Shape;13319;p25"/>
            <p:cNvSpPr/>
            <p:nvPr/>
          </p:nvSpPr>
          <p:spPr>
            <a:xfrm>
              <a:off x="6503013" y="1957856"/>
              <a:ext cx="123600" cy="109925"/>
            </a:xfrm>
            <a:custGeom>
              <a:avLst/>
              <a:gdLst/>
              <a:ahLst/>
              <a:cxnLst/>
              <a:rect l="l" t="t" r="r" b="b"/>
              <a:pathLst>
                <a:path w="4944" h="4397" extrusionOk="0">
                  <a:moveTo>
                    <a:pt x="1548" y="366"/>
                  </a:moveTo>
                  <a:cubicBezTo>
                    <a:pt x="1733" y="366"/>
                    <a:pt x="1921" y="439"/>
                    <a:pt x="2073" y="601"/>
                  </a:cubicBezTo>
                  <a:lnTo>
                    <a:pt x="4203" y="2730"/>
                  </a:lnTo>
                  <a:cubicBezTo>
                    <a:pt x="4746" y="3274"/>
                    <a:pt x="4240" y="4016"/>
                    <a:pt x="3669" y="4016"/>
                  </a:cubicBezTo>
                  <a:cubicBezTo>
                    <a:pt x="3494" y="4016"/>
                    <a:pt x="3312" y="3946"/>
                    <a:pt x="3153" y="3780"/>
                  </a:cubicBezTo>
                  <a:lnTo>
                    <a:pt x="1024" y="1650"/>
                  </a:lnTo>
                  <a:cubicBezTo>
                    <a:pt x="869" y="1496"/>
                    <a:pt x="808" y="1311"/>
                    <a:pt x="808" y="1126"/>
                  </a:cubicBezTo>
                  <a:cubicBezTo>
                    <a:pt x="808" y="669"/>
                    <a:pt x="1170" y="366"/>
                    <a:pt x="1548" y="366"/>
                  </a:cubicBezTo>
                  <a:close/>
                  <a:moveTo>
                    <a:pt x="1607" y="1"/>
                  </a:moveTo>
                  <a:cubicBezTo>
                    <a:pt x="735" y="1"/>
                    <a:pt x="0" y="1086"/>
                    <a:pt x="746" y="1928"/>
                  </a:cubicBezTo>
                  <a:lnTo>
                    <a:pt x="2875" y="4057"/>
                  </a:lnTo>
                  <a:cubicBezTo>
                    <a:pt x="3091" y="4273"/>
                    <a:pt x="3369" y="4397"/>
                    <a:pt x="3678" y="4397"/>
                  </a:cubicBezTo>
                  <a:cubicBezTo>
                    <a:pt x="3986" y="4397"/>
                    <a:pt x="4264" y="4273"/>
                    <a:pt x="4511" y="4057"/>
                  </a:cubicBezTo>
                  <a:cubicBezTo>
                    <a:pt x="4943" y="3625"/>
                    <a:pt x="4943" y="2885"/>
                    <a:pt x="4511" y="2422"/>
                  </a:cubicBezTo>
                  <a:lnTo>
                    <a:pt x="2351" y="292"/>
                  </a:lnTo>
                  <a:cubicBezTo>
                    <a:pt x="2112" y="88"/>
                    <a:pt x="1854" y="1"/>
                    <a:pt x="160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20" name="Google Shape;13320;p25"/>
            <p:cNvSpPr/>
            <p:nvPr/>
          </p:nvSpPr>
          <p:spPr>
            <a:xfrm>
              <a:off x="6307938" y="2036706"/>
              <a:ext cx="241525" cy="228975"/>
            </a:xfrm>
            <a:custGeom>
              <a:avLst/>
              <a:gdLst/>
              <a:ahLst/>
              <a:cxnLst/>
              <a:rect l="l" t="t" r="r" b="b"/>
              <a:pathLst>
                <a:path w="9661" h="9159" extrusionOk="0">
                  <a:moveTo>
                    <a:pt x="5987" y="348"/>
                  </a:moveTo>
                  <a:cubicBezTo>
                    <a:pt x="6142" y="348"/>
                    <a:pt x="6234" y="440"/>
                    <a:pt x="6234" y="595"/>
                  </a:cubicBezTo>
                  <a:lnTo>
                    <a:pt x="6234" y="811"/>
                  </a:lnTo>
                  <a:cubicBezTo>
                    <a:pt x="6080" y="811"/>
                    <a:pt x="5895" y="842"/>
                    <a:pt x="5741" y="873"/>
                  </a:cubicBezTo>
                  <a:lnTo>
                    <a:pt x="5741" y="595"/>
                  </a:lnTo>
                  <a:cubicBezTo>
                    <a:pt x="5741" y="440"/>
                    <a:pt x="5833" y="348"/>
                    <a:pt x="5987" y="348"/>
                  </a:cubicBezTo>
                  <a:close/>
                  <a:moveTo>
                    <a:pt x="8129" y="1069"/>
                  </a:moveTo>
                  <a:cubicBezTo>
                    <a:pt x="8317" y="1069"/>
                    <a:pt x="8492" y="1331"/>
                    <a:pt x="8302" y="1521"/>
                  </a:cubicBezTo>
                  <a:lnTo>
                    <a:pt x="8117" y="1706"/>
                  </a:lnTo>
                  <a:cubicBezTo>
                    <a:pt x="8086" y="1644"/>
                    <a:pt x="8024" y="1582"/>
                    <a:pt x="7963" y="1521"/>
                  </a:cubicBezTo>
                  <a:cubicBezTo>
                    <a:pt x="7901" y="1459"/>
                    <a:pt x="7839" y="1397"/>
                    <a:pt x="7777" y="1335"/>
                  </a:cubicBezTo>
                  <a:lnTo>
                    <a:pt x="7963" y="1150"/>
                  </a:lnTo>
                  <a:cubicBezTo>
                    <a:pt x="8013" y="1093"/>
                    <a:pt x="8071" y="1069"/>
                    <a:pt x="8129" y="1069"/>
                  </a:cubicBezTo>
                  <a:close/>
                  <a:moveTo>
                    <a:pt x="3741" y="1593"/>
                  </a:moveTo>
                  <a:cubicBezTo>
                    <a:pt x="3800" y="1593"/>
                    <a:pt x="3862" y="1618"/>
                    <a:pt x="3920" y="1675"/>
                  </a:cubicBezTo>
                  <a:lnTo>
                    <a:pt x="4167" y="1922"/>
                  </a:lnTo>
                  <a:lnTo>
                    <a:pt x="3827" y="2292"/>
                  </a:lnTo>
                  <a:lnTo>
                    <a:pt x="3580" y="2045"/>
                  </a:lnTo>
                  <a:cubicBezTo>
                    <a:pt x="3391" y="1856"/>
                    <a:pt x="3547" y="1593"/>
                    <a:pt x="3741" y="1593"/>
                  </a:cubicBezTo>
                  <a:close/>
                  <a:moveTo>
                    <a:pt x="8858" y="3218"/>
                  </a:moveTo>
                  <a:cubicBezTo>
                    <a:pt x="8981" y="3218"/>
                    <a:pt x="9105" y="3341"/>
                    <a:pt x="9105" y="3465"/>
                  </a:cubicBezTo>
                  <a:cubicBezTo>
                    <a:pt x="9105" y="3619"/>
                    <a:pt x="8981" y="3743"/>
                    <a:pt x="8858" y="3743"/>
                  </a:cubicBezTo>
                  <a:lnTo>
                    <a:pt x="8580" y="3743"/>
                  </a:lnTo>
                  <a:cubicBezTo>
                    <a:pt x="8611" y="3557"/>
                    <a:pt x="8642" y="3403"/>
                    <a:pt x="8642" y="3218"/>
                  </a:cubicBezTo>
                  <a:close/>
                  <a:moveTo>
                    <a:pt x="2149" y="3179"/>
                  </a:moveTo>
                  <a:cubicBezTo>
                    <a:pt x="2215" y="3179"/>
                    <a:pt x="2284" y="3203"/>
                    <a:pt x="2346" y="3249"/>
                  </a:cubicBezTo>
                  <a:lnTo>
                    <a:pt x="2593" y="3496"/>
                  </a:lnTo>
                  <a:lnTo>
                    <a:pt x="2222" y="3866"/>
                  </a:lnTo>
                  <a:lnTo>
                    <a:pt x="1975" y="3619"/>
                  </a:lnTo>
                  <a:cubicBezTo>
                    <a:pt x="1883" y="3527"/>
                    <a:pt x="1883" y="3341"/>
                    <a:pt x="1975" y="3249"/>
                  </a:cubicBezTo>
                  <a:cubicBezTo>
                    <a:pt x="2022" y="3203"/>
                    <a:pt x="2083" y="3179"/>
                    <a:pt x="2149" y="3179"/>
                  </a:cubicBezTo>
                  <a:close/>
                  <a:moveTo>
                    <a:pt x="1204" y="5409"/>
                  </a:moveTo>
                  <a:cubicBezTo>
                    <a:pt x="1142" y="5594"/>
                    <a:pt x="1142" y="5749"/>
                    <a:pt x="1142" y="5934"/>
                  </a:cubicBezTo>
                  <a:lnTo>
                    <a:pt x="895" y="5934"/>
                  </a:lnTo>
                  <a:cubicBezTo>
                    <a:pt x="772" y="5934"/>
                    <a:pt x="648" y="5810"/>
                    <a:pt x="648" y="5687"/>
                  </a:cubicBezTo>
                  <a:cubicBezTo>
                    <a:pt x="648" y="5533"/>
                    <a:pt x="772" y="5409"/>
                    <a:pt x="895" y="5409"/>
                  </a:cubicBezTo>
                  <a:close/>
                  <a:moveTo>
                    <a:pt x="7531" y="5286"/>
                  </a:moveTo>
                  <a:lnTo>
                    <a:pt x="7777" y="5533"/>
                  </a:lnTo>
                  <a:cubicBezTo>
                    <a:pt x="7870" y="5625"/>
                    <a:pt x="7870" y="5810"/>
                    <a:pt x="7777" y="5903"/>
                  </a:cubicBezTo>
                  <a:cubicBezTo>
                    <a:pt x="7716" y="5949"/>
                    <a:pt x="7646" y="5972"/>
                    <a:pt x="7581" y="5972"/>
                  </a:cubicBezTo>
                  <a:cubicBezTo>
                    <a:pt x="7515" y="5972"/>
                    <a:pt x="7453" y="5949"/>
                    <a:pt x="7407" y="5903"/>
                  </a:cubicBezTo>
                  <a:lnTo>
                    <a:pt x="7160" y="5656"/>
                  </a:lnTo>
                  <a:lnTo>
                    <a:pt x="7531" y="5286"/>
                  </a:lnTo>
                  <a:close/>
                  <a:moveTo>
                    <a:pt x="5957" y="6860"/>
                  </a:moveTo>
                  <a:lnTo>
                    <a:pt x="6203" y="7107"/>
                  </a:lnTo>
                  <a:cubicBezTo>
                    <a:pt x="6296" y="7199"/>
                    <a:pt x="6296" y="7384"/>
                    <a:pt x="6203" y="7477"/>
                  </a:cubicBezTo>
                  <a:cubicBezTo>
                    <a:pt x="6142" y="7523"/>
                    <a:pt x="6072" y="7546"/>
                    <a:pt x="6007" y="7546"/>
                  </a:cubicBezTo>
                  <a:cubicBezTo>
                    <a:pt x="5941" y="7546"/>
                    <a:pt x="5879" y="7523"/>
                    <a:pt x="5833" y="7477"/>
                  </a:cubicBezTo>
                  <a:lnTo>
                    <a:pt x="5586" y="7230"/>
                  </a:lnTo>
                  <a:lnTo>
                    <a:pt x="5957" y="6860"/>
                  </a:lnTo>
                  <a:close/>
                  <a:moveTo>
                    <a:pt x="6252" y="1188"/>
                  </a:moveTo>
                  <a:cubicBezTo>
                    <a:pt x="7782" y="1188"/>
                    <a:pt x="9106" y="3155"/>
                    <a:pt x="7685" y="4576"/>
                  </a:cubicBezTo>
                  <a:lnTo>
                    <a:pt x="4876" y="7384"/>
                  </a:lnTo>
                  <a:cubicBezTo>
                    <a:pt x="4449" y="7812"/>
                    <a:pt x="3972" y="7991"/>
                    <a:pt x="3515" y="7991"/>
                  </a:cubicBezTo>
                  <a:cubicBezTo>
                    <a:pt x="1989" y="7991"/>
                    <a:pt x="674" y="6000"/>
                    <a:pt x="2099" y="4576"/>
                  </a:cubicBezTo>
                  <a:lnTo>
                    <a:pt x="4876" y="1798"/>
                  </a:lnTo>
                  <a:cubicBezTo>
                    <a:pt x="5307" y="1368"/>
                    <a:pt x="5789" y="1188"/>
                    <a:pt x="6252" y="1188"/>
                  </a:cubicBezTo>
                  <a:close/>
                  <a:moveTo>
                    <a:pt x="1605" y="7446"/>
                  </a:moveTo>
                  <a:cubicBezTo>
                    <a:pt x="1667" y="7508"/>
                    <a:pt x="1729" y="7569"/>
                    <a:pt x="1790" y="7631"/>
                  </a:cubicBezTo>
                  <a:lnTo>
                    <a:pt x="1975" y="7816"/>
                  </a:lnTo>
                  <a:lnTo>
                    <a:pt x="1790" y="8002"/>
                  </a:lnTo>
                  <a:cubicBezTo>
                    <a:pt x="1733" y="8059"/>
                    <a:pt x="1669" y="8083"/>
                    <a:pt x="1607" y="8083"/>
                  </a:cubicBezTo>
                  <a:cubicBezTo>
                    <a:pt x="1405" y="8083"/>
                    <a:pt x="1230" y="7821"/>
                    <a:pt x="1420" y="7631"/>
                  </a:cubicBezTo>
                  <a:lnTo>
                    <a:pt x="1605" y="7446"/>
                  </a:lnTo>
                  <a:close/>
                  <a:moveTo>
                    <a:pt x="4012" y="8279"/>
                  </a:moveTo>
                  <a:lnTo>
                    <a:pt x="4012" y="8557"/>
                  </a:lnTo>
                  <a:cubicBezTo>
                    <a:pt x="4012" y="8711"/>
                    <a:pt x="3889" y="8835"/>
                    <a:pt x="3765" y="8835"/>
                  </a:cubicBezTo>
                  <a:cubicBezTo>
                    <a:pt x="3611" y="8835"/>
                    <a:pt x="3488" y="8711"/>
                    <a:pt x="3488" y="8557"/>
                  </a:cubicBezTo>
                  <a:lnTo>
                    <a:pt x="3488" y="8341"/>
                  </a:lnTo>
                  <a:lnTo>
                    <a:pt x="3765" y="8341"/>
                  </a:lnTo>
                  <a:lnTo>
                    <a:pt x="4012" y="8279"/>
                  </a:lnTo>
                  <a:close/>
                  <a:moveTo>
                    <a:pt x="5960" y="1"/>
                  </a:moveTo>
                  <a:cubicBezTo>
                    <a:pt x="5648" y="1"/>
                    <a:pt x="5339" y="209"/>
                    <a:pt x="5308" y="626"/>
                  </a:cubicBezTo>
                  <a:lnTo>
                    <a:pt x="5308" y="1027"/>
                  </a:lnTo>
                  <a:cubicBezTo>
                    <a:pt x="5031" y="1150"/>
                    <a:pt x="4784" y="1335"/>
                    <a:pt x="4568" y="1521"/>
                  </a:cubicBezTo>
                  <a:lnTo>
                    <a:pt x="4444" y="1675"/>
                  </a:lnTo>
                  <a:lnTo>
                    <a:pt x="4197" y="1428"/>
                  </a:lnTo>
                  <a:cubicBezTo>
                    <a:pt x="4059" y="1289"/>
                    <a:pt x="3889" y="1220"/>
                    <a:pt x="3719" y="1220"/>
                  </a:cubicBezTo>
                  <a:cubicBezTo>
                    <a:pt x="3549" y="1220"/>
                    <a:pt x="3380" y="1289"/>
                    <a:pt x="3241" y="1428"/>
                  </a:cubicBezTo>
                  <a:cubicBezTo>
                    <a:pt x="2994" y="1675"/>
                    <a:pt x="2994" y="2076"/>
                    <a:pt x="3241" y="2354"/>
                  </a:cubicBezTo>
                  <a:lnTo>
                    <a:pt x="3488" y="2601"/>
                  </a:lnTo>
                  <a:lnTo>
                    <a:pt x="2870" y="3249"/>
                  </a:lnTo>
                  <a:lnTo>
                    <a:pt x="2624" y="3002"/>
                  </a:lnTo>
                  <a:cubicBezTo>
                    <a:pt x="2528" y="2853"/>
                    <a:pt x="2397" y="2791"/>
                    <a:pt x="2258" y="2791"/>
                  </a:cubicBezTo>
                  <a:cubicBezTo>
                    <a:pt x="1765" y="2791"/>
                    <a:pt x="1168" y="3560"/>
                    <a:pt x="1698" y="3897"/>
                  </a:cubicBezTo>
                  <a:lnTo>
                    <a:pt x="1945" y="4144"/>
                  </a:lnTo>
                  <a:lnTo>
                    <a:pt x="1790" y="4267"/>
                  </a:lnTo>
                  <a:cubicBezTo>
                    <a:pt x="1605" y="4483"/>
                    <a:pt x="1420" y="4730"/>
                    <a:pt x="1296" y="5008"/>
                  </a:cubicBezTo>
                  <a:lnTo>
                    <a:pt x="895" y="5008"/>
                  </a:lnTo>
                  <a:cubicBezTo>
                    <a:pt x="0" y="5008"/>
                    <a:pt x="0" y="6335"/>
                    <a:pt x="895" y="6335"/>
                  </a:cubicBezTo>
                  <a:lnTo>
                    <a:pt x="1142" y="6335"/>
                  </a:lnTo>
                  <a:cubicBezTo>
                    <a:pt x="1173" y="6613"/>
                    <a:pt x="1266" y="6860"/>
                    <a:pt x="1420" y="7107"/>
                  </a:cubicBezTo>
                  <a:lnTo>
                    <a:pt x="1173" y="7353"/>
                  </a:lnTo>
                  <a:cubicBezTo>
                    <a:pt x="721" y="7829"/>
                    <a:pt x="1149" y="8470"/>
                    <a:pt x="1652" y="8470"/>
                  </a:cubicBezTo>
                  <a:cubicBezTo>
                    <a:pt x="1802" y="8470"/>
                    <a:pt x="1957" y="8414"/>
                    <a:pt x="2099" y="8279"/>
                  </a:cubicBezTo>
                  <a:lnTo>
                    <a:pt x="2346" y="8032"/>
                  </a:lnTo>
                  <a:cubicBezTo>
                    <a:pt x="2562" y="8187"/>
                    <a:pt x="2840" y="8279"/>
                    <a:pt x="3117" y="8310"/>
                  </a:cubicBezTo>
                  <a:lnTo>
                    <a:pt x="3117" y="8557"/>
                  </a:lnTo>
                  <a:cubicBezTo>
                    <a:pt x="3148" y="8958"/>
                    <a:pt x="3465" y="9159"/>
                    <a:pt x="3781" y="9159"/>
                  </a:cubicBezTo>
                  <a:cubicBezTo>
                    <a:pt x="4097" y="9159"/>
                    <a:pt x="4414" y="8958"/>
                    <a:pt x="4444" y="8557"/>
                  </a:cubicBezTo>
                  <a:lnTo>
                    <a:pt x="4444" y="8156"/>
                  </a:lnTo>
                  <a:cubicBezTo>
                    <a:pt x="4691" y="8032"/>
                    <a:pt x="4938" y="7847"/>
                    <a:pt x="5154" y="7631"/>
                  </a:cubicBezTo>
                  <a:lnTo>
                    <a:pt x="5278" y="7508"/>
                  </a:lnTo>
                  <a:lnTo>
                    <a:pt x="5525" y="7755"/>
                  </a:lnTo>
                  <a:cubicBezTo>
                    <a:pt x="5673" y="7889"/>
                    <a:pt x="5833" y="7946"/>
                    <a:pt x="5984" y="7946"/>
                  </a:cubicBezTo>
                  <a:cubicBezTo>
                    <a:pt x="6494" y="7946"/>
                    <a:pt x="6910" y="7305"/>
                    <a:pt x="6481" y="6829"/>
                  </a:cubicBezTo>
                  <a:lnTo>
                    <a:pt x="6234" y="6613"/>
                  </a:lnTo>
                  <a:lnTo>
                    <a:pt x="6852" y="5965"/>
                  </a:lnTo>
                  <a:lnTo>
                    <a:pt x="7098" y="6212"/>
                  </a:lnTo>
                  <a:cubicBezTo>
                    <a:pt x="7242" y="6355"/>
                    <a:pt x="7404" y="6415"/>
                    <a:pt x="7560" y="6415"/>
                  </a:cubicBezTo>
                  <a:cubicBezTo>
                    <a:pt x="8075" y="6415"/>
                    <a:pt x="8529" y="5760"/>
                    <a:pt x="8055" y="5286"/>
                  </a:cubicBezTo>
                  <a:lnTo>
                    <a:pt x="7777" y="5008"/>
                  </a:lnTo>
                  <a:lnTo>
                    <a:pt x="7932" y="4885"/>
                  </a:lnTo>
                  <a:cubicBezTo>
                    <a:pt x="8148" y="4668"/>
                    <a:pt x="8302" y="4422"/>
                    <a:pt x="8426" y="4175"/>
                  </a:cubicBezTo>
                  <a:lnTo>
                    <a:pt x="8827" y="4175"/>
                  </a:lnTo>
                  <a:cubicBezTo>
                    <a:pt x="9660" y="4082"/>
                    <a:pt x="9660" y="2909"/>
                    <a:pt x="8827" y="2848"/>
                  </a:cubicBezTo>
                  <a:lnTo>
                    <a:pt x="8580" y="2848"/>
                  </a:lnTo>
                  <a:cubicBezTo>
                    <a:pt x="8549" y="2570"/>
                    <a:pt x="8456" y="2292"/>
                    <a:pt x="8333" y="2076"/>
                  </a:cubicBezTo>
                  <a:lnTo>
                    <a:pt x="8580" y="1829"/>
                  </a:lnTo>
                  <a:cubicBezTo>
                    <a:pt x="9013" y="1348"/>
                    <a:pt x="8583" y="698"/>
                    <a:pt x="8066" y="698"/>
                  </a:cubicBezTo>
                  <a:cubicBezTo>
                    <a:pt x="7919" y="698"/>
                    <a:pt x="7766" y="750"/>
                    <a:pt x="7623" y="873"/>
                  </a:cubicBezTo>
                  <a:lnTo>
                    <a:pt x="7407" y="1119"/>
                  </a:lnTo>
                  <a:cubicBezTo>
                    <a:pt x="7160" y="996"/>
                    <a:pt x="6882" y="903"/>
                    <a:pt x="6636" y="873"/>
                  </a:cubicBezTo>
                  <a:lnTo>
                    <a:pt x="6636" y="626"/>
                  </a:lnTo>
                  <a:cubicBezTo>
                    <a:pt x="6589" y="209"/>
                    <a:pt x="6273" y="1"/>
                    <a:pt x="59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21" name="Google Shape;13321;p25"/>
            <p:cNvSpPr/>
            <p:nvPr/>
          </p:nvSpPr>
          <p:spPr>
            <a:xfrm>
              <a:off x="6473813" y="1923106"/>
              <a:ext cx="188275" cy="179600"/>
            </a:xfrm>
            <a:custGeom>
              <a:avLst/>
              <a:gdLst/>
              <a:ahLst/>
              <a:cxnLst/>
              <a:rect l="l" t="t" r="r" b="b"/>
              <a:pathLst>
                <a:path w="7531" h="7184" extrusionOk="0">
                  <a:moveTo>
                    <a:pt x="2932" y="355"/>
                  </a:moveTo>
                  <a:cubicBezTo>
                    <a:pt x="3025" y="355"/>
                    <a:pt x="3087" y="417"/>
                    <a:pt x="3087" y="510"/>
                  </a:cubicBezTo>
                  <a:lnTo>
                    <a:pt x="3087" y="664"/>
                  </a:lnTo>
                  <a:cubicBezTo>
                    <a:pt x="3025" y="664"/>
                    <a:pt x="2994" y="664"/>
                    <a:pt x="2932" y="633"/>
                  </a:cubicBezTo>
                  <a:lnTo>
                    <a:pt x="2778" y="633"/>
                  </a:lnTo>
                  <a:lnTo>
                    <a:pt x="2778" y="510"/>
                  </a:lnTo>
                  <a:cubicBezTo>
                    <a:pt x="2778" y="417"/>
                    <a:pt x="2840" y="355"/>
                    <a:pt x="2932" y="355"/>
                  </a:cubicBezTo>
                  <a:close/>
                  <a:moveTo>
                    <a:pt x="1281" y="926"/>
                  </a:moveTo>
                  <a:cubicBezTo>
                    <a:pt x="1320" y="926"/>
                    <a:pt x="1358" y="942"/>
                    <a:pt x="1389" y="972"/>
                  </a:cubicBezTo>
                  <a:lnTo>
                    <a:pt x="1482" y="1096"/>
                  </a:lnTo>
                  <a:cubicBezTo>
                    <a:pt x="1482" y="1096"/>
                    <a:pt x="1389" y="1188"/>
                    <a:pt x="1389" y="1188"/>
                  </a:cubicBezTo>
                  <a:lnTo>
                    <a:pt x="1297" y="1281"/>
                  </a:lnTo>
                  <a:lnTo>
                    <a:pt x="1173" y="1188"/>
                  </a:lnTo>
                  <a:cubicBezTo>
                    <a:pt x="1112" y="1127"/>
                    <a:pt x="1112" y="1034"/>
                    <a:pt x="1173" y="972"/>
                  </a:cubicBezTo>
                  <a:cubicBezTo>
                    <a:pt x="1204" y="942"/>
                    <a:pt x="1243" y="926"/>
                    <a:pt x="1281" y="926"/>
                  </a:cubicBezTo>
                  <a:close/>
                  <a:moveTo>
                    <a:pt x="4645" y="1327"/>
                  </a:moveTo>
                  <a:cubicBezTo>
                    <a:pt x="4684" y="1327"/>
                    <a:pt x="4722" y="1343"/>
                    <a:pt x="4753" y="1374"/>
                  </a:cubicBezTo>
                  <a:cubicBezTo>
                    <a:pt x="4815" y="1435"/>
                    <a:pt x="4815" y="1528"/>
                    <a:pt x="4753" y="1590"/>
                  </a:cubicBezTo>
                  <a:lnTo>
                    <a:pt x="4599" y="1744"/>
                  </a:lnTo>
                  <a:lnTo>
                    <a:pt x="4383" y="1528"/>
                  </a:lnTo>
                  <a:lnTo>
                    <a:pt x="4537" y="1374"/>
                  </a:lnTo>
                  <a:cubicBezTo>
                    <a:pt x="4568" y="1343"/>
                    <a:pt x="4607" y="1327"/>
                    <a:pt x="4645" y="1327"/>
                  </a:cubicBezTo>
                  <a:close/>
                  <a:moveTo>
                    <a:pt x="834" y="2577"/>
                  </a:moveTo>
                  <a:cubicBezTo>
                    <a:pt x="834" y="2670"/>
                    <a:pt x="865" y="2793"/>
                    <a:pt x="865" y="2886"/>
                  </a:cubicBezTo>
                  <a:lnTo>
                    <a:pt x="710" y="2886"/>
                  </a:lnTo>
                  <a:cubicBezTo>
                    <a:pt x="525" y="2886"/>
                    <a:pt x="525" y="2577"/>
                    <a:pt x="710" y="2577"/>
                  </a:cubicBezTo>
                  <a:close/>
                  <a:moveTo>
                    <a:pt x="5864" y="2562"/>
                  </a:moveTo>
                  <a:cubicBezTo>
                    <a:pt x="5903" y="2562"/>
                    <a:pt x="5941" y="2577"/>
                    <a:pt x="5957" y="2608"/>
                  </a:cubicBezTo>
                  <a:cubicBezTo>
                    <a:pt x="6019" y="2639"/>
                    <a:pt x="6019" y="2732"/>
                    <a:pt x="5957" y="2793"/>
                  </a:cubicBezTo>
                  <a:lnTo>
                    <a:pt x="5803" y="2978"/>
                  </a:lnTo>
                  <a:lnTo>
                    <a:pt x="5587" y="2762"/>
                  </a:lnTo>
                  <a:lnTo>
                    <a:pt x="5772" y="2608"/>
                  </a:lnTo>
                  <a:cubicBezTo>
                    <a:pt x="5787" y="2577"/>
                    <a:pt x="5826" y="2562"/>
                    <a:pt x="5864" y="2562"/>
                  </a:cubicBezTo>
                  <a:close/>
                  <a:moveTo>
                    <a:pt x="6883" y="4305"/>
                  </a:moveTo>
                  <a:cubicBezTo>
                    <a:pt x="7037" y="4305"/>
                    <a:pt x="7037" y="4552"/>
                    <a:pt x="6883" y="4583"/>
                  </a:cubicBezTo>
                  <a:lnTo>
                    <a:pt x="6728" y="4583"/>
                  </a:lnTo>
                  <a:cubicBezTo>
                    <a:pt x="6728" y="4491"/>
                    <a:pt x="6728" y="4398"/>
                    <a:pt x="6698" y="4305"/>
                  </a:cubicBezTo>
                  <a:close/>
                  <a:moveTo>
                    <a:pt x="1729" y="4213"/>
                  </a:moveTo>
                  <a:lnTo>
                    <a:pt x="1945" y="4429"/>
                  </a:lnTo>
                  <a:lnTo>
                    <a:pt x="1791" y="4583"/>
                  </a:lnTo>
                  <a:cubicBezTo>
                    <a:pt x="1760" y="4614"/>
                    <a:pt x="1721" y="4630"/>
                    <a:pt x="1683" y="4630"/>
                  </a:cubicBezTo>
                  <a:cubicBezTo>
                    <a:pt x="1644" y="4630"/>
                    <a:pt x="1605" y="4614"/>
                    <a:pt x="1575" y="4583"/>
                  </a:cubicBezTo>
                  <a:cubicBezTo>
                    <a:pt x="1513" y="4522"/>
                    <a:pt x="1513" y="4429"/>
                    <a:pt x="1575" y="4367"/>
                  </a:cubicBezTo>
                  <a:lnTo>
                    <a:pt x="1729" y="4213"/>
                  </a:lnTo>
                  <a:close/>
                  <a:moveTo>
                    <a:pt x="2963" y="5417"/>
                  </a:moveTo>
                  <a:lnTo>
                    <a:pt x="3179" y="5633"/>
                  </a:lnTo>
                  <a:lnTo>
                    <a:pt x="3025" y="5787"/>
                  </a:lnTo>
                  <a:cubicBezTo>
                    <a:pt x="2994" y="5818"/>
                    <a:pt x="2948" y="5833"/>
                    <a:pt x="2905" y="5833"/>
                  </a:cubicBezTo>
                  <a:cubicBezTo>
                    <a:pt x="2863" y="5833"/>
                    <a:pt x="2824" y="5818"/>
                    <a:pt x="2809" y="5787"/>
                  </a:cubicBezTo>
                  <a:cubicBezTo>
                    <a:pt x="2747" y="5725"/>
                    <a:pt x="2747" y="5633"/>
                    <a:pt x="2809" y="5571"/>
                  </a:cubicBezTo>
                  <a:lnTo>
                    <a:pt x="2963" y="5417"/>
                  </a:lnTo>
                  <a:close/>
                  <a:moveTo>
                    <a:pt x="2687" y="1053"/>
                  </a:moveTo>
                  <a:cubicBezTo>
                    <a:pt x="3065" y="1053"/>
                    <a:pt x="3447" y="1197"/>
                    <a:pt x="3735" y="1466"/>
                  </a:cubicBezTo>
                  <a:lnTo>
                    <a:pt x="5864" y="3596"/>
                  </a:lnTo>
                  <a:cubicBezTo>
                    <a:pt x="6932" y="4663"/>
                    <a:pt x="5957" y="6150"/>
                    <a:pt x="4818" y="6150"/>
                  </a:cubicBezTo>
                  <a:cubicBezTo>
                    <a:pt x="4475" y="6150"/>
                    <a:pt x="4118" y="6016"/>
                    <a:pt x="3797" y="5694"/>
                  </a:cubicBezTo>
                  <a:lnTo>
                    <a:pt x="1914" y="3781"/>
                  </a:lnTo>
                  <a:cubicBezTo>
                    <a:pt x="1636" y="3596"/>
                    <a:pt x="1451" y="3318"/>
                    <a:pt x="1328" y="3009"/>
                  </a:cubicBezTo>
                  <a:cubicBezTo>
                    <a:pt x="1081" y="2361"/>
                    <a:pt x="1328" y="1651"/>
                    <a:pt x="1914" y="1281"/>
                  </a:cubicBezTo>
                  <a:cubicBezTo>
                    <a:pt x="2146" y="1126"/>
                    <a:pt x="2415" y="1053"/>
                    <a:pt x="2687" y="1053"/>
                  </a:cubicBezTo>
                  <a:close/>
                  <a:moveTo>
                    <a:pt x="6266" y="5849"/>
                  </a:moveTo>
                  <a:lnTo>
                    <a:pt x="6358" y="5972"/>
                  </a:lnTo>
                  <a:cubicBezTo>
                    <a:pt x="6420" y="6034"/>
                    <a:pt x="6420" y="6126"/>
                    <a:pt x="6358" y="6188"/>
                  </a:cubicBezTo>
                  <a:cubicBezTo>
                    <a:pt x="6327" y="6219"/>
                    <a:pt x="6289" y="6234"/>
                    <a:pt x="6250" y="6234"/>
                  </a:cubicBezTo>
                  <a:cubicBezTo>
                    <a:pt x="6212" y="6234"/>
                    <a:pt x="6173" y="6219"/>
                    <a:pt x="6142" y="6188"/>
                  </a:cubicBezTo>
                  <a:lnTo>
                    <a:pt x="6049" y="6065"/>
                  </a:lnTo>
                  <a:cubicBezTo>
                    <a:pt x="6142" y="6003"/>
                    <a:pt x="6204" y="5941"/>
                    <a:pt x="6266" y="5879"/>
                  </a:cubicBezTo>
                  <a:lnTo>
                    <a:pt x="6266" y="5849"/>
                  </a:lnTo>
                  <a:close/>
                  <a:moveTo>
                    <a:pt x="4753" y="6497"/>
                  </a:moveTo>
                  <a:lnTo>
                    <a:pt x="4753" y="6620"/>
                  </a:lnTo>
                  <a:cubicBezTo>
                    <a:pt x="4753" y="6713"/>
                    <a:pt x="4692" y="6774"/>
                    <a:pt x="4599" y="6774"/>
                  </a:cubicBezTo>
                  <a:lnTo>
                    <a:pt x="4599" y="6805"/>
                  </a:lnTo>
                  <a:cubicBezTo>
                    <a:pt x="4506" y="6805"/>
                    <a:pt x="4445" y="6713"/>
                    <a:pt x="4445" y="6651"/>
                  </a:cubicBezTo>
                  <a:lnTo>
                    <a:pt x="4445" y="6497"/>
                  </a:lnTo>
                  <a:close/>
                  <a:moveTo>
                    <a:pt x="2948" y="0"/>
                  </a:moveTo>
                  <a:cubicBezTo>
                    <a:pt x="2678" y="0"/>
                    <a:pt x="2408" y="170"/>
                    <a:pt x="2377" y="510"/>
                  </a:cubicBezTo>
                  <a:lnTo>
                    <a:pt x="2377" y="664"/>
                  </a:lnTo>
                  <a:cubicBezTo>
                    <a:pt x="2192" y="695"/>
                    <a:pt x="2007" y="756"/>
                    <a:pt x="1852" y="849"/>
                  </a:cubicBezTo>
                  <a:lnTo>
                    <a:pt x="1698" y="695"/>
                  </a:lnTo>
                  <a:cubicBezTo>
                    <a:pt x="1618" y="575"/>
                    <a:pt x="1511" y="525"/>
                    <a:pt x="1397" y="525"/>
                  </a:cubicBezTo>
                  <a:cubicBezTo>
                    <a:pt x="985" y="525"/>
                    <a:pt x="491" y="1176"/>
                    <a:pt x="926" y="1466"/>
                  </a:cubicBezTo>
                  <a:lnTo>
                    <a:pt x="1081" y="1621"/>
                  </a:lnTo>
                  <a:cubicBezTo>
                    <a:pt x="988" y="1806"/>
                    <a:pt x="926" y="1960"/>
                    <a:pt x="896" y="2176"/>
                  </a:cubicBezTo>
                  <a:lnTo>
                    <a:pt x="741" y="2176"/>
                  </a:lnTo>
                  <a:cubicBezTo>
                    <a:pt x="1" y="2176"/>
                    <a:pt x="1" y="3287"/>
                    <a:pt x="741" y="3287"/>
                  </a:cubicBezTo>
                  <a:lnTo>
                    <a:pt x="1019" y="3287"/>
                  </a:lnTo>
                  <a:cubicBezTo>
                    <a:pt x="1112" y="3472"/>
                    <a:pt x="1266" y="3657"/>
                    <a:pt x="1420" y="3812"/>
                  </a:cubicBezTo>
                  <a:lnTo>
                    <a:pt x="1482" y="3904"/>
                  </a:lnTo>
                  <a:lnTo>
                    <a:pt x="1328" y="4059"/>
                  </a:lnTo>
                  <a:cubicBezTo>
                    <a:pt x="1056" y="4454"/>
                    <a:pt x="1397" y="4928"/>
                    <a:pt x="1797" y="4928"/>
                  </a:cubicBezTo>
                  <a:cubicBezTo>
                    <a:pt x="1897" y="4928"/>
                    <a:pt x="2000" y="4898"/>
                    <a:pt x="2099" y="4830"/>
                  </a:cubicBezTo>
                  <a:lnTo>
                    <a:pt x="2253" y="4676"/>
                  </a:lnTo>
                  <a:lnTo>
                    <a:pt x="2686" y="5108"/>
                  </a:lnTo>
                  <a:lnTo>
                    <a:pt x="2500" y="5293"/>
                  </a:lnTo>
                  <a:cubicBezTo>
                    <a:pt x="2085" y="5562"/>
                    <a:pt x="2599" y="6219"/>
                    <a:pt x="2999" y="6219"/>
                  </a:cubicBezTo>
                  <a:cubicBezTo>
                    <a:pt x="3104" y="6219"/>
                    <a:pt x="3201" y="6174"/>
                    <a:pt x="3272" y="6065"/>
                  </a:cubicBezTo>
                  <a:lnTo>
                    <a:pt x="3457" y="5879"/>
                  </a:lnTo>
                  <a:lnTo>
                    <a:pt x="3519" y="5972"/>
                  </a:lnTo>
                  <a:cubicBezTo>
                    <a:pt x="3673" y="6126"/>
                    <a:pt x="3858" y="6250"/>
                    <a:pt x="4043" y="6342"/>
                  </a:cubicBezTo>
                  <a:lnTo>
                    <a:pt x="4043" y="6651"/>
                  </a:lnTo>
                  <a:cubicBezTo>
                    <a:pt x="4043" y="7006"/>
                    <a:pt x="4321" y="7183"/>
                    <a:pt x="4599" y="7183"/>
                  </a:cubicBezTo>
                  <a:cubicBezTo>
                    <a:pt x="4877" y="7183"/>
                    <a:pt x="5154" y="7006"/>
                    <a:pt x="5154" y="6651"/>
                  </a:cubicBezTo>
                  <a:lnTo>
                    <a:pt x="5154" y="6528"/>
                  </a:lnTo>
                  <a:cubicBezTo>
                    <a:pt x="5371" y="6466"/>
                    <a:pt x="5556" y="6404"/>
                    <a:pt x="5710" y="6311"/>
                  </a:cubicBezTo>
                  <a:lnTo>
                    <a:pt x="5864" y="6497"/>
                  </a:lnTo>
                  <a:cubicBezTo>
                    <a:pt x="5943" y="6608"/>
                    <a:pt x="6048" y="6654"/>
                    <a:pt x="6159" y="6654"/>
                  </a:cubicBezTo>
                  <a:cubicBezTo>
                    <a:pt x="6572" y="6654"/>
                    <a:pt x="7074" y="6017"/>
                    <a:pt x="6636" y="5725"/>
                  </a:cubicBezTo>
                  <a:lnTo>
                    <a:pt x="6482" y="5571"/>
                  </a:lnTo>
                  <a:cubicBezTo>
                    <a:pt x="6574" y="5386"/>
                    <a:pt x="6636" y="5200"/>
                    <a:pt x="6667" y="5015"/>
                  </a:cubicBezTo>
                  <a:lnTo>
                    <a:pt x="6852" y="4984"/>
                  </a:lnTo>
                  <a:cubicBezTo>
                    <a:pt x="7531" y="4923"/>
                    <a:pt x="7531" y="3904"/>
                    <a:pt x="6852" y="3843"/>
                  </a:cubicBezTo>
                  <a:lnTo>
                    <a:pt x="6543" y="3843"/>
                  </a:lnTo>
                  <a:cubicBezTo>
                    <a:pt x="6451" y="3657"/>
                    <a:pt x="6327" y="3472"/>
                    <a:pt x="6173" y="3318"/>
                  </a:cubicBezTo>
                  <a:lnTo>
                    <a:pt x="6111" y="3225"/>
                  </a:lnTo>
                  <a:lnTo>
                    <a:pt x="6266" y="3071"/>
                  </a:lnTo>
                  <a:cubicBezTo>
                    <a:pt x="6537" y="2676"/>
                    <a:pt x="6196" y="2202"/>
                    <a:pt x="5796" y="2202"/>
                  </a:cubicBezTo>
                  <a:cubicBezTo>
                    <a:pt x="5696" y="2202"/>
                    <a:pt x="5593" y="2232"/>
                    <a:pt x="5494" y="2299"/>
                  </a:cubicBezTo>
                  <a:lnTo>
                    <a:pt x="5340" y="2454"/>
                  </a:lnTo>
                  <a:lnTo>
                    <a:pt x="4908" y="2053"/>
                  </a:lnTo>
                  <a:lnTo>
                    <a:pt x="5062" y="1867"/>
                  </a:lnTo>
                  <a:cubicBezTo>
                    <a:pt x="5333" y="1472"/>
                    <a:pt x="4993" y="998"/>
                    <a:pt x="4593" y="998"/>
                  </a:cubicBezTo>
                  <a:cubicBezTo>
                    <a:pt x="4493" y="998"/>
                    <a:pt x="4389" y="1028"/>
                    <a:pt x="4290" y="1096"/>
                  </a:cubicBezTo>
                  <a:lnTo>
                    <a:pt x="4136" y="1281"/>
                  </a:lnTo>
                  <a:cubicBezTo>
                    <a:pt x="3951" y="1096"/>
                    <a:pt x="3735" y="942"/>
                    <a:pt x="3519" y="818"/>
                  </a:cubicBezTo>
                  <a:lnTo>
                    <a:pt x="3519" y="510"/>
                  </a:lnTo>
                  <a:cubicBezTo>
                    <a:pt x="3488" y="170"/>
                    <a:pt x="3218" y="0"/>
                    <a:pt x="29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322" name="Google Shape;13322;p25"/>
          <p:cNvGrpSpPr/>
          <p:nvPr/>
        </p:nvGrpSpPr>
        <p:grpSpPr>
          <a:xfrm>
            <a:off x="7059275" y="2850911"/>
            <a:ext cx="287050" cy="345300"/>
            <a:chOff x="4081238" y="4142031"/>
            <a:chExt cx="287050" cy="345300"/>
          </a:xfrm>
        </p:grpSpPr>
        <p:grpSp>
          <p:nvGrpSpPr>
            <p:cNvPr id="13323" name="Google Shape;13323;p25"/>
            <p:cNvGrpSpPr/>
            <p:nvPr/>
          </p:nvGrpSpPr>
          <p:grpSpPr>
            <a:xfrm>
              <a:off x="4160713" y="4237331"/>
              <a:ext cx="118850" cy="229950"/>
              <a:chOff x="4160713" y="4237331"/>
              <a:chExt cx="118850" cy="229950"/>
            </a:xfrm>
          </p:grpSpPr>
          <p:sp>
            <p:nvSpPr>
              <p:cNvPr id="13324" name="Google Shape;13324;p25"/>
              <p:cNvSpPr/>
              <p:nvPr/>
            </p:nvSpPr>
            <p:spPr>
              <a:xfrm>
                <a:off x="4170363" y="4443331"/>
                <a:ext cx="11200" cy="18550"/>
              </a:xfrm>
              <a:custGeom>
                <a:avLst/>
                <a:gdLst/>
                <a:ahLst/>
                <a:cxnLst/>
                <a:rect l="l" t="t" r="r" b="b"/>
                <a:pathLst>
                  <a:path w="448" h="742" extrusionOk="0">
                    <a:moveTo>
                      <a:pt x="232" y="1"/>
                    </a:moveTo>
                    <a:cubicBezTo>
                      <a:pt x="108" y="1"/>
                      <a:pt x="47" y="93"/>
                      <a:pt x="47" y="217"/>
                    </a:cubicBezTo>
                    <a:lnTo>
                      <a:pt x="47" y="556"/>
                    </a:lnTo>
                    <a:cubicBezTo>
                      <a:pt x="0" y="680"/>
                      <a:pt x="108" y="741"/>
                      <a:pt x="220" y="741"/>
                    </a:cubicBezTo>
                    <a:cubicBezTo>
                      <a:pt x="332" y="741"/>
                      <a:pt x="448" y="680"/>
                      <a:pt x="417" y="556"/>
                    </a:cubicBezTo>
                    <a:lnTo>
                      <a:pt x="417" y="217"/>
                    </a:lnTo>
                    <a:cubicBezTo>
                      <a:pt x="417" y="93"/>
                      <a:pt x="325" y="32"/>
                      <a:pt x="232" y="32"/>
                    </a:cubicBezTo>
                    <a:lnTo>
                      <a:pt x="232"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25" name="Google Shape;13325;p25"/>
              <p:cNvSpPr/>
              <p:nvPr/>
            </p:nvSpPr>
            <p:spPr>
              <a:xfrm>
                <a:off x="4268738" y="4444106"/>
                <a:ext cx="10825" cy="18550"/>
              </a:xfrm>
              <a:custGeom>
                <a:avLst/>
                <a:gdLst/>
                <a:ahLst/>
                <a:cxnLst/>
                <a:rect l="l" t="t" r="r" b="b"/>
                <a:pathLst>
                  <a:path w="433" h="742" extrusionOk="0">
                    <a:moveTo>
                      <a:pt x="205" y="1"/>
                    </a:moveTo>
                    <a:cubicBezTo>
                      <a:pt x="108" y="1"/>
                      <a:pt x="16" y="62"/>
                      <a:pt x="0" y="186"/>
                    </a:cubicBezTo>
                    <a:lnTo>
                      <a:pt x="0" y="556"/>
                    </a:lnTo>
                    <a:cubicBezTo>
                      <a:pt x="0" y="649"/>
                      <a:pt x="93" y="741"/>
                      <a:pt x="216" y="741"/>
                    </a:cubicBezTo>
                    <a:cubicBezTo>
                      <a:pt x="340" y="741"/>
                      <a:pt x="432" y="649"/>
                      <a:pt x="432" y="525"/>
                    </a:cubicBezTo>
                    <a:lnTo>
                      <a:pt x="432" y="186"/>
                    </a:lnTo>
                    <a:cubicBezTo>
                      <a:pt x="402" y="62"/>
                      <a:pt x="301" y="1"/>
                      <a:pt x="2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26" name="Google Shape;13326;p25"/>
              <p:cNvSpPr/>
              <p:nvPr/>
            </p:nvSpPr>
            <p:spPr>
              <a:xfrm>
                <a:off x="4207013" y="4451631"/>
                <a:ext cx="35525" cy="15650"/>
              </a:xfrm>
              <a:custGeom>
                <a:avLst/>
                <a:gdLst/>
                <a:ahLst/>
                <a:cxnLst/>
                <a:rect l="l" t="t" r="r" b="b"/>
                <a:pathLst>
                  <a:path w="1421" h="626" extrusionOk="0">
                    <a:moveTo>
                      <a:pt x="247" y="1"/>
                    </a:moveTo>
                    <a:cubicBezTo>
                      <a:pt x="193" y="1"/>
                      <a:pt x="139" y="24"/>
                      <a:pt x="93" y="70"/>
                    </a:cubicBezTo>
                    <a:cubicBezTo>
                      <a:pt x="31" y="132"/>
                      <a:pt x="0" y="255"/>
                      <a:pt x="93" y="348"/>
                    </a:cubicBezTo>
                    <a:cubicBezTo>
                      <a:pt x="263" y="533"/>
                      <a:pt x="494" y="625"/>
                      <a:pt x="726" y="625"/>
                    </a:cubicBezTo>
                    <a:cubicBezTo>
                      <a:pt x="957" y="625"/>
                      <a:pt x="1189" y="533"/>
                      <a:pt x="1358" y="348"/>
                    </a:cubicBezTo>
                    <a:cubicBezTo>
                      <a:pt x="1420" y="255"/>
                      <a:pt x="1420" y="132"/>
                      <a:pt x="1327" y="70"/>
                    </a:cubicBezTo>
                    <a:cubicBezTo>
                      <a:pt x="1281" y="24"/>
                      <a:pt x="1227" y="1"/>
                      <a:pt x="1177" y="1"/>
                    </a:cubicBezTo>
                    <a:cubicBezTo>
                      <a:pt x="1127" y="1"/>
                      <a:pt x="1081" y="24"/>
                      <a:pt x="1050" y="70"/>
                    </a:cubicBezTo>
                    <a:cubicBezTo>
                      <a:pt x="957" y="163"/>
                      <a:pt x="834" y="209"/>
                      <a:pt x="714" y="209"/>
                    </a:cubicBezTo>
                    <a:cubicBezTo>
                      <a:pt x="594" y="209"/>
                      <a:pt x="479" y="163"/>
                      <a:pt x="402" y="70"/>
                    </a:cubicBezTo>
                    <a:cubicBezTo>
                      <a:pt x="355" y="24"/>
                      <a:pt x="301" y="1"/>
                      <a:pt x="24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27" name="Google Shape;13327;p25"/>
              <p:cNvSpPr/>
              <p:nvPr/>
            </p:nvSpPr>
            <p:spPr>
              <a:xfrm>
                <a:off x="4160713" y="4370806"/>
                <a:ext cx="40925" cy="35150"/>
              </a:xfrm>
              <a:custGeom>
                <a:avLst/>
                <a:gdLst/>
                <a:ahLst/>
                <a:cxnLst/>
                <a:rect l="l" t="t" r="r" b="b"/>
                <a:pathLst>
                  <a:path w="1637" h="1406" extrusionOk="0">
                    <a:moveTo>
                      <a:pt x="902" y="398"/>
                    </a:moveTo>
                    <a:cubicBezTo>
                      <a:pt x="920" y="398"/>
                      <a:pt x="938" y="399"/>
                      <a:pt x="957" y="402"/>
                    </a:cubicBezTo>
                    <a:cubicBezTo>
                      <a:pt x="1297" y="433"/>
                      <a:pt x="1297" y="957"/>
                      <a:pt x="957" y="988"/>
                    </a:cubicBezTo>
                    <a:cubicBezTo>
                      <a:pt x="938" y="991"/>
                      <a:pt x="920" y="992"/>
                      <a:pt x="902" y="992"/>
                    </a:cubicBezTo>
                    <a:cubicBezTo>
                      <a:pt x="513" y="992"/>
                      <a:pt x="513" y="398"/>
                      <a:pt x="902" y="398"/>
                    </a:cubicBezTo>
                    <a:close/>
                    <a:moveTo>
                      <a:pt x="957" y="1"/>
                    </a:moveTo>
                    <a:cubicBezTo>
                      <a:pt x="309" y="1"/>
                      <a:pt x="1" y="741"/>
                      <a:pt x="433" y="1204"/>
                    </a:cubicBezTo>
                    <a:cubicBezTo>
                      <a:pt x="582" y="1343"/>
                      <a:pt x="760" y="1406"/>
                      <a:pt x="932" y="1406"/>
                    </a:cubicBezTo>
                    <a:cubicBezTo>
                      <a:pt x="1296" y="1406"/>
                      <a:pt x="1636" y="1129"/>
                      <a:pt x="1636" y="711"/>
                    </a:cubicBezTo>
                    <a:cubicBezTo>
                      <a:pt x="1636" y="309"/>
                      <a:pt x="1328" y="1"/>
                      <a:pt x="9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28" name="Google Shape;13328;p25"/>
              <p:cNvSpPr/>
              <p:nvPr/>
            </p:nvSpPr>
            <p:spPr>
              <a:xfrm>
                <a:off x="4169213" y="4237331"/>
                <a:ext cx="38600" cy="33125"/>
              </a:xfrm>
              <a:custGeom>
                <a:avLst/>
                <a:gdLst/>
                <a:ahLst/>
                <a:cxnLst/>
                <a:rect l="l" t="t" r="r" b="b"/>
                <a:pathLst>
                  <a:path w="1544" h="1325" extrusionOk="0">
                    <a:moveTo>
                      <a:pt x="648" y="402"/>
                    </a:moveTo>
                    <a:cubicBezTo>
                      <a:pt x="803" y="402"/>
                      <a:pt x="926" y="525"/>
                      <a:pt x="926" y="680"/>
                    </a:cubicBezTo>
                    <a:cubicBezTo>
                      <a:pt x="926" y="762"/>
                      <a:pt x="894" y="794"/>
                      <a:pt x="848" y="794"/>
                    </a:cubicBezTo>
                    <a:cubicBezTo>
                      <a:pt x="688" y="794"/>
                      <a:pt x="360" y="402"/>
                      <a:pt x="648" y="402"/>
                    </a:cubicBezTo>
                    <a:close/>
                    <a:moveTo>
                      <a:pt x="648" y="1"/>
                    </a:moveTo>
                    <a:cubicBezTo>
                      <a:pt x="309" y="1"/>
                      <a:pt x="0" y="309"/>
                      <a:pt x="0" y="680"/>
                    </a:cubicBezTo>
                    <a:cubicBezTo>
                      <a:pt x="0" y="1060"/>
                      <a:pt x="333" y="1325"/>
                      <a:pt x="672" y="1325"/>
                    </a:cubicBezTo>
                    <a:cubicBezTo>
                      <a:pt x="828" y="1325"/>
                      <a:pt x="985" y="1269"/>
                      <a:pt x="1111" y="1143"/>
                    </a:cubicBezTo>
                    <a:cubicBezTo>
                      <a:pt x="1543" y="711"/>
                      <a:pt x="1235" y="1"/>
                      <a:pt x="6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sp>
          <p:nvSpPr>
            <p:cNvPr id="13329" name="Google Shape;13329;p25"/>
            <p:cNvSpPr/>
            <p:nvPr/>
          </p:nvSpPr>
          <p:spPr>
            <a:xfrm>
              <a:off x="4081238" y="4142031"/>
              <a:ext cx="287050" cy="345300"/>
            </a:xfrm>
            <a:custGeom>
              <a:avLst/>
              <a:gdLst/>
              <a:ahLst/>
              <a:cxnLst/>
              <a:rect l="l" t="t" r="r" b="b"/>
              <a:pathLst>
                <a:path w="11482" h="13812" extrusionOk="0">
                  <a:moveTo>
                    <a:pt x="2655" y="418"/>
                  </a:moveTo>
                  <a:lnTo>
                    <a:pt x="2964" y="696"/>
                  </a:lnTo>
                  <a:cubicBezTo>
                    <a:pt x="2995" y="727"/>
                    <a:pt x="2995" y="757"/>
                    <a:pt x="2964" y="788"/>
                  </a:cubicBezTo>
                  <a:lnTo>
                    <a:pt x="2192" y="1652"/>
                  </a:lnTo>
                  <a:cubicBezTo>
                    <a:pt x="2192" y="1668"/>
                    <a:pt x="2177" y="1676"/>
                    <a:pt x="2161" y="1676"/>
                  </a:cubicBezTo>
                  <a:cubicBezTo>
                    <a:pt x="2146" y="1676"/>
                    <a:pt x="2130" y="1668"/>
                    <a:pt x="2130" y="1652"/>
                  </a:cubicBezTo>
                  <a:lnTo>
                    <a:pt x="1822" y="1375"/>
                  </a:lnTo>
                  <a:cubicBezTo>
                    <a:pt x="1791" y="1375"/>
                    <a:pt x="1791" y="1344"/>
                    <a:pt x="1822" y="1313"/>
                  </a:cubicBezTo>
                  <a:lnTo>
                    <a:pt x="2593" y="418"/>
                  </a:lnTo>
                  <a:close/>
                  <a:moveTo>
                    <a:pt x="3149" y="1189"/>
                  </a:moveTo>
                  <a:lnTo>
                    <a:pt x="3643" y="1652"/>
                  </a:lnTo>
                  <a:lnTo>
                    <a:pt x="3149" y="2208"/>
                  </a:lnTo>
                  <a:lnTo>
                    <a:pt x="2624" y="1776"/>
                  </a:lnTo>
                  <a:lnTo>
                    <a:pt x="3149" y="1189"/>
                  </a:lnTo>
                  <a:close/>
                  <a:moveTo>
                    <a:pt x="4167" y="3504"/>
                  </a:moveTo>
                  <a:cubicBezTo>
                    <a:pt x="4723" y="3504"/>
                    <a:pt x="5155" y="3936"/>
                    <a:pt x="5155" y="4492"/>
                  </a:cubicBezTo>
                  <a:cubicBezTo>
                    <a:pt x="5124" y="5016"/>
                    <a:pt x="4723" y="5448"/>
                    <a:pt x="4167" y="5448"/>
                  </a:cubicBezTo>
                  <a:cubicBezTo>
                    <a:pt x="3643" y="5448"/>
                    <a:pt x="3211" y="5016"/>
                    <a:pt x="3211" y="4492"/>
                  </a:cubicBezTo>
                  <a:cubicBezTo>
                    <a:pt x="3211" y="3936"/>
                    <a:pt x="3643" y="3535"/>
                    <a:pt x="4167" y="3504"/>
                  </a:cubicBezTo>
                  <a:close/>
                  <a:moveTo>
                    <a:pt x="8581" y="5788"/>
                  </a:moveTo>
                  <a:lnTo>
                    <a:pt x="9013" y="6158"/>
                  </a:lnTo>
                  <a:lnTo>
                    <a:pt x="8334" y="6930"/>
                  </a:lnTo>
                  <a:lnTo>
                    <a:pt x="7902" y="6559"/>
                  </a:lnTo>
                  <a:lnTo>
                    <a:pt x="8581" y="5788"/>
                  </a:lnTo>
                  <a:close/>
                  <a:moveTo>
                    <a:pt x="9491" y="6259"/>
                  </a:moveTo>
                  <a:cubicBezTo>
                    <a:pt x="9506" y="6259"/>
                    <a:pt x="9522" y="6266"/>
                    <a:pt x="9537" y="6282"/>
                  </a:cubicBezTo>
                  <a:lnTo>
                    <a:pt x="9846" y="6559"/>
                  </a:lnTo>
                  <a:cubicBezTo>
                    <a:pt x="9877" y="6559"/>
                    <a:pt x="9877" y="6621"/>
                    <a:pt x="9846" y="6621"/>
                  </a:cubicBezTo>
                  <a:cubicBezTo>
                    <a:pt x="9846" y="6621"/>
                    <a:pt x="8920" y="7701"/>
                    <a:pt x="8920" y="7701"/>
                  </a:cubicBezTo>
                  <a:lnTo>
                    <a:pt x="8827" y="7701"/>
                  </a:lnTo>
                  <a:lnTo>
                    <a:pt x="8519" y="7424"/>
                  </a:lnTo>
                  <a:cubicBezTo>
                    <a:pt x="8488" y="7393"/>
                    <a:pt x="8488" y="7362"/>
                    <a:pt x="8519" y="7331"/>
                  </a:cubicBezTo>
                  <a:lnTo>
                    <a:pt x="9445" y="6282"/>
                  </a:lnTo>
                  <a:cubicBezTo>
                    <a:pt x="9460" y="6266"/>
                    <a:pt x="9476" y="6259"/>
                    <a:pt x="9491" y="6259"/>
                  </a:cubicBezTo>
                  <a:close/>
                  <a:moveTo>
                    <a:pt x="2902" y="4955"/>
                  </a:moveTo>
                  <a:cubicBezTo>
                    <a:pt x="2933" y="5078"/>
                    <a:pt x="3025" y="5201"/>
                    <a:pt x="3118" y="5325"/>
                  </a:cubicBezTo>
                  <a:cubicBezTo>
                    <a:pt x="3334" y="5634"/>
                    <a:pt x="3704" y="5819"/>
                    <a:pt x="4106" y="5850"/>
                  </a:cubicBezTo>
                  <a:cubicBezTo>
                    <a:pt x="3735" y="6652"/>
                    <a:pt x="3766" y="7578"/>
                    <a:pt x="4198" y="8349"/>
                  </a:cubicBezTo>
                  <a:cubicBezTo>
                    <a:pt x="4075" y="8349"/>
                    <a:pt x="3951" y="8349"/>
                    <a:pt x="3828" y="8380"/>
                  </a:cubicBezTo>
                  <a:cubicBezTo>
                    <a:pt x="3466" y="8441"/>
                    <a:pt x="3104" y="8619"/>
                    <a:pt x="2829" y="8914"/>
                  </a:cubicBezTo>
                  <a:lnTo>
                    <a:pt x="2829" y="8914"/>
                  </a:lnTo>
                  <a:cubicBezTo>
                    <a:pt x="2527" y="8333"/>
                    <a:pt x="2346" y="7663"/>
                    <a:pt x="2346" y="7022"/>
                  </a:cubicBezTo>
                  <a:cubicBezTo>
                    <a:pt x="2346" y="6282"/>
                    <a:pt x="2532" y="5572"/>
                    <a:pt x="2902" y="4955"/>
                  </a:cubicBezTo>
                  <a:close/>
                  <a:moveTo>
                    <a:pt x="4136" y="8743"/>
                  </a:moveTo>
                  <a:cubicBezTo>
                    <a:pt x="4622" y="8743"/>
                    <a:pt x="5109" y="9013"/>
                    <a:pt x="5340" y="9553"/>
                  </a:cubicBezTo>
                  <a:lnTo>
                    <a:pt x="6112" y="11281"/>
                  </a:lnTo>
                  <a:lnTo>
                    <a:pt x="2161" y="11281"/>
                  </a:lnTo>
                  <a:lnTo>
                    <a:pt x="2933" y="9553"/>
                  </a:lnTo>
                  <a:cubicBezTo>
                    <a:pt x="3164" y="9013"/>
                    <a:pt x="3650" y="8743"/>
                    <a:pt x="4136" y="8743"/>
                  </a:cubicBezTo>
                  <a:close/>
                  <a:moveTo>
                    <a:pt x="9661" y="11682"/>
                  </a:moveTo>
                  <a:cubicBezTo>
                    <a:pt x="10216" y="11682"/>
                    <a:pt x="10710" y="12053"/>
                    <a:pt x="10833" y="12608"/>
                  </a:cubicBezTo>
                  <a:lnTo>
                    <a:pt x="10864" y="12608"/>
                  </a:lnTo>
                  <a:lnTo>
                    <a:pt x="10988" y="13102"/>
                  </a:lnTo>
                  <a:cubicBezTo>
                    <a:pt x="11019" y="13256"/>
                    <a:pt x="10895" y="13380"/>
                    <a:pt x="10772" y="13380"/>
                  </a:cubicBezTo>
                  <a:lnTo>
                    <a:pt x="742" y="13380"/>
                  </a:lnTo>
                  <a:cubicBezTo>
                    <a:pt x="587" y="13380"/>
                    <a:pt x="464" y="13256"/>
                    <a:pt x="526" y="13102"/>
                  </a:cubicBezTo>
                  <a:lnTo>
                    <a:pt x="649" y="12608"/>
                  </a:lnTo>
                  <a:cubicBezTo>
                    <a:pt x="772" y="12053"/>
                    <a:pt x="1266" y="11682"/>
                    <a:pt x="1822" y="11682"/>
                  </a:cubicBezTo>
                  <a:close/>
                  <a:moveTo>
                    <a:pt x="2584" y="0"/>
                  </a:moveTo>
                  <a:cubicBezTo>
                    <a:pt x="2457" y="0"/>
                    <a:pt x="2337" y="54"/>
                    <a:pt x="2254" y="171"/>
                  </a:cubicBezTo>
                  <a:lnTo>
                    <a:pt x="1482" y="1035"/>
                  </a:lnTo>
                  <a:cubicBezTo>
                    <a:pt x="1297" y="1220"/>
                    <a:pt x="1328" y="1498"/>
                    <a:pt x="1513" y="1683"/>
                  </a:cubicBezTo>
                  <a:lnTo>
                    <a:pt x="1822" y="1961"/>
                  </a:lnTo>
                  <a:cubicBezTo>
                    <a:pt x="1915" y="2036"/>
                    <a:pt x="2020" y="2077"/>
                    <a:pt x="2122" y="2077"/>
                  </a:cubicBezTo>
                  <a:cubicBezTo>
                    <a:pt x="2189" y="2077"/>
                    <a:pt x="2255" y="2059"/>
                    <a:pt x="2316" y="2023"/>
                  </a:cubicBezTo>
                  <a:lnTo>
                    <a:pt x="2840" y="2517"/>
                  </a:lnTo>
                  <a:lnTo>
                    <a:pt x="2748" y="2640"/>
                  </a:lnTo>
                  <a:cubicBezTo>
                    <a:pt x="2501" y="2918"/>
                    <a:pt x="2532" y="3319"/>
                    <a:pt x="2809" y="3566"/>
                  </a:cubicBezTo>
                  <a:lnTo>
                    <a:pt x="2995" y="3720"/>
                  </a:lnTo>
                  <a:cubicBezTo>
                    <a:pt x="2871" y="3905"/>
                    <a:pt x="2809" y="4121"/>
                    <a:pt x="2778" y="4307"/>
                  </a:cubicBezTo>
                  <a:cubicBezTo>
                    <a:pt x="1729" y="5788"/>
                    <a:pt x="1637" y="7732"/>
                    <a:pt x="2532" y="9306"/>
                  </a:cubicBezTo>
                  <a:lnTo>
                    <a:pt x="2532" y="9368"/>
                  </a:lnTo>
                  <a:lnTo>
                    <a:pt x="1698" y="11281"/>
                  </a:lnTo>
                  <a:cubicBezTo>
                    <a:pt x="1019" y="11343"/>
                    <a:pt x="433" y="11837"/>
                    <a:pt x="248" y="12516"/>
                  </a:cubicBezTo>
                  <a:lnTo>
                    <a:pt x="124" y="13009"/>
                  </a:lnTo>
                  <a:cubicBezTo>
                    <a:pt x="1" y="13411"/>
                    <a:pt x="310" y="13812"/>
                    <a:pt x="742" y="13812"/>
                  </a:cubicBezTo>
                  <a:lnTo>
                    <a:pt x="10772" y="13812"/>
                  </a:lnTo>
                  <a:cubicBezTo>
                    <a:pt x="11173" y="13812"/>
                    <a:pt x="11482" y="13411"/>
                    <a:pt x="11389" y="13009"/>
                  </a:cubicBezTo>
                  <a:lnTo>
                    <a:pt x="11265" y="12516"/>
                  </a:lnTo>
                  <a:cubicBezTo>
                    <a:pt x="11080" y="11806"/>
                    <a:pt x="10401" y="11281"/>
                    <a:pt x="9661" y="11281"/>
                  </a:cubicBezTo>
                  <a:lnTo>
                    <a:pt x="6574" y="11281"/>
                  </a:lnTo>
                  <a:lnTo>
                    <a:pt x="6235" y="10541"/>
                  </a:lnTo>
                  <a:lnTo>
                    <a:pt x="9568" y="10541"/>
                  </a:lnTo>
                  <a:cubicBezTo>
                    <a:pt x="9877" y="10541"/>
                    <a:pt x="10154" y="10294"/>
                    <a:pt x="10154" y="9954"/>
                  </a:cubicBezTo>
                  <a:lnTo>
                    <a:pt x="10154" y="9214"/>
                  </a:lnTo>
                  <a:cubicBezTo>
                    <a:pt x="10154" y="8905"/>
                    <a:pt x="9877" y="8658"/>
                    <a:pt x="9568" y="8658"/>
                  </a:cubicBezTo>
                  <a:lnTo>
                    <a:pt x="8395" y="8658"/>
                  </a:lnTo>
                  <a:cubicBezTo>
                    <a:pt x="8383" y="8654"/>
                    <a:pt x="8371" y="8653"/>
                    <a:pt x="8359" y="8653"/>
                  </a:cubicBezTo>
                  <a:cubicBezTo>
                    <a:pt x="8191" y="8653"/>
                    <a:pt x="8191" y="9034"/>
                    <a:pt x="8359" y="9034"/>
                  </a:cubicBezTo>
                  <a:cubicBezTo>
                    <a:pt x="8371" y="9034"/>
                    <a:pt x="8383" y="9032"/>
                    <a:pt x="8395" y="9028"/>
                  </a:cubicBezTo>
                  <a:lnTo>
                    <a:pt x="9568" y="9028"/>
                  </a:lnTo>
                  <a:cubicBezTo>
                    <a:pt x="9661" y="9028"/>
                    <a:pt x="9753" y="9121"/>
                    <a:pt x="9753" y="9214"/>
                  </a:cubicBezTo>
                  <a:lnTo>
                    <a:pt x="9753" y="9954"/>
                  </a:lnTo>
                  <a:cubicBezTo>
                    <a:pt x="9753" y="10047"/>
                    <a:pt x="9661" y="10139"/>
                    <a:pt x="9568" y="10139"/>
                  </a:cubicBezTo>
                  <a:lnTo>
                    <a:pt x="6050" y="10139"/>
                  </a:lnTo>
                  <a:lnTo>
                    <a:pt x="5710" y="9399"/>
                  </a:lnTo>
                  <a:cubicBezTo>
                    <a:pt x="5680" y="9275"/>
                    <a:pt x="5587" y="9152"/>
                    <a:pt x="5525" y="9059"/>
                  </a:cubicBezTo>
                  <a:lnTo>
                    <a:pt x="7624" y="9059"/>
                  </a:lnTo>
                  <a:cubicBezTo>
                    <a:pt x="7636" y="9063"/>
                    <a:pt x="7647" y="9064"/>
                    <a:pt x="7658" y="9064"/>
                  </a:cubicBezTo>
                  <a:cubicBezTo>
                    <a:pt x="7828" y="9064"/>
                    <a:pt x="7828" y="8653"/>
                    <a:pt x="7658" y="8653"/>
                  </a:cubicBezTo>
                  <a:cubicBezTo>
                    <a:pt x="7647" y="8653"/>
                    <a:pt x="7636" y="8655"/>
                    <a:pt x="7624" y="8658"/>
                  </a:cubicBezTo>
                  <a:lnTo>
                    <a:pt x="5093" y="8658"/>
                  </a:lnTo>
                  <a:cubicBezTo>
                    <a:pt x="5001" y="8596"/>
                    <a:pt x="4908" y="8535"/>
                    <a:pt x="4785" y="8504"/>
                  </a:cubicBezTo>
                  <a:cubicBezTo>
                    <a:pt x="4167" y="7732"/>
                    <a:pt x="4075" y="6652"/>
                    <a:pt x="4630" y="5788"/>
                  </a:cubicBezTo>
                  <a:cubicBezTo>
                    <a:pt x="4785" y="5757"/>
                    <a:pt x="4939" y="5664"/>
                    <a:pt x="5093" y="5541"/>
                  </a:cubicBezTo>
                  <a:lnTo>
                    <a:pt x="6698" y="6961"/>
                  </a:lnTo>
                  <a:cubicBezTo>
                    <a:pt x="6828" y="7062"/>
                    <a:pt x="6985" y="7116"/>
                    <a:pt x="7141" y="7116"/>
                  </a:cubicBezTo>
                  <a:cubicBezTo>
                    <a:pt x="7318" y="7116"/>
                    <a:pt x="7493" y="7046"/>
                    <a:pt x="7624" y="6899"/>
                  </a:cubicBezTo>
                  <a:lnTo>
                    <a:pt x="7655" y="6868"/>
                  </a:lnTo>
                  <a:lnTo>
                    <a:pt x="8118" y="7269"/>
                  </a:lnTo>
                  <a:cubicBezTo>
                    <a:pt x="8087" y="7300"/>
                    <a:pt x="8087" y="7362"/>
                    <a:pt x="8118" y="7393"/>
                  </a:cubicBezTo>
                  <a:cubicBezTo>
                    <a:pt x="8118" y="7516"/>
                    <a:pt x="8179" y="7640"/>
                    <a:pt x="8272" y="7732"/>
                  </a:cubicBezTo>
                  <a:lnTo>
                    <a:pt x="8581" y="8010"/>
                  </a:lnTo>
                  <a:cubicBezTo>
                    <a:pt x="8661" y="8077"/>
                    <a:pt x="8758" y="8109"/>
                    <a:pt x="8858" y="8109"/>
                  </a:cubicBezTo>
                  <a:cubicBezTo>
                    <a:pt x="8989" y="8109"/>
                    <a:pt x="9123" y="8053"/>
                    <a:pt x="9229" y="7948"/>
                  </a:cubicBezTo>
                  <a:lnTo>
                    <a:pt x="10154" y="6868"/>
                  </a:lnTo>
                  <a:cubicBezTo>
                    <a:pt x="10309" y="6683"/>
                    <a:pt x="10309" y="6405"/>
                    <a:pt x="10124" y="6251"/>
                  </a:cubicBezTo>
                  <a:lnTo>
                    <a:pt x="9784" y="5973"/>
                  </a:lnTo>
                  <a:cubicBezTo>
                    <a:pt x="9702" y="5891"/>
                    <a:pt x="9592" y="5850"/>
                    <a:pt x="9482" y="5850"/>
                  </a:cubicBezTo>
                  <a:cubicBezTo>
                    <a:pt x="9428" y="5850"/>
                    <a:pt x="9373" y="5860"/>
                    <a:pt x="9321" y="5880"/>
                  </a:cubicBezTo>
                  <a:lnTo>
                    <a:pt x="8827" y="5448"/>
                  </a:lnTo>
                  <a:lnTo>
                    <a:pt x="8858" y="5448"/>
                  </a:lnTo>
                  <a:cubicBezTo>
                    <a:pt x="9105" y="5171"/>
                    <a:pt x="9074" y="4739"/>
                    <a:pt x="8797" y="4492"/>
                  </a:cubicBezTo>
                  <a:lnTo>
                    <a:pt x="6328" y="2362"/>
                  </a:lnTo>
                  <a:cubicBezTo>
                    <a:pt x="6287" y="2322"/>
                    <a:pt x="6242" y="2305"/>
                    <a:pt x="6199" y="2305"/>
                  </a:cubicBezTo>
                  <a:cubicBezTo>
                    <a:pt x="6044" y="2305"/>
                    <a:pt x="5912" y="2519"/>
                    <a:pt x="6081" y="2640"/>
                  </a:cubicBezTo>
                  <a:lnTo>
                    <a:pt x="8519" y="4800"/>
                  </a:lnTo>
                  <a:cubicBezTo>
                    <a:pt x="8642" y="4893"/>
                    <a:pt x="8642" y="5047"/>
                    <a:pt x="8550" y="5171"/>
                  </a:cubicBezTo>
                  <a:lnTo>
                    <a:pt x="7315" y="6590"/>
                  </a:lnTo>
                  <a:cubicBezTo>
                    <a:pt x="7266" y="6656"/>
                    <a:pt x="7189" y="6687"/>
                    <a:pt x="7115" y="6687"/>
                  </a:cubicBezTo>
                  <a:cubicBezTo>
                    <a:pt x="7051" y="6687"/>
                    <a:pt x="6988" y="6664"/>
                    <a:pt x="6945" y="6621"/>
                  </a:cubicBezTo>
                  <a:lnTo>
                    <a:pt x="5340" y="5201"/>
                  </a:lnTo>
                  <a:lnTo>
                    <a:pt x="5340" y="5171"/>
                  </a:lnTo>
                  <a:cubicBezTo>
                    <a:pt x="5951" y="4160"/>
                    <a:pt x="5130" y="3095"/>
                    <a:pt x="4172" y="3095"/>
                  </a:cubicBezTo>
                  <a:cubicBezTo>
                    <a:pt x="3872" y="3095"/>
                    <a:pt x="3559" y="3200"/>
                    <a:pt x="3272" y="3442"/>
                  </a:cubicBezTo>
                  <a:lnTo>
                    <a:pt x="3087" y="3257"/>
                  </a:lnTo>
                  <a:cubicBezTo>
                    <a:pt x="2964" y="3165"/>
                    <a:pt x="2964" y="3010"/>
                    <a:pt x="3056" y="2887"/>
                  </a:cubicBezTo>
                  <a:cubicBezTo>
                    <a:pt x="3056" y="2887"/>
                    <a:pt x="4322" y="1467"/>
                    <a:pt x="4322" y="1467"/>
                  </a:cubicBezTo>
                  <a:cubicBezTo>
                    <a:pt x="4375" y="1413"/>
                    <a:pt x="4450" y="1380"/>
                    <a:pt x="4521" y="1380"/>
                  </a:cubicBezTo>
                  <a:cubicBezTo>
                    <a:pt x="4573" y="1380"/>
                    <a:pt x="4622" y="1398"/>
                    <a:pt x="4661" y="1436"/>
                  </a:cubicBezTo>
                  <a:lnTo>
                    <a:pt x="5463" y="2146"/>
                  </a:lnTo>
                  <a:cubicBezTo>
                    <a:pt x="5510" y="2186"/>
                    <a:pt x="5559" y="2203"/>
                    <a:pt x="5604" y="2203"/>
                  </a:cubicBezTo>
                  <a:cubicBezTo>
                    <a:pt x="5766" y="2203"/>
                    <a:pt x="5886" y="1983"/>
                    <a:pt x="5741" y="1838"/>
                  </a:cubicBezTo>
                  <a:lnTo>
                    <a:pt x="4939" y="1128"/>
                  </a:lnTo>
                  <a:cubicBezTo>
                    <a:pt x="4814" y="1031"/>
                    <a:pt x="4664" y="983"/>
                    <a:pt x="4514" y="983"/>
                  </a:cubicBezTo>
                  <a:cubicBezTo>
                    <a:pt x="4331" y="983"/>
                    <a:pt x="4149" y="1054"/>
                    <a:pt x="4013" y="1189"/>
                  </a:cubicBezTo>
                  <a:lnTo>
                    <a:pt x="3890" y="1313"/>
                  </a:lnTo>
                  <a:lnTo>
                    <a:pt x="3365" y="850"/>
                  </a:lnTo>
                  <a:cubicBezTo>
                    <a:pt x="3365" y="819"/>
                    <a:pt x="3365" y="757"/>
                    <a:pt x="3365" y="696"/>
                  </a:cubicBezTo>
                  <a:cubicBezTo>
                    <a:pt x="3365" y="572"/>
                    <a:pt x="3303" y="480"/>
                    <a:pt x="3211" y="387"/>
                  </a:cubicBezTo>
                  <a:lnTo>
                    <a:pt x="2902" y="109"/>
                  </a:lnTo>
                  <a:cubicBezTo>
                    <a:pt x="2803" y="39"/>
                    <a:pt x="2691" y="0"/>
                    <a:pt x="2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330" name="Google Shape;13330;p25"/>
          <p:cNvGrpSpPr/>
          <p:nvPr/>
        </p:nvGrpSpPr>
        <p:grpSpPr>
          <a:xfrm>
            <a:off x="7746761" y="2850724"/>
            <a:ext cx="336425" cy="345675"/>
            <a:chOff x="7795463" y="2463556"/>
            <a:chExt cx="336425" cy="345675"/>
          </a:xfrm>
        </p:grpSpPr>
        <p:sp>
          <p:nvSpPr>
            <p:cNvPr id="13331" name="Google Shape;13331;p25"/>
            <p:cNvSpPr/>
            <p:nvPr/>
          </p:nvSpPr>
          <p:spPr>
            <a:xfrm>
              <a:off x="7920838" y="2708906"/>
              <a:ext cx="10850" cy="16225"/>
            </a:xfrm>
            <a:custGeom>
              <a:avLst/>
              <a:gdLst/>
              <a:ahLst/>
              <a:cxnLst/>
              <a:rect l="l" t="t" r="r" b="b"/>
              <a:pathLst>
                <a:path w="434" h="649" extrusionOk="0">
                  <a:moveTo>
                    <a:pt x="217" y="1"/>
                  </a:moveTo>
                  <a:cubicBezTo>
                    <a:pt x="109" y="1"/>
                    <a:pt x="1" y="63"/>
                    <a:pt x="16" y="186"/>
                  </a:cubicBezTo>
                  <a:lnTo>
                    <a:pt x="16" y="464"/>
                  </a:lnTo>
                  <a:cubicBezTo>
                    <a:pt x="16" y="556"/>
                    <a:pt x="109" y="649"/>
                    <a:pt x="232" y="649"/>
                  </a:cubicBezTo>
                  <a:cubicBezTo>
                    <a:pt x="325" y="649"/>
                    <a:pt x="418" y="556"/>
                    <a:pt x="418" y="464"/>
                  </a:cubicBezTo>
                  <a:lnTo>
                    <a:pt x="418" y="186"/>
                  </a:lnTo>
                  <a:cubicBezTo>
                    <a:pt x="433" y="63"/>
                    <a:pt x="325" y="1"/>
                    <a:pt x="2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32" name="Google Shape;13332;p25"/>
            <p:cNvSpPr/>
            <p:nvPr/>
          </p:nvSpPr>
          <p:spPr>
            <a:xfrm>
              <a:off x="7996088" y="2708131"/>
              <a:ext cx="10050" cy="17000"/>
            </a:xfrm>
            <a:custGeom>
              <a:avLst/>
              <a:gdLst/>
              <a:ahLst/>
              <a:cxnLst/>
              <a:rect l="l" t="t" r="r" b="b"/>
              <a:pathLst>
                <a:path w="402" h="680" extrusionOk="0">
                  <a:moveTo>
                    <a:pt x="216" y="1"/>
                  </a:moveTo>
                  <a:cubicBezTo>
                    <a:pt x="93" y="1"/>
                    <a:pt x="0" y="94"/>
                    <a:pt x="0" y="217"/>
                  </a:cubicBezTo>
                  <a:lnTo>
                    <a:pt x="0" y="495"/>
                  </a:lnTo>
                  <a:cubicBezTo>
                    <a:pt x="0" y="587"/>
                    <a:pt x="93" y="680"/>
                    <a:pt x="216" y="680"/>
                  </a:cubicBezTo>
                  <a:cubicBezTo>
                    <a:pt x="309" y="680"/>
                    <a:pt x="401" y="587"/>
                    <a:pt x="401" y="495"/>
                  </a:cubicBezTo>
                  <a:lnTo>
                    <a:pt x="401" y="217"/>
                  </a:lnTo>
                  <a:cubicBezTo>
                    <a:pt x="401" y="94"/>
                    <a:pt x="309" y="1"/>
                    <a:pt x="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33" name="Google Shape;13333;p25"/>
            <p:cNvSpPr/>
            <p:nvPr/>
          </p:nvSpPr>
          <p:spPr>
            <a:xfrm>
              <a:off x="7947688" y="2714656"/>
              <a:ext cx="32550" cy="14350"/>
            </a:xfrm>
            <a:custGeom>
              <a:avLst/>
              <a:gdLst/>
              <a:ahLst/>
              <a:cxnLst/>
              <a:rect l="l" t="t" r="r" b="b"/>
              <a:pathLst>
                <a:path w="1302" h="574" extrusionOk="0">
                  <a:moveTo>
                    <a:pt x="271" y="1"/>
                  </a:moveTo>
                  <a:cubicBezTo>
                    <a:pt x="124" y="1"/>
                    <a:pt x="1" y="189"/>
                    <a:pt x="115" y="326"/>
                  </a:cubicBezTo>
                  <a:cubicBezTo>
                    <a:pt x="269" y="481"/>
                    <a:pt x="455" y="573"/>
                    <a:pt x="640" y="573"/>
                  </a:cubicBezTo>
                  <a:cubicBezTo>
                    <a:pt x="856" y="573"/>
                    <a:pt x="1041" y="481"/>
                    <a:pt x="1164" y="326"/>
                  </a:cubicBezTo>
                  <a:cubicBezTo>
                    <a:pt x="1302" y="189"/>
                    <a:pt x="1168" y="1"/>
                    <a:pt x="1013" y="1"/>
                  </a:cubicBezTo>
                  <a:cubicBezTo>
                    <a:pt x="960" y="1"/>
                    <a:pt x="904" y="24"/>
                    <a:pt x="856" y="79"/>
                  </a:cubicBezTo>
                  <a:cubicBezTo>
                    <a:pt x="794" y="141"/>
                    <a:pt x="732" y="172"/>
                    <a:pt x="640" y="172"/>
                  </a:cubicBezTo>
                  <a:cubicBezTo>
                    <a:pt x="547" y="172"/>
                    <a:pt x="486" y="141"/>
                    <a:pt x="424" y="79"/>
                  </a:cubicBezTo>
                  <a:cubicBezTo>
                    <a:pt x="376" y="24"/>
                    <a:pt x="322" y="1"/>
                    <a:pt x="2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34" name="Google Shape;13334;p25"/>
            <p:cNvSpPr/>
            <p:nvPr/>
          </p:nvSpPr>
          <p:spPr>
            <a:xfrm>
              <a:off x="7891138" y="2690406"/>
              <a:ext cx="145850" cy="56350"/>
            </a:xfrm>
            <a:custGeom>
              <a:avLst/>
              <a:gdLst/>
              <a:ahLst/>
              <a:cxnLst/>
              <a:rect l="l" t="t" r="r" b="b"/>
              <a:pathLst>
                <a:path w="5834" h="2254" extrusionOk="0">
                  <a:moveTo>
                    <a:pt x="5216" y="401"/>
                  </a:moveTo>
                  <a:cubicBezTo>
                    <a:pt x="5309" y="401"/>
                    <a:pt x="5402" y="494"/>
                    <a:pt x="5402" y="587"/>
                  </a:cubicBezTo>
                  <a:lnTo>
                    <a:pt x="5402" y="1667"/>
                  </a:lnTo>
                  <a:cubicBezTo>
                    <a:pt x="5402" y="1759"/>
                    <a:pt x="5309" y="1852"/>
                    <a:pt x="5216" y="1852"/>
                  </a:cubicBezTo>
                  <a:lnTo>
                    <a:pt x="587" y="1852"/>
                  </a:lnTo>
                  <a:cubicBezTo>
                    <a:pt x="464" y="1852"/>
                    <a:pt x="402" y="1759"/>
                    <a:pt x="402" y="1667"/>
                  </a:cubicBezTo>
                  <a:lnTo>
                    <a:pt x="402" y="587"/>
                  </a:lnTo>
                  <a:cubicBezTo>
                    <a:pt x="402" y="494"/>
                    <a:pt x="464" y="401"/>
                    <a:pt x="587" y="401"/>
                  </a:cubicBezTo>
                  <a:close/>
                  <a:moveTo>
                    <a:pt x="587" y="0"/>
                  </a:moveTo>
                  <a:cubicBezTo>
                    <a:pt x="279" y="0"/>
                    <a:pt x="1" y="278"/>
                    <a:pt x="1" y="587"/>
                  </a:cubicBezTo>
                  <a:lnTo>
                    <a:pt x="1" y="1667"/>
                  </a:lnTo>
                  <a:cubicBezTo>
                    <a:pt x="1" y="2006"/>
                    <a:pt x="248" y="2253"/>
                    <a:pt x="587" y="2253"/>
                  </a:cubicBezTo>
                  <a:lnTo>
                    <a:pt x="5216" y="2253"/>
                  </a:lnTo>
                  <a:cubicBezTo>
                    <a:pt x="5525" y="2253"/>
                    <a:pt x="5803" y="2006"/>
                    <a:pt x="5834" y="1667"/>
                  </a:cubicBezTo>
                  <a:lnTo>
                    <a:pt x="5834" y="587"/>
                  </a:lnTo>
                  <a:cubicBezTo>
                    <a:pt x="5834" y="278"/>
                    <a:pt x="5556" y="0"/>
                    <a:pt x="5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35" name="Google Shape;13335;p25"/>
            <p:cNvSpPr/>
            <p:nvPr/>
          </p:nvSpPr>
          <p:spPr>
            <a:xfrm>
              <a:off x="7835688" y="2754256"/>
              <a:ext cx="51625" cy="42525"/>
            </a:xfrm>
            <a:custGeom>
              <a:avLst/>
              <a:gdLst/>
              <a:ahLst/>
              <a:cxnLst/>
              <a:rect l="l" t="t" r="r" b="b"/>
              <a:pathLst>
                <a:path w="2065" h="1701" extrusionOk="0">
                  <a:moveTo>
                    <a:pt x="923" y="409"/>
                  </a:moveTo>
                  <a:cubicBezTo>
                    <a:pt x="1170" y="409"/>
                    <a:pt x="1355" y="532"/>
                    <a:pt x="1355" y="718"/>
                  </a:cubicBezTo>
                  <a:cubicBezTo>
                    <a:pt x="1355" y="872"/>
                    <a:pt x="1170" y="1026"/>
                    <a:pt x="923" y="1026"/>
                  </a:cubicBezTo>
                  <a:cubicBezTo>
                    <a:pt x="676" y="1026"/>
                    <a:pt x="491" y="872"/>
                    <a:pt x="491" y="718"/>
                  </a:cubicBezTo>
                  <a:cubicBezTo>
                    <a:pt x="491" y="532"/>
                    <a:pt x="676" y="409"/>
                    <a:pt x="923" y="409"/>
                  </a:cubicBezTo>
                  <a:close/>
                  <a:moveTo>
                    <a:pt x="821" y="0"/>
                  </a:moveTo>
                  <a:cubicBezTo>
                    <a:pt x="434" y="0"/>
                    <a:pt x="118" y="320"/>
                    <a:pt x="89" y="718"/>
                  </a:cubicBezTo>
                  <a:cubicBezTo>
                    <a:pt x="0" y="1273"/>
                    <a:pt x="440" y="1701"/>
                    <a:pt x="923" y="1701"/>
                  </a:cubicBezTo>
                  <a:cubicBezTo>
                    <a:pt x="1111" y="1701"/>
                    <a:pt x="1305" y="1636"/>
                    <a:pt x="1478" y="1489"/>
                  </a:cubicBezTo>
                  <a:cubicBezTo>
                    <a:pt x="2065" y="995"/>
                    <a:pt x="1725" y="8"/>
                    <a:pt x="923" y="8"/>
                  </a:cubicBezTo>
                  <a:cubicBezTo>
                    <a:pt x="888" y="3"/>
                    <a:pt x="854" y="0"/>
                    <a:pt x="8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36" name="Google Shape;13336;p25"/>
            <p:cNvSpPr/>
            <p:nvPr/>
          </p:nvSpPr>
          <p:spPr>
            <a:xfrm>
              <a:off x="7908113" y="2754256"/>
              <a:ext cx="41700" cy="36175"/>
            </a:xfrm>
            <a:custGeom>
              <a:avLst/>
              <a:gdLst/>
              <a:ahLst/>
              <a:cxnLst/>
              <a:rect l="l" t="t" r="r" b="b"/>
              <a:pathLst>
                <a:path w="1668" h="1447" extrusionOk="0">
                  <a:moveTo>
                    <a:pt x="834" y="409"/>
                  </a:moveTo>
                  <a:cubicBezTo>
                    <a:pt x="1081" y="409"/>
                    <a:pt x="1266" y="532"/>
                    <a:pt x="1266" y="718"/>
                  </a:cubicBezTo>
                  <a:cubicBezTo>
                    <a:pt x="1266" y="872"/>
                    <a:pt x="1050" y="1026"/>
                    <a:pt x="834" y="1026"/>
                  </a:cubicBezTo>
                  <a:cubicBezTo>
                    <a:pt x="587" y="1026"/>
                    <a:pt x="402" y="872"/>
                    <a:pt x="402" y="718"/>
                  </a:cubicBezTo>
                  <a:cubicBezTo>
                    <a:pt x="402" y="532"/>
                    <a:pt x="587" y="409"/>
                    <a:pt x="834" y="409"/>
                  </a:cubicBezTo>
                  <a:close/>
                  <a:moveTo>
                    <a:pt x="936" y="0"/>
                  </a:moveTo>
                  <a:cubicBezTo>
                    <a:pt x="902" y="0"/>
                    <a:pt x="868" y="3"/>
                    <a:pt x="834" y="8"/>
                  </a:cubicBezTo>
                  <a:cubicBezTo>
                    <a:pt x="217" y="100"/>
                    <a:pt x="1" y="872"/>
                    <a:pt x="464" y="1273"/>
                  </a:cubicBezTo>
                  <a:cubicBezTo>
                    <a:pt x="602" y="1393"/>
                    <a:pt x="765" y="1447"/>
                    <a:pt x="926" y="1447"/>
                  </a:cubicBezTo>
                  <a:cubicBezTo>
                    <a:pt x="1303" y="1447"/>
                    <a:pt x="1667" y="1150"/>
                    <a:pt x="1667" y="718"/>
                  </a:cubicBezTo>
                  <a:cubicBezTo>
                    <a:pt x="1639" y="320"/>
                    <a:pt x="1323" y="0"/>
                    <a:pt x="93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37" name="Google Shape;13337;p25"/>
            <p:cNvSpPr/>
            <p:nvPr/>
          </p:nvSpPr>
          <p:spPr>
            <a:xfrm>
              <a:off x="7978338" y="2754256"/>
              <a:ext cx="41675" cy="36175"/>
            </a:xfrm>
            <a:custGeom>
              <a:avLst/>
              <a:gdLst/>
              <a:ahLst/>
              <a:cxnLst/>
              <a:rect l="l" t="t" r="r" b="b"/>
              <a:pathLst>
                <a:path w="1667" h="1447" extrusionOk="0">
                  <a:moveTo>
                    <a:pt x="833" y="409"/>
                  </a:moveTo>
                  <a:cubicBezTo>
                    <a:pt x="1050" y="409"/>
                    <a:pt x="1266" y="532"/>
                    <a:pt x="1266" y="718"/>
                  </a:cubicBezTo>
                  <a:cubicBezTo>
                    <a:pt x="1266" y="872"/>
                    <a:pt x="1050" y="1026"/>
                    <a:pt x="833" y="1026"/>
                  </a:cubicBezTo>
                  <a:cubicBezTo>
                    <a:pt x="587" y="1026"/>
                    <a:pt x="371" y="872"/>
                    <a:pt x="371" y="718"/>
                  </a:cubicBezTo>
                  <a:cubicBezTo>
                    <a:pt x="371" y="532"/>
                    <a:pt x="587" y="409"/>
                    <a:pt x="833" y="409"/>
                  </a:cubicBezTo>
                  <a:close/>
                  <a:moveTo>
                    <a:pt x="935" y="0"/>
                  </a:moveTo>
                  <a:cubicBezTo>
                    <a:pt x="902" y="0"/>
                    <a:pt x="868" y="3"/>
                    <a:pt x="833" y="8"/>
                  </a:cubicBezTo>
                  <a:cubicBezTo>
                    <a:pt x="216" y="100"/>
                    <a:pt x="0" y="872"/>
                    <a:pt x="463" y="1273"/>
                  </a:cubicBezTo>
                  <a:cubicBezTo>
                    <a:pt x="601" y="1393"/>
                    <a:pt x="764" y="1447"/>
                    <a:pt x="925" y="1447"/>
                  </a:cubicBezTo>
                  <a:cubicBezTo>
                    <a:pt x="1302" y="1447"/>
                    <a:pt x="1667" y="1150"/>
                    <a:pt x="1667" y="718"/>
                  </a:cubicBezTo>
                  <a:cubicBezTo>
                    <a:pt x="1638" y="320"/>
                    <a:pt x="1322" y="0"/>
                    <a:pt x="9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38" name="Google Shape;13338;p25"/>
            <p:cNvSpPr/>
            <p:nvPr/>
          </p:nvSpPr>
          <p:spPr>
            <a:xfrm>
              <a:off x="8047763" y="2753806"/>
              <a:ext cx="41700" cy="36200"/>
            </a:xfrm>
            <a:custGeom>
              <a:avLst/>
              <a:gdLst/>
              <a:ahLst/>
              <a:cxnLst/>
              <a:rect l="l" t="t" r="r" b="b"/>
              <a:pathLst>
                <a:path w="1668" h="1448" extrusionOk="0">
                  <a:moveTo>
                    <a:pt x="834" y="427"/>
                  </a:moveTo>
                  <a:cubicBezTo>
                    <a:pt x="1081" y="427"/>
                    <a:pt x="1297" y="550"/>
                    <a:pt x="1297" y="736"/>
                  </a:cubicBezTo>
                  <a:cubicBezTo>
                    <a:pt x="1297" y="890"/>
                    <a:pt x="1081" y="1044"/>
                    <a:pt x="834" y="1044"/>
                  </a:cubicBezTo>
                  <a:cubicBezTo>
                    <a:pt x="618" y="1044"/>
                    <a:pt x="402" y="890"/>
                    <a:pt x="402" y="736"/>
                  </a:cubicBezTo>
                  <a:cubicBezTo>
                    <a:pt x="402" y="550"/>
                    <a:pt x="618" y="427"/>
                    <a:pt x="834" y="427"/>
                  </a:cubicBezTo>
                  <a:close/>
                  <a:moveTo>
                    <a:pt x="729" y="0"/>
                  </a:moveTo>
                  <a:cubicBezTo>
                    <a:pt x="356" y="0"/>
                    <a:pt x="1" y="287"/>
                    <a:pt x="1" y="736"/>
                  </a:cubicBezTo>
                  <a:cubicBezTo>
                    <a:pt x="30" y="1148"/>
                    <a:pt x="369" y="1447"/>
                    <a:pt x="775" y="1447"/>
                  </a:cubicBezTo>
                  <a:cubicBezTo>
                    <a:pt x="794" y="1447"/>
                    <a:pt x="814" y="1447"/>
                    <a:pt x="834" y="1445"/>
                  </a:cubicBezTo>
                  <a:cubicBezTo>
                    <a:pt x="1451" y="1353"/>
                    <a:pt x="1667" y="581"/>
                    <a:pt x="1204" y="180"/>
                  </a:cubicBezTo>
                  <a:cubicBezTo>
                    <a:pt x="1062" y="57"/>
                    <a:pt x="894" y="0"/>
                    <a:pt x="7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39" name="Google Shape;13339;p25"/>
            <p:cNvSpPr/>
            <p:nvPr/>
          </p:nvSpPr>
          <p:spPr>
            <a:xfrm>
              <a:off x="7795463" y="2463556"/>
              <a:ext cx="336425" cy="345675"/>
            </a:xfrm>
            <a:custGeom>
              <a:avLst/>
              <a:gdLst/>
              <a:ahLst/>
              <a:cxnLst/>
              <a:rect l="l" t="t" r="r" b="b"/>
              <a:pathLst>
                <a:path w="13457" h="13827" extrusionOk="0">
                  <a:moveTo>
                    <a:pt x="11389" y="402"/>
                  </a:moveTo>
                  <a:cubicBezTo>
                    <a:pt x="11512" y="402"/>
                    <a:pt x="11574" y="495"/>
                    <a:pt x="11574" y="618"/>
                  </a:cubicBezTo>
                  <a:lnTo>
                    <a:pt x="11574" y="1266"/>
                  </a:lnTo>
                  <a:cubicBezTo>
                    <a:pt x="11574" y="1359"/>
                    <a:pt x="11512" y="1451"/>
                    <a:pt x="11389" y="1451"/>
                  </a:cubicBezTo>
                  <a:lnTo>
                    <a:pt x="2100" y="1451"/>
                  </a:lnTo>
                  <a:cubicBezTo>
                    <a:pt x="1976" y="1451"/>
                    <a:pt x="1914" y="1359"/>
                    <a:pt x="1914" y="1235"/>
                  </a:cubicBezTo>
                  <a:lnTo>
                    <a:pt x="1914" y="618"/>
                  </a:lnTo>
                  <a:cubicBezTo>
                    <a:pt x="1914" y="495"/>
                    <a:pt x="1976" y="402"/>
                    <a:pt x="2100" y="402"/>
                  </a:cubicBezTo>
                  <a:close/>
                  <a:moveTo>
                    <a:pt x="7932" y="6945"/>
                  </a:moveTo>
                  <a:cubicBezTo>
                    <a:pt x="8272" y="6976"/>
                    <a:pt x="8550" y="7161"/>
                    <a:pt x="8704" y="7439"/>
                  </a:cubicBezTo>
                  <a:lnTo>
                    <a:pt x="9136" y="8210"/>
                  </a:lnTo>
                  <a:lnTo>
                    <a:pt x="4352" y="8210"/>
                  </a:lnTo>
                  <a:lnTo>
                    <a:pt x="4723" y="7439"/>
                  </a:lnTo>
                  <a:cubicBezTo>
                    <a:pt x="4877" y="7130"/>
                    <a:pt x="5186" y="6945"/>
                    <a:pt x="5525" y="6945"/>
                  </a:cubicBezTo>
                  <a:close/>
                  <a:moveTo>
                    <a:pt x="9908" y="1822"/>
                  </a:moveTo>
                  <a:lnTo>
                    <a:pt x="9908" y="2778"/>
                  </a:lnTo>
                  <a:cubicBezTo>
                    <a:pt x="9908" y="2871"/>
                    <a:pt x="10000" y="2964"/>
                    <a:pt x="10093" y="2964"/>
                  </a:cubicBezTo>
                  <a:cubicBezTo>
                    <a:pt x="10216" y="2964"/>
                    <a:pt x="10309" y="2902"/>
                    <a:pt x="10309" y="2778"/>
                  </a:cubicBezTo>
                  <a:lnTo>
                    <a:pt x="10309" y="1883"/>
                  </a:lnTo>
                  <a:lnTo>
                    <a:pt x="11173" y="1883"/>
                  </a:lnTo>
                  <a:lnTo>
                    <a:pt x="11173" y="8241"/>
                  </a:lnTo>
                  <a:lnTo>
                    <a:pt x="10309" y="8241"/>
                  </a:lnTo>
                  <a:lnTo>
                    <a:pt x="10309" y="3612"/>
                  </a:lnTo>
                  <a:cubicBezTo>
                    <a:pt x="10309" y="3519"/>
                    <a:pt x="10216" y="3426"/>
                    <a:pt x="10093" y="3426"/>
                  </a:cubicBezTo>
                  <a:cubicBezTo>
                    <a:pt x="10000" y="3426"/>
                    <a:pt x="9908" y="3519"/>
                    <a:pt x="9908" y="3612"/>
                  </a:cubicBezTo>
                  <a:lnTo>
                    <a:pt x="9908" y="8241"/>
                  </a:lnTo>
                  <a:lnTo>
                    <a:pt x="9568" y="8241"/>
                  </a:lnTo>
                  <a:lnTo>
                    <a:pt x="9105" y="7284"/>
                  </a:lnTo>
                  <a:cubicBezTo>
                    <a:pt x="8889" y="6821"/>
                    <a:pt x="8426" y="6544"/>
                    <a:pt x="7932" y="6544"/>
                  </a:cubicBezTo>
                  <a:lnTo>
                    <a:pt x="5525" y="6544"/>
                  </a:lnTo>
                  <a:cubicBezTo>
                    <a:pt x="5031" y="6544"/>
                    <a:pt x="4599" y="6821"/>
                    <a:pt x="4383" y="7284"/>
                  </a:cubicBezTo>
                  <a:lnTo>
                    <a:pt x="3890" y="8241"/>
                  </a:lnTo>
                  <a:lnTo>
                    <a:pt x="3550" y="8241"/>
                  </a:lnTo>
                  <a:lnTo>
                    <a:pt x="3581" y="1822"/>
                  </a:lnTo>
                  <a:close/>
                  <a:moveTo>
                    <a:pt x="11358" y="8611"/>
                  </a:moveTo>
                  <a:cubicBezTo>
                    <a:pt x="11821" y="8611"/>
                    <a:pt x="12222" y="8920"/>
                    <a:pt x="12315" y="9383"/>
                  </a:cubicBezTo>
                  <a:lnTo>
                    <a:pt x="12901" y="12562"/>
                  </a:lnTo>
                  <a:cubicBezTo>
                    <a:pt x="12994" y="12994"/>
                    <a:pt x="12685" y="13395"/>
                    <a:pt x="12222" y="13395"/>
                  </a:cubicBezTo>
                  <a:lnTo>
                    <a:pt x="1235" y="13395"/>
                  </a:lnTo>
                  <a:cubicBezTo>
                    <a:pt x="772" y="13395"/>
                    <a:pt x="464" y="12994"/>
                    <a:pt x="556" y="12562"/>
                  </a:cubicBezTo>
                  <a:lnTo>
                    <a:pt x="1174" y="9383"/>
                  </a:lnTo>
                  <a:cubicBezTo>
                    <a:pt x="1262" y="8971"/>
                    <a:pt x="1631" y="8671"/>
                    <a:pt x="2040" y="8671"/>
                  </a:cubicBezTo>
                  <a:cubicBezTo>
                    <a:pt x="2060" y="8671"/>
                    <a:pt x="2080" y="8672"/>
                    <a:pt x="2100" y="8673"/>
                  </a:cubicBezTo>
                  <a:lnTo>
                    <a:pt x="11358" y="8611"/>
                  </a:lnTo>
                  <a:close/>
                  <a:moveTo>
                    <a:pt x="2100" y="1"/>
                  </a:moveTo>
                  <a:cubicBezTo>
                    <a:pt x="1760" y="32"/>
                    <a:pt x="1482" y="279"/>
                    <a:pt x="1513" y="618"/>
                  </a:cubicBezTo>
                  <a:lnTo>
                    <a:pt x="1513" y="1266"/>
                  </a:lnTo>
                  <a:cubicBezTo>
                    <a:pt x="1482" y="1513"/>
                    <a:pt x="1637" y="1729"/>
                    <a:pt x="1884" y="1822"/>
                  </a:cubicBezTo>
                  <a:lnTo>
                    <a:pt x="1884" y="6235"/>
                  </a:lnTo>
                  <a:cubicBezTo>
                    <a:pt x="1884" y="6358"/>
                    <a:pt x="1976" y="6420"/>
                    <a:pt x="2100" y="6420"/>
                  </a:cubicBezTo>
                  <a:cubicBezTo>
                    <a:pt x="2112" y="6424"/>
                    <a:pt x="2124" y="6426"/>
                    <a:pt x="2136" y="6426"/>
                  </a:cubicBezTo>
                  <a:cubicBezTo>
                    <a:pt x="2215" y="6426"/>
                    <a:pt x="2285" y="6342"/>
                    <a:pt x="2285" y="6235"/>
                  </a:cubicBezTo>
                  <a:lnTo>
                    <a:pt x="2285" y="1883"/>
                  </a:lnTo>
                  <a:lnTo>
                    <a:pt x="3149" y="1883"/>
                  </a:lnTo>
                  <a:lnTo>
                    <a:pt x="3149" y="8241"/>
                  </a:lnTo>
                  <a:lnTo>
                    <a:pt x="2285" y="8241"/>
                  </a:lnTo>
                  <a:lnTo>
                    <a:pt x="2285" y="7037"/>
                  </a:lnTo>
                  <a:cubicBezTo>
                    <a:pt x="2285" y="6945"/>
                    <a:pt x="2192" y="6852"/>
                    <a:pt x="2100" y="6852"/>
                  </a:cubicBezTo>
                  <a:cubicBezTo>
                    <a:pt x="1976" y="6852"/>
                    <a:pt x="1884" y="6945"/>
                    <a:pt x="1884" y="7037"/>
                  </a:cubicBezTo>
                  <a:lnTo>
                    <a:pt x="1884" y="8272"/>
                  </a:lnTo>
                  <a:cubicBezTo>
                    <a:pt x="1359" y="8333"/>
                    <a:pt x="896" y="8735"/>
                    <a:pt x="772" y="9290"/>
                  </a:cubicBezTo>
                  <a:cubicBezTo>
                    <a:pt x="772" y="9290"/>
                    <a:pt x="186" y="12469"/>
                    <a:pt x="186" y="12469"/>
                  </a:cubicBezTo>
                  <a:cubicBezTo>
                    <a:pt x="1" y="13148"/>
                    <a:pt x="526" y="13796"/>
                    <a:pt x="1235" y="13827"/>
                  </a:cubicBezTo>
                  <a:lnTo>
                    <a:pt x="12253" y="13827"/>
                  </a:lnTo>
                  <a:cubicBezTo>
                    <a:pt x="12932" y="13796"/>
                    <a:pt x="13457" y="13148"/>
                    <a:pt x="13302" y="12469"/>
                  </a:cubicBezTo>
                  <a:lnTo>
                    <a:pt x="12685" y="9290"/>
                  </a:lnTo>
                  <a:cubicBezTo>
                    <a:pt x="12562" y="8766"/>
                    <a:pt x="12099" y="8364"/>
                    <a:pt x="11574" y="8272"/>
                  </a:cubicBezTo>
                  <a:lnTo>
                    <a:pt x="11574" y="1822"/>
                  </a:lnTo>
                  <a:cubicBezTo>
                    <a:pt x="11821" y="1760"/>
                    <a:pt x="11975" y="1513"/>
                    <a:pt x="11975" y="1266"/>
                  </a:cubicBezTo>
                  <a:lnTo>
                    <a:pt x="11975" y="618"/>
                  </a:lnTo>
                  <a:cubicBezTo>
                    <a:pt x="11975" y="279"/>
                    <a:pt x="11698" y="1"/>
                    <a:pt x="113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340" name="Google Shape;13340;p25"/>
          <p:cNvGrpSpPr/>
          <p:nvPr/>
        </p:nvGrpSpPr>
        <p:grpSpPr>
          <a:xfrm>
            <a:off x="7734286" y="3425142"/>
            <a:ext cx="361375" cy="330675"/>
            <a:chOff x="5552838" y="1929231"/>
            <a:chExt cx="361375" cy="330675"/>
          </a:xfrm>
        </p:grpSpPr>
        <p:sp>
          <p:nvSpPr>
            <p:cNvPr id="13341" name="Google Shape;13341;p25"/>
            <p:cNvSpPr/>
            <p:nvPr/>
          </p:nvSpPr>
          <p:spPr>
            <a:xfrm>
              <a:off x="5667538" y="2137981"/>
              <a:ext cx="10075" cy="20850"/>
            </a:xfrm>
            <a:custGeom>
              <a:avLst/>
              <a:gdLst/>
              <a:ahLst/>
              <a:cxnLst/>
              <a:rect l="l" t="t" r="r" b="b"/>
              <a:pathLst>
                <a:path w="403" h="834" extrusionOk="0">
                  <a:moveTo>
                    <a:pt x="217" y="0"/>
                  </a:moveTo>
                  <a:cubicBezTo>
                    <a:pt x="93" y="0"/>
                    <a:pt x="1" y="93"/>
                    <a:pt x="1" y="185"/>
                  </a:cubicBezTo>
                  <a:lnTo>
                    <a:pt x="1" y="617"/>
                  </a:lnTo>
                  <a:cubicBezTo>
                    <a:pt x="1" y="741"/>
                    <a:pt x="93" y="834"/>
                    <a:pt x="217" y="834"/>
                  </a:cubicBezTo>
                  <a:cubicBezTo>
                    <a:pt x="310" y="834"/>
                    <a:pt x="402" y="741"/>
                    <a:pt x="402" y="617"/>
                  </a:cubicBezTo>
                  <a:lnTo>
                    <a:pt x="402" y="185"/>
                  </a:lnTo>
                  <a:cubicBezTo>
                    <a:pt x="402" y="62"/>
                    <a:pt x="310" y="0"/>
                    <a:pt x="2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42" name="Google Shape;13342;p25"/>
            <p:cNvSpPr/>
            <p:nvPr/>
          </p:nvSpPr>
          <p:spPr>
            <a:xfrm>
              <a:off x="5784813" y="2137981"/>
              <a:ext cx="10075" cy="20850"/>
            </a:xfrm>
            <a:custGeom>
              <a:avLst/>
              <a:gdLst/>
              <a:ahLst/>
              <a:cxnLst/>
              <a:rect l="l" t="t" r="r" b="b"/>
              <a:pathLst>
                <a:path w="403" h="834" extrusionOk="0">
                  <a:moveTo>
                    <a:pt x="217" y="0"/>
                  </a:moveTo>
                  <a:cubicBezTo>
                    <a:pt x="93" y="0"/>
                    <a:pt x="1" y="62"/>
                    <a:pt x="1" y="185"/>
                  </a:cubicBezTo>
                  <a:lnTo>
                    <a:pt x="1" y="617"/>
                  </a:lnTo>
                  <a:cubicBezTo>
                    <a:pt x="1" y="741"/>
                    <a:pt x="93" y="834"/>
                    <a:pt x="217" y="834"/>
                  </a:cubicBezTo>
                  <a:cubicBezTo>
                    <a:pt x="310" y="834"/>
                    <a:pt x="402" y="741"/>
                    <a:pt x="402" y="617"/>
                  </a:cubicBezTo>
                  <a:lnTo>
                    <a:pt x="402" y="185"/>
                  </a:lnTo>
                  <a:cubicBezTo>
                    <a:pt x="402" y="93"/>
                    <a:pt x="310" y="0"/>
                    <a:pt x="2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43" name="Google Shape;13343;p25"/>
            <p:cNvSpPr/>
            <p:nvPr/>
          </p:nvSpPr>
          <p:spPr>
            <a:xfrm>
              <a:off x="5710763" y="2147581"/>
              <a:ext cx="42025" cy="16650"/>
            </a:xfrm>
            <a:custGeom>
              <a:avLst/>
              <a:gdLst/>
              <a:ahLst/>
              <a:cxnLst/>
              <a:rect l="l" t="t" r="r" b="b"/>
              <a:pathLst>
                <a:path w="1681" h="666" extrusionOk="0">
                  <a:moveTo>
                    <a:pt x="1392" y="1"/>
                  </a:moveTo>
                  <a:cubicBezTo>
                    <a:pt x="1339" y="1"/>
                    <a:pt x="1282" y="23"/>
                    <a:pt x="1235" y="79"/>
                  </a:cubicBezTo>
                  <a:cubicBezTo>
                    <a:pt x="1142" y="203"/>
                    <a:pt x="988" y="264"/>
                    <a:pt x="803" y="264"/>
                  </a:cubicBezTo>
                  <a:cubicBezTo>
                    <a:pt x="648" y="264"/>
                    <a:pt x="494" y="203"/>
                    <a:pt x="371" y="79"/>
                  </a:cubicBezTo>
                  <a:cubicBezTo>
                    <a:pt x="337" y="28"/>
                    <a:pt x="284" y="5"/>
                    <a:pt x="228" y="5"/>
                  </a:cubicBezTo>
                  <a:cubicBezTo>
                    <a:pt x="182" y="5"/>
                    <a:pt x="134" y="21"/>
                    <a:pt x="93" y="48"/>
                  </a:cubicBezTo>
                  <a:cubicBezTo>
                    <a:pt x="0" y="110"/>
                    <a:pt x="0" y="264"/>
                    <a:pt x="93" y="326"/>
                  </a:cubicBezTo>
                  <a:cubicBezTo>
                    <a:pt x="278" y="542"/>
                    <a:pt x="525" y="666"/>
                    <a:pt x="803" y="666"/>
                  </a:cubicBezTo>
                  <a:cubicBezTo>
                    <a:pt x="1080" y="666"/>
                    <a:pt x="1358" y="542"/>
                    <a:pt x="1543" y="326"/>
                  </a:cubicBezTo>
                  <a:cubicBezTo>
                    <a:pt x="1681" y="189"/>
                    <a:pt x="1546" y="1"/>
                    <a:pt x="13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44" name="Google Shape;13344;p25"/>
            <p:cNvSpPr/>
            <p:nvPr/>
          </p:nvSpPr>
          <p:spPr>
            <a:xfrm>
              <a:off x="5552838" y="1929231"/>
              <a:ext cx="361375" cy="330675"/>
            </a:xfrm>
            <a:custGeom>
              <a:avLst/>
              <a:gdLst/>
              <a:ahLst/>
              <a:cxnLst/>
              <a:rect l="l" t="t" r="r" b="b"/>
              <a:pathLst>
                <a:path w="14455" h="13227" extrusionOk="0">
                  <a:moveTo>
                    <a:pt x="12983" y="5048"/>
                  </a:moveTo>
                  <a:cubicBezTo>
                    <a:pt x="13838" y="5048"/>
                    <a:pt x="13847" y="6345"/>
                    <a:pt x="13013" y="6345"/>
                  </a:cubicBezTo>
                  <a:cubicBezTo>
                    <a:pt x="13003" y="6345"/>
                    <a:pt x="12993" y="6345"/>
                    <a:pt x="12983" y="6344"/>
                  </a:cubicBezTo>
                  <a:lnTo>
                    <a:pt x="4033" y="6344"/>
                  </a:lnTo>
                  <a:cubicBezTo>
                    <a:pt x="4020" y="6341"/>
                    <a:pt x="4007" y="6339"/>
                    <a:pt x="3994" y="6339"/>
                  </a:cubicBezTo>
                  <a:cubicBezTo>
                    <a:pt x="3799" y="6339"/>
                    <a:pt x="3799" y="6751"/>
                    <a:pt x="3994" y="6751"/>
                  </a:cubicBezTo>
                  <a:cubicBezTo>
                    <a:pt x="4007" y="6751"/>
                    <a:pt x="4020" y="6749"/>
                    <a:pt x="4033" y="6745"/>
                  </a:cubicBezTo>
                  <a:lnTo>
                    <a:pt x="12767" y="6745"/>
                  </a:lnTo>
                  <a:cubicBezTo>
                    <a:pt x="12736" y="7363"/>
                    <a:pt x="12582" y="7980"/>
                    <a:pt x="12366" y="8566"/>
                  </a:cubicBezTo>
                  <a:cubicBezTo>
                    <a:pt x="12150" y="9153"/>
                    <a:pt x="11811" y="9677"/>
                    <a:pt x="11379" y="10109"/>
                  </a:cubicBezTo>
                  <a:cubicBezTo>
                    <a:pt x="10823" y="10634"/>
                    <a:pt x="10144" y="11004"/>
                    <a:pt x="9434" y="11190"/>
                  </a:cubicBezTo>
                  <a:lnTo>
                    <a:pt x="5052" y="11190"/>
                  </a:lnTo>
                  <a:cubicBezTo>
                    <a:pt x="4311" y="11004"/>
                    <a:pt x="3632" y="10665"/>
                    <a:pt x="3077" y="10140"/>
                  </a:cubicBezTo>
                  <a:cubicBezTo>
                    <a:pt x="2645" y="9708"/>
                    <a:pt x="2305" y="9184"/>
                    <a:pt x="2089" y="8597"/>
                  </a:cubicBezTo>
                  <a:cubicBezTo>
                    <a:pt x="1842" y="8011"/>
                    <a:pt x="1719" y="7394"/>
                    <a:pt x="1688" y="6745"/>
                  </a:cubicBezTo>
                  <a:lnTo>
                    <a:pt x="3231" y="6745"/>
                  </a:lnTo>
                  <a:cubicBezTo>
                    <a:pt x="3246" y="6749"/>
                    <a:pt x="3259" y="6751"/>
                    <a:pt x="3272" y="6751"/>
                  </a:cubicBezTo>
                  <a:cubicBezTo>
                    <a:pt x="3464" y="6751"/>
                    <a:pt x="3464" y="6370"/>
                    <a:pt x="3272" y="6370"/>
                  </a:cubicBezTo>
                  <a:cubicBezTo>
                    <a:pt x="3259" y="6370"/>
                    <a:pt x="3246" y="6371"/>
                    <a:pt x="3231" y="6375"/>
                  </a:cubicBezTo>
                  <a:lnTo>
                    <a:pt x="1503" y="6375"/>
                  </a:lnTo>
                  <a:cubicBezTo>
                    <a:pt x="608" y="6375"/>
                    <a:pt x="608" y="5048"/>
                    <a:pt x="1503" y="5048"/>
                  </a:cubicBezTo>
                  <a:close/>
                  <a:moveTo>
                    <a:pt x="9218" y="11591"/>
                  </a:moveTo>
                  <a:lnTo>
                    <a:pt x="9218" y="12331"/>
                  </a:lnTo>
                  <a:cubicBezTo>
                    <a:pt x="9218" y="12609"/>
                    <a:pt x="9033" y="12825"/>
                    <a:pt x="8755" y="12825"/>
                  </a:cubicBezTo>
                  <a:lnTo>
                    <a:pt x="5700" y="12825"/>
                  </a:lnTo>
                  <a:cubicBezTo>
                    <a:pt x="5422" y="12825"/>
                    <a:pt x="5237" y="12609"/>
                    <a:pt x="5237" y="12362"/>
                  </a:cubicBezTo>
                  <a:lnTo>
                    <a:pt x="5237" y="11591"/>
                  </a:lnTo>
                  <a:close/>
                  <a:moveTo>
                    <a:pt x="13012" y="1"/>
                  </a:moveTo>
                  <a:cubicBezTo>
                    <a:pt x="12654" y="1"/>
                    <a:pt x="12303" y="140"/>
                    <a:pt x="12057" y="419"/>
                  </a:cubicBezTo>
                  <a:lnTo>
                    <a:pt x="12057" y="450"/>
                  </a:lnTo>
                  <a:cubicBezTo>
                    <a:pt x="11965" y="511"/>
                    <a:pt x="11903" y="604"/>
                    <a:pt x="11841" y="697"/>
                  </a:cubicBezTo>
                  <a:cubicBezTo>
                    <a:pt x="11379" y="1437"/>
                    <a:pt x="10792" y="2085"/>
                    <a:pt x="10113" y="2610"/>
                  </a:cubicBezTo>
                  <a:lnTo>
                    <a:pt x="7490" y="4647"/>
                  </a:lnTo>
                  <a:lnTo>
                    <a:pt x="1472" y="4647"/>
                  </a:lnTo>
                  <a:cubicBezTo>
                    <a:pt x="1461" y="4647"/>
                    <a:pt x="1451" y="4646"/>
                    <a:pt x="1441" y="4646"/>
                  </a:cubicBezTo>
                  <a:cubicBezTo>
                    <a:pt x="173" y="4646"/>
                    <a:pt x="1" y="6531"/>
                    <a:pt x="1287" y="6745"/>
                  </a:cubicBezTo>
                  <a:cubicBezTo>
                    <a:pt x="1287" y="7424"/>
                    <a:pt x="1410" y="8103"/>
                    <a:pt x="1657" y="8721"/>
                  </a:cubicBezTo>
                  <a:cubicBezTo>
                    <a:pt x="2182" y="10140"/>
                    <a:pt x="3354" y="11190"/>
                    <a:pt x="4805" y="11529"/>
                  </a:cubicBezTo>
                  <a:lnTo>
                    <a:pt x="4805" y="12331"/>
                  </a:lnTo>
                  <a:cubicBezTo>
                    <a:pt x="4805" y="12825"/>
                    <a:pt x="5206" y="13226"/>
                    <a:pt x="5700" y="13226"/>
                  </a:cubicBezTo>
                  <a:lnTo>
                    <a:pt x="8755" y="13226"/>
                  </a:lnTo>
                  <a:cubicBezTo>
                    <a:pt x="9249" y="13226"/>
                    <a:pt x="9619" y="12825"/>
                    <a:pt x="9619" y="12331"/>
                  </a:cubicBezTo>
                  <a:lnTo>
                    <a:pt x="9619" y="11529"/>
                  </a:lnTo>
                  <a:cubicBezTo>
                    <a:pt x="11070" y="11190"/>
                    <a:pt x="12274" y="10140"/>
                    <a:pt x="12767" y="8721"/>
                  </a:cubicBezTo>
                  <a:cubicBezTo>
                    <a:pt x="13014" y="8103"/>
                    <a:pt x="13138" y="7424"/>
                    <a:pt x="13169" y="6745"/>
                  </a:cubicBezTo>
                  <a:cubicBezTo>
                    <a:pt x="14454" y="6531"/>
                    <a:pt x="14282" y="4646"/>
                    <a:pt x="13014" y="4646"/>
                  </a:cubicBezTo>
                  <a:cubicBezTo>
                    <a:pt x="13004" y="4646"/>
                    <a:pt x="12994" y="4647"/>
                    <a:pt x="12983" y="4647"/>
                  </a:cubicBezTo>
                  <a:lnTo>
                    <a:pt x="11224" y="4647"/>
                  </a:lnTo>
                  <a:lnTo>
                    <a:pt x="11625" y="4122"/>
                  </a:lnTo>
                  <a:cubicBezTo>
                    <a:pt x="11903" y="3752"/>
                    <a:pt x="12243" y="3412"/>
                    <a:pt x="12582" y="3104"/>
                  </a:cubicBezTo>
                  <a:cubicBezTo>
                    <a:pt x="12675" y="3042"/>
                    <a:pt x="12675" y="2888"/>
                    <a:pt x="12613" y="2826"/>
                  </a:cubicBezTo>
                  <a:cubicBezTo>
                    <a:pt x="12562" y="2775"/>
                    <a:pt x="12502" y="2752"/>
                    <a:pt x="12447" y="2752"/>
                  </a:cubicBezTo>
                  <a:cubicBezTo>
                    <a:pt x="12403" y="2752"/>
                    <a:pt x="12363" y="2767"/>
                    <a:pt x="12335" y="2795"/>
                  </a:cubicBezTo>
                  <a:cubicBezTo>
                    <a:pt x="11934" y="3135"/>
                    <a:pt x="11595" y="3474"/>
                    <a:pt x="11317" y="3875"/>
                  </a:cubicBezTo>
                  <a:lnTo>
                    <a:pt x="10700" y="4647"/>
                  </a:lnTo>
                  <a:lnTo>
                    <a:pt x="8169" y="4647"/>
                  </a:lnTo>
                  <a:lnTo>
                    <a:pt x="10360" y="2919"/>
                  </a:lnTo>
                  <a:cubicBezTo>
                    <a:pt x="11070" y="2363"/>
                    <a:pt x="11687" y="1684"/>
                    <a:pt x="12181" y="913"/>
                  </a:cubicBezTo>
                  <a:cubicBezTo>
                    <a:pt x="12377" y="618"/>
                    <a:pt x="12724" y="411"/>
                    <a:pt x="13062" y="411"/>
                  </a:cubicBezTo>
                  <a:cubicBezTo>
                    <a:pt x="13254" y="411"/>
                    <a:pt x="13444" y="478"/>
                    <a:pt x="13601" y="635"/>
                  </a:cubicBezTo>
                  <a:cubicBezTo>
                    <a:pt x="13940" y="1005"/>
                    <a:pt x="13878" y="1561"/>
                    <a:pt x="13508" y="1900"/>
                  </a:cubicBezTo>
                  <a:cubicBezTo>
                    <a:pt x="13323" y="2054"/>
                    <a:pt x="13138" y="2178"/>
                    <a:pt x="12952" y="2271"/>
                  </a:cubicBezTo>
                  <a:cubicBezTo>
                    <a:pt x="12860" y="2363"/>
                    <a:pt x="12860" y="2487"/>
                    <a:pt x="12922" y="2579"/>
                  </a:cubicBezTo>
                  <a:cubicBezTo>
                    <a:pt x="12956" y="2630"/>
                    <a:pt x="13008" y="2653"/>
                    <a:pt x="13064" y="2653"/>
                  </a:cubicBezTo>
                  <a:cubicBezTo>
                    <a:pt x="13110" y="2653"/>
                    <a:pt x="13158" y="2638"/>
                    <a:pt x="13199" y="2610"/>
                  </a:cubicBezTo>
                  <a:cubicBezTo>
                    <a:pt x="13415" y="2487"/>
                    <a:pt x="13601" y="2332"/>
                    <a:pt x="13786" y="2178"/>
                  </a:cubicBezTo>
                  <a:cubicBezTo>
                    <a:pt x="14341" y="1684"/>
                    <a:pt x="14372" y="882"/>
                    <a:pt x="13909" y="326"/>
                  </a:cubicBezTo>
                  <a:cubicBezTo>
                    <a:pt x="13649" y="109"/>
                    <a:pt x="13327" y="1"/>
                    <a:pt x="130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345" name="Google Shape;13345;p25"/>
          <p:cNvGrpSpPr/>
          <p:nvPr/>
        </p:nvGrpSpPr>
        <p:grpSpPr>
          <a:xfrm>
            <a:off x="7014175" y="3430742"/>
            <a:ext cx="377250" cy="319475"/>
            <a:chOff x="4784188" y="1934881"/>
            <a:chExt cx="377250" cy="319475"/>
          </a:xfrm>
        </p:grpSpPr>
        <p:sp>
          <p:nvSpPr>
            <p:cNvPr id="13346" name="Google Shape;13346;p25"/>
            <p:cNvSpPr/>
            <p:nvPr/>
          </p:nvSpPr>
          <p:spPr>
            <a:xfrm>
              <a:off x="5068838" y="2167281"/>
              <a:ext cx="10050" cy="14700"/>
            </a:xfrm>
            <a:custGeom>
              <a:avLst/>
              <a:gdLst/>
              <a:ahLst/>
              <a:cxnLst/>
              <a:rect l="l" t="t" r="r" b="b"/>
              <a:pathLst>
                <a:path w="402" h="588" extrusionOk="0">
                  <a:moveTo>
                    <a:pt x="216" y="1"/>
                  </a:moveTo>
                  <a:cubicBezTo>
                    <a:pt x="93" y="1"/>
                    <a:pt x="0" y="94"/>
                    <a:pt x="0" y="186"/>
                  </a:cubicBezTo>
                  <a:lnTo>
                    <a:pt x="0" y="402"/>
                  </a:lnTo>
                  <a:cubicBezTo>
                    <a:pt x="0" y="495"/>
                    <a:pt x="93" y="587"/>
                    <a:pt x="216" y="587"/>
                  </a:cubicBezTo>
                  <a:cubicBezTo>
                    <a:pt x="309" y="587"/>
                    <a:pt x="401" y="495"/>
                    <a:pt x="401" y="402"/>
                  </a:cubicBezTo>
                  <a:lnTo>
                    <a:pt x="401" y="186"/>
                  </a:lnTo>
                  <a:cubicBezTo>
                    <a:pt x="401" y="94"/>
                    <a:pt x="309" y="1"/>
                    <a:pt x="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47" name="Google Shape;13347;p25"/>
            <p:cNvSpPr/>
            <p:nvPr/>
          </p:nvSpPr>
          <p:spPr>
            <a:xfrm>
              <a:off x="5122463" y="2168056"/>
              <a:ext cx="10825" cy="14700"/>
            </a:xfrm>
            <a:custGeom>
              <a:avLst/>
              <a:gdLst/>
              <a:ahLst/>
              <a:cxnLst/>
              <a:rect l="l" t="t" r="r" b="b"/>
              <a:pathLst>
                <a:path w="433" h="588" extrusionOk="0">
                  <a:moveTo>
                    <a:pt x="216" y="1"/>
                  </a:moveTo>
                  <a:cubicBezTo>
                    <a:pt x="108" y="1"/>
                    <a:pt x="0" y="63"/>
                    <a:pt x="15" y="186"/>
                  </a:cubicBezTo>
                  <a:lnTo>
                    <a:pt x="15" y="371"/>
                  </a:lnTo>
                  <a:cubicBezTo>
                    <a:pt x="15" y="495"/>
                    <a:pt x="108" y="587"/>
                    <a:pt x="231" y="587"/>
                  </a:cubicBezTo>
                  <a:cubicBezTo>
                    <a:pt x="324" y="587"/>
                    <a:pt x="417" y="495"/>
                    <a:pt x="417" y="371"/>
                  </a:cubicBezTo>
                  <a:lnTo>
                    <a:pt x="417" y="186"/>
                  </a:lnTo>
                  <a:cubicBezTo>
                    <a:pt x="432" y="63"/>
                    <a:pt x="324" y="1"/>
                    <a:pt x="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48" name="Google Shape;13348;p25"/>
            <p:cNvSpPr/>
            <p:nvPr/>
          </p:nvSpPr>
          <p:spPr>
            <a:xfrm>
              <a:off x="5087538" y="2171831"/>
              <a:ext cx="26650" cy="13225"/>
            </a:xfrm>
            <a:custGeom>
              <a:avLst/>
              <a:gdLst/>
              <a:ahLst/>
              <a:cxnLst/>
              <a:rect l="l" t="t" r="r" b="b"/>
              <a:pathLst>
                <a:path w="1066" h="529" extrusionOk="0">
                  <a:moveTo>
                    <a:pt x="279" y="1"/>
                  </a:moveTo>
                  <a:cubicBezTo>
                    <a:pt x="129" y="1"/>
                    <a:pt x="0" y="181"/>
                    <a:pt x="116" y="344"/>
                  </a:cubicBezTo>
                  <a:cubicBezTo>
                    <a:pt x="209" y="436"/>
                    <a:pt x="363" y="529"/>
                    <a:pt x="517" y="529"/>
                  </a:cubicBezTo>
                  <a:cubicBezTo>
                    <a:pt x="703" y="529"/>
                    <a:pt x="826" y="436"/>
                    <a:pt x="950" y="344"/>
                  </a:cubicBezTo>
                  <a:cubicBezTo>
                    <a:pt x="1066" y="181"/>
                    <a:pt x="937" y="1"/>
                    <a:pt x="787" y="1"/>
                  </a:cubicBezTo>
                  <a:cubicBezTo>
                    <a:pt x="738" y="1"/>
                    <a:pt x="687" y="20"/>
                    <a:pt x="641" y="66"/>
                  </a:cubicBezTo>
                  <a:cubicBezTo>
                    <a:pt x="610" y="97"/>
                    <a:pt x="579" y="97"/>
                    <a:pt x="517" y="97"/>
                  </a:cubicBezTo>
                  <a:cubicBezTo>
                    <a:pt x="487" y="97"/>
                    <a:pt x="456" y="97"/>
                    <a:pt x="425" y="66"/>
                  </a:cubicBezTo>
                  <a:cubicBezTo>
                    <a:pt x="379" y="20"/>
                    <a:pt x="328" y="1"/>
                    <a:pt x="2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49" name="Google Shape;13349;p25"/>
            <p:cNvSpPr/>
            <p:nvPr/>
          </p:nvSpPr>
          <p:spPr>
            <a:xfrm>
              <a:off x="4831963" y="2092831"/>
              <a:ext cx="155875" cy="134100"/>
            </a:xfrm>
            <a:custGeom>
              <a:avLst/>
              <a:gdLst/>
              <a:ahLst/>
              <a:cxnLst/>
              <a:rect l="l" t="t" r="r" b="b"/>
              <a:pathLst>
                <a:path w="6235" h="5364" extrusionOk="0">
                  <a:moveTo>
                    <a:pt x="4045" y="1"/>
                  </a:moveTo>
                  <a:cubicBezTo>
                    <a:pt x="3983" y="1"/>
                    <a:pt x="3921" y="6"/>
                    <a:pt x="3858" y="16"/>
                  </a:cubicBezTo>
                  <a:cubicBezTo>
                    <a:pt x="3797" y="16"/>
                    <a:pt x="3735" y="47"/>
                    <a:pt x="3704" y="78"/>
                  </a:cubicBezTo>
                  <a:lnTo>
                    <a:pt x="1883" y="1930"/>
                  </a:lnTo>
                  <a:cubicBezTo>
                    <a:pt x="1790" y="1991"/>
                    <a:pt x="1790" y="2146"/>
                    <a:pt x="1883" y="2207"/>
                  </a:cubicBezTo>
                  <a:cubicBezTo>
                    <a:pt x="1914" y="2254"/>
                    <a:pt x="1960" y="2277"/>
                    <a:pt x="2010" y="2277"/>
                  </a:cubicBezTo>
                  <a:cubicBezTo>
                    <a:pt x="2061" y="2277"/>
                    <a:pt x="2115" y="2254"/>
                    <a:pt x="2161" y="2207"/>
                  </a:cubicBezTo>
                  <a:lnTo>
                    <a:pt x="3951" y="417"/>
                  </a:lnTo>
                  <a:cubicBezTo>
                    <a:pt x="3986" y="412"/>
                    <a:pt x="4022" y="410"/>
                    <a:pt x="4058" y="410"/>
                  </a:cubicBezTo>
                  <a:cubicBezTo>
                    <a:pt x="4245" y="410"/>
                    <a:pt x="4439" y="478"/>
                    <a:pt x="4568" y="634"/>
                  </a:cubicBezTo>
                  <a:cubicBezTo>
                    <a:pt x="4815" y="911"/>
                    <a:pt x="5154" y="1066"/>
                    <a:pt x="5525" y="1066"/>
                  </a:cubicBezTo>
                  <a:lnTo>
                    <a:pt x="1883" y="4738"/>
                  </a:lnTo>
                  <a:cubicBezTo>
                    <a:pt x="1711" y="4910"/>
                    <a:pt x="1519" y="4982"/>
                    <a:pt x="1335" y="4982"/>
                  </a:cubicBezTo>
                  <a:cubicBezTo>
                    <a:pt x="726" y="4982"/>
                    <a:pt x="204" y="4196"/>
                    <a:pt x="772" y="3627"/>
                  </a:cubicBezTo>
                  <a:lnTo>
                    <a:pt x="1605" y="2763"/>
                  </a:lnTo>
                  <a:cubicBezTo>
                    <a:pt x="1747" y="2621"/>
                    <a:pt x="1617" y="2424"/>
                    <a:pt x="1465" y="2424"/>
                  </a:cubicBezTo>
                  <a:cubicBezTo>
                    <a:pt x="1419" y="2424"/>
                    <a:pt x="1371" y="2442"/>
                    <a:pt x="1328" y="2485"/>
                  </a:cubicBezTo>
                  <a:lnTo>
                    <a:pt x="463" y="3349"/>
                  </a:lnTo>
                  <a:cubicBezTo>
                    <a:pt x="1" y="3812"/>
                    <a:pt x="1" y="4553"/>
                    <a:pt x="463" y="5016"/>
                  </a:cubicBezTo>
                  <a:cubicBezTo>
                    <a:pt x="710" y="5247"/>
                    <a:pt x="1019" y="5363"/>
                    <a:pt x="1324" y="5363"/>
                  </a:cubicBezTo>
                  <a:cubicBezTo>
                    <a:pt x="1628" y="5363"/>
                    <a:pt x="1929" y="5247"/>
                    <a:pt x="2161" y="5016"/>
                  </a:cubicBezTo>
                  <a:lnTo>
                    <a:pt x="6173" y="1004"/>
                  </a:lnTo>
                  <a:cubicBezTo>
                    <a:pt x="6235" y="942"/>
                    <a:pt x="6235" y="850"/>
                    <a:pt x="6204" y="788"/>
                  </a:cubicBezTo>
                  <a:cubicBezTo>
                    <a:pt x="6173" y="695"/>
                    <a:pt x="6080" y="664"/>
                    <a:pt x="6019" y="664"/>
                  </a:cubicBezTo>
                  <a:cubicBezTo>
                    <a:pt x="5911" y="673"/>
                    <a:pt x="5815" y="676"/>
                    <a:pt x="5729" y="676"/>
                  </a:cubicBezTo>
                  <a:cubicBezTo>
                    <a:pt x="5174" y="676"/>
                    <a:pt x="5033" y="516"/>
                    <a:pt x="4846" y="356"/>
                  </a:cubicBezTo>
                  <a:cubicBezTo>
                    <a:pt x="4641" y="125"/>
                    <a:pt x="4350" y="1"/>
                    <a:pt x="404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50" name="Google Shape;13350;p25"/>
            <p:cNvSpPr/>
            <p:nvPr/>
          </p:nvSpPr>
          <p:spPr>
            <a:xfrm>
              <a:off x="5040288" y="2094781"/>
              <a:ext cx="121150" cy="134650"/>
            </a:xfrm>
            <a:custGeom>
              <a:avLst/>
              <a:gdLst/>
              <a:ahLst/>
              <a:cxnLst/>
              <a:rect l="l" t="t" r="r" b="b"/>
              <a:pathLst>
                <a:path w="4846" h="5386" extrusionOk="0">
                  <a:moveTo>
                    <a:pt x="2438" y="370"/>
                  </a:moveTo>
                  <a:cubicBezTo>
                    <a:pt x="2515" y="370"/>
                    <a:pt x="2593" y="401"/>
                    <a:pt x="2654" y="463"/>
                  </a:cubicBezTo>
                  <a:cubicBezTo>
                    <a:pt x="3241" y="1049"/>
                    <a:pt x="3704" y="1759"/>
                    <a:pt x="3981" y="2531"/>
                  </a:cubicBezTo>
                  <a:cubicBezTo>
                    <a:pt x="4197" y="3024"/>
                    <a:pt x="4197" y="3580"/>
                    <a:pt x="4012" y="4074"/>
                  </a:cubicBezTo>
                  <a:cubicBezTo>
                    <a:pt x="3657" y="4676"/>
                    <a:pt x="3048" y="4976"/>
                    <a:pt x="2434" y="4976"/>
                  </a:cubicBezTo>
                  <a:cubicBezTo>
                    <a:pt x="1821" y="4976"/>
                    <a:pt x="1204" y="4676"/>
                    <a:pt x="833" y="4074"/>
                  </a:cubicBezTo>
                  <a:cubicBezTo>
                    <a:pt x="648" y="3580"/>
                    <a:pt x="679" y="3024"/>
                    <a:pt x="864" y="2531"/>
                  </a:cubicBezTo>
                  <a:cubicBezTo>
                    <a:pt x="1173" y="1759"/>
                    <a:pt x="1636" y="1049"/>
                    <a:pt x="2222" y="463"/>
                  </a:cubicBezTo>
                  <a:cubicBezTo>
                    <a:pt x="2284" y="401"/>
                    <a:pt x="2361" y="370"/>
                    <a:pt x="2438" y="370"/>
                  </a:cubicBezTo>
                  <a:close/>
                  <a:moveTo>
                    <a:pt x="2438" y="0"/>
                  </a:moveTo>
                  <a:cubicBezTo>
                    <a:pt x="2253" y="0"/>
                    <a:pt x="2068" y="62"/>
                    <a:pt x="1914" y="216"/>
                  </a:cubicBezTo>
                  <a:cubicBezTo>
                    <a:pt x="556" y="1636"/>
                    <a:pt x="0" y="3148"/>
                    <a:pt x="463" y="4228"/>
                  </a:cubicBezTo>
                  <a:cubicBezTo>
                    <a:pt x="895" y="5000"/>
                    <a:pt x="1659" y="5385"/>
                    <a:pt x="2423" y="5385"/>
                  </a:cubicBezTo>
                  <a:cubicBezTo>
                    <a:pt x="3187" y="5385"/>
                    <a:pt x="3951" y="5000"/>
                    <a:pt x="4383" y="4228"/>
                  </a:cubicBezTo>
                  <a:cubicBezTo>
                    <a:pt x="4846" y="3148"/>
                    <a:pt x="4321" y="1636"/>
                    <a:pt x="2932" y="216"/>
                  </a:cubicBezTo>
                  <a:cubicBezTo>
                    <a:pt x="2809" y="62"/>
                    <a:pt x="2623" y="0"/>
                    <a:pt x="24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51" name="Google Shape;13351;p25"/>
            <p:cNvSpPr/>
            <p:nvPr/>
          </p:nvSpPr>
          <p:spPr>
            <a:xfrm>
              <a:off x="4784188" y="1934881"/>
              <a:ext cx="345625" cy="319475"/>
            </a:xfrm>
            <a:custGeom>
              <a:avLst/>
              <a:gdLst/>
              <a:ahLst/>
              <a:cxnLst/>
              <a:rect l="l" t="t" r="r" b="b"/>
              <a:pathLst>
                <a:path w="13825" h="12779" extrusionOk="0">
                  <a:moveTo>
                    <a:pt x="9365" y="417"/>
                  </a:moveTo>
                  <a:cubicBezTo>
                    <a:pt x="9627" y="417"/>
                    <a:pt x="9889" y="517"/>
                    <a:pt x="10090" y="717"/>
                  </a:cubicBezTo>
                  <a:lnTo>
                    <a:pt x="12991" y="3618"/>
                  </a:lnTo>
                  <a:cubicBezTo>
                    <a:pt x="13751" y="4379"/>
                    <a:pt x="13067" y="5413"/>
                    <a:pt x="12261" y="5413"/>
                  </a:cubicBezTo>
                  <a:cubicBezTo>
                    <a:pt x="12020" y="5413"/>
                    <a:pt x="11768" y="5320"/>
                    <a:pt x="11540" y="5100"/>
                  </a:cubicBezTo>
                  <a:lnTo>
                    <a:pt x="8639" y="2199"/>
                  </a:lnTo>
                  <a:cubicBezTo>
                    <a:pt x="8238" y="1767"/>
                    <a:pt x="8238" y="1119"/>
                    <a:pt x="8639" y="717"/>
                  </a:cubicBezTo>
                  <a:cubicBezTo>
                    <a:pt x="8840" y="517"/>
                    <a:pt x="9102" y="417"/>
                    <a:pt x="9365" y="417"/>
                  </a:cubicBezTo>
                  <a:close/>
                  <a:moveTo>
                    <a:pt x="9368" y="0"/>
                  </a:moveTo>
                  <a:cubicBezTo>
                    <a:pt x="8320" y="0"/>
                    <a:pt x="7391" y="1249"/>
                    <a:pt x="8207" y="2322"/>
                  </a:cubicBezTo>
                  <a:lnTo>
                    <a:pt x="1634" y="8896"/>
                  </a:lnTo>
                  <a:cubicBezTo>
                    <a:pt x="1" y="10529"/>
                    <a:pt x="1489" y="12779"/>
                    <a:pt x="3233" y="12779"/>
                  </a:cubicBezTo>
                  <a:cubicBezTo>
                    <a:pt x="3763" y="12779"/>
                    <a:pt x="4316" y="12571"/>
                    <a:pt x="4813" y="12075"/>
                  </a:cubicBezTo>
                  <a:lnTo>
                    <a:pt x="4843" y="12105"/>
                  </a:lnTo>
                  <a:lnTo>
                    <a:pt x="10121" y="6797"/>
                  </a:lnTo>
                  <a:cubicBezTo>
                    <a:pt x="10213" y="6705"/>
                    <a:pt x="10213" y="6581"/>
                    <a:pt x="10121" y="6489"/>
                  </a:cubicBezTo>
                  <a:cubicBezTo>
                    <a:pt x="10090" y="6458"/>
                    <a:pt x="10044" y="6442"/>
                    <a:pt x="9993" y="6442"/>
                  </a:cubicBezTo>
                  <a:cubicBezTo>
                    <a:pt x="9943" y="6442"/>
                    <a:pt x="9889" y="6458"/>
                    <a:pt x="9843" y="6489"/>
                  </a:cubicBezTo>
                  <a:lnTo>
                    <a:pt x="4535" y="11797"/>
                  </a:lnTo>
                  <a:cubicBezTo>
                    <a:pt x="4132" y="12207"/>
                    <a:pt x="3680" y="12379"/>
                    <a:pt x="3246" y="12379"/>
                  </a:cubicBezTo>
                  <a:cubicBezTo>
                    <a:pt x="1819" y="12379"/>
                    <a:pt x="586" y="10522"/>
                    <a:pt x="1912" y="9174"/>
                  </a:cubicBezTo>
                  <a:lnTo>
                    <a:pt x="8485" y="2631"/>
                  </a:lnTo>
                  <a:lnTo>
                    <a:pt x="11108" y="5254"/>
                  </a:lnTo>
                  <a:lnTo>
                    <a:pt x="10399" y="5933"/>
                  </a:lnTo>
                  <a:cubicBezTo>
                    <a:pt x="10337" y="6026"/>
                    <a:pt x="10337" y="6149"/>
                    <a:pt x="10399" y="6211"/>
                  </a:cubicBezTo>
                  <a:cubicBezTo>
                    <a:pt x="10445" y="6257"/>
                    <a:pt x="10499" y="6280"/>
                    <a:pt x="10553" y="6280"/>
                  </a:cubicBezTo>
                  <a:cubicBezTo>
                    <a:pt x="10607" y="6280"/>
                    <a:pt x="10661" y="6257"/>
                    <a:pt x="10707" y="6211"/>
                  </a:cubicBezTo>
                  <a:lnTo>
                    <a:pt x="11386" y="5532"/>
                  </a:lnTo>
                  <a:cubicBezTo>
                    <a:pt x="11633" y="5717"/>
                    <a:pt x="11942" y="5810"/>
                    <a:pt x="12250" y="5810"/>
                  </a:cubicBezTo>
                  <a:cubicBezTo>
                    <a:pt x="12651" y="5810"/>
                    <a:pt x="13022" y="5655"/>
                    <a:pt x="13269" y="5378"/>
                  </a:cubicBezTo>
                  <a:cubicBezTo>
                    <a:pt x="13824" y="4822"/>
                    <a:pt x="13824" y="3927"/>
                    <a:pt x="13269" y="3341"/>
                  </a:cubicBezTo>
                  <a:lnTo>
                    <a:pt x="10368" y="440"/>
                  </a:lnTo>
                  <a:cubicBezTo>
                    <a:pt x="10059" y="131"/>
                    <a:pt x="9707" y="0"/>
                    <a:pt x="93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352" name="Google Shape;13352;p25"/>
          <p:cNvGrpSpPr/>
          <p:nvPr/>
        </p:nvGrpSpPr>
        <p:grpSpPr>
          <a:xfrm>
            <a:off x="6259925" y="3417642"/>
            <a:ext cx="326375" cy="345675"/>
            <a:chOff x="1784363" y="3581531"/>
            <a:chExt cx="326375" cy="345675"/>
          </a:xfrm>
        </p:grpSpPr>
        <p:sp>
          <p:nvSpPr>
            <p:cNvPr id="13353" name="Google Shape;13353;p25"/>
            <p:cNvSpPr/>
            <p:nvPr/>
          </p:nvSpPr>
          <p:spPr>
            <a:xfrm>
              <a:off x="1869213" y="3606981"/>
              <a:ext cx="42475" cy="75650"/>
            </a:xfrm>
            <a:custGeom>
              <a:avLst/>
              <a:gdLst/>
              <a:ahLst/>
              <a:cxnLst/>
              <a:rect l="l" t="t" r="r" b="b"/>
              <a:pathLst>
                <a:path w="1699" h="3026" extrusionOk="0">
                  <a:moveTo>
                    <a:pt x="248" y="1"/>
                  </a:moveTo>
                  <a:cubicBezTo>
                    <a:pt x="124" y="1"/>
                    <a:pt x="1" y="62"/>
                    <a:pt x="1" y="186"/>
                  </a:cubicBezTo>
                  <a:lnTo>
                    <a:pt x="1" y="2840"/>
                  </a:lnTo>
                  <a:cubicBezTo>
                    <a:pt x="1" y="2963"/>
                    <a:pt x="94" y="3025"/>
                    <a:pt x="217" y="3025"/>
                  </a:cubicBezTo>
                  <a:lnTo>
                    <a:pt x="1544" y="3025"/>
                  </a:lnTo>
                  <a:cubicBezTo>
                    <a:pt x="1637" y="3025"/>
                    <a:pt x="1698" y="2902"/>
                    <a:pt x="1698" y="2778"/>
                  </a:cubicBezTo>
                  <a:cubicBezTo>
                    <a:pt x="1698" y="2655"/>
                    <a:pt x="1637" y="2531"/>
                    <a:pt x="1544" y="2531"/>
                  </a:cubicBezTo>
                  <a:lnTo>
                    <a:pt x="526" y="2531"/>
                  </a:lnTo>
                  <a:lnTo>
                    <a:pt x="526" y="186"/>
                  </a:lnTo>
                  <a:cubicBezTo>
                    <a:pt x="526" y="62"/>
                    <a:pt x="402" y="1"/>
                    <a:pt x="2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54" name="Google Shape;13354;p25"/>
            <p:cNvSpPr/>
            <p:nvPr/>
          </p:nvSpPr>
          <p:spPr>
            <a:xfrm>
              <a:off x="1916288" y="3606206"/>
              <a:ext cx="57125" cy="75650"/>
            </a:xfrm>
            <a:custGeom>
              <a:avLst/>
              <a:gdLst/>
              <a:ahLst/>
              <a:cxnLst/>
              <a:rect l="l" t="t" r="r" b="b"/>
              <a:pathLst>
                <a:path w="2285" h="3026" extrusionOk="0">
                  <a:moveTo>
                    <a:pt x="1112" y="711"/>
                  </a:moveTo>
                  <a:lnTo>
                    <a:pt x="1482" y="1976"/>
                  </a:lnTo>
                  <a:lnTo>
                    <a:pt x="772" y="1976"/>
                  </a:lnTo>
                  <a:lnTo>
                    <a:pt x="1112" y="711"/>
                  </a:lnTo>
                  <a:close/>
                  <a:moveTo>
                    <a:pt x="1112" y="1"/>
                  </a:moveTo>
                  <a:cubicBezTo>
                    <a:pt x="957" y="1"/>
                    <a:pt x="803" y="63"/>
                    <a:pt x="772" y="186"/>
                  </a:cubicBezTo>
                  <a:lnTo>
                    <a:pt x="1" y="2778"/>
                  </a:lnTo>
                  <a:cubicBezTo>
                    <a:pt x="1" y="2778"/>
                    <a:pt x="1" y="2809"/>
                    <a:pt x="1" y="2809"/>
                  </a:cubicBezTo>
                  <a:cubicBezTo>
                    <a:pt x="1" y="2964"/>
                    <a:pt x="186" y="3025"/>
                    <a:pt x="340" y="3025"/>
                  </a:cubicBezTo>
                  <a:cubicBezTo>
                    <a:pt x="463" y="3025"/>
                    <a:pt x="494" y="3025"/>
                    <a:pt x="494" y="2933"/>
                  </a:cubicBezTo>
                  <a:lnTo>
                    <a:pt x="679" y="2377"/>
                  </a:lnTo>
                  <a:lnTo>
                    <a:pt x="1605" y="2377"/>
                  </a:lnTo>
                  <a:lnTo>
                    <a:pt x="1760" y="2933"/>
                  </a:lnTo>
                  <a:cubicBezTo>
                    <a:pt x="1760" y="2994"/>
                    <a:pt x="1852" y="3025"/>
                    <a:pt x="1945" y="3025"/>
                  </a:cubicBezTo>
                  <a:cubicBezTo>
                    <a:pt x="2068" y="3025"/>
                    <a:pt x="2284" y="2933"/>
                    <a:pt x="2284" y="2809"/>
                  </a:cubicBezTo>
                  <a:cubicBezTo>
                    <a:pt x="2284" y="2809"/>
                    <a:pt x="2284" y="2778"/>
                    <a:pt x="2284" y="2778"/>
                  </a:cubicBezTo>
                  <a:lnTo>
                    <a:pt x="1482" y="186"/>
                  </a:lnTo>
                  <a:cubicBezTo>
                    <a:pt x="1420" y="63"/>
                    <a:pt x="1266" y="1"/>
                    <a:pt x="11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55" name="Google Shape;13355;p25"/>
            <p:cNvSpPr/>
            <p:nvPr/>
          </p:nvSpPr>
          <p:spPr>
            <a:xfrm>
              <a:off x="1978788" y="3606981"/>
              <a:ext cx="49350" cy="74925"/>
            </a:xfrm>
            <a:custGeom>
              <a:avLst/>
              <a:gdLst/>
              <a:ahLst/>
              <a:cxnLst/>
              <a:rect l="l" t="t" r="r" b="b"/>
              <a:pathLst>
                <a:path w="1974" h="2997" extrusionOk="0">
                  <a:moveTo>
                    <a:pt x="957" y="495"/>
                  </a:moveTo>
                  <a:cubicBezTo>
                    <a:pt x="1389" y="525"/>
                    <a:pt x="1389" y="1143"/>
                    <a:pt x="957" y="1204"/>
                  </a:cubicBezTo>
                  <a:lnTo>
                    <a:pt x="494" y="1204"/>
                  </a:lnTo>
                  <a:lnTo>
                    <a:pt x="494" y="495"/>
                  </a:lnTo>
                  <a:close/>
                  <a:moveTo>
                    <a:pt x="988" y="1606"/>
                  </a:moveTo>
                  <a:cubicBezTo>
                    <a:pt x="1235" y="1606"/>
                    <a:pt x="1358" y="1729"/>
                    <a:pt x="1358" y="2038"/>
                  </a:cubicBezTo>
                  <a:lnTo>
                    <a:pt x="1358" y="2099"/>
                  </a:lnTo>
                  <a:cubicBezTo>
                    <a:pt x="1358" y="2439"/>
                    <a:pt x="1204" y="2562"/>
                    <a:pt x="988" y="2562"/>
                  </a:cubicBezTo>
                  <a:lnTo>
                    <a:pt x="525" y="2562"/>
                  </a:lnTo>
                  <a:lnTo>
                    <a:pt x="525" y="1606"/>
                  </a:lnTo>
                  <a:close/>
                  <a:moveTo>
                    <a:pt x="216" y="1"/>
                  </a:moveTo>
                  <a:cubicBezTo>
                    <a:pt x="93" y="1"/>
                    <a:pt x="0" y="62"/>
                    <a:pt x="0" y="186"/>
                  </a:cubicBezTo>
                  <a:lnTo>
                    <a:pt x="0" y="2840"/>
                  </a:lnTo>
                  <a:cubicBezTo>
                    <a:pt x="0" y="2933"/>
                    <a:pt x="93" y="2994"/>
                    <a:pt x="216" y="2994"/>
                  </a:cubicBezTo>
                  <a:lnTo>
                    <a:pt x="1111" y="2994"/>
                  </a:lnTo>
                  <a:cubicBezTo>
                    <a:pt x="1128" y="2995"/>
                    <a:pt x="1145" y="2996"/>
                    <a:pt x="1161" y="2996"/>
                  </a:cubicBezTo>
                  <a:cubicBezTo>
                    <a:pt x="1603" y="2996"/>
                    <a:pt x="1973" y="2606"/>
                    <a:pt x="1914" y="2130"/>
                  </a:cubicBezTo>
                  <a:lnTo>
                    <a:pt x="1914" y="2038"/>
                  </a:lnTo>
                  <a:cubicBezTo>
                    <a:pt x="1943" y="1741"/>
                    <a:pt x="1802" y="1473"/>
                    <a:pt x="1517" y="1370"/>
                  </a:cubicBezTo>
                  <a:lnTo>
                    <a:pt x="1517" y="1370"/>
                  </a:lnTo>
                  <a:cubicBezTo>
                    <a:pt x="1740" y="1239"/>
                    <a:pt x="1851" y="976"/>
                    <a:pt x="1821" y="741"/>
                  </a:cubicBezTo>
                  <a:cubicBezTo>
                    <a:pt x="1821" y="155"/>
                    <a:pt x="1451" y="1"/>
                    <a:pt x="9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56" name="Google Shape;13356;p25"/>
            <p:cNvSpPr/>
            <p:nvPr/>
          </p:nvSpPr>
          <p:spPr>
            <a:xfrm>
              <a:off x="1811363" y="3819156"/>
              <a:ext cx="54800" cy="54050"/>
            </a:xfrm>
            <a:custGeom>
              <a:avLst/>
              <a:gdLst/>
              <a:ahLst/>
              <a:cxnLst/>
              <a:rect l="l" t="t" r="r" b="b"/>
              <a:pathLst>
                <a:path w="2192" h="2162" extrusionOk="0">
                  <a:moveTo>
                    <a:pt x="1574" y="402"/>
                  </a:moveTo>
                  <a:cubicBezTo>
                    <a:pt x="1698" y="402"/>
                    <a:pt x="1790" y="495"/>
                    <a:pt x="1790" y="618"/>
                  </a:cubicBezTo>
                  <a:lnTo>
                    <a:pt x="1790" y="1544"/>
                  </a:lnTo>
                  <a:cubicBezTo>
                    <a:pt x="1790" y="1636"/>
                    <a:pt x="1698" y="1760"/>
                    <a:pt x="1574" y="1760"/>
                  </a:cubicBezTo>
                  <a:lnTo>
                    <a:pt x="618" y="1760"/>
                  </a:lnTo>
                  <a:cubicBezTo>
                    <a:pt x="525" y="1760"/>
                    <a:pt x="402" y="1636"/>
                    <a:pt x="432" y="1544"/>
                  </a:cubicBezTo>
                  <a:lnTo>
                    <a:pt x="402" y="618"/>
                  </a:lnTo>
                  <a:cubicBezTo>
                    <a:pt x="402" y="495"/>
                    <a:pt x="494" y="402"/>
                    <a:pt x="618" y="402"/>
                  </a:cubicBezTo>
                  <a:close/>
                  <a:moveTo>
                    <a:pt x="618" y="1"/>
                  </a:moveTo>
                  <a:cubicBezTo>
                    <a:pt x="278" y="1"/>
                    <a:pt x="0" y="278"/>
                    <a:pt x="0" y="618"/>
                  </a:cubicBezTo>
                  <a:lnTo>
                    <a:pt x="0" y="1544"/>
                  </a:lnTo>
                  <a:cubicBezTo>
                    <a:pt x="0" y="1883"/>
                    <a:pt x="278" y="2161"/>
                    <a:pt x="618" y="2161"/>
                  </a:cubicBezTo>
                  <a:lnTo>
                    <a:pt x="1574" y="2161"/>
                  </a:lnTo>
                  <a:cubicBezTo>
                    <a:pt x="1914" y="2161"/>
                    <a:pt x="2191" y="1883"/>
                    <a:pt x="2191" y="1544"/>
                  </a:cubicBezTo>
                  <a:lnTo>
                    <a:pt x="2191" y="618"/>
                  </a:lnTo>
                  <a:cubicBezTo>
                    <a:pt x="2191" y="278"/>
                    <a:pt x="1914" y="1"/>
                    <a:pt x="15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57" name="Google Shape;13357;p25"/>
            <p:cNvSpPr/>
            <p:nvPr/>
          </p:nvSpPr>
          <p:spPr>
            <a:xfrm>
              <a:off x="1811363" y="3731206"/>
              <a:ext cx="54800" cy="54025"/>
            </a:xfrm>
            <a:custGeom>
              <a:avLst/>
              <a:gdLst/>
              <a:ahLst/>
              <a:cxnLst/>
              <a:rect l="l" t="t" r="r" b="b"/>
              <a:pathLst>
                <a:path w="2192" h="2161" extrusionOk="0">
                  <a:moveTo>
                    <a:pt x="1574" y="402"/>
                  </a:moveTo>
                  <a:cubicBezTo>
                    <a:pt x="1698" y="402"/>
                    <a:pt x="1790" y="494"/>
                    <a:pt x="1790" y="618"/>
                  </a:cubicBezTo>
                  <a:lnTo>
                    <a:pt x="1790" y="1544"/>
                  </a:lnTo>
                  <a:cubicBezTo>
                    <a:pt x="1790" y="1636"/>
                    <a:pt x="1698" y="1760"/>
                    <a:pt x="1574" y="1760"/>
                  </a:cubicBezTo>
                  <a:lnTo>
                    <a:pt x="618" y="1760"/>
                  </a:lnTo>
                  <a:cubicBezTo>
                    <a:pt x="525" y="1760"/>
                    <a:pt x="432" y="1636"/>
                    <a:pt x="432" y="1544"/>
                  </a:cubicBezTo>
                  <a:lnTo>
                    <a:pt x="432" y="618"/>
                  </a:lnTo>
                  <a:cubicBezTo>
                    <a:pt x="432" y="494"/>
                    <a:pt x="525" y="402"/>
                    <a:pt x="618" y="402"/>
                  </a:cubicBezTo>
                  <a:close/>
                  <a:moveTo>
                    <a:pt x="618" y="0"/>
                  </a:moveTo>
                  <a:cubicBezTo>
                    <a:pt x="278" y="0"/>
                    <a:pt x="0" y="278"/>
                    <a:pt x="0" y="618"/>
                  </a:cubicBezTo>
                  <a:lnTo>
                    <a:pt x="0" y="1544"/>
                  </a:lnTo>
                  <a:cubicBezTo>
                    <a:pt x="0" y="1883"/>
                    <a:pt x="278" y="2161"/>
                    <a:pt x="618" y="2161"/>
                  </a:cubicBezTo>
                  <a:lnTo>
                    <a:pt x="1574" y="2161"/>
                  </a:lnTo>
                  <a:cubicBezTo>
                    <a:pt x="1914" y="2161"/>
                    <a:pt x="2191" y="1883"/>
                    <a:pt x="2191" y="1544"/>
                  </a:cubicBezTo>
                  <a:lnTo>
                    <a:pt x="2191" y="618"/>
                  </a:lnTo>
                  <a:cubicBezTo>
                    <a:pt x="2191" y="278"/>
                    <a:pt x="1914" y="0"/>
                    <a:pt x="15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58" name="Google Shape;13358;p25"/>
            <p:cNvSpPr/>
            <p:nvPr/>
          </p:nvSpPr>
          <p:spPr>
            <a:xfrm>
              <a:off x="2029713" y="3819156"/>
              <a:ext cx="54025" cy="54050"/>
            </a:xfrm>
            <a:custGeom>
              <a:avLst/>
              <a:gdLst/>
              <a:ahLst/>
              <a:cxnLst/>
              <a:rect l="l" t="t" r="r" b="b"/>
              <a:pathLst>
                <a:path w="2161" h="2162" extrusionOk="0">
                  <a:moveTo>
                    <a:pt x="1543" y="402"/>
                  </a:moveTo>
                  <a:cubicBezTo>
                    <a:pt x="1636" y="402"/>
                    <a:pt x="1759" y="495"/>
                    <a:pt x="1759" y="618"/>
                  </a:cubicBezTo>
                  <a:lnTo>
                    <a:pt x="1759" y="1544"/>
                  </a:lnTo>
                  <a:cubicBezTo>
                    <a:pt x="1759" y="1636"/>
                    <a:pt x="1636" y="1760"/>
                    <a:pt x="1543" y="1760"/>
                  </a:cubicBezTo>
                  <a:lnTo>
                    <a:pt x="587" y="1760"/>
                  </a:lnTo>
                  <a:cubicBezTo>
                    <a:pt x="463" y="1760"/>
                    <a:pt x="371" y="1636"/>
                    <a:pt x="371" y="1544"/>
                  </a:cubicBezTo>
                  <a:lnTo>
                    <a:pt x="371" y="618"/>
                  </a:lnTo>
                  <a:cubicBezTo>
                    <a:pt x="371" y="495"/>
                    <a:pt x="463" y="402"/>
                    <a:pt x="587" y="402"/>
                  </a:cubicBezTo>
                  <a:close/>
                  <a:moveTo>
                    <a:pt x="617" y="1"/>
                  </a:moveTo>
                  <a:cubicBezTo>
                    <a:pt x="278" y="1"/>
                    <a:pt x="0" y="278"/>
                    <a:pt x="0" y="618"/>
                  </a:cubicBezTo>
                  <a:lnTo>
                    <a:pt x="0" y="1544"/>
                  </a:lnTo>
                  <a:cubicBezTo>
                    <a:pt x="0" y="1883"/>
                    <a:pt x="278" y="2161"/>
                    <a:pt x="617" y="2161"/>
                  </a:cubicBezTo>
                  <a:lnTo>
                    <a:pt x="1543" y="2161"/>
                  </a:lnTo>
                  <a:cubicBezTo>
                    <a:pt x="1883" y="2161"/>
                    <a:pt x="2161" y="1883"/>
                    <a:pt x="2161" y="1544"/>
                  </a:cubicBezTo>
                  <a:lnTo>
                    <a:pt x="2161" y="618"/>
                  </a:lnTo>
                  <a:cubicBezTo>
                    <a:pt x="2161" y="278"/>
                    <a:pt x="1883" y="1"/>
                    <a:pt x="15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59" name="Google Shape;13359;p25"/>
            <p:cNvSpPr/>
            <p:nvPr/>
          </p:nvSpPr>
          <p:spPr>
            <a:xfrm>
              <a:off x="2029713" y="3731206"/>
              <a:ext cx="54025" cy="54025"/>
            </a:xfrm>
            <a:custGeom>
              <a:avLst/>
              <a:gdLst/>
              <a:ahLst/>
              <a:cxnLst/>
              <a:rect l="l" t="t" r="r" b="b"/>
              <a:pathLst>
                <a:path w="2161" h="2161" extrusionOk="0">
                  <a:moveTo>
                    <a:pt x="1543" y="402"/>
                  </a:moveTo>
                  <a:cubicBezTo>
                    <a:pt x="1667" y="402"/>
                    <a:pt x="1759" y="494"/>
                    <a:pt x="1759" y="618"/>
                  </a:cubicBezTo>
                  <a:lnTo>
                    <a:pt x="1759" y="1544"/>
                  </a:lnTo>
                  <a:cubicBezTo>
                    <a:pt x="1759" y="1636"/>
                    <a:pt x="1667" y="1760"/>
                    <a:pt x="1543" y="1760"/>
                  </a:cubicBezTo>
                  <a:lnTo>
                    <a:pt x="617" y="1760"/>
                  </a:lnTo>
                  <a:cubicBezTo>
                    <a:pt x="494" y="1760"/>
                    <a:pt x="401" y="1636"/>
                    <a:pt x="401" y="1544"/>
                  </a:cubicBezTo>
                  <a:lnTo>
                    <a:pt x="401" y="618"/>
                  </a:lnTo>
                  <a:cubicBezTo>
                    <a:pt x="401" y="494"/>
                    <a:pt x="494" y="402"/>
                    <a:pt x="617" y="402"/>
                  </a:cubicBezTo>
                  <a:close/>
                  <a:moveTo>
                    <a:pt x="617" y="0"/>
                  </a:moveTo>
                  <a:cubicBezTo>
                    <a:pt x="278" y="0"/>
                    <a:pt x="0" y="278"/>
                    <a:pt x="0" y="618"/>
                  </a:cubicBezTo>
                  <a:lnTo>
                    <a:pt x="0" y="1544"/>
                  </a:lnTo>
                  <a:cubicBezTo>
                    <a:pt x="0" y="1883"/>
                    <a:pt x="278" y="2161"/>
                    <a:pt x="617" y="2161"/>
                  </a:cubicBezTo>
                  <a:lnTo>
                    <a:pt x="1543" y="2161"/>
                  </a:lnTo>
                  <a:cubicBezTo>
                    <a:pt x="1883" y="2161"/>
                    <a:pt x="2161" y="1883"/>
                    <a:pt x="2161" y="1544"/>
                  </a:cubicBezTo>
                  <a:lnTo>
                    <a:pt x="2161" y="618"/>
                  </a:lnTo>
                  <a:cubicBezTo>
                    <a:pt x="2161" y="278"/>
                    <a:pt x="1883" y="0"/>
                    <a:pt x="15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60" name="Google Shape;13360;p25"/>
            <p:cNvSpPr/>
            <p:nvPr/>
          </p:nvSpPr>
          <p:spPr>
            <a:xfrm>
              <a:off x="1920913" y="3731206"/>
              <a:ext cx="54050" cy="54025"/>
            </a:xfrm>
            <a:custGeom>
              <a:avLst/>
              <a:gdLst/>
              <a:ahLst/>
              <a:cxnLst/>
              <a:rect l="l" t="t" r="r" b="b"/>
              <a:pathLst>
                <a:path w="2162" h="2161" extrusionOk="0">
                  <a:moveTo>
                    <a:pt x="1544" y="402"/>
                  </a:moveTo>
                  <a:cubicBezTo>
                    <a:pt x="1667" y="402"/>
                    <a:pt x="1760" y="494"/>
                    <a:pt x="1760" y="618"/>
                  </a:cubicBezTo>
                  <a:lnTo>
                    <a:pt x="1760" y="1544"/>
                  </a:lnTo>
                  <a:cubicBezTo>
                    <a:pt x="1760" y="1667"/>
                    <a:pt x="1667" y="1760"/>
                    <a:pt x="1544" y="1760"/>
                  </a:cubicBezTo>
                  <a:lnTo>
                    <a:pt x="618" y="1760"/>
                  </a:lnTo>
                  <a:cubicBezTo>
                    <a:pt x="494" y="1760"/>
                    <a:pt x="402" y="1667"/>
                    <a:pt x="402" y="1544"/>
                  </a:cubicBezTo>
                  <a:lnTo>
                    <a:pt x="402" y="618"/>
                  </a:lnTo>
                  <a:cubicBezTo>
                    <a:pt x="402" y="494"/>
                    <a:pt x="494" y="402"/>
                    <a:pt x="587" y="402"/>
                  </a:cubicBezTo>
                  <a:close/>
                  <a:moveTo>
                    <a:pt x="618" y="0"/>
                  </a:moveTo>
                  <a:cubicBezTo>
                    <a:pt x="278" y="0"/>
                    <a:pt x="1" y="278"/>
                    <a:pt x="1" y="618"/>
                  </a:cubicBezTo>
                  <a:lnTo>
                    <a:pt x="1" y="1544"/>
                  </a:lnTo>
                  <a:cubicBezTo>
                    <a:pt x="1" y="1883"/>
                    <a:pt x="278" y="2161"/>
                    <a:pt x="618" y="2161"/>
                  </a:cubicBezTo>
                  <a:lnTo>
                    <a:pt x="1544" y="2161"/>
                  </a:lnTo>
                  <a:cubicBezTo>
                    <a:pt x="1883" y="2161"/>
                    <a:pt x="2161" y="1883"/>
                    <a:pt x="2161" y="1544"/>
                  </a:cubicBezTo>
                  <a:lnTo>
                    <a:pt x="2161" y="618"/>
                  </a:lnTo>
                  <a:cubicBezTo>
                    <a:pt x="2161" y="278"/>
                    <a:pt x="1883" y="0"/>
                    <a:pt x="15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61" name="Google Shape;13361;p25"/>
            <p:cNvSpPr/>
            <p:nvPr/>
          </p:nvSpPr>
          <p:spPr>
            <a:xfrm>
              <a:off x="1918613" y="3861606"/>
              <a:ext cx="15450" cy="13050"/>
            </a:xfrm>
            <a:custGeom>
              <a:avLst/>
              <a:gdLst/>
              <a:ahLst/>
              <a:cxnLst/>
              <a:rect l="l" t="t" r="r" b="b"/>
              <a:pathLst>
                <a:path w="618" h="522" extrusionOk="0">
                  <a:moveTo>
                    <a:pt x="370" y="0"/>
                  </a:moveTo>
                  <a:cubicBezTo>
                    <a:pt x="124" y="0"/>
                    <a:pt x="0" y="278"/>
                    <a:pt x="185" y="432"/>
                  </a:cubicBezTo>
                  <a:cubicBezTo>
                    <a:pt x="237" y="494"/>
                    <a:pt x="302" y="521"/>
                    <a:pt x="366" y="521"/>
                  </a:cubicBezTo>
                  <a:cubicBezTo>
                    <a:pt x="494" y="521"/>
                    <a:pt x="617" y="412"/>
                    <a:pt x="617" y="247"/>
                  </a:cubicBezTo>
                  <a:cubicBezTo>
                    <a:pt x="617" y="124"/>
                    <a:pt x="525" y="0"/>
                    <a:pt x="3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62" name="Google Shape;13362;p25"/>
            <p:cNvSpPr/>
            <p:nvPr/>
          </p:nvSpPr>
          <p:spPr>
            <a:xfrm>
              <a:off x="1958713" y="3861606"/>
              <a:ext cx="15475" cy="13050"/>
            </a:xfrm>
            <a:custGeom>
              <a:avLst/>
              <a:gdLst/>
              <a:ahLst/>
              <a:cxnLst/>
              <a:rect l="l" t="t" r="r" b="b"/>
              <a:pathLst>
                <a:path w="619" h="522" extrusionOk="0">
                  <a:moveTo>
                    <a:pt x="371" y="0"/>
                  </a:moveTo>
                  <a:cubicBezTo>
                    <a:pt x="124" y="0"/>
                    <a:pt x="1" y="278"/>
                    <a:pt x="186" y="432"/>
                  </a:cubicBezTo>
                  <a:cubicBezTo>
                    <a:pt x="238" y="494"/>
                    <a:pt x="303" y="521"/>
                    <a:pt x="367" y="521"/>
                  </a:cubicBezTo>
                  <a:cubicBezTo>
                    <a:pt x="495" y="521"/>
                    <a:pt x="618" y="412"/>
                    <a:pt x="618" y="247"/>
                  </a:cubicBezTo>
                  <a:cubicBezTo>
                    <a:pt x="618" y="124"/>
                    <a:pt x="495"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63" name="Google Shape;13363;p25"/>
            <p:cNvSpPr/>
            <p:nvPr/>
          </p:nvSpPr>
          <p:spPr>
            <a:xfrm>
              <a:off x="1784363" y="3581531"/>
              <a:ext cx="326375" cy="290125"/>
            </a:xfrm>
            <a:custGeom>
              <a:avLst/>
              <a:gdLst/>
              <a:ahLst/>
              <a:cxnLst/>
              <a:rect l="l" t="t" r="r" b="b"/>
              <a:pathLst>
                <a:path w="13055" h="11605" extrusionOk="0">
                  <a:moveTo>
                    <a:pt x="10215" y="402"/>
                  </a:moveTo>
                  <a:cubicBezTo>
                    <a:pt x="10524" y="402"/>
                    <a:pt x="10802" y="648"/>
                    <a:pt x="10802" y="957"/>
                  </a:cubicBezTo>
                  <a:lnTo>
                    <a:pt x="10802" y="4043"/>
                  </a:lnTo>
                  <a:cubicBezTo>
                    <a:pt x="10802" y="4352"/>
                    <a:pt x="10524" y="4630"/>
                    <a:pt x="10215" y="4630"/>
                  </a:cubicBezTo>
                  <a:lnTo>
                    <a:pt x="2839" y="4630"/>
                  </a:lnTo>
                  <a:cubicBezTo>
                    <a:pt x="2531" y="4630"/>
                    <a:pt x="2284" y="4352"/>
                    <a:pt x="2284" y="4043"/>
                  </a:cubicBezTo>
                  <a:lnTo>
                    <a:pt x="2284" y="957"/>
                  </a:lnTo>
                  <a:cubicBezTo>
                    <a:pt x="2284" y="648"/>
                    <a:pt x="2531" y="402"/>
                    <a:pt x="2839" y="402"/>
                  </a:cubicBezTo>
                  <a:close/>
                  <a:moveTo>
                    <a:pt x="2839" y="0"/>
                  </a:moveTo>
                  <a:cubicBezTo>
                    <a:pt x="2315" y="0"/>
                    <a:pt x="1883" y="432"/>
                    <a:pt x="1883" y="957"/>
                  </a:cubicBezTo>
                  <a:lnTo>
                    <a:pt x="1883" y="2963"/>
                  </a:lnTo>
                  <a:lnTo>
                    <a:pt x="1142" y="2963"/>
                  </a:lnTo>
                  <a:cubicBezTo>
                    <a:pt x="525" y="2963"/>
                    <a:pt x="0" y="3457"/>
                    <a:pt x="0" y="4074"/>
                  </a:cubicBezTo>
                  <a:lnTo>
                    <a:pt x="0" y="5309"/>
                  </a:lnTo>
                  <a:cubicBezTo>
                    <a:pt x="0" y="5432"/>
                    <a:pt x="93" y="5525"/>
                    <a:pt x="216" y="5525"/>
                  </a:cubicBezTo>
                  <a:cubicBezTo>
                    <a:pt x="340" y="5525"/>
                    <a:pt x="432" y="5432"/>
                    <a:pt x="401" y="5309"/>
                  </a:cubicBezTo>
                  <a:lnTo>
                    <a:pt x="401" y="4074"/>
                  </a:lnTo>
                  <a:cubicBezTo>
                    <a:pt x="401" y="3673"/>
                    <a:pt x="741" y="3364"/>
                    <a:pt x="1142" y="3364"/>
                  </a:cubicBezTo>
                  <a:lnTo>
                    <a:pt x="1883" y="3364"/>
                  </a:lnTo>
                  <a:lnTo>
                    <a:pt x="1883" y="4043"/>
                  </a:lnTo>
                  <a:cubicBezTo>
                    <a:pt x="1883" y="4599"/>
                    <a:pt x="2315" y="5031"/>
                    <a:pt x="2839" y="5031"/>
                  </a:cubicBezTo>
                  <a:lnTo>
                    <a:pt x="10215" y="5031"/>
                  </a:lnTo>
                  <a:cubicBezTo>
                    <a:pt x="10771" y="5031"/>
                    <a:pt x="11203" y="4599"/>
                    <a:pt x="11203" y="4043"/>
                  </a:cubicBezTo>
                  <a:lnTo>
                    <a:pt x="11203" y="3364"/>
                  </a:lnTo>
                  <a:lnTo>
                    <a:pt x="11944" y="3364"/>
                  </a:lnTo>
                  <a:cubicBezTo>
                    <a:pt x="12345" y="3364"/>
                    <a:pt x="12654" y="3673"/>
                    <a:pt x="12654" y="4074"/>
                  </a:cubicBezTo>
                  <a:lnTo>
                    <a:pt x="12654" y="11388"/>
                  </a:lnTo>
                  <a:cubicBezTo>
                    <a:pt x="12654" y="11512"/>
                    <a:pt x="12746" y="11604"/>
                    <a:pt x="12870" y="11604"/>
                  </a:cubicBezTo>
                  <a:cubicBezTo>
                    <a:pt x="12962" y="11604"/>
                    <a:pt x="13055" y="11512"/>
                    <a:pt x="13055" y="11388"/>
                  </a:cubicBezTo>
                  <a:lnTo>
                    <a:pt x="13055" y="4074"/>
                  </a:lnTo>
                  <a:cubicBezTo>
                    <a:pt x="13055" y="3457"/>
                    <a:pt x="12561" y="2963"/>
                    <a:pt x="11944" y="2963"/>
                  </a:cubicBezTo>
                  <a:lnTo>
                    <a:pt x="11203" y="2963"/>
                  </a:lnTo>
                  <a:lnTo>
                    <a:pt x="11203" y="957"/>
                  </a:lnTo>
                  <a:cubicBezTo>
                    <a:pt x="11203" y="432"/>
                    <a:pt x="10771" y="0"/>
                    <a:pt x="102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64" name="Google Shape;13364;p25"/>
            <p:cNvSpPr/>
            <p:nvPr/>
          </p:nvSpPr>
          <p:spPr>
            <a:xfrm>
              <a:off x="1784363" y="3729656"/>
              <a:ext cx="326375" cy="197550"/>
            </a:xfrm>
            <a:custGeom>
              <a:avLst/>
              <a:gdLst/>
              <a:ahLst/>
              <a:cxnLst/>
              <a:rect l="l" t="t" r="r" b="b"/>
              <a:pathLst>
                <a:path w="13055" h="7902" extrusionOk="0">
                  <a:moveTo>
                    <a:pt x="6327" y="3581"/>
                  </a:moveTo>
                  <a:lnTo>
                    <a:pt x="6327" y="7500"/>
                  </a:lnTo>
                  <a:lnTo>
                    <a:pt x="4352" y="7500"/>
                  </a:lnTo>
                  <a:lnTo>
                    <a:pt x="4352" y="4105"/>
                  </a:lnTo>
                  <a:cubicBezTo>
                    <a:pt x="4352" y="3828"/>
                    <a:pt x="4568" y="3581"/>
                    <a:pt x="4876" y="3581"/>
                  </a:cubicBezTo>
                  <a:close/>
                  <a:moveTo>
                    <a:pt x="8209" y="3581"/>
                  </a:moveTo>
                  <a:cubicBezTo>
                    <a:pt x="8487" y="3581"/>
                    <a:pt x="8734" y="3828"/>
                    <a:pt x="8734" y="4105"/>
                  </a:cubicBezTo>
                  <a:lnTo>
                    <a:pt x="8734" y="7500"/>
                  </a:lnTo>
                  <a:lnTo>
                    <a:pt x="6728" y="7500"/>
                  </a:lnTo>
                  <a:lnTo>
                    <a:pt x="6728" y="3581"/>
                  </a:lnTo>
                  <a:close/>
                  <a:moveTo>
                    <a:pt x="216" y="1"/>
                  </a:moveTo>
                  <a:cubicBezTo>
                    <a:pt x="93" y="1"/>
                    <a:pt x="0" y="93"/>
                    <a:pt x="0" y="217"/>
                  </a:cubicBezTo>
                  <a:lnTo>
                    <a:pt x="0" y="7716"/>
                  </a:lnTo>
                  <a:cubicBezTo>
                    <a:pt x="0" y="7809"/>
                    <a:pt x="93" y="7901"/>
                    <a:pt x="216" y="7901"/>
                  </a:cubicBezTo>
                  <a:lnTo>
                    <a:pt x="12870" y="7901"/>
                  </a:lnTo>
                  <a:cubicBezTo>
                    <a:pt x="12962" y="7901"/>
                    <a:pt x="13055" y="7809"/>
                    <a:pt x="13055" y="7685"/>
                  </a:cubicBezTo>
                  <a:lnTo>
                    <a:pt x="13055" y="6297"/>
                  </a:lnTo>
                  <a:cubicBezTo>
                    <a:pt x="13055" y="6173"/>
                    <a:pt x="12962" y="6081"/>
                    <a:pt x="12870" y="6081"/>
                  </a:cubicBezTo>
                  <a:cubicBezTo>
                    <a:pt x="12746" y="6081"/>
                    <a:pt x="12654" y="6173"/>
                    <a:pt x="12654" y="6297"/>
                  </a:cubicBezTo>
                  <a:lnTo>
                    <a:pt x="12654" y="7469"/>
                  </a:lnTo>
                  <a:lnTo>
                    <a:pt x="9135" y="7469"/>
                  </a:lnTo>
                  <a:lnTo>
                    <a:pt x="9135" y="4105"/>
                  </a:lnTo>
                  <a:cubicBezTo>
                    <a:pt x="9135" y="3581"/>
                    <a:pt x="8703" y="3180"/>
                    <a:pt x="8209" y="3180"/>
                  </a:cubicBezTo>
                  <a:lnTo>
                    <a:pt x="4876" y="3180"/>
                  </a:lnTo>
                  <a:cubicBezTo>
                    <a:pt x="4352" y="3180"/>
                    <a:pt x="3920" y="3581"/>
                    <a:pt x="3920" y="4105"/>
                  </a:cubicBezTo>
                  <a:lnTo>
                    <a:pt x="3920" y="7500"/>
                  </a:lnTo>
                  <a:lnTo>
                    <a:pt x="432" y="7500"/>
                  </a:lnTo>
                  <a:lnTo>
                    <a:pt x="432" y="217"/>
                  </a:lnTo>
                  <a:cubicBezTo>
                    <a:pt x="432" y="93"/>
                    <a:pt x="340" y="1"/>
                    <a:pt x="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365" name="Google Shape;13365;p25"/>
          <p:cNvGrpSpPr/>
          <p:nvPr/>
        </p:nvGrpSpPr>
        <p:grpSpPr>
          <a:xfrm>
            <a:off x="5521919" y="3417642"/>
            <a:ext cx="296300" cy="345675"/>
            <a:chOff x="1039038" y="4141656"/>
            <a:chExt cx="296300" cy="345675"/>
          </a:xfrm>
        </p:grpSpPr>
        <p:sp>
          <p:nvSpPr>
            <p:cNvPr id="13366" name="Google Shape;13366;p25"/>
            <p:cNvSpPr/>
            <p:nvPr/>
          </p:nvSpPr>
          <p:spPr>
            <a:xfrm>
              <a:off x="1120813" y="4177156"/>
              <a:ext cx="10075" cy="21625"/>
            </a:xfrm>
            <a:custGeom>
              <a:avLst/>
              <a:gdLst/>
              <a:ahLst/>
              <a:cxnLst/>
              <a:rect l="l" t="t" r="r" b="b"/>
              <a:pathLst>
                <a:path w="403" h="865" extrusionOk="0">
                  <a:moveTo>
                    <a:pt x="186" y="1"/>
                  </a:moveTo>
                  <a:cubicBezTo>
                    <a:pt x="94" y="1"/>
                    <a:pt x="1" y="93"/>
                    <a:pt x="1" y="217"/>
                  </a:cubicBezTo>
                  <a:lnTo>
                    <a:pt x="1" y="649"/>
                  </a:lnTo>
                  <a:cubicBezTo>
                    <a:pt x="1" y="772"/>
                    <a:pt x="94" y="865"/>
                    <a:pt x="186" y="865"/>
                  </a:cubicBezTo>
                  <a:cubicBezTo>
                    <a:pt x="310" y="865"/>
                    <a:pt x="402" y="772"/>
                    <a:pt x="402" y="649"/>
                  </a:cubicBezTo>
                  <a:lnTo>
                    <a:pt x="402" y="217"/>
                  </a:lnTo>
                  <a:cubicBezTo>
                    <a:pt x="402" y="93"/>
                    <a:pt x="310" y="1"/>
                    <a:pt x="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67" name="Google Shape;13367;p25"/>
            <p:cNvSpPr/>
            <p:nvPr/>
          </p:nvSpPr>
          <p:spPr>
            <a:xfrm>
              <a:off x="1242738" y="4177156"/>
              <a:ext cx="10050" cy="21625"/>
            </a:xfrm>
            <a:custGeom>
              <a:avLst/>
              <a:gdLst/>
              <a:ahLst/>
              <a:cxnLst/>
              <a:rect l="l" t="t" r="r" b="b"/>
              <a:pathLst>
                <a:path w="402" h="865" extrusionOk="0">
                  <a:moveTo>
                    <a:pt x="216" y="1"/>
                  </a:moveTo>
                  <a:cubicBezTo>
                    <a:pt x="93" y="1"/>
                    <a:pt x="0" y="93"/>
                    <a:pt x="0" y="217"/>
                  </a:cubicBezTo>
                  <a:lnTo>
                    <a:pt x="0" y="649"/>
                  </a:lnTo>
                  <a:cubicBezTo>
                    <a:pt x="0" y="772"/>
                    <a:pt x="93" y="865"/>
                    <a:pt x="216" y="865"/>
                  </a:cubicBezTo>
                  <a:cubicBezTo>
                    <a:pt x="309" y="865"/>
                    <a:pt x="401" y="772"/>
                    <a:pt x="401" y="649"/>
                  </a:cubicBezTo>
                  <a:lnTo>
                    <a:pt x="401" y="217"/>
                  </a:lnTo>
                  <a:cubicBezTo>
                    <a:pt x="401" y="93"/>
                    <a:pt x="309" y="1"/>
                    <a:pt x="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68" name="Google Shape;13368;p25"/>
            <p:cNvSpPr/>
            <p:nvPr/>
          </p:nvSpPr>
          <p:spPr>
            <a:xfrm>
              <a:off x="1165213" y="4187556"/>
              <a:ext cx="44150" cy="16750"/>
            </a:xfrm>
            <a:custGeom>
              <a:avLst/>
              <a:gdLst/>
              <a:ahLst/>
              <a:cxnLst/>
              <a:rect l="l" t="t" r="r" b="b"/>
              <a:pathLst>
                <a:path w="1766" h="670" extrusionOk="0">
                  <a:moveTo>
                    <a:pt x="278" y="0"/>
                  </a:moveTo>
                  <a:cubicBezTo>
                    <a:pt x="136" y="0"/>
                    <a:pt x="1" y="195"/>
                    <a:pt x="138" y="356"/>
                  </a:cubicBezTo>
                  <a:cubicBezTo>
                    <a:pt x="305" y="550"/>
                    <a:pt x="546" y="669"/>
                    <a:pt x="816" y="669"/>
                  </a:cubicBezTo>
                  <a:cubicBezTo>
                    <a:pt x="842" y="669"/>
                    <a:pt x="868" y="668"/>
                    <a:pt x="894" y="666"/>
                  </a:cubicBezTo>
                  <a:lnTo>
                    <a:pt x="894" y="666"/>
                  </a:lnTo>
                  <a:cubicBezTo>
                    <a:pt x="917" y="668"/>
                    <a:pt x="941" y="669"/>
                    <a:pt x="964" y="669"/>
                  </a:cubicBezTo>
                  <a:cubicBezTo>
                    <a:pt x="1213" y="669"/>
                    <a:pt x="1457" y="550"/>
                    <a:pt x="1651" y="356"/>
                  </a:cubicBezTo>
                  <a:cubicBezTo>
                    <a:pt x="1765" y="195"/>
                    <a:pt x="1624" y="0"/>
                    <a:pt x="1480" y="0"/>
                  </a:cubicBezTo>
                  <a:cubicBezTo>
                    <a:pt x="1431" y="0"/>
                    <a:pt x="1381" y="23"/>
                    <a:pt x="1342" y="78"/>
                  </a:cubicBezTo>
                  <a:cubicBezTo>
                    <a:pt x="1219" y="202"/>
                    <a:pt x="1049" y="263"/>
                    <a:pt x="879" y="263"/>
                  </a:cubicBezTo>
                  <a:cubicBezTo>
                    <a:pt x="709" y="263"/>
                    <a:pt x="540" y="202"/>
                    <a:pt x="416" y="78"/>
                  </a:cubicBezTo>
                  <a:cubicBezTo>
                    <a:pt x="377" y="23"/>
                    <a:pt x="327" y="0"/>
                    <a:pt x="2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69" name="Google Shape;13369;p25"/>
            <p:cNvSpPr/>
            <p:nvPr/>
          </p:nvSpPr>
          <p:spPr>
            <a:xfrm>
              <a:off x="1039038" y="4141656"/>
              <a:ext cx="296300" cy="345675"/>
            </a:xfrm>
            <a:custGeom>
              <a:avLst/>
              <a:gdLst/>
              <a:ahLst/>
              <a:cxnLst/>
              <a:rect l="l" t="t" r="r" b="b"/>
              <a:pathLst>
                <a:path w="11852" h="13827" extrusionOk="0">
                  <a:moveTo>
                    <a:pt x="1976" y="3951"/>
                  </a:moveTo>
                  <a:lnTo>
                    <a:pt x="2192" y="5649"/>
                  </a:lnTo>
                  <a:lnTo>
                    <a:pt x="1420" y="5649"/>
                  </a:lnTo>
                  <a:lnTo>
                    <a:pt x="1173" y="3951"/>
                  </a:lnTo>
                  <a:close/>
                  <a:moveTo>
                    <a:pt x="10895" y="402"/>
                  </a:moveTo>
                  <a:cubicBezTo>
                    <a:pt x="11203" y="402"/>
                    <a:pt x="11419" y="649"/>
                    <a:pt x="11450" y="958"/>
                  </a:cubicBezTo>
                  <a:lnTo>
                    <a:pt x="11450" y="2994"/>
                  </a:lnTo>
                  <a:cubicBezTo>
                    <a:pt x="11419" y="3272"/>
                    <a:pt x="11203" y="3519"/>
                    <a:pt x="10895" y="3519"/>
                  </a:cubicBezTo>
                  <a:lnTo>
                    <a:pt x="3889" y="3519"/>
                  </a:lnTo>
                  <a:cubicBezTo>
                    <a:pt x="3797" y="3519"/>
                    <a:pt x="3704" y="3612"/>
                    <a:pt x="3704" y="3735"/>
                  </a:cubicBezTo>
                  <a:cubicBezTo>
                    <a:pt x="3704" y="3859"/>
                    <a:pt x="3797" y="3951"/>
                    <a:pt x="3889" y="3951"/>
                  </a:cubicBezTo>
                  <a:lnTo>
                    <a:pt x="9444" y="3951"/>
                  </a:lnTo>
                  <a:lnTo>
                    <a:pt x="9228" y="5649"/>
                  </a:lnTo>
                  <a:lnTo>
                    <a:pt x="2593" y="5649"/>
                  </a:lnTo>
                  <a:lnTo>
                    <a:pt x="2377" y="3951"/>
                  </a:lnTo>
                  <a:lnTo>
                    <a:pt x="3087" y="3951"/>
                  </a:lnTo>
                  <a:cubicBezTo>
                    <a:pt x="3210" y="3951"/>
                    <a:pt x="3303" y="3859"/>
                    <a:pt x="3303" y="3735"/>
                  </a:cubicBezTo>
                  <a:cubicBezTo>
                    <a:pt x="3303" y="3612"/>
                    <a:pt x="3210" y="3519"/>
                    <a:pt x="3087" y="3519"/>
                  </a:cubicBezTo>
                  <a:lnTo>
                    <a:pt x="957" y="3519"/>
                  </a:lnTo>
                  <a:cubicBezTo>
                    <a:pt x="649" y="3519"/>
                    <a:pt x="402" y="3272"/>
                    <a:pt x="402" y="2994"/>
                  </a:cubicBezTo>
                  <a:lnTo>
                    <a:pt x="402" y="958"/>
                  </a:lnTo>
                  <a:cubicBezTo>
                    <a:pt x="402" y="649"/>
                    <a:pt x="649" y="402"/>
                    <a:pt x="957" y="402"/>
                  </a:cubicBezTo>
                  <a:close/>
                  <a:moveTo>
                    <a:pt x="10648" y="3951"/>
                  </a:moveTo>
                  <a:lnTo>
                    <a:pt x="10432" y="5649"/>
                  </a:lnTo>
                  <a:lnTo>
                    <a:pt x="9660" y="5649"/>
                  </a:lnTo>
                  <a:lnTo>
                    <a:pt x="9846" y="3951"/>
                  </a:lnTo>
                  <a:close/>
                  <a:moveTo>
                    <a:pt x="10370" y="6081"/>
                  </a:moveTo>
                  <a:lnTo>
                    <a:pt x="9784" y="10710"/>
                  </a:lnTo>
                  <a:lnTo>
                    <a:pt x="2068" y="10710"/>
                  </a:lnTo>
                  <a:lnTo>
                    <a:pt x="1451" y="6081"/>
                  </a:lnTo>
                  <a:close/>
                  <a:moveTo>
                    <a:pt x="9722" y="11111"/>
                  </a:moveTo>
                  <a:lnTo>
                    <a:pt x="9537" y="12654"/>
                  </a:lnTo>
                  <a:cubicBezTo>
                    <a:pt x="9444" y="13086"/>
                    <a:pt x="9074" y="13426"/>
                    <a:pt x="8642" y="13426"/>
                  </a:cubicBezTo>
                  <a:lnTo>
                    <a:pt x="3179" y="13426"/>
                  </a:lnTo>
                  <a:cubicBezTo>
                    <a:pt x="2747" y="13426"/>
                    <a:pt x="2377" y="13086"/>
                    <a:pt x="2315" y="12654"/>
                  </a:cubicBezTo>
                  <a:lnTo>
                    <a:pt x="2099" y="11111"/>
                  </a:lnTo>
                  <a:lnTo>
                    <a:pt x="2809" y="11111"/>
                  </a:lnTo>
                  <a:lnTo>
                    <a:pt x="2963" y="12562"/>
                  </a:lnTo>
                  <a:cubicBezTo>
                    <a:pt x="2994" y="12654"/>
                    <a:pt x="3087" y="12747"/>
                    <a:pt x="3179" y="12747"/>
                  </a:cubicBezTo>
                  <a:lnTo>
                    <a:pt x="7037" y="12747"/>
                  </a:lnTo>
                  <a:cubicBezTo>
                    <a:pt x="7161" y="12747"/>
                    <a:pt x="7253" y="12654"/>
                    <a:pt x="7253" y="12562"/>
                  </a:cubicBezTo>
                  <a:cubicBezTo>
                    <a:pt x="7253" y="12438"/>
                    <a:pt x="7161" y="12346"/>
                    <a:pt x="7037" y="12346"/>
                  </a:cubicBezTo>
                  <a:lnTo>
                    <a:pt x="3365" y="12346"/>
                  </a:lnTo>
                  <a:lnTo>
                    <a:pt x="3210" y="11111"/>
                  </a:lnTo>
                  <a:lnTo>
                    <a:pt x="8611" y="11111"/>
                  </a:lnTo>
                  <a:lnTo>
                    <a:pt x="8457" y="12346"/>
                  </a:lnTo>
                  <a:lnTo>
                    <a:pt x="7839" y="12346"/>
                  </a:lnTo>
                  <a:cubicBezTo>
                    <a:pt x="7716" y="12346"/>
                    <a:pt x="7623" y="12438"/>
                    <a:pt x="7623" y="12562"/>
                  </a:cubicBezTo>
                  <a:cubicBezTo>
                    <a:pt x="7623" y="12654"/>
                    <a:pt x="7716" y="12747"/>
                    <a:pt x="7839" y="12747"/>
                  </a:cubicBezTo>
                  <a:lnTo>
                    <a:pt x="8642" y="12747"/>
                  </a:lnTo>
                  <a:cubicBezTo>
                    <a:pt x="8734" y="12747"/>
                    <a:pt x="8827" y="12654"/>
                    <a:pt x="8858" y="12562"/>
                  </a:cubicBezTo>
                  <a:lnTo>
                    <a:pt x="9012" y="11111"/>
                  </a:lnTo>
                  <a:close/>
                  <a:moveTo>
                    <a:pt x="957" y="1"/>
                  </a:moveTo>
                  <a:cubicBezTo>
                    <a:pt x="402" y="1"/>
                    <a:pt x="1" y="433"/>
                    <a:pt x="1" y="958"/>
                  </a:cubicBezTo>
                  <a:lnTo>
                    <a:pt x="1" y="2994"/>
                  </a:lnTo>
                  <a:cubicBezTo>
                    <a:pt x="1" y="3427"/>
                    <a:pt x="309" y="3828"/>
                    <a:pt x="772" y="3920"/>
                  </a:cubicBezTo>
                  <a:lnTo>
                    <a:pt x="1914" y="12685"/>
                  </a:lnTo>
                  <a:cubicBezTo>
                    <a:pt x="2007" y="13333"/>
                    <a:pt x="2531" y="13827"/>
                    <a:pt x="3179" y="13827"/>
                  </a:cubicBezTo>
                  <a:lnTo>
                    <a:pt x="8642" y="13827"/>
                  </a:lnTo>
                  <a:cubicBezTo>
                    <a:pt x="9290" y="13827"/>
                    <a:pt x="9846" y="13333"/>
                    <a:pt x="9938" y="12685"/>
                  </a:cubicBezTo>
                  <a:lnTo>
                    <a:pt x="11080" y="3920"/>
                  </a:lnTo>
                  <a:cubicBezTo>
                    <a:pt x="11512" y="3828"/>
                    <a:pt x="11852" y="3427"/>
                    <a:pt x="11852" y="2994"/>
                  </a:cubicBezTo>
                  <a:lnTo>
                    <a:pt x="11852" y="958"/>
                  </a:lnTo>
                  <a:cubicBezTo>
                    <a:pt x="11852" y="433"/>
                    <a:pt x="11419" y="1"/>
                    <a:pt x="108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70" name="Google Shape;13370;p25"/>
            <p:cNvSpPr/>
            <p:nvPr/>
          </p:nvSpPr>
          <p:spPr>
            <a:xfrm>
              <a:off x="1129313" y="4316806"/>
              <a:ext cx="114975" cy="10050"/>
            </a:xfrm>
            <a:custGeom>
              <a:avLst/>
              <a:gdLst/>
              <a:ahLst/>
              <a:cxnLst/>
              <a:rect l="l" t="t" r="r" b="b"/>
              <a:pathLst>
                <a:path w="4599" h="402" extrusionOk="0">
                  <a:moveTo>
                    <a:pt x="0" y="0"/>
                  </a:moveTo>
                  <a:lnTo>
                    <a:pt x="0" y="402"/>
                  </a:lnTo>
                  <a:lnTo>
                    <a:pt x="4599" y="402"/>
                  </a:lnTo>
                  <a:lnTo>
                    <a:pt x="4599"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71" name="Google Shape;13371;p25"/>
            <p:cNvSpPr/>
            <p:nvPr/>
          </p:nvSpPr>
          <p:spPr>
            <a:xfrm>
              <a:off x="1129313" y="4346131"/>
              <a:ext cx="114975" cy="10050"/>
            </a:xfrm>
            <a:custGeom>
              <a:avLst/>
              <a:gdLst/>
              <a:ahLst/>
              <a:cxnLst/>
              <a:rect l="l" t="t" r="r" b="b"/>
              <a:pathLst>
                <a:path w="4599" h="402" extrusionOk="0">
                  <a:moveTo>
                    <a:pt x="0" y="0"/>
                  </a:moveTo>
                  <a:lnTo>
                    <a:pt x="0" y="401"/>
                  </a:lnTo>
                  <a:lnTo>
                    <a:pt x="4599" y="401"/>
                  </a:lnTo>
                  <a:lnTo>
                    <a:pt x="4599"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72" name="Google Shape;13372;p25"/>
            <p:cNvSpPr/>
            <p:nvPr/>
          </p:nvSpPr>
          <p:spPr>
            <a:xfrm>
              <a:off x="1129313" y="4375431"/>
              <a:ext cx="114975" cy="10075"/>
            </a:xfrm>
            <a:custGeom>
              <a:avLst/>
              <a:gdLst/>
              <a:ahLst/>
              <a:cxnLst/>
              <a:rect l="l" t="t" r="r" b="b"/>
              <a:pathLst>
                <a:path w="4599" h="403" extrusionOk="0">
                  <a:moveTo>
                    <a:pt x="0" y="1"/>
                  </a:moveTo>
                  <a:lnTo>
                    <a:pt x="0" y="402"/>
                  </a:lnTo>
                  <a:lnTo>
                    <a:pt x="4599" y="402"/>
                  </a:lnTo>
                  <a:lnTo>
                    <a:pt x="4599"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373" name="Google Shape;13373;p25"/>
          <p:cNvGrpSpPr/>
          <p:nvPr/>
        </p:nvGrpSpPr>
        <p:grpSpPr>
          <a:xfrm>
            <a:off x="4805338" y="3417642"/>
            <a:ext cx="342600" cy="345675"/>
            <a:chOff x="5564163" y="2463556"/>
            <a:chExt cx="342600" cy="345675"/>
          </a:xfrm>
        </p:grpSpPr>
        <p:sp>
          <p:nvSpPr>
            <p:cNvPr id="13374" name="Google Shape;13374;p25"/>
            <p:cNvSpPr/>
            <p:nvPr/>
          </p:nvSpPr>
          <p:spPr>
            <a:xfrm>
              <a:off x="5743938" y="2580056"/>
              <a:ext cx="43225" cy="37025"/>
            </a:xfrm>
            <a:custGeom>
              <a:avLst/>
              <a:gdLst/>
              <a:ahLst/>
              <a:cxnLst/>
              <a:rect l="l" t="t" r="r" b="b"/>
              <a:pathLst>
                <a:path w="1729" h="1481" extrusionOk="0">
                  <a:moveTo>
                    <a:pt x="741" y="402"/>
                  </a:moveTo>
                  <a:cubicBezTo>
                    <a:pt x="926" y="402"/>
                    <a:pt x="1050" y="556"/>
                    <a:pt x="1050" y="742"/>
                  </a:cubicBezTo>
                  <a:cubicBezTo>
                    <a:pt x="1050" y="928"/>
                    <a:pt x="896" y="1059"/>
                    <a:pt x="730" y="1059"/>
                  </a:cubicBezTo>
                  <a:cubicBezTo>
                    <a:pt x="649" y="1059"/>
                    <a:pt x="565" y="1028"/>
                    <a:pt x="494" y="958"/>
                  </a:cubicBezTo>
                  <a:cubicBezTo>
                    <a:pt x="278" y="773"/>
                    <a:pt x="432" y="402"/>
                    <a:pt x="741" y="402"/>
                  </a:cubicBezTo>
                  <a:close/>
                  <a:moveTo>
                    <a:pt x="741" y="1"/>
                  </a:moveTo>
                  <a:cubicBezTo>
                    <a:pt x="309" y="1"/>
                    <a:pt x="0" y="310"/>
                    <a:pt x="0" y="742"/>
                  </a:cubicBezTo>
                  <a:cubicBezTo>
                    <a:pt x="0" y="1182"/>
                    <a:pt x="357" y="1480"/>
                    <a:pt x="731" y="1480"/>
                  </a:cubicBezTo>
                  <a:cubicBezTo>
                    <a:pt x="907" y="1480"/>
                    <a:pt x="1087" y="1414"/>
                    <a:pt x="1235" y="1266"/>
                  </a:cubicBezTo>
                  <a:cubicBezTo>
                    <a:pt x="1728" y="803"/>
                    <a:pt x="1389" y="1"/>
                    <a:pt x="7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75" name="Google Shape;13375;p25"/>
            <p:cNvSpPr/>
            <p:nvPr/>
          </p:nvSpPr>
          <p:spPr>
            <a:xfrm>
              <a:off x="5705588" y="2566181"/>
              <a:ext cx="34500" cy="29725"/>
            </a:xfrm>
            <a:custGeom>
              <a:avLst/>
              <a:gdLst/>
              <a:ahLst/>
              <a:cxnLst/>
              <a:rect l="l" t="t" r="r" b="b"/>
              <a:pathLst>
                <a:path w="1380" h="1189" extrusionOk="0">
                  <a:moveTo>
                    <a:pt x="608" y="402"/>
                  </a:moveTo>
                  <a:cubicBezTo>
                    <a:pt x="701" y="402"/>
                    <a:pt x="794" y="463"/>
                    <a:pt x="794" y="587"/>
                  </a:cubicBezTo>
                  <a:cubicBezTo>
                    <a:pt x="794" y="679"/>
                    <a:pt x="701" y="772"/>
                    <a:pt x="608" y="772"/>
                  </a:cubicBezTo>
                  <a:cubicBezTo>
                    <a:pt x="331" y="772"/>
                    <a:pt x="331" y="402"/>
                    <a:pt x="608" y="402"/>
                  </a:cubicBezTo>
                  <a:close/>
                  <a:moveTo>
                    <a:pt x="608" y="0"/>
                  </a:moveTo>
                  <a:cubicBezTo>
                    <a:pt x="269" y="0"/>
                    <a:pt x="22" y="247"/>
                    <a:pt x="22" y="587"/>
                  </a:cubicBezTo>
                  <a:cubicBezTo>
                    <a:pt x="1" y="945"/>
                    <a:pt x="297" y="1188"/>
                    <a:pt x="604" y="1188"/>
                  </a:cubicBezTo>
                  <a:cubicBezTo>
                    <a:pt x="747" y="1188"/>
                    <a:pt x="892" y="1136"/>
                    <a:pt x="1010" y="1019"/>
                  </a:cubicBezTo>
                  <a:cubicBezTo>
                    <a:pt x="1380" y="649"/>
                    <a:pt x="1133" y="0"/>
                    <a:pt x="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76" name="Google Shape;13376;p25"/>
            <p:cNvSpPr/>
            <p:nvPr/>
          </p:nvSpPr>
          <p:spPr>
            <a:xfrm>
              <a:off x="5564163" y="2463556"/>
              <a:ext cx="342600" cy="345675"/>
            </a:xfrm>
            <a:custGeom>
              <a:avLst/>
              <a:gdLst/>
              <a:ahLst/>
              <a:cxnLst/>
              <a:rect l="l" t="t" r="r" b="b"/>
              <a:pathLst>
                <a:path w="13704" h="13827" extrusionOk="0">
                  <a:moveTo>
                    <a:pt x="7531" y="402"/>
                  </a:moveTo>
                  <a:cubicBezTo>
                    <a:pt x="8117" y="402"/>
                    <a:pt x="8117" y="1266"/>
                    <a:pt x="7531" y="1266"/>
                  </a:cubicBezTo>
                  <a:lnTo>
                    <a:pt x="6173" y="1266"/>
                  </a:lnTo>
                  <a:cubicBezTo>
                    <a:pt x="5926" y="1266"/>
                    <a:pt x="5741" y="1081"/>
                    <a:pt x="5741" y="834"/>
                  </a:cubicBezTo>
                  <a:cubicBezTo>
                    <a:pt x="5741" y="618"/>
                    <a:pt x="5926" y="402"/>
                    <a:pt x="6173" y="402"/>
                  </a:cubicBezTo>
                  <a:close/>
                  <a:moveTo>
                    <a:pt x="5586" y="6358"/>
                  </a:moveTo>
                  <a:cubicBezTo>
                    <a:pt x="5833" y="6358"/>
                    <a:pt x="6080" y="6420"/>
                    <a:pt x="6296" y="6544"/>
                  </a:cubicBezTo>
                  <a:cubicBezTo>
                    <a:pt x="6728" y="6760"/>
                    <a:pt x="7222" y="6852"/>
                    <a:pt x="7716" y="6852"/>
                  </a:cubicBezTo>
                  <a:cubicBezTo>
                    <a:pt x="8179" y="6852"/>
                    <a:pt x="8673" y="6790"/>
                    <a:pt x="9136" y="6698"/>
                  </a:cubicBezTo>
                  <a:cubicBezTo>
                    <a:pt x="9166" y="6698"/>
                    <a:pt x="9197" y="6729"/>
                    <a:pt x="9197" y="6760"/>
                  </a:cubicBezTo>
                  <a:cubicBezTo>
                    <a:pt x="9197" y="6883"/>
                    <a:pt x="9197" y="6976"/>
                    <a:pt x="9197" y="7068"/>
                  </a:cubicBezTo>
                  <a:cubicBezTo>
                    <a:pt x="9197" y="7192"/>
                    <a:pt x="9166" y="7284"/>
                    <a:pt x="9166" y="7408"/>
                  </a:cubicBezTo>
                  <a:lnTo>
                    <a:pt x="4537" y="7408"/>
                  </a:lnTo>
                  <a:cubicBezTo>
                    <a:pt x="4506" y="7253"/>
                    <a:pt x="4475" y="7099"/>
                    <a:pt x="4475" y="6976"/>
                  </a:cubicBezTo>
                  <a:lnTo>
                    <a:pt x="4475" y="6945"/>
                  </a:lnTo>
                  <a:cubicBezTo>
                    <a:pt x="4475" y="6420"/>
                    <a:pt x="5185" y="6358"/>
                    <a:pt x="5586" y="6358"/>
                  </a:cubicBezTo>
                  <a:close/>
                  <a:moveTo>
                    <a:pt x="7808" y="9136"/>
                  </a:moveTo>
                  <a:cubicBezTo>
                    <a:pt x="7531" y="9259"/>
                    <a:pt x="7253" y="9321"/>
                    <a:pt x="6944" y="9321"/>
                  </a:cubicBezTo>
                  <a:lnTo>
                    <a:pt x="6852" y="9321"/>
                  </a:lnTo>
                  <a:cubicBezTo>
                    <a:pt x="6512" y="9321"/>
                    <a:pt x="6204" y="9259"/>
                    <a:pt x="5895" y="9136"/>
                  </a:cubicBezTo>
                  <a:close/>
                  <a:moveTo>
                    <a:pt x="9506" y="9136"/>
                  </a:moveTo>
                  <a:cubicBezTo>
                    <a:pt x="8981" y="9784"/>
                    <a:pt x="8210" y="10247"/>
                    <a:pt x="7346" y="10370"/>
                  </a:cubicBezTo>
                  <a:lnTo>
                    <a:pt x="7160" y="10216"/>
                  </a:lnTo>
                  <a:cubicBezTo>
                    <a:pt x="7099" y="10185"/>
                    <a:pt x="7037" y="10123"/>
                    <a:pt x="6944" y="10093"/>
                  </a:cubicBezTo>
                  <a:cubicBezTo>
                    <a:pt x="6913" y="10077"/>
                    <a:pt x="6883" y="10069"/>
                    <a:pt x="6852" y="10069"/>
                  </a:cubicBezTo>
                  <a:cubicBezTo>
                    <a:pt x="6821" y="10069"/>
                    <a:pt x="6790" y="10077"/>
                    <a:pt x="6759" y="10093"/>
                  </a:cubicBezTo>
                  <a:cubicBezTo>
                    <a:pt x="6697" y="10123"/>
                    <a:pt x="6605" y="10185"/>
                    <a:pt x="6543" y="10216"/>
                  </a:cubicBezTo>
                  <a:cubicBezTo>
                    <a:pt x="6481" y="10247"/>
                    <a:pt x="6420" y="10309"/>
                    <a:pt x="6358" y="10370"/>
                  </a:cubicBezTo>
                  <a:cubicBezTo>
                    <a:pt x="5494" y="10247"/>
                    <a:pt x="4722" y="9784"/>
                    <a:pt x="4198" y="9136"/>
                  </a:cubicBezTo>
                  <a:lnTo>
                    <a:pt x="5123" y="9136"/>
                  </a:lnTo>
                  <a:cubicBezTo>
                    <a:pt x="5617" y="9537"/>
                    <a:pt x="6235" y="9722"/>
                    <a:pt x="6852" y="9722"/>
                  </a:cubicBezTo>
                  <a:lnTo>
                    <a:pt x="6944" y="9722"/>
                  </a:lnTo>
                  <a:cubicBezTo>
                    <a:pt x="7562" y="9722"/>
                    <a:pt x="8117" y="9506"/>
                    <a:pt x="8580" y="9136"/>
                  </a:cubicBezTo>
                  <a:close/>
                  <a:moveTo>
                    <a:pt x="6852" y="11913"/>
                  </a:moveTo>
                  <a:cubicBezTo>
                    <a:pt x="7068" y="12253"/>
                    <a:pt x="7191" y="12623"/>
                    <a:pt x="7191" y="13024"/>
                  </a:cubicBezTo>
                  <a:cubicBezTo>
                    <a:pt x="7191" y="13148"/>
                    <a:pt x="7191" y="13302"/>
                    <a:pt x="7160" y="13426"/>
                  </a:cubicBezTo>
                  <a:lnTo>
                    <a:pt x="6574" y="13426"/>
                  </a:lnTo>
                  <a:cubicBezTo>
                    <a:pt x="6543" y="13302"/>
                    <a:pt x="6512" y="13148"/>
                    <a:pt x="6512" y="13024"/>
                  </a:cubicBezTo>
                  <a:cubicBezTo>
                    <a:pt x="6512" y="12623"/>
                    <a:pt x="6636" y="12253"/>
                    <a:pt x="6852" y="11913"/>
                  </a:cubicBezTo>
                  <a:close/>
                  <a:moveTo>
                    <a:pt x="6852" y="10494"/>
                  </a:moveTo>
                  <a:cubicBezTo>
                    <a:pt x="6883" y="10494"/>
                    <a:pt x="7160" y="10710"/>
                    <a:pt x="7160" y="10710"/>
                  </a:cubicBezTo>
                  <a:cubicBezTo>
                    <a:pt x="7932" y="11389"/>
                    <a:pt x="8148" y="12500"/>
                    <a:pt x="7654" y="13426"/>
                  </a:cubicBezTo>
                  <a:lnTo>
                    <a:pt x="7562" y="13426"/>
                  </a:lnTo>
                  <a:cubicBezTo>
                    <a:pt x="7592" y="13302"/>
                    <a:pt x="7592" y="13148"/>
                    <a:pt x="7592" y="13024"/>
                  </a:cubicBezTo>
                  <a:cubicBezTo>
                    <a:pt x="7592" y="12469"/>
                    <a:pt x="7376" y="11883"/>
                    <a:pt x="7006" y="11481"/>
                  </a:cubicBezTo>
                  <a:cubicBezTo>
                    <a:pt x="6960" y="11435"/>
                    <a:pt x="6906" y="11412"/>
                    <a:pt x="6852" y="11412"/>
                  </a:cubicBezTo>
                  <a:cubicBezTo>
                    <a:pt x="6798" y="11412"/>
                    <a:pt x="6744" y="11435"/>
                    <a:pt x="6697" y="11481"/>
                  </a:cubicBezTo>
                  <a:cubicBezTo>
                    <a:pt x="6327" y="11883"/>
                    <a:pt x="6111" y="12469"/>
                    <a:pt x="6111" y="13024"/>
                  </a:cubicBezTo>
                  <a:cubicBezTo>
                    <a:pt x="6111" y="13148"/>
                    <a:pt x="6111" y="13302"/>
                    <a:pt x="6142" y="13426"/>
                  </a:cubicBezTo>
                  <a:lnTo>
                    <a:pt x="6049" y="13426"/>
                  </a:lnTo>
                  <a:cubicBezTo>
                    <a:pt x="5556" y="12500"/>
                    <a:pt x="5772" y="11389"/>
                    <a:pt x="6543" y="10710"/>
                  </a:cubicBezTo>
                  <a:cubicBezTo>
                    <a:pt x="6543" y="10710"/>
                    <a:pt x="6759" y="10556"/>
                    <a:pt x="6852" y="10494"/>
                  </a:cubicBezTo>
                  <a:close/>
                  <a:moveTo>
                    <a:pt x="6173" y="1"/>
                  </a:moveTo>
                  <a:cubicBezTo>
                    <a:pt x="5185" y="1"/>
                    <a:pt x="5000" y="1420"/>
                    <a:pt x="5957" y="1667"/>
                  </a:cubicBezTo>
                  <a:lnTo>
                    <a:pt x="5957" y="3241"/>
                  </a:lnTo>
                  <a:cubicBezTo>
                    <a:pt x="4259" y="3643"/>
                    <a:pt x="3025" y="5186"/>
                    <a:pt x="3025" y="6976"/>
                  </a:cubicBezTo>
                  <a:cubicBezTo>
                    <a:pt x="3025" y="7099"/>
                    <a:pt x="3025" y="7253"/>
                    <a:pt x="3056" y="7408"/>
                  </a:cubicBezTo>
                  <a:cubicBezTo>
                    <a:pt x="2685" y="7408"/>
                    <a:pt x="2408" y="7624"/>
                    <a:pt x="2284" y="7963"/>
                  </a:cubicBezTo>
                  <a:lnTo>
                    <a:pt x="62" y="13549"/>
                  </a:lnTo>
                  <a:cubicBezTo>
                    <a:pt x="0" y="13673"/>
                    <a:pt x="93" y="13827"/>
                    <a:pt x="247" y="13827"/>
                  </a:cubicBezTo>
                  <a:lnTo>
                    <a:pt x="1667" y="13827"/>
                  </a:lnTo>
                  <a:cubicBezTo>
                    <a:pt x="1760" y="13827"/>
                    <a:pt x="1821" y="13765"/>
                    <a:pt x="1852" y="13703"/>
                  </a:cubicBezTo>
                  <a:lnTo>
                    <a:pt x="2439" y="12191"/>
                  </a:lnTo>
                  <a:cubicBezTo>
                    <a:pt x="2498" y="12032"/>
                    <a:pt x="2366" y="11912"/>
                    <a:pt x="2240" y="11912"/>
                  </a:cubicBezTo>
                  <a:cubicBezTo>
                    <a:pt x="2170" y="11912"/>
                    <a:pt x="2101" y="11949"/>
                    <a:pt x="2068" y="12037"/>
                  </a:cubicBezTo>
                  <a:lnTo>
                    <a:pt x="1513" y="13426"/>
                  </a:lnTo>
                  <a:lnTo>
                    <a:pt x="525" y="13426"/>
                  </a:lnTo>
                  <a:lnTo>
                    <a:pt x="2624" y="8117"/>
                  </a:lnTo>
                  <a:cubicBezTo>
                    <a:pt x="2716" y="7932"/>
                    <a:pt x="2871" y="7809"/>
                    <a:pt x="3056" y="7809"/>
                  </a:cubicBezTo>
                  <a:lnTo>
                    <a:pt x="10648" y="7809"/>
                  </a:lnTo>
                  <a:cubicBezTo>
                    <a:pt x="10833" y="7809"/>
                    <a:pt x="10987" y="7932"/>
                    <a:pt x="11049" y="8117"/>
                  </a:cubicBezTo>
                  <a:lnTo>
                    <a:pt x="13178" y="13426"/>
                  </a:lnTo>
                  <a:lnTo>
                    <a:pt x="12191" y="13426"/>
                  </a:lnTo>
                  <a:lnTo>
                    <a:pt x="10370" y="8858"/>
                  </a:lnTo>
                  <a:cubicBezTo>
                    <a:pt x="10339" y="8766"/>
                    <a:pt x="10277" y="8735"/>
                    <a:pt x="10185" y="8735"/>
                  </a:cubicBezTo>
                  <a:lnTo>
                    <a:pt x="3519" y="8735"/>
                  </a:lnTo>
                  <a:cubicBezTo>
                    <a:pt x="3426" y="8735"/>
                    <a:pt x="3364" y="8796"/>
                    <a:pt x="3334" y="8858"/>
                  </a:cubicBezTo>
                  <a:lnTo>
                    <a:pt x="2377" y="11296"/>
                  </a:lnTo>
                  <a:cubicBezTo>
                    <a:pt x="2315" y="11420"/>
                    <a:pt x="2377" y="11543"/>
                    <a:pt x="2469" y="11574"/>
                  </a:cubicBezTo>
                  <a:cubicBezTo>
                    <a:pt x="2499" y="11581"/>
                    <a:pt x="2526" y="11585"/>
                    <a:pt x="2552" y="11585"/>
                  </a:cubicBezTo>
                  <a:cubicBezTo>
                    <a:pt x="2635" y="11585"/>
                    <a:pt x="2700" y="11545"/>
                    <a:pt x="2747" y="11451"/>
                  </a:cubicBezTo>
                  <a:lnTo>
                    <a:pt x="3673" y="9136"/>
                  </a:lnTo>
                  <a:lnTo>
                    <a:pt x="3704" y="9136"/>
                  </a:lnTo>
                  <a:cubicBezTo>
                    <a:pt x="4228" y="9938"/>
                    <a:pt x="5062" y="10494"/>
                    <a:pt x="6018" y="10710"/>
                  </a:cubicBezTo>
                  <a:cubicBezTo>
                    <a:pt x="5278" y="11574"/>
                    <a:pt x="5185" y="12778"/>
                    <a:pt x="5772" y="13734"/>
                  </a:cubicBezTo>
                  <a:cubicBezTo>
                    <a:pt x="5802" y="13796"/>
                    <a:pt x="5864" y="13827"/>
                    <a:pt x="5926" y="13827"/>
                  </a:cubicBezTo>
                  <a:lnTo>
                    <a:pt x="7808" y="13827"/>
                  </a:lnTo>
                  <a:cubicBezTo>
                    <a:pt x="7870" y="13827"/>
                    <a:pt x="7932" y="13796"/>
                    <a:pt x="7994" y="13734"/>
                  </a:cubicBezTo>
                  <a:cubicBezTo>
                    <a:pt x="8549" y="12778"/>
                    <a:pt x="8457" y="11574"/>
                    <a:pt x="7747" y="10710"/>
                  </a:cubicBezTo>
                  <a:cubicBezTo>
                    <a:pt x="8673" y="10494"/>
                    <a:pt x="9506" y="9938"/>
                    <a:pt x="10061" y="9136"/>
                  </a:cubicBezTo>
                  <a:lnTo>
                    <a:pt x="10092" y="9136"/>
                  </a:lnTo>
                  <a:lnTo>
                    <a:pt x="11882" y="13703"/>
                  </a:lnTo>
                  <a:cubicBezTo>
                    <a:pt x="11913" y="13765"/>
                    <a:pt x="11975" y="13827"/>
                    <a:pt x="12067" y="13827"/>
                  </a:cubicBezTo>
                  <a:lnTo>
                    <a:pt x="13456" y="13827"/>
                  </a:lnTo>
                  <a:cubicBezTo>
                    <a:pt x="13611" y="13827"/>
                    <a:pt x="13703" y="13673"/>
                    <a:pt x="13672" y="13549"/>
                  </a:cubicBezTo>
                  <a:lnTo>
                    <a:pt x="11450" y="7963"/>
                  </a:lnTo>
                  <a:cubicBezTo>
                    <a:pt x="11327" y="7624"/>
                    <a:pt x="11018" y="7439"/>
                    <a:pt x="10679" y="7408"/>
                  </a:cubicBezTo>
                  <a:cubicBezTo>
                    <a:pt x="10679" y="7253"/>
                    <a:pt x="10709" y="7130"/>
                    <a:pt x="10709" y="6976"/>
                  </a:cubicBezTo>
                  <a:cubicBezTo>
                    <a:pt x="10709" y="6266"/>
                    <a:pt x="10493" y="5556"/>
                    <a:pt x="10123" y="4970"/>
                  </a:cubicBezTo>
                  <a:cubicBezTo>
                    <a:pt x="10084" y="4891"/>
                    <a:pt x="10020" y="4860"/>
                    <a:pt x="9956" y="4860"/>
                  </a:cubicBezTo>
                  <a:cubicBezTo>
                    <a:pt x="9818" y="4860"/>
                    <a:pt x="9678" y="5007"/>
                    <a:pt x="9784" y="5155"/>
                  </a:cubicBezTo>
                  <a:cubicBezTo>
                    <a:pt x="10185" y="5834"/>
                    <a:pt x="10339" y="6605"/>
                    <a:pt x="10247" y="7408"/>
                  </a:cubicBezTo>
                  <a:lnTo>
                    <a:pt x="9598" y="7408"/>
                  </a:lnTo>
                  <a:cubicBezTo>
                    <a:pt x="9629" y="7161"/>
                    <a:pt x="9629" y="6945"/>
                    <a:pt x="9598" y="6729"/>
                  </a:cubicBezTo>
                  <a:cubicBezTo>
                    <a:pt x="9572" y="6460"/>
                    <a:pt x="9381" y="6285"/>
                    <a:pt x="9149" y="6285"/>
                  </a:cubicBezTo>
                  <a:cubicBezTo>
                    <a:pt x="9114" y="6285"/>
                    <a:pt x="9079" y="6289"/>
                    <a:pt x="9043" y="6297"/>
                  </a:cubicBezTo>
                  <a:cubicBezTo>
                    <a:pt x="8580" y="6389"/>
                    <a:pt x="8148" y="6420"/>
                    <a:pt x="7716" y="6451"/>
                  </a:cubicBezTo>
                  <a:cubicBezTo>
                    <a:pt x="7284" y="6451"/>
                    <a:pt x="6852" y="6358"/>
                    <a:pt x="6451" y="6173"/>
                  </a:cubicBezTo>
                  <a:cubicBezTo>
                    <a:pt x="6173" y="6019"/>
                    <a:pt x="5864" y="5926"/>
                    <a:pt x="5586" y="5926"/>
                  </a:cubicBezTo>
                  <a:cubicBezTo>
                    <a:pt x="4938" y="5926"/>
                    <a:pt x="4074" y="6173"/>
                    <a:pt x="4074" y="6945"/>
                  </a:cubicBezTo>
                  <a:cubicBezTo>
                    <a:pt x="4074" y="7099"/>
                    <a:pt x="4074" y="7253"/>
                    <a:pt x="4105" y="7408"/>
                  </a:cubicBezTo>
                  <a:lnTo>
                    <a:pt x="3426" y="7408"/>
                  </a:lnTo>
                  <a:cubicBezTo>
                    <a:pt x="3179" y="5587"/>
                    <a:pt x="4414" y="3920"/>
                    <a:pt x="6204" y="3581"/>
                  </a:cubicBezTo>
                  <a:cubicBezTo>
                    <a:pt x="6296" y="3550"/>
                    <a:pt x="6358" y="3488"/>
                    <a:pt x="6358" y="3365"/>
                  </a:cubicBezTo>
                  <a:lnTo>
                    <a:pt x="6358" y="1698"/>
                  </a:lnTo>
                  <a:lnTo>
                    <a:pt x="7315" y="1698"/>
                  </a:lnTo>
                  <a:lnTo>
                    <a:pt x="7315" y="3396"/>
                  </a:lnTo>
                  <a:cubicBezTo>
                    <a:pt x="7315" y="3488"/>
                    <a:pt x="7407" y="3581"/>
                    <a:pt x="7500" y="3581"/>
                  </a:cubicBezTo>
                  <a:cubicBezTo>
                    <a:pt x="8179" y="3704"/>
                    <a:pt x="8827" y="4044"/>
                    <a:pt x="9321" y="4568"/>
                  </a:cubicBezTo>
                  <a:cubicBezTo>
                    <a:pt x="9361" y="4602"/>
                    <a:pt x="9407" y="4617"/>
                    <a:pt x="9451" y="4617"/>
                  </a:cubicBezTo>
                  <a:cubicBezTo>
                    <a:pt x="9607" y="4617"/>
                    <a:pt x="9750" y="4435"/>
                    <a:pt x="9629" y="4291"/>
                  </a:cubicBezTo>
                  <a:cubicBezTo>
                    <a:pt x="9105" y="3766"/>
                    <a:pt x="8457" y="3396"/>
                    <a:pt x="7747" y="3210"/>
                  </a:cubicBezTo>
                  <a:lnTo>
                    <a:pt x="7747" y="1667"/>
                  </a:lnTo>
                  <a:cubicBezTo>
                    <a:pt x="8703" y="1420"/>
                    <a:pt x="8549" y="1"/>
                    <a:pt x="75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377" name="Google Shape;13377;p25"/>
          <p:cNvGrpSpPr/>
          <p:nvPr/>
        </p:nvGrpSpPr>
        <p:grpSpPr>
          <a:xfrm>
            <a:off x="4794650" y="3991542"/>
            <a:ext cx="363975" cy="330250"/>
            <a:chOff x="2526038" y="1929656"/>
            <a:chExt cx="363975" cy="330250"/>
          </a:xfrm>
        </p:grpSpPr>
        <p:sp>
          <p:nvSpPr>
            <p:cNvPr id="13378" name="Google Shape;13378;p25"/>
            <p:cNvSpPr/>
            <p:nvPr/>
          </p:nvSpPr>
          <p:spPr>
            <a:xfrm>
              <a:off x="2633838" y="1962831"/>
              <a:ext cx="10825" cy="23175"/>
            </a:xfrm>
            <a:custGeom>
              <a:avLst/>
              <a:gdLst/>
              <a:ahLst/>
              <a:cxnLst/>
              <a:rect l="l" t="t" r="r" b="b"/>
              <a:pathLst>
                <a:path w="433" h="927" extrusionOk="0">
                  <a:moveTo>
                    <a:pt x="216" y="1"/>
                  </a:moveTo>
                  <a:cubicBezTo>
                    <a:pt x="93" y="1"/>
                    <a:pt x="0" y="93"/>
                    <a:pt x="0" y="217"/>
                  </a:cubicBezTo>
                  <a:lnTo>
                    <a:pt x="0" y="710"/>
                  </a:lnTo>
                  <a:cubicBezTo>
                    <a:pt x="0" y="834"/>
                    <a:pt x="93" y="927"/>
                    <a:pt x="216" y="927"/>
                  </a:cubicBezTo>
                  <a:cubicBezTo>
                    <a:pt x="340" y="927"/>
                    <a:pt x="432" y="834"/>
                    <a:pt x="432" y="710"/>
                  </a:cubicBezTo>
                  <a:lnTo>
                    <a:pt x="432" y="217"/>
                  </a:lnTo>
                  <a:cubicBezTo>
                    <a:pt x="401" y="93"/>
                    <a:pt x="309" y="1"/>
                    <a:pt x="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79" name="Google Shape;13379;p25"/>
            <p:cNvSpPr/>
            <p:nvPr/>
          </p:nvSpPr>
          <p:spPr>
            <a:xfrm>
              <a:off x="2772713" y="1962831"/>
              <a:ext cx="10050" cy="23175"/>
            </a:xfrm>
            <a:custGeom>
              <a:avLst/>
              <a:gdLst/>
              <a:ahLst/>
              <a:cxnLst/>
              <a:rect l="l" t="t" r="r" b="b"/>
              <a:pathLst>
                <a:path w="402" h="927" extrusionOk="0">
                  <a:moveTo>
                    <a:pt x="185" y="1"/>
                  </a:moveTo>
                  <a:cubicBezTo>
                    <a:pt x="93" y="1"/>
                    <a:pt x="0" y="93"/>
                    <a:pt x="0" y="217"/>
                  </a:cubicBezTo>
                  <a:lnTo>
                    <a:pt x="0" y="710"/>
                  </a:lnTo>
                  <a:cubicBezTo>
                    <a:pt x="0" y="834"/>
                    <a:pt x="62" y="927"/>
                    <a:pt x="185" y="927"/>
                  </a:cubicBezTo>
                  <a:cubicBezTo>
                    <a:pt x="309" y="927"/>
                    <a:pt x="401" y="834"/>
                    <a:pt x="401" y="710"/>
                  </a:cubicBezTo>
                  <a:lnTo>
                    <a:pt x="401" y="217"/>
                  </a:lnTo>
                  <a:cubicBezTo>
                    <a:pt x="401" y="93"/>
                    <a:pt x="309" y="1"/>
                    <a:pt x="18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80" name="Google Shape;13380;p25"/>
            <p:cNvSpPr/>
            <p:nvPr/>
          </p:nvSpPr>
          <p:spPr>
            <a:xfrm>
              <a:off x="2684163" y="1974331"/>
              <a:ext cx="48275" cy="18625"/>
            </a:xfrm>
            <a:custGeom>
              <a:avLst/>
              <a:gdLst/>
              <a:ahLst/>
              <a:cxnLst/>
              <a:rect l="l" t="t" r="r" b="b"/>
              <a:pathLst>
                <a:path w="1931" h="745" extrusionOk="0">
                  <a:moveTo>
                    <a:pt x="292" y="0"/>
                  </a:moveTo>
                  <a:cubicBezTo>
                    <a:pt x="147" y="0"/>
                    <a:pt x="0" y="180"/>
                    <a:pt x="117" y="343"/>
                  </a:cubicBezTo>
                  <a:cubicBezTo>
                    <a:pt x="333" y="590"/>
                    <a:pt x="641" y="713"/>
                    <a:pt x="981" y="744"/>
                  </a:cubicBezTo>
                  <a:cubicBezTo>
                    <a:pt x="1289" y="713"/>
                    <a:pt x="1598" y="590"/>
                    <a:pt x="1814" y="343"/>
                  </a:cubicBezTo>
                  <a:cubicBezTo>
                    <a:pt x="1930" y="180"/>
                    <a:pt x="1784" y="0"/>
                    <a:pt x="1639" y="0"/>
                  </a:cubicBezTo>
                  <a:cubicBezTo>
                    <a:pt x="1591" y="0"/>
                    <a:pt x="1543" y="20"/>
                    <a:pt x="1505" y="65"/>
                  </a:cubicBezTo>
                  <a:cubicBezTo>
                    <a:pt x="1351" y="220"/>
                    <a:pt x="1166" y="312"/>
                    <a:pt x="981" y="312"/>
                  </a:cubicBezTo>
                  <a:cubicBezTo>
                    <a:pt x="765" y="312"/>
                    <a:pt x="579" y="220"/>
                    <a:pt x="425" y="65"/>
                  </a:cubicBezTo>
                  <a:cubicBezTo>
                    <a:pt x="387" y="20"/>
                    <a:pt x="340" y="0"/>
                    <a:pt x="29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81" name="Google Shape;13381;p25"/>
            <p:cNvSpPr/>
            <p:nvPr/>
          </p:nvSpPr>
          <p:spPr>
            <a:xfrm>
              <a:off x="2526038" y="1929656"/>
              <a:ext cx="363975" cy="330250"/>
            </a:xfrm>
            <a:custGeom>
              <a:avLst/>
              <a:gdLst/>
              <a:ahLst/>
              <a:cxnLst/>
              <a:rect l="l" t="t" r="r" b="b"/>
              <a:pathLst>
                <a:path w="14559" h="13210" extrusionOk="0">
                  <a:moveTo>
                    <a:pt x="13046" y="1"/>
                  </a:moveTo>
                  <a:lnTo>
                    <a:pt x="13046" y="31"/>
                  </a:lnTo>
                  <a:lnTo>
                    <a:pt x="1534" y="31"/>
                  </a:lnTo>
                  <a:cubicBezTo>
                    <a:pt x="1522" y="31"/>
                    <a:pt x="1510" y="31"/>
                    <a:pt x="1497" y="31"/>
                  </a:cubicBezTo>
                  <a:cubicBezTo>
                    <a:pt x="503" y="31"/>
                    <a:pt x="0" y="1244"/>
                    <a:pt x="701" y="1945"/>
                  </a:cubicBezTo>
                  <a:cubicBezTo>
                    <a:pt x="856" y="2099"/>
                    <a:pt x="948" y="2284"/>
                    <a:pt x="948" y="2500"/>
                  </a:cubicBezTo>
                  <a:lnTo>
                    <a:pt x="948" y="5340"/>
                  </a:lnTo>
                  <a:cubicBezTo>
                    <a:pt x="917" y="5463"/>
                    <a:pt x="1033" y="5525"/>
                    <a:pt x="1149" y="5525"/>
                  </a:cubicBezTo>
                  <a:cubicBezTo>
                    <a:pt x="1264" y="5525"/>
                    <a:pt x="1380" y="5463"/>
                    <a:pt x="1349" y="5340"/>
                  </a:cubicBezTo>
                  <a:lnTo>
                    <a:pt x="1349" y="2500"/>
                  </a:lnTo>
                  <a:cubicBezTo>
                    <a:pt x="1349" y="2161"/>
                    <a:pt x="1226" y="1883"/>
                    <a:pt x="979" y="1667"/>
                  </a:cubicBezTo>
                  <a:cubicBezTo>
                    <a:pt x="794" y="1451"/>
                    <a:pt x="732" y="1112"/>
                    <a:pt x="886" y="865"/>
                  </a:cubicBezTo>
                  <a:cubicBezTo>
                    <a:pt x="979" y="587"/>
                    <a:pt x="1257" y="402"/>
                    <a:pt x="1534" y="402"/>
                  </a:cubicBezTo>
                  <a:lnTo>
                    <a:pt x="13046" y="402"/>
                  </a:lnTo>
                  <a:cubicBezTo>
                    <a:pt x="13694" y="402"/>
                    <a:pt x="14034" y="1173"/>
                    <a:pt x="13571" y="1636"/>
                  </a:cubicBezTo>
                  <a:cubicBezTo>
                    <a:pt x="13355" y="1852"/>
                    <a:pt x="13231" y="2161"/>
                    <a:pt x="13231" y="2500"/>
                  </a:cubicBezTo>
                  <a:lnTo>
                    <a:pt x="13231" y="11173"/>
                  </a:lnTo>
                  <a:cubicBezTo>
                    <a:pt x="13200" y="12068"/>
                    <a:pt x="12490" y="12777"/>
                    <a:pt x="11626" y="12777"/>
                  </a:cubicBezTo>
                  <a:lnTo>
                    <a:pt x="2954" y="12777"/>
                  </a:lnTo>
                  <a:cubicBezTo>
                    <a:pt x="2059" y="12777"/>
                    <a:pt x="1349" y="12068"/>
                    <a:pt x="1349" y="11173"/>
                  </a:cubicBezTo>
                  <a:lnTo>
                    <a:pt x="1349" y="6173"/>
                  </a:lnTo>
                  <a:cubicBezTo>
                    <a:pt x="1318" y="6080"/>
                    <a:pt x="1241" y="6034"/>
                    <a:pt x="1164" y="6034"/>
                  </a:cubicBezTo>
                  <a:cubicBezTo>
                    <a:pt x="1087" y="6034"/>
                    <a:pt x="1010" y="6080"/>
                    <a:pt x="979" y="6173"/>
                  </a:cubicBezTo>
                  <a:lnTo>
                    <a:pt x="979" y="11173"/>
                  </a:lnTo>
                  <a:cubicBezTo>
                    <a:pt x="979" y="12284"/>
                    <a:pt x="1843" y="13179"/>
                    <a:pt x="2954" y="13209"/>
                  </a:cubicBezTo>
                  <a:lnTo>
                    <a:pt x="11626" y="13209"/>
                  </a:lnTo>
                  <a:cubicBezTo>
                    <a:pt x="12737" y="13179"/>
                    <a:pt x="13632" y="12284"/>
                    <a:pt x="13632" y="11203"/>
                  </a:cubicBezTo>
                  <a:lnTo>
                    <a:pt x="13632" y="2500"/>
                  </a:lnTo>
                  <a:cubicBezTo>
                    <a:pt x="13632" y="2284"/>
                    <a:pt x="13725" y="2068"/>
                    <a:pt x="13848" y="1945"/>
                  </a:cubicBezTo>
                  <a:cubicBezTo>
                    <a:pt x="14558" y="1204"/>
                    <a:pt x="14064" y="1"/>
                    <a:pt x="130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82" name="Google Shape;13382;p25"/>
            <p:cNvSpPr/>
            <p:nvPr/>
          </p:nvSpPr>
          <p:spPr>
            <a:xfrm>
              <a:off x="2577513" y="2013431"/>
              <a:ext cx="260800" cy="217150"/>
            </a:xfrm>
            <a:custGeom>
              <a:avLst/>
              <a:gdLst/>
              <a:ahLst/>
              <a:cxnLst/>
              <a:rect l="l" t="t" r="r" b="b"/>
              <a:pathLst>
                <a:path w="10432" h="8686" extrusionOk="0">
                  <a:moveTo>
                    <a:pt x="3050" y="1"/>
                  </a:moveTo>
                  <a:cubicBezTo>
                    <a:pt x="2175" y="1"/>
                    <a:pt x="1299" y="110"/>
                    <a:pt x="432" y="322"/>
                  </a:cubicBezTo>
                  <a:cubicBezTo>
                    <a:pt x="185" y="384"/>
                    <a:pt x="31" y="600"/>
                    <a:pt x="0" y="847"/>
                  </a:cubicBezTo>
                  <a:lnTo>
                    <a:pt x="31" y="878"/>
                  </a:lnTo>
                  <a:lnTo>
                    <a:pt x="31" y="7822"/>
                  </a:lnTo>
                  <a:cubicBezTo>
                    <a:pt x="31" y="8315"/>
                    <a:pt x="432" y="8686"/>
                    <a:pt x="895" y="8686"/>
                  </a:cubicBezTo>
                  <a:lnTo>
                    <a:pt x="9567" y="8686"/>
                  </a:lnTo>
                  <a:cubicBezTo>
                    <a:pt x="10030" y="8686"/>
                    <a:pt x="10431" y="8284"/>
                    <a:pt x="10431" y="7822"/>
                  </a:cubicBezTo>
                  <a:lnTo>
                    <a:pt x="10431" y="6155"/>
                  </a:lnTo>
                  <a:cubicBezTo>
                    <a:pt x="10401" y="6062"/>
                    <a:pt x="10316" y="6016"/>
                    <a:pt x="10231" y="6016"/>
                  </a:cubicBezTo>
                  <a:cubicBezTo>
                    <a:pt x="10146" y="6016"/>
                    <a:pt x="10061" y="6062"/>
                    <a:pt x="10030" y="6155"/>
                  </a:cubicBezTo>
                  <a:lnTo>
                    <a:pt x="10030" y="7822"/>
                  </a:lnTo>
                  <a:cubicBezTo>
                    <a:pt x="10061" y="8099"/>
                    <a:pt x="9845" y="8315"/>
                    <a:pt x="9567" y="8315"/>
                  </a:cubicBezTo>
                  <a:lnTo>
                    <a:pt x="895" y="8315"/>
                  </a:lnTo>
                  <a:cubicBezTo>
                    <a:pt x="648" y="8315"/>
                    <a:pt x="432" y="8099"/>
                    <a:pt x="432" y="7852"/>
                  </a:cubicBezTo>
                  <a:lnTo>
                    <a:pt x="432" y="878"/>
                  </a:lnTo>
                  <a:cubicBezTo>
                    <a:pt x="432" y="785"/>
                    <a:pt x="494" y="723"/>
                    <a:pt x="556" y="723"/>
                  </a:cubicBezTo>
                  <a:cubicBezTo>
                    <a:pt x="1359" y="514"/>
                    <a:pt x="2188" y="414"/>
                    <a:pt x="3020" y="414"/>
                  </a:cubicBezTo>
                  <a:cubicBezTo>
                    <a:pt x="3786" y="414"/>
                    <a:pt x="4554" y="499"/>
                    <a:pt x="5308" y="662"/>
                  </a:cubicBezTo>
                  <a:cubicBezTo>
                    <a:pt x="6254" y="855"/>
                    <a:pt x="7211" y="951"/>
                    <a:pt x="8165" y="951"/>
                  </a:cubicBezTo>
                  <a:cubicBezTo>
                    <a:pt x="8737" y="951"/>
                    <a:pt x="9309" y="916"/>
                    <a:pt x="9876" y="847"/>
                  </a:cubicBezTo>
                  <a:cubicBezTo>
                    <a:pt x="9887" y="841"/>
                    <a:pt x="9899" y="839"/>
                    <a:pt x="9911" y="839"/>
                  </a:cubicBezTo>
                  <a:cubicBezTo>
                    <a:pt x="9968" y="839"/>
                    <a:pt x="10030" y="894"/>
                    <a:pt x="10030" y="970"/>
                  </a:cubicBezTo>
                  <a:lnTo>
                    <a:pt x="10030" y="5353"/>
                  </a:lnTo>
                  <a:cubicBezTo>
                    <a:pt x="10061" y="5445"/>
                    <a:pt x="10146" y="5491"/>
                    <a:pt x="10227" y="5491"/>
                  </a:cubicBezTo>
                  <a:cubicBezTo>
                    <a:pt x="10308" y="5491"/>
                    <a:pt x="10385" y="5445"/>
                    <a:pt x="10401" y="5353"/>
                  </a:cubicBezTo>
                  <a:lnTo>
                    <a:pt x="10401" y="970"/>
                  </a:lnTo>
                  <a:cubicBezTo>
                    <a:pt x="10401" y="650"/>
                    <a:pt x="10153" y="412"/>
                    <a:pt x="9866" y="412"/>
                  </a:cubicBezTo>
                  <a:cubicBezTo>
                    <a:pt x="9849" y="412"/>
                    <a:pt x="9832" y="413"/>
                    <a:pt x="9814" y="415"/>
                  </a:cubicBezTo>
                  <a:cubicBezTo>
                    <a:pt x="9225" y="501"/>
                    <a:pt x="8631" y="543"/>
                    <a:pt x="8038" y="543"/>
                  </a:cubicBezTo>
                  <a:cubicBezTo>
                    <a:pt x="7140" y="543"/>
                    <a:pt x="6244" y="446"/>
                    <a:pt x="5370" y="260"/>
                  </a:cubicBezTo>
                  <a:cubicBezTo>
                    <a:pt x="4601" y="86"/>
                    <a:pt x="3826" y="1"/>
                    <a:pt x="30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83" name="Google Shape;13383;p25"/>
            <p:cNvSpPr/>
            <p:nvPr/>
          </p:nvSpPr>
          <p:spPr>
            <a:xfrm>
              <a:off x="2689388" y="2199706"/>
              <a:ext cx="37050" cy="9275"/>
            </a:xfrm>
            <a:custGeom>
              <a:avLst/>
              <a:gdLst/>
              <a:ahLst/>
              <a:cxnLst/>
              <a:rect l="l" t="t" r="r" b="b"/>
              <a:pathLst>
                <a:path w="1482" h="371" extrusionOk="0">
                  <a:moveTo>
                    <a:pt x="185" y="0"/>
                  </a:moveTo>
                  <a:cubicBezTo>
                    <a:pt x="0" y="62"/>
                    <a:pt x="0" y="309"/>
                    <a:pt x="185" y="371"/>
                  </a:cubicBezTo>
                  <a:lnTo>
                    <a:pt x="1327" y="371"/>
                  </a:lnTo>
                  <a:cubicBezTo>
                    <a:pt x="1481" y="309"/>
                    <a:pt x="1481" y="62"/>
                    <a:pt x="13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84" name="Google Shape;13384;p25"/>
            <p:cNvSpPr/>
            <p:nvPr/>
          </p:nvSpPr>
          <p:spPr>
            <a:xfrm>
              <a:off x="2688888" y="2177831"/>
              <a:ext cx="38325" cy="9675"/>
            </a:xfrm>
            <a:custGeom>
              <a:avLst/>
              <a:gdLst/>
              <a:ahLst/>
              <a:cxnLst/>
              <a:rect l="l" t="t" r="r" b="b"/>
              <a:pathLst>
                <a:path w="1533" h="387" extrusionOk="0">
                  <a:moveTo>
                    <a:pt x="157" y="0"/>
                  </a:moveTo>
                  <a:cubicBezTo>
                    <a:pt x="1" y="0"/>
                    <a:pt x="6" y="386"/>
                    <a:pt x="171" y="386"/>
                  </a:cubicBezTo>
                  <a:cubicBezTo>
                    <a:pt x="182" y="386"/>
                    <a:pt x="193" y="385"/>
                    <a:pt x="205" y="381"/>
                  </a:cubicBezTo>
                  <a:lnTo>
                    <a:pt x="1347" y="381"/>
                  </a:lnTo>
                  <a:cubicBezTo>
                    <a:pt x="1532" y="320"/>
                    <a:pt x="1532" y="42"/>
                    <a:pt x="1347" y="11"/>
                  </a:cubicBezTo>
                  <a:lnTo>
                    <a:pt x="205" y="11"/>
                  </a:lnTo>
                  <a:cubicBezTo>
                    <a:pt x="188" y="4"/>
                    <a:pt x="172" y="0"/>
                    <a:pt x="15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85" name="Google Shape;13385;p25"/>
            <p:cNvSpPr/>
            <p:nvPr/>
          </p:nvSpPr>
          <p:spPr>
            <a:xfrm>
              <a:off x="2689388" y="2155731"/>
              <a:ext cx="37825" cy="10825"/>
            </a:xfrm>
            <a:custGeom>
              <a:avLst/>
              <a:gdLst/>
              <a:ahLst/>
              <a:cxnLst/>
              <a:rect l="l" t="t" r="r" b="b"/>
              <a:pathLst>
                <a:path w="1513" h="433" extrusionOk="0">
                  <a:moveTo>
                    <a:pt x="185" y="0"/>
                  </a:moveTo>
                  <a:cubicBezTo>
                    <a:pt x="93" y="0"/>
                    <a:pt x="0" y="93"/>
                    <a:pt x="0" y="216"/>
                  </a:cubicBezTo>
                  <a:cubicBezTo>
                    <a:pt x="0" y="340"/>
                    <a:pt x="93" y="432"/>
                    <a:pt x="185" y="432"/>
                  </a:cubicBezTo>
                  <a:lnTo>
                    <a:pt x="1327" y="432"/>
                  </a:lnTo>
                  <a:cubicBezTo>
                    <a:pt x="1420" y="432"/>
                    <a:pt x="1512" y="340"/>
                    <a:pt x="1512" y="216"/>
                  </a:cubicBezTo>
                  <a:cubicBezTo>
                    <a:pt x="1512" y="93"/>
                    <a:pt x="1420" y="0"/>
                    <a:pt x="13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86" name="Google Shape;13386;p25"/>
            <p:cNvSpPr/>
            <p:nvPr/>
          </p:nvSpPr>
          <p:spPr>
            <a:xfrm>
              <a:off x="2680888" y="2134106"/>
              <a:ext cx="54800" cy="10075"/>
            </a:xfrm>
            <a:custGeom>
              <a:avLst/>
              <a:gdLst/>
              <a:ahLst/>
              <a:cxnLst/>
              <a:rect l="l" t="t" r="r" b="b"/>
              <a:pathLst>
                <a:path w="2192" h="403" extrusionOk="0">
                  <a:moveTo>
                    <a:pt x="217" y="1"/>
                  </a:moveTo>
                  <a:cubicBezTo>
                    <a:pt x="93" y="1"/>
                    <a:pt x="1" y="94"/>
                    <a:pt x="1" y="217"/>
                  </a:cubicBezTo>
                  <a:cubicBezTo>
                    <a:pt x="1" y="310"/>
                    <a:pt x="93" y="402"/>
                    <a:pt x="217" y="402"/>
                  </a:cubicBezTo>
                  <a:lnTo>
                    <a:pt x="1976" y="402"/>
                  </a:lnTo>
                  <a:cubicBezTo>
                    <a:pt x="2099" y="402"/>
                    <a:pt x="2192" y="310"/>
                    <a:pt x="2192" y="217"/>
                  </a:cubicBezTo>
                  <a:cubicBezTo>
                    <a:pt x="2192" y="94"/>
                    <a:pt x="2099" y="1"/>
                    <a:pt x="19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87" name="Google Shape;13387;p25"/>
            <p:cNvSpPr/>
            <p:nvPr/>
          </p:nvSpPr>
          <p:spPr>
            <a:xfrm>
              <a:off x="2689388" y="2112506"/>
              <a:ext cx="37825" cy="10075"/>
            </a:xfrm>
            <a:custGeom>
              <a:avLst/>
              <a:gdLst/>
              <a:ahLst/>
              <a:cxnLst/>
              <a:rect l="l" t="t" r="r" b="b"/>
              <a:pathLst>
                <a:path w="1513" h="403" extrusionOk="0">
                  <a:moveTo>
                    <a:pt x="185" y="1"/>
                  </a:moveTo>
                  <a:cubicBezTo>
                    <a:pt x="93" y="1"/>
                    <a:pt x="0" y="93"/>
                    <a:pt x="0" y="217"/>
                  </a:cubicBezTo>
                  <a:cubicBezTo>
                    <a:pt x="0" y="309"/>
                    <a:pt x="93" y="402"/>
                    <a:pt x="185" y="402"/>
                  </a:cubicBezTo>
                  <a:lnTo>
                    <a:pt x="1327" y="402"/>
                  </a:lnTo>
                  <a:cubicBezTo>
                    <a:pt x="1420" y="402"/>
                    <a:pt x="1512" y="309"/>
                    <a:pt x="1512" y="217"/>
                  </a:cubicBezTo>
                  <a:cubicBezTo>
                    <a:pt x="1512" y="93"/>
                    <a:pt x="1420" y="1"/>
                    <a:pt x="13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88" name="Google Shape;13388;p25"/>
            <p:cNvSpPr/>
            <p:nvPr/>
          </p:nvSpPr>
          <p:spPr>
            <a:xfrm>
              <a:off x="2689388" y="2090906"/>
              <a:ext cx="37825" cy="10050"/>
            </a:xfrm>
            <a:custGeom>
              <a:avLst/>
              <a:gdLst/>
              <a:ahLst/>
              <a:cxnLst/>
              <a:rect l="l" t="t" r="r" b="b"/>
              <a:pathLst>
                <a:path w="1513" h="402" extrusionOk="0">
                  <a:moveTo>
                    <a:pt x="185" y="1"/>
                  </a:moveTo>
                  <a:cubicBezTo>
                    <a:pt x="93" y="1"/>
                    <a:pt x="0" y="93"/>
                    <a:pt x="0" y="186"/>
                  </a:cubicBezTo>
                  <a:cubicBezTo>
                    <a:pt x="0" y="309"/>
                    <a:pt x="93" y="402"/>
                    <a:pt x="185" y="402"/>
                  </a:cubicBezTo>
                  <a:lnTo>
                    <a:pt x="1327" y="402"/>
                  </a:lnTo>
                  <a:cubicBezTo>
                    <a:pt x="1420" y="402"/>
                    <a:pt x="1512" y="309"/>
                    <a:pt x="1512" y="186"/>
                  </a:cubicBezTo>
                  <a:cubicBezTo>
                    <a:pt x="1512" y="93"/>
                    <a:pt x="1420" y="1"/>
                    <a:pt x="13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89" name="Google Shape;13389;p25"/>
            <p:cNvSpPr/>
            <p:nvPr/>
          </p:nvSpPr>
          <p:spPr>
            <a:xfrm>
              <a:off x="2688888" y="2069181"/>
              <a:ext cx="38325" cy="10300"/>
            </a:xfrm>
            <a:custGeom>
              <a:avLst/>
              <a:gdLst/>
              <a:ahLst/>
              <a:cxnLst/>
              <a:rect l="l" t="t" r="r" b="b"/>
              <a:pathLst>
                <a:path w="1533" h="412" extrusionOk="0">
                  <a:moveTo>
                    <a:pt x="171" y="1"/>
                  </a:moveTo>
                  <a:cubicBezTo>
                    <a:pt x="1" y="1"/>
                    <a:pt x="1" y="412"/>
                    <a:pt x="171" y="412"/>
                  </a:cubicBezTo>
                  <a:cubicBezTo>
                    <a:pt x="182" y="412"/>
                    <a:pt x="193" y="410"/>
                    <a:pt x="205" y="407"/>
                  </a:cubicBezTo>
                  <a:lnTo>
                    <a:pt x="1347" y="407"/>
                  </a:lnTo>
                  <a:cubicBezTo>
                    <a:pt x="1532" y="345"/>
                    <a:pt x="1532" y="67"/>
                    <a:pt x="1347" y="6"/>
                  </a:cubicBezTo>
                  <a:lnTo>
                    <a:pt x="205" y="6"/>
                  </a:lnTo>
                  <a:cubicBezTo>
                    <a:pt x="193" y="2"/>
                    <a:pt x="182" y="1"/>
                    <a:pt x="1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90" name="Google Shape;13390;p25"/>
            <p:cNvSpPr/>
            <p:nvPr/>
          </p:nvSpPr>
          <p:spPr>
            <a:xfrm>
              <a:off x="2681063" y="2047581"/>
              <a:ext cx="54475" cy="10225"/>
            </a:xfrm>
            <a:custGeom>
              <a:avLst/>
              <a:gdLst/>
              <a:ahLst/>
              <a:cxnLst/>
              <a:rect l="l" t="t" r="r" b="b"/>
              <a:pathLst>
                <a:path w="2179" h="409" extrusionOk="0">
                  <a:moveTo>
                    <a:pt x="174" y="0"/>
                  </a:moveTo>
                  <a:cubicBezTo>
                    <a:pt x="0" y="0"/>
                    <a:pt x="6" y="408"/>
                    <a:pt x="191" y="408"/>
                  </a:cubicBezTo>
                  <a:cubicBezTo>
                    <a:pt x="197" y="408"/>
                    <a:pt x="203" y="408"/>
                    <a:pt x="210" y="407"/>
                  </a:cubicBezTo>
                  <a:lnTo>
                    <a:pt x="1969" y="407"/>
                  </a:lnTo>
                  <a:cubicBezTo>
                    <a:pt x="1975" y="408"/>
                    <a:pt x="1982" y="408"/>
                    <a:pt x="1988" y="408"/>
                  </a:cubicBezTo>
                  <a:cubicBezTo>
                    <a:pt x="2173" y="408"/>
                    <a:pt x="2178" y="0"/>
                    <a:pt x="2005" y="0"/>
                  </a:cubicBezTo>
                  <a:cubicBezTo>
                    <a:pt x="1994" y="0"/>
                    <a:pt x="1982" y="2"/>
                    <a:pt x="1969" y="5"/>
                  </a:cubicBezTo>
                  <a:lnTo>
                    <a:pt x="210" y="5"/>
                  </a:lnTo>
                  <a:cubicBezTo>
                    <a:pt x="197" y="2"/>
                    <a:pt x="185" y="0"/>
                    <a:pt x="1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391" name="Google Shape;13391;p25"/>
          <p:cNvGrpSpPr/>
          <p:nvPr/>
        </p:nvGrpSpPr>
        <p:grpSpPr>
          <a:xfrm>
            <a:off x="5497169" y="4000230"/>
            <a:ext cx="345800" cy="312875"/>
            <a:chOff x="1774963" y="1938531"/>
            <a:chExt cx="345800" cy="312875"/>
          </a:xfrm>
        </p:grpSpPr>
        <p:sp>
          <p:nvSpPr>
            <p:cNvPr id="13392" name="Google Shape;13392;p25"/>
            <p:cNvSpPr/>
            <p:nvPr/>
          </p:nvSpPr>
          <p:spPr>
            <a:xfrm>
              <a:off x="1918613" y="2072406"/>
              <a:ext cx="68675" cy="58825"/>
            </a:xfrm>
            <a:custGeom>
              <a:avLst/>
              <a:gdLst/>
              <a:ahLst/>
              <a:cxnLst/>
              <a:rect l="l" t="t" r="r" b="b"/>
              <a:pathLst>
                <a:path w="2747" h="2353" extrusionOk="0">
                  <a:moveTo>
                    <a:pt x="1173" y="401"/>
                  </a:moveTo>
                  <a:cubicBezTo>
                    <a:pt x="1605" y="401"/>
                    <a:pt x="1944" y="741"/>
                    <a:pt x="1944" y="1173"/>
                  </a:cubicBezTo>
                  <a:cubicBezTo>
                    <a:pt x="1944" y="1636"/>
                    <a:pt x="1557" y="1955"/>
                    <a:pt x="1154" y="1955"/>
                  </a:cubicBezTo>
                  <a:cubicBezTo>
                    <a:pt x="966" y="1955"/>
                    <a:pt x="775" y="1885"/>
                    <a:pt x="617" y="1728"/>
                  </a:cubicBezTo>
                  <a:cubicBezTo>
                    <a:pt x="154" y="1234"/>
                    <a:pt x="494" y="401"/>
                    <a:pt x="1173" y="401"/>
                  </a:cubicBezTo>
                  <a:close/>
                  <a:moveTo>
                    <a:pt x="1173" y="0"/>
                  </a:moveTo>
                  <a:cubicBezTo>
                    <a:pt x="525" y="0"/>
                    <a:pt x="0" y="525"/>
                    <a:pt x="0" y="1173"/>
                  </a:cubicBezTo>
                  <a:cubicBezTo>
                    <a:pt x="0" y="1883"/>
                    <a:pt x="580" y="2353"/>
                    <a:pt x="1184" y="2353"/>
                  </a:cubicBezTo>
                  <a:cubicBezTo>
                    <a:pt x="1472" y="2353"/>
                    <a:pt x="1767" y="2245"/>
                    <a:pt x="2006" y="2006"/>
                  </a:cubicBezTo>
                  <a:cubicBezTo>
                    <a:pt x="2747" y="1265"/>
                    <a:pt x="2222" y="0"/>
                    <a:pt x="1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93" name="Google Shape;13393;p25"/>
            <p:cNvSpPr/>
            <p:nvPr/>
          </p:nvSpPr>
          <p:spPr>
            <a:xfrm>
              <a:off x="1774963" y="1938531"/>
              <a:ext cx="345800" cy="312875"/>
            </a:xfrm>
            <a:custGeom>
              <a:avLst/>
              <a:gdLst/>
              <a:ahLst/>
              <a:cxnLst/>
              <a:rect l="l" t="t" r="r" b="b"/>
              <a:pathLst>
                <a:path w="13832" h="12515" extrusionOk="0">
                  <a:moveTo>
                    <a:pt x="6788" y="2205"/>
                  </a:moveTo>
                  <a:cubicBezTo>
                    <a:pt x="6832" y="2205"/>
                    <a:pt x="6875" y="2206"/>
                    <a:pt x="6919" y="2207"/>
                  </a:cubicBezTo>
                  <a:lnTo>
                    <a:pt x="6888" y="2207"/>
                  </a:lnTo>
                  <a:cubicBezTo>
                    <a:pt x="7752" y="2207"/>
                    <a:pt x="8585" y="2454"/>
                    <a:pt x="9326" y="2917"/>
                  </a:cubicBezTo>
                  <a:cubicBezTo>
                    <a:pt x="9264" y="3040"/>
                    <a:pt x="9203" y="3164"/>
                    <a:pt x="9141" y="3287"/>
                  </a:cubicBezTo>
                  <a:cubicBezTo>
                    <a:pt x="9110" y="3318"/>
                    <a:pt x="9079" y="3380"/>
                    <a:pt x="9048" y="3442"/>
                  </a:cubicBezTo>
                  <a:cubicBezTo>
                    <a:pt x="8400" y="2994"/>
                    <a:pt x="7644" y="2770"/>
                    <a:pt x="6888" y="2770"/>
                  </a:cubicBezTo>
                  <a:cubicBezTo>
                    <a:pt x="6132" y="2770"/>
                    <a:pt x="5376" y="2994"/>
                    <a:pt x="4728" y="3442"/>
                  </a:cubicBezTo>
                  <a:cubicBezTo>
                    <a:pt x="4697" y="3380"/>
                    <a:pt x="4666" y="3318"/>
                    <a:pt x="4635" y="3287"/>
                  </a:cubicBezTo>
                  <a:cubicBezTo>
                    <a:pt x="4573" y="3164"/>
                    <a:pt x="4512" y="3040"/>
                    <a:pt x="4481" y="2917"/>
                  </a:cubicBezTo>
                  <a:cubicBezTo>
                    <a:pt x="5155" y="2477"/>
                    <a:pt x="5968" y="2205"/>
                    <a:pt x="6788" y="2205"/>
                  </a:cubicBezTo>
                  <a:close/>
                  <a:moveTo>
                    <a:pt x="6903" y="3148"/>
                  </a:moveTo>
                  <a:cubicBezTo>
                    <a:pt x="7575" y="3148"/>
                    <a:pt x="8246" y="3349"/>
                    <a:pt x="8832" y="3750"/>
                  </a:cubicBezTo>
                  <a:cubicBezTo>
                    <a:pt x="8339" y="4306"/>
                    <a:pt x="7629" y="4614"/>
                    <a:pt x="6888" y="4614"/>
                  </a:cubicBezTo>
                  <a:cubicBezTo>
                    <a:pt x="6147" y="4614"/>
                    <a:pt x="5468" y="4306"/>
                    <a:pt x="4975" y="3750"/>
                  </a:cubicBezTo>
                  <a:cubicBezTo>
                    <a:pt x="5561" y="3349"/>
                    <a:pt x="6232" y="3148"/>
                    <a:pt x="6903" y="3148"/>
                  </a:cubicBezTo>
                  <a:close/>
                  <a:moveTo>
                    <a:pt x="10314" y="6343"/>
                  </a:moveTo>
                  <a:lnTo>
                    <a:pt x="10314" y="6589"/>
                  </a:lnTo>
                  <a:cubicBezTo>
                    <a:pt x="10345" y="7886"/>
                    <a:pt x="9573" y="9089"/>
                    <a:pt x="8400" y="9676"/>
                  </a:cubicBezTo>
                  <a:cubicBezTo>
                    <a:pt x="8153" y="8966"/>
                    <a:pt x="8246" y="8225"/>
                    <a:pt x="8585" y="7577"/>
                  </a:cubicBezTo>
                  <a:cubicBezTo>
                    <a:pt x="8925" y="6991"/>
                    <a:pt x="9480" y="6559"/>
                    <a:pt x="10159" y="6373"/>
                  </a:cubicBezTo>
                  <a:lnTo>
                    <a:pt x="10314" y="6343"/>
                  </a:lnTo>
                  <a:close/>
                  <a:moveTo>
                    <a:pt x="2929" y="6299"/>
                  </a:moveTo>
                  <a:cubicBezTo>
                    <a:pt x="2984" y="6299"/>
                    <a:pt x="3038" y="6303"/>
                    <a:pt x="3092" y="6312"/>
                  </a:cubicBezTo>
                  <a:lnTo>
                    <a:pt x="3092" y="6589"/>
                  </a:lnTo>
                  <a:cubicBezTo>
                    <a:pt x="3092" y="7299"/>
                    <a:pt x="3308" y="7978"/>
                    <a:pt x="3678" y="8595"/>
                  </a:cubicBezTo>
                  <a:cubicBezTo>
                    <a:pt x="3704" y="8655"/>
                    <a:pt x="3753" y="8680"/>
                    <a:pt x="3808" y="8680"/>
                  </a:cubicBezTo>
                  <a:cubicBezTo>
                    <a:pt x="3950" y="8680"/>
                    <a:pt x="4129" y="8513"/>
                    <a:pt x="4018" y="8379"/>
                  </a:cubicBezTo>
                  <a:cubicBezTo>
                    <a:pt x="3678" y="7824"/>
                    <a:pt x="3493" y="7207"/>
                    <a:pt x="3493" y="6559"/>
                  </a:cubicBezTo>
                  <a:lnTo>
                    <a:pt x="3493" y="6343"/>
                  </a:lnTo>
                  <a:cubicBezTo>
                    <a:pt x="4975" y="6589"/>
                    <a:pt x="5870" y="8071"/>
                    <a:pt x="5468" y="9490"/>
                  </a:cubicBezTo>
                  <a:cubicBezTo>
                    <a:pt x="5468" y="9552"/>
                    <a:pt x="5437" y="9614"/>
                    <a:pt x="5437" y="9645"/>
                  </a:cubicBezTo>
                  <a:cubicBezTo>
                    <a:pt x="5067" y="9490"/>
                    <a:pt x="4759" y="9244"/>
                    <a:pt x="4481" y="8997"/>
                  </a:cubicBezTo>
                  <a:cubicBezTo>
                    <a:pt x="4433" y="8942"/>
                    <a:pt x="4378" y="8919"/>
                    <a:pt x="4325" y="8919"/>
                  </a:cubicBezTo>
                  <a:cubicBezTo>
                    <a:pt x="4172" y="8919"/>
                    <a:pt x="4042" y="9114"/>
                    <a:pt x="4203" y="9274"/>
                  </a:cubicBezTo>
                  <a:cubicBezTo>
                    <a:pt x="4512" y="9583"/>
                    <a:pt x="4882" y="9830"/>
                    <a:pt x="5283" y="10046"/>
                  </a:cubicBezTo>
                  <a:cubicBezTo>
                    <a:pt x="5191" y="10200"/>
                    <a:pt x="5098" y="10385"/>
                    <a:pt x="4975" y="10540"/>
                  </a:cubicBezTo>
                  <a:cubicBezTo>
                    <a:pt x="3462" y="9768"/>
                    <a:pt x="2536" y="8256"/>
                    <a:pt x="2536" y="6589"/>
                  </a:cubicBezTo>
                  <a:lnTo>
                    <a:pt x="2536" y="6343"/>
                  </a:lnTo>
                  <a:cubicBezTo>
                    <a:pt x="2667" y="6321"/>
                    <a:pt x="2798" y="6299"/>
                    <a:pt x="2929" y="6299"/>
                  </a:cubicBezTo>
                  <a:close/>
                  <a:moveTo>
                    <a:pt x="10746" y="6281"/>
                  </a:moveTo>
                  <a:cubicBezTo>
                    <a:pt x="10931" y="6281"/>
                    <a:pt x="11116" y="6281"/>
                    <a:pt x="11332" y="6343"/>
                  </a:cubicBezTo>
                  <a:lnTo>
                    <a:pt x="11332" y="6589"/>
                  </a:lnTo>
                  <a:cubicBezTo>
                    <a:pt x="11301" y="8256"/>
                    <a:pt x="10375" y="9768"/>
                    <a:pt x="8863" y="10540"/>
                  </a:cubicBezTo>
                  <a:lnTo>
                    <a:pt x="8863" y="10509"/>
                  </a:lnTo>
                  <a:cubicBezTo>
                    <a:pt x="8740" y="10385"/>
                    <a:pt x="8647" y="10231"/>
                    <a:pt x="8555" y="10046"/>
                  </a:cubicBezTo>
                  <a:cubicBezTo>
                    <a:pt x="9912" y="9429"/>
                    <a:pt x="10746" y="8071"/>
                    <a:pt x="10746" y="6589"/>
                  </a:cubicBezTo>
                  <a:lnTo>
                    <a:pt x="10746" y="6281"/>
                  </a:lnTo>
                  <a:close/>
                  <a:moveTo>
                    <a:pt x="4577" y="1"/>
                  </a:moveTo>
                  <a:cubicBezTo>
                    <a:pt x="4506" y="1"/>
                    <a:pt x="4431" y="24"/>
                    <a:pt x="4357" y="78"/>
                  </a:cubicBezTo>
                  <a:cubicBezTo>
                    <a:pt x="3123" y="911"/>
                    <a:pt x="2351" y="2331"/>
                    <a:pt x="2382" y="3843"/>
                  </a:cubicBezTo>
                  <a:lnTo>
                    <a:pt x="2382" y="3966"/>
                  </a:lnTo>
                  <a:lnTo>
                    <a:pt x="2290" y="3997"/>
                  </a:lnTo>
                  <a:cubicBezTo>
                    <a:pt x="963" y="4769"/>
                    <a:pt x="129" y="6127"/>
                    <a:pt x="37" y="7639"/>
                  </a:cubicBezTo>
                  <a:cubicBezTo>
                    <a:pt x="0" y="7875"/>
                    <a:pt x="177" y="8014"/>
                    <a:pt x="361" y="8014"/>
                  </a:cubicBezTo>
                  <a:cubicBezTo>
                    <a:pt x="489" y="8014"/>
                    <a:pt x="621" y="7946"/>
                    <a:pt x="685" y="7793"/>
                  </a:cubicBezTo>
                  <a:cubicBezTo>
                    <a:pt x="963" y="7176"/>
                    <a:pt x="1487" y="6682"/>
                    <a:pt x="2135" y="6435"/>
                  </a:cubicBezTo>
                  <a:lnTo>
                    <a:pt x="2135" y="6589"/>
                  </a:lnTo>
                  <a:cubicBezTo>
                    <a:pt x="2104" y="7855"/>
                    <a:pt x="2629" y="9058"/>
                    <a:pt x="3524" y="9984"/>
                  </a:cubicBezTo>
                  <a:cubicBezTo>
                    <a:pt x="3864" y="10324"/>
                    <a:pt x="4265" y="10601"/>
                    <a:pt x="4697" y="10818"/>
                  </a:cubicBezTo>
                  <a:cubicBezTo>
                    <a:pt x="4210" y="11223"/>
                    <a:pt x="3629" y="11415"/>
                    <a:pt x="3015" y="11415"/>
                  </a:cubicBezTo>
                  <a:cubicBezTo>
                    <a:pt x="2928" y="11415"/>
                    <a:pt x="2841" y="11412"/>
                    <a:pt x="2753" y="11404"/>
                  </a:cubicBezTo>
                  <a:cubicBezTo>
                    <a:pt x="2730" y="11400"/>
                    <a:pt x="2709" y="11399"/>
                    <a:pt x="2689" y="11399"/>
                  </a:cubicBezTo>
                  <a:cubicBezTo>
                    <a:pt x="2336" y="11399"/>
                    <a:pt x="2217" y="11877"/>
                    <a:pt x="2567" y="12052"/>
                  </a:cubicBezTo>
                  <a:cubicBezTo>
                    <a:pt x="3185" y="12361"/>
                    <a:pt x="3864" y="12515"/>
                    <a:pt x="4573" y="12515"/>
                  </a:cubicBezTo>
                  <a:cubicBezTo>
                    <a:pt x="5376" y="12515"/>
                    <a:pt x="6147" y="12299"/>
                    <a:pt x="6857" y="11898"/>
                  </a:cubicBezTo>
                  <a:lnTo>
                    <a:pt x="6919" y="11836"/>
                  </a:lnTo>
                  <a:cubicBezTo>
                    <a:pt x="6950" y="11867"/>
                    <a:pt x="6981" y="11867"/>
                    <a:pt x="7011" y="11898"/>
                  </a:cubicBezTo>
                  <a:cubicBezTo>
                    <a:pt x="7690" y="12299"/>
                    <a:pt x="8493" y="12515"/>
                    <a:pt x="9264" y="12515"/>
                  </a:cubicBezTo>
                  <a:cubicBezTo>
                    <a:pt x="9974" y="12515"/>
                    <a:pt x="10653" y="12361"/>
                    <a:pt x="11270" y="12052"/>
                  </a:cubicBezTo>
                  <a:cubicBezTo>
                    <a:pt x="11620" y="11877"/>
                    <a:pt x="11502" y="11399"/>
                    <a:pt x="11149" y="11399"/>
                  </a:cubicBezTo>
                  <a:cubicBezTo>
                    <a:pt x="11129" y="11399"/>
                    <a:pt x="11107" y="11400"/>
                    <a:pt x="11085" y="11404"/>
                  </a:cubicBezTo>
                  <a:cubicBezTo>
                    <a:pt x="10997" y="11414"/>
                    <a:pt x="10907" y="11419"/>
                    <a:pt x="10817" y="11419"/>
                  </a:cubicBezTo>
                  <a:cubicBezTo>
                    <a:pt x="10375" y="11419"/>
                    <a:pt x="9927" y="11295"/>
                    <a:pt x="9542" y="11064"/>
                  </a:cubicBezTo>
                  <a:cubicBezTo>
                    <a:pt x="9419" y="11003"/>
                    <a:pt x="9295" y="10910"/>
                    <a:pt x="9172" y="10818"/>
                  </a:cubicBezTo>
                  <a:cubicBezTo>
                    <a:pt x="10746" y="9984"/>
                    <a:pt x="11733" y="8349"/>
                    <a:pt x="11702" y="6559"/>
                  </a:cubicBezTo>
                  <a:lnTo>
                    <a:pt x="11702" y="6435"/>
                  </a:lnTo>
                  <a:cubicBezTo>
                    <a:pt x="11857" y="6466"/>
                    <a:pt x="11980" y="6528"/>
                    <a:pt x="12104" y="6620"/>
                  </a:cubicBezTo>
                  <a:cubicBezTo>
                    <a:pt x="12567" y="6898"/>
                    <a:pt x="12968" y="7330"/>
                    <a:pt x="13184" y="7824"/>
                  </a:cubicBezTo>
                  <a:cubicBezTo>
                    <a:pt x="13246" y="7961"/>
                    <a:pt x="13364" y="8023"/>
                    <a:pt x="13483" y="8023"/>
                  </a:cubicBezTo>
                  <a:cubicBezTo>
                    <a:pt x="13657" y="8023"/>
                    <a:pt x="13832" y="7890"/>
                    <a:pt x="13832" y="7670"/>
                  </a:cubicBezTo>
                  <a:cubicBezTo>
                    <a:pt x="13770" y="6867"/>
                    <a:pt x="13523" y="6127"/>
                    <a:pt x="13091" y="5478"/>
                  </a:cubicBezTo>
                  <a:lnTo>
                    <a:pt x="13060" y="5448"/>
                  </a:lnTo>
                  <a:cubicBezTo>
                    <a:pt x="13026" y="5397"/>
                    <a:pt x="12974" y="5374"/>
                    <a:pt x="12918" y="5374"/>
                  </a:cubicBezTo>
                  <a:cubicBezTo>
                    <a:pt x="12872" y="5374"/>
                    <a:pt x="12824" y="5389"/>
                    <a:pt x="12783" y="5417"/>
                  </a:cubicBezTo>
                  <a:cubicBezTo>
                    <a:pt x="12690" y="5448"/>
                    <a:pt x="12659" y="5571"/>
                    <a:pt x="12721" y="5664"/>
                  </a:cubicBezTo>
                  <a:cubicBezTo>
                    <a:pt x="13060" y="6188"/>
                    <a:pt x="13276" y="6744"/>
                    <a:pt x="13369" y="7330"/>
                  </a:cubicBezTo>
                  <a:cubicBezTo>
                    <a:pt x="12787" y="6366"/>
                    <a:pt x="11803" y="5887"/>
                    <a:pt x="10819" y="5887"/>
                  </a:cubicBezTo>
                  <a:cubicBezTo>
                    <a:pt x="9820" y="5887"/>
                    <a:pt x="8821" y="6381"/>
                    <a:pt x="8246" y="7361"/>
                  </a:cubicBezTo>
                  <a:cubicBezTo>
                    <a:pt x="7104" y="9336"/>
                    <a:pt x="8524" y="11805"/>
                    <a:pt x="10777" y="11805"/>
                  </a:cubicBezTo>
                  <a:cubicBezTo>
                    <a:pt x="10282" y="12000"/>
                    <a:pt x="9760" y="12097"/>
                    <a:pt x="9241" y="12097"/>
                  </a:cubicBezTo>
                  <a:cubicBezTo>
                    <a:pt x="8529" y="12097"/>
                    <a:pt x="7821" y="11915"/>
                    <a:pt x="7197" y="11558"/>
                  </a:cubicBezTo>
                  <a:cubicBezTo>
                    <a:pt x="7135" y="11527"/>
                    <a:pt x="7104" y="11466"/>
                    <a:pt x="7042" y="11435"/>
                  </a:cubicBezTo>
                  <a:cubicBezTo>
                    <a:pt x="6996" y="11419"/>
                    <a:pt x="6957" y="11412"/>
                    <a:pt x="6919" y="11412"/>
                  </a:cubicBezTo>
                  <a:cubicBezTo>
                    <a:pt x="6880" y="11412"/>
                    <a:pt x="6842" y="11419"/>
                    <a:pt x="6795" y="11435"/>
                  </a:cubicBezTo>
                  <a:cubicBezTo>
                    <a:pt x="6765" y="11466"/>
                    <a:pt x="6703" y="11527"/>
                    <a:pt x="6641" y="11558"/>
                  </a:cubicBezTo>
                  <a:cubicBezTo>
                    <a:pt x="5998" y="11915"/>
                    <a:pt x="5294" y="12097"/>
                    <a:pt x="4587" y="12097"/>
                  </a:cubicBezTo>
                  <a:cubicBezTo>
                    <a:pt x="4072" y="12097"/>
                    <a:pt x="3556" y="12000"/>
                    <a:pt x="3061" y="11805"/>
                  </a:cubicBezTo>
                  <a:cubicBezTo>
                    <a:pt x="5314" y="11774"/>
                    <a:pt x="6703" y="9336"/>
                    <a:pt x="5592" y="7361"/>
                  </a:cubicBezTo>
                  <a:cubicBezTo>
                    <a:pt x="5129" y="6559"/>
                    <a:pt x="4296" y="6034"/>
                    <a:pt x="3370" y="5911"/>
                  </a:cubicBezTo>
                  <a:cubicBezTo>
                    <a:pt x="3245" y="5894"/>
                    <a:pt x="3120" y="5886"/>
                    <a:pt x="2996" y="5886"/>
                  </a:cubicBezTo>
                  <a:cubicBezTo>
                    <a:pt x="1959" y="5886"/>
                    <a:pt x="992" y="6448"/>
                    <a:pt x="469" y="7330"/>
                  </a:cubicBezTo>
                  <a:cubicBezTo>
                    <a:pt x="654" y="6096"/>
                    <a:pt x="1395" y="5016"/>
                    <a:pt x="2506" y="4367"/>
                  </a:cubicBezTo>
                  <a:lnTo>
                    <a:pt x="2660" y="4275"/>
                  </a:lnTo>
                  <a:cubicBezTo>
                    <a:pt x="2753" y="4244"/>
                    <a:pt x="2783" y="4151"/>
                    <a:pt x="2783" y="4090"/>
                  </a:cubicBezTo>
                  <a:lnTo>
                    <a:pt x="2783" y="3843"/>
                  </a:lnTo>
                  <a:cubicBezTo>
                    <a:pt x="2783" y="2577"/>
                    <a:pt x="3339" y="1374"/>
                    <a:pt x="4326" y="602"/>
                  </a:cubicBezTo>
                  <a:lnTo>
                    <a:pt x="4326" y="602"/>
                  </a:lnTo>
                  <a:cubicBezTo>
                    <a:pt x="4080" y="1034"/>
                    <a:pt x="3925" y="1559"/>
                    <a:pt x="3925" y="2053"/>
                  </a:cubicBezTo>
                  <a:cubicBezTo>
                    <a:pt x="3925" y="2547"/>
                    <a:pt x="4049" y="3040"/>
                    <a:pt x="4296" y="3472"/>
                  </a:cubicBezTo>
                  <a:cubicBezTo>
                    <a:pt x="4820" y="4429"/>
                    <a:pt x="5808" y="5016"/>
                    <a:pt x="6888" y="5016"/>
                  </a:cubicBezTo>
                  <a:cubicBezTo>
                    <a:pt x="7937" y="5016"/>
                    <a:pt x="8925" y="4491"/>
                    <a:pt x="9480" y="3596"/>
                  </a:cubicBezTo>
                  <a:cubicBezTo>
                    <a:pt x="10005" y="2670"/>
                    <a:pt x="10005" y="1528"/>
                    <a:pt x="9480" y="602"/>
                  </a:cubicBezTo>
                  <a:lnTo>
                    <a:pt x="9480" y="602"/>
                  </a:lnTo>
                  <a:cubicBezTo>
                    <a:pt x="10468" y="1405"/>
                    <a:pt x="11054" y="2577"/>
                    <a:pt x="11023" y="3843"/>
                  </a:cubicBezTo>
                  <a:lnTo>
                    <a:pt x="11023" y="4090"/>
                  </a:lnTo>
                  <a:cubicBezTo>
                    <a:pt x="11023" y="4182"/>
                    <a:pt x="11085" y="4244"/>
                    <a:pt x="11147" y="4275"/>
                  </a:cubicBezTo>
                  <a:lnTo>
                    <a:pt x="11332" y="4398"/>
                  </a:lnTo>
                  <a:cubicBezTo>
                    <a:pt x="11672" y="4583"/>
                    <a:pt x="11980" y="4830"/>
                    <a:pt x="12258" y="5108"/>
                  </a:cubicBezTo>
                  <a:cubicBezTo>
                    <a:pt x="12301" y="5151"/>
                    <a:pt x="12351" y="5169"/>
                    <a:pt x="12399" y="5169"/>
                  </a:cubicBezTo>
                  <a:cubicBezTo>
                    <a:pt x="12560" y="5169"/>
                    <a:pt x="12709" y="4973"/>
                    <a:pt x="12567" y="4830"/>
                  </a:cubicBezTo>
                  <a:cubicBezTo>
                    <a:pt x="12258" y="4522"/>
                    <a:pt x="11918" y="4244"/>
                    <a:pt x="11548" y="4028"/>
                  </a:cubicBezTo>
                  <a:lnTo>
                    <a:pt x="11456" y="3997"/>
                  </a:lnTo>
                  <a:lnTo>
                    <a:pt x="11456" y="3843"/>
                  </a:lnTo>
                  <a:cubicBezTo>
                    <a:pt x="11456" y="2331"/>
                    <a:pt x="10684" y="911"/>
                    <a:pt x="9419" y="78"/>
                  </a:cubicBezTo>
                  <a:cubicBezTo>
                    <a:pt x="9357" y="35"/>
                    <a:pt x="9294" y="16"/>
                    <a:pt x="9232" y="16"/>
                  </a:cubicBezTo>
                  <a:cubicBezTo>
                    <a:pt x="8986" y="16"/>
                    <a:pt x="8783" y="318"/>
                    <a:pt x="8956" y="541"/>
                  </a:cubicBezTo>
                  <a:cubicBezTo>
                    <a:pt x="9295" y="1004"/>
                    <a:pt x="9480" y="1528"/>
                    <a:pt x="9480" y="2084"/>
                  </a:cubicBezTo>
                  <a:cubicBezTo>
                    <a:pt x="9450" y="2238"/>
                    <a:pt x="9450" y="2361"/>
                    <a:pt x="9419" y="2516"/>
                  </a:cubicBezTo>
                  <a:cubicBezTo>
                    <a:pt x="8647" y="2037"/>
                    <a:pt x="7775" y="1798"/>
                    <a:pt x="6903" y="1798"/>
                  </a:cubicBezTo>
                  <a:cubicBezTo>
                    <a:pt x="6032" y="1798"/>
                    <a:pt x="5160" y="2037"/>
                    <a:pt x="4388" y="2516"/>
                  </a:cubicBezTo>
                  <a:cubicBezTo>
                    <a:pt x="4357" y="2361"/>
                    <a:pt x="4326" y="2207"/>
                    <a:pt x="4326" y="2053"/>
                  </a:cubicBezTo>
                  <a:cubicBezTo>
                    <a:pt x="4326" y="1528"/>
                    <a:pt x="4512" y="1004"/>
                    <a:pt x="4820" y="541"/>
                  </a:cubicBezTo>
                  <a:cubicBezTo>
                    <a:pt x="5013" y="299"/>
                    <a:pt x="4829" y="1"/>
                    <a:pt x="45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394" name="Google Shape;13394;p25"/>
          <p:cNvGrpSpPr/>
          <p:nvPr/>
        </p:nvGrpSpPr>
        <p:grpSpPr>
          <a:xfrm>
            <a:off x="6245650" y="3984005"/>
            <a:ext cx="354925" cy="345325"/>
            <a:chOff x="7786988" y="3022331"/>
            <a:chExt cx="354925" cy="345325"/>
          </a:xfrm>
        </p:grpSpPr>
        <p:sp>
          <p:nvSpPr>
            <p:cNvPr id="13395" name="Google Shape;13395;p25"/>
            <p:cNvSpPr/>
            <p:nvPr/>
          </p:nvSpPr>
          <p:spPr>
            <a:xfrm>
              <a:off x="7912738" y="3183406"/>
              <a:ext cx="10075" cy="18550"/>
            </a:xfrm>
            <a:custGeom>
              <a:avLst/>
              <a:gdLst/>
              <a:ahLst/>
              <a:cxnLst/>
              <a:rect l="l" t="t" r="r" b="b"/>
              <a:pathLst>
                <a:path w="403" h="742" extrusionOk="0">
                  <a:moveTo>
                    <a:pt x="186" y="1"/>
                  </a:moveTo>
                  <a:cubicBezTo>
                    <a:pt x="94" y="1"/>
                    <a:pt x="1" y="93"/>
                    <a:pt x="1" y="217"/>
                  </a:cubicBezTo>
                  <a:lnTo>
                    <a:pt x="1" y="525"/>
                  </a:lnTo>
                  <a:cubicBezTo>
                    <a:pt x="1" y="649"/>
                    <a:pt x="94" y="741"/>
                    <a:pt x="186" y="741"/>
                  </a:cubicBezTo>
                  <a:cubicBezTo>
                    <a:pt x="310" y="741"/>
                    <a:pt x="402" y="649"/>
                    <a:pt x="402" y="525"/>
                  </a:cubicBezTo>
                  <a:lnTo>
                    <a:pt x="402" y="217"/>
                  </a:lnTo>
                  <a:cubicBezTo>
                    <a:pt x="402" y="93"/>
                    <a:pt x="310" y="1"/>
                    <a:pt x="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96" name="Google Shape;13396;p25"/>
            <p:cNvSpPr/>
            <p:nvPr/>
          </p:nvSpPr>
          <p:spPr>
            <a:xfrm>
              <a:off x="8005338" y="3183406"/>
              <a:ext cx="10050" cy="18550"/>
            </a:xfrm>
            <a:custGeom>
              <a:avLst/>
              <a:gdLst/>
              <a:ahLst/>
              <a:cxnLst/>
              <a:rect l="l" t="t" r="r" b="b"/>
              <a:pathLst>
                <a:path w="402" h="742" extrusionOk="0">
                  <a:moveTo>
                    <a:pt x="216" y="1"/>
                  </a:moveTo>
                  <a:cubicBezTo>
                    <a:pt x="93" y="1"/>
                    <a:pt x="0" y="93"/>
                    <a:pt x="0" y="217"/>
                  </a:cubicBezTo>
                  <a:lnTo>
                    <a:pt x="0" y="525"/>
                  </a:lnTo>
                  <a:cubicBezTo>
                    <a:pt x="0" y="649"/>
                    <a:pt x="93" y="741"/>
                    <a:pt x="216" y="741"/>
                  </a:cubicBezTo>
                  <a:cubicBezTo>
                    <a:pt x="309" y="741"/>
                    <a:pt x="402" y="649"/>
                    <a:pt x="402" y="525"/>
                  </a:cubicBezTo>
                  <a:lnTo>
                    <a:pt x="402" y="217"/>
                  </a:lnTo>
                  <a:cubicBezTo>
                    <a:pt x="402" y="93"/>
                    <a:pt x="309" y="1"/>
                    <a:pt x="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97" name="Google Shape;13397;p25"/>
            <p:cNvSpPr/>
            <p:nvPr/>
          </p:nvSpPr>
          <p:spPr>
            <a:xfrm>
              <a:off x="7945538" y="3191031"/>
              <a:ext cx="37075" cy="15550"/>
            </a:xfrm>
            <a:custGeom>
              <a:avLst/>
              <a:gdLst/>
              <a:ahLst/>
              <a:cxnLst/>
              <a:rect l="l" t="t" r="r" b="b"/>
              <a:pathLst>
                <a:path w="1483" h="622" extrusionOk="0">
                  <a:moveTo>
                    <a:pt x="298" y="1"/>
                  </a:moveTo>
                  <a:cubicBezTo>
                    <a:pt x="141" y="1"/>
                    <a:pt x="0" y="181"/>
                    <a:pt x="139" y="344"/>
                  </a:cubicBezTo>
                  <a:cubicBezTo>
                    <a:pt x="294" y="529"/>
                    <a:pt x="510" y="622"/>
                    <a:pt x="757" y="622"/>
                  </a:cubicBezTo>
                  <a:cubicBezTo>
                    <a:pt x="973" y="622"/>
                    <a:pt x="1189" y="529"/>
                    <a:pt x="1343" y="344"/>
                  </a:cubicBezTo>
                  <a:cubicBezTo>
                    <a:pt x="1483" y="181"/>
                    <a:pt x="1342" y="1"/>
                    <a:pt x="1185" y="1"/>
                  </a:cubicBezTo>
                  <a:cubicBezTo>
                    <a:pt x="1133" y="1"/>
                    <a:pt x="1080" y="20"/>
                    <a:pt x="1034" y="66"/>
                  </a:cubicBezTo>
                  <a:cubicBezTo>
                    <a:pt x="957" y="159"/>
                    <a:pt x="849" y="205"/>
                    <a:pt x="741" y="205"/>
                  </a:cubicBezTo>
                  <a:cubicBezTo>
                    <a:pt x="633" y="205"/>
                    <a:pt x="525" y="159"/>
                    <a:pt x="448" y="66"/>
                  </a:cubicBezTo>
                  <a:cubicBezTo>
                    <a:pt x="402" y="20"/>
                    <a:pt x="349" y="1"/>
                    <a:pt x="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98" name="Google Shape;13398;p25"/>
            <p:cNvSpPr/>
            <p:nvPr/>
          </p:nvSpPr>
          <p:spPr>
            <a:xfrm>
              <a:off x="7899638" y="3100856"/>
              <a:ext cx="182100" cy="145875"/>
            </a:xfrm>
            <a:custGeom>
              <a:avLst/>
              <a:gdLst/>
              <a:ahLst/>
              <a:cxnLst/>
              <a:rect l="l" t="t" r="r" b="b"/>
              <a:pathLst>
                <a:path w="7284" h="5835" extrusionOk="0">
                  <a:moveTo>
                    <a:pt x="2562" y="1"/>
                  </a:moveTo>
                  <a:lnTo>
                    <a:pt x="2593" y="31"/>
                  </a:lnTo>
                  <a:cubicBezTo>
                    <a:pt x="1667" y="31"/>
                    <a:pt x="772" y="371"/>
                    <a:pt x="93" y="988"/>
                  </a:cubicBezTo>
                  <a:cubicBezTo>
                    <a:pt x="0" y="1081"/>
                    <a:pt x="0" y="1204"/>
                    <a:pt x="93" y="1266"/>
                  </a:cubicBezTo>
                  <a:cubicBezTo>
                    <a:pt x="124" y="1312"/>
                    <a:pt x="170" y="1335"/>
                    <a:pt x="220" y="1335"/>
                  </a:cubicBezTo>
                  <a:cubicBezTo>
                    <a:pt x="270" y="1335"/>
                    <a:pt x="324" y="1312"/>
                    <a:pt x="371" y="1266"/>
                  </a:cubicBezTo>
                  <a:cubicBezTo>
                    <a:pt x="1049" y="682"/>
                    <a:pt x="1796" y="432"/>
                    <a:pt x="2516" y="432"/>
                  </a:cubicBezTo>
                  <a:cubicBezTo>
                    <a:pt x="4841" y="432"/>
                    <a:pt x="6879" y="3050"/>
                    <a:pt x="5370" y="5525"/>
                  </a:cubicBezTo>
                  <a:cubicBezTo>
                    <a:pt x="5309" y="5617"/>
                    <a:pt x="5339" y="5741"/>
                    <a:pt x="5432" y="5803"/>
                  </a:cubicBezTo>
                  <a:cubicBezTo>
                    <a:pt x="5465" y="5824"/>
                    <a:pt x="5501" y="5835"/>
                    <a:pt x="5538" y="5835"/>
                  </a:cubicBezTo>
                  <a:cubicBezTo>
                    <a:pt x="5604" y="5835"/>
                    <a:pt x="5670" y="5801"/>
                    <a:pt x="5710" y="5741"/>
                  </a:cubicBezTo>
                  <a:cubicBezTo>
                    <a:pt x="7284" y="3272"/>
                    <a:pt x="5525" y="1"/>
                    <a:pt x="25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399" name="Google Shape;13399;p25"/>
            <p:cNvSpPr/>
            <p:nvPr/>
          </p:nvSpPr>
          <p:spPr>
            <a:xfrm>
              <a:off x="7859513" y="3138631"/>
              <a:ext cx="172075" cy="149700"/>
            </a:xfrm>
            <a:custGeom>
              <a:avLst/>
              <a:gdLst/>
              <a:ahLst/>
              <a:cxnLst/>
              <a:rect l="l" t="t" r="r" b="b"/>
              <a:pathLst>
                <a:path w="6883" h="5988" extrusionOk="0">
                  <a:moveTo>
                    <a:pt x="1314" y="1"/>
                  </a:moveTo>
                  <a:cubicBezTo>
                    <a:pt x="1248" y="1"/>
                    <a:pt x="1182" y="35"/>
                    <a:pt x="1142" y="94"/>
                  </a:cubicBezTo>
                  <a:cubicBezTo>
                    <a:pt x="0" y="1668"/>
                    <a:pt x="278" y="3829"/>
                    <a:pt x="1760" y="5094"/>
                  </a:cubicBezTo>
                  <a:cubicBezTo>
                    <a:pt x="2446" y="5693"/>
                    <a:pt x="3299" y="5988"/>
                    <a:pt x="4155" y="5988"/>
                  </a:cubicBezTo>
                  <a:cubicBezTo>
                    <a:pt x="5105" y="5988"/>
                    <a:pt x="6059" y="5624"/>
                    <a:pt x="6790" y="4909"/>
                  </a:cubicBezTo>
                  <a:cubicBezTo>
                    <a:pt x="6883" y="4847"/>
                    <a:pt x="6883" y="4693"/>
                    <a:pt x="6790" y="4631"/>
                  </a:cubicBezTo>
                  <a:cubicBezTo>
                    <a:pt x="6744" y="4585"/>
                    <a:pt x="6690" y="4562"/>
                    <a:pt x="6640" y="4562"/>
                  </a:cubicBezTo>
                  <a:cubicBezTo>
                    <a:pt x="6589" y="4562"/>
                    <a:pt x="6543" y="4585"/>
                    <a:pt x="6512" y="4631"/>
                  </a:cubicBezTo>
                  <a:cubicBezTo>
                    <a:pt x="5866" y="5261"/>
                    <a:pt x="5026" y="5578"/>
                    <a:pt x="4181" y="5578"/>
                  </a:cubicBezTo>
                  <a:cubicBezTo>
                    <a:pt x="3412" y="5578"/>
                    <a:pt x="2639" y="5315"/>
                    <a:pt x="2006" y="4785"/>
                  </a:cubicBezTo>
                  <a:cubicBezTo>
                    <a:pt x="710" y="3674"/>
                    <a:pt x="463" y="1730"/>
                    <a:pt x="1482" y="341"/>
                  </a:cubicBezTo>
                  <a:cubicBezTo>
                    <a:pt x="1544" y="249"/>
                    <a:pt x="1513" y="94"/>
                    <a:pt x="1420" y="33"/>
                  </a:cubicBezTo>
                  <a:cubicBezTo>
                    <a:pt x="1387" y="11"/>
                    <a:pt x="1351" y="1"/>
                    <a:pt x="131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400" name="Google Shape;13400;p25"/>
            <p:cNvSpPr/>
            <p:nvPr/>
          </p:nvSpPr>
          <p:spPr>
            <a:xfrm>
              <a:off x="7786988" y="3022331"/>
              <a:ext cx="354925" cy="345325"/>
            </a:xfrm>
            <a:custGeom>
              <a:avLst/>
              <a:gdLst/>
              <a:ahLst/>
              <a:cxnLst/>
              <a:rect l="l" t="t" r="r" b="b"/>
              <a:pathLst>
                <a:path w="14197" h="13813" extrusionOk="0">
                  <a:moveTo>
                    <a:pt x="7099" y="395"/>
                  </a:moveTo>
                  <a:cubicBezTo>
                    <a:pt x="7376" y="395"/>
                    <a:pt x="7592" y="642"/>
                    <a:pt x="7592" y="920"/>
                  </a:cubicBezTo>
                  <a:cubicBezTo>
                    <a:pt x="7623" y="1305"/>
                    <a:pt x="7353" y="1498"/>
                    <a:pt x="7083" y="1498"/>
                  </a:cubicBezTo>
                  <a:cubicBezTo>
                    <a:pt x="6813" y="1498"/>
                    <a:pt x="6543" y="1305"/>
                    <a:pt x="6574" y="920"/>
                  </a:cubicBezTo>
                  <a:cubicBezTo>
                    <a:pt x="6574" y="642"/>
                    <a:pt x="6790" y="395"/>
                    <a:pt x="7099" y="395"/>
                  </a:cubicBezTo>
                  <a:close/>
                  <a:moveTo>
                    <a:pt x="7284" y="1815"/>
                  </a:moveTo>
                  <a:lnTo>
                    <a:pt x="7284" y="2092"/>
                  </a:lnTo>
                  <a:lnTo>
                    <a:pt x="6883" y="2092"/>
                  </a:lnTo>
                  <a:lnTo>
                    <a:pt x="6883" y="1815"/>
                  </a:lnTo>
                  <a:cubicBezTo>
                    <a:pt x="6944" y="1845"/>
                    <a:pt x="7006" y="1845"/>
                    <a:pt x="7099" y="1845"/>
                  </a:cubicBezTo>
                  <a:cubicBezTo>
                    <a:pt x="7160" y="1845"/>
                    <a:pt x="7222" y="1845"/>
                    <a:pt x="7284" y="1815"/>
                  </a:cubicBezTo>
                  <a:close/>
                  <a:moveTo>
                    <a:pt x="4024" y="1246"/>
                  </a:moveTo>
                  <a:cubicBezTo>
                    <a:pt x="4203" y="1246"/>
                    <a:pt x="4380" y="1335"/>
                    <a:pt x="4475" y="1506"/>
                  </a:cubicBezTo>
                  <a:cubicBezTo>
                    <a:pt x="4661" y="1845"/>
                    <a:pt x="4414" y="2247"/>
                    <a:pt x="4043" y="2277"/>
                  </a:cubicBezTo>
                  <a:cubicBezTo>
                    <a:pt x="3858" y="2277"/>
                    <a:pt x="3704" y="2185"/>
                    <a:pt x="3611" y="2031"/>
                  </a:cubicBezTo>
                  <a:lnTo>
                    <a:pt x="3580" y="2031"/>
                  </a:lnTo>
                  <a:cubicBezTo>
                    <a:pt x="3457" y="1815"/>
                    <a:pt x="3519" y="1506"/>
                    <a:pt x="3704" y="1352"/>
                  </a:cubicBezTo>
                  <a:cubicBezTo>
                    <a:pt x="3799" y="1280"/>
                    <a:pt x="3912" y="1246"/>
                    <a:pt x="4024" y="1246"/>
                  </a:cubicBezTo>
                  <a:close/>
                  <a:moveTo>
                    <a:pt x="10154" y="1228"/>
                  </a:moveTo>
                  <a:cubicBezTo>
                    <a:pt x="10679" y="1228"/>
                    <a:pt x="10864" y="1938"/>
                    <a:pt x="10401" y="2216"/>
                  </a:cubicBezTo>
                  <a:cubicBezTo>
                    <a:pt x="10319" y="2259"/>
                    <a:pt x="10235" y="2279"/>
                    <a:pt x="10154" y="2279"/>
                  </a:cubicBezTo>
                  <a:cubicBezTo>
                    <a:pt x="9777" y="2279"/>
                    <a:pt x="9462" y="1856"/>
                    <a:pt x="9691" y="1475"/>
                  </a:cubicBezTo>
                  <a:cubicBezTo>
                    <a:pt x="9784" y="1321"/>
                    <a:pt x="9969" y="1228"/>
                    <a:pt x="10154" y="1228"/>
                  </a:cubicBezTo>
                  <a:close/>
                  <a:moveTo>
                    <a:pt x="4661" y="2432"/>
                  </a:moveTo>
                  <a:lnTo>
                    <a:pt x="4784" y="2679"/>
                  </a:lnTo>
                  <a:cubicBezTo>
                    <a:pt x="4691" y="2740"/>
                    <a:pt x="4568" y="2802"/>
                    <a:pt x="4445" y="2864"/>
                  </a:cubicBezTo>
                  <a:lnTo>
                    <a:pt x="4321" y="2648"/>
                  </a:lnTo>
                  <a:cubicBezTo>
                    <a:pt x="4445" y="2586"/>
                    <a:pt x="4568" y="2524"/>
                    <a:pt x="4661" y="2432"/>
                  </a:cubicBezTo>
                  <a:close/>
                  <a:moveTo>
                    <a:pt x="9506" y="2432"/>
                  </a:moveTo>
                  <a:cubicBezTo>
                    <a:pt x="9598" y="2524"/>
                    <a:pt x="9722" y="2586"/>
                    <a:pt x="9845" y="2617"/>
                  </a:cubicBezTo>
                  <a:lnTo>
                    <a:pt x="9722" y="2864"/>
                  </a:lnTo>
                  <a:cubicBezTo>
                    <a:pt x="9598" y="2771"/>
                    <a:pt x="9475" y="2709"/>
                    <a:pt x="9382" y="2648"/>
                  </a:cubicBezTo>
                  <a:lnTo>
                    <a:pt x="9506" y="2432"/>
                  </a:lnTo>
                  <a:close/>
                  <a:moveTo>
                    <a:pt x="2007" y="3393"/>
                  </a:moveTo>
                  <a:cubicBezTo>
                    <a:pt x="2065" y="3393"/>
                    <a:pt x="2127" y="3411"/>
                    <a:pt x="2192" y="3450"/>
                  </a:cubicBezTo>
                  <a:cubicBezTo>
                    <a:pt x="2284" y="3512"/>
                    <a:pt x="2377" y="3635"/>
                    <a:pt x="2408" y="3759"/>
                  </a:cubicBezTo>
                  <a:cubicBezTo>
                    <a:pt x="2500" y="4098"/>
                    <a:pt x="2253" y="4407"/>
                    <a:pt x="1914" y="4407"/>
                  </a:cubicBezTo>
                  <a:cubicBezTo>
                    <a:pt x="1341" y="4407"/>
                    <a:pt x="1564" y="3393"/>
                    <a:pt x="2007" y="3393"/>
                  </a:cubicBezTo>
                  <a:close/>
                  <a:moveTo>
                    <a:pt x="12253" y="3358"/>
                  </a:moveTo>
                  <a:cubicBezTo>
                    <a:pt x="12777" y="3388"/>
                    <a:pt x="12962" y="4067"/>
                    <a:pt x="12530" y="4345"/>
                  </a:cubicBezTo>
                  <a:cubicBezTo>
                    <a:pt x="12435" y="4398"/>
                    <a:pt x="12341" y="4421"/>
                    <a:pt x="12254" y="4421"/>
                  </a:cubicBezTo>
                  <a:cubicBezTo>
                    <a:pt x="11778" y="4421"/>
                    <a:pt x="11484" y="3737"/>
                    <a:pt x="12006" y="3450"/>
                  </a:cubicBezTo>
                  <a:cubicBezTo>
                    <a:pt x="12067" y="3388"/>
                    <a:pt x="12160" y="3358"/>
                    <a:pt x="12253" y="3358"/>
                  </a:cubicBezTo>
                  <a:close/>
                  <a:moveTo>
                    <a:pt x="11358" y="4160"/>
                  </a:moveTo>
                  <a:cubicBezTo>
                    <a:pt x="11419" y="4283"/>
                    <a:pt x="11481" y="4407"/>
                    <a:pt x="11574" y="4499"/>
                  </a:cubicBezTo>
                  <a:lnTo>
                    <a:pt x="11327" y="4623"/>
                  </a:lnTo>
                  <a:cubicBezTo>
                    <a:pt x="11265" y="4530"/>
                    <a:pt x="11203" y="4407"/>
                    <a:pt x="11142" y="4283"/>
                  </a:cubicBezTo>
                  <a:lnTo>
                    <a:pt x="11358" y="4160"/>
                  </a:lnTo>
                  <a:close/>
                  <a:moveTo>
                    <a:pt x="2809" y="4160"/>
                  </a:moveTo>
                  <a:lnTo>
                    <a:pt x="3025" y="4314"/>
                  </a:lnTo>
                  <a:cubicBezTo>
                    <a:pt x="2963" y="4438"/>
                    <a:pt x="2871" y="4530"/>
                    <a:pt x="2840" y="4654"/>
                  </a:cubicBezTo>
                  <a:lnTo>
                    <a:pt x="2593" y="4530"/>
                  </a:lnTo>
                  <a:cubicBezTo>
                    <a:pt x="2593" y="4530"/>
                    <a:pt x="2685" y="4407"/>
                    <a:pt x="2716" y="4376"/>
                  </a:cubicBezTo>
                  <a:cubicBezTo>
                    <a:pt x="2747" y="4314"/>
                    <a:pt x="2778" y="4253"/>
                    <a:pt x="2809" y="4160"/>
                  </a:cubicBezTo>
                  <a:close/>
                  <a:moveTo>
                    <a:pt x="2253" y="6691"/>
                  </a:moveTo>
                  <a:lnTo>
                    <a:pt x="2253" y="6907"/>
                  </a:lnTo>
                  <a:lnTo>
                    <a:pt x="2253" y="7123"/>
                  </a:lnTo>
                  <a:lnTo>
                    <a:pt x="1976" y="7123"/>
                  </a:lnTo>
                  <a:cubicBezTo>
                    <a:pt x="2006" y="7123"/>
                    <a:pt x="2006" y="6907"/>
                    <a:pt x="2006" y="6876"/>
                  </a:cubicBezTo>
                  <a:cubicBezTo>
                    <a:pt x="2006" y="6814"/>
                    <a:pt x="2006" y="6752"/>
                    <a:pt x="1976" y="6691"/>
                  </a:cubicBezTo>
                  <a:close/>
                  <a:moveTo>
                    <a:pt x="12129" y="6691"/>
                  </a:moveTo>
                  <a:cubicBezTo>
                    <a:pt x="12129" y="6814"/>
                    <a:pt x="12129" y="6938"/>
                    <a:pt x="12129" y="7061"/>
                  </a:cubicBezTo>
                  <a:lnTo>
                    <a:pt x="12129" y="7123"/>
                  </a:lnTo>
                  <a:lnTo>
                    <a:pt x="11882" y="7123"/>
                  </a:lnTo>
                  <a:lnTo>
                    <a:pt x="11882" y="7061"/>
                  </a:lnTo>
                  <a:lnTo>
                    <a:pt x="11882" y="6691"/>
                  </a:lnTo>
                  <a:close/>
                  <a:moveTo>
                    <a:pt x="13051" y="6378"/>
                  </a:moveTo>
                  <a:cubicBezTo>
                    <a:pt x="13225" y="6378"/>
                    <a:pt x="13397" y="6463"/>
                    <a:pt x="13487" y="6629"/>
                  </a:cubicBezTo>
                  <a:cubicBezTo>
                    <a:pt x="13703" y="6999"/>
                    <a:pt x="13456" y="7431"/>
                    <a:pt x="13055" y="7431"/>
                  </a:cubicBezTo>
                  <a:cubicBezTo>
                    <a:pt x="12654" y="7431"/>
                    <a:pt x="12407" y="6999"/>
                    <a:pt x="12592" y="6660"/>
                  </a:cubicBezTo>
                  <a:cubicBezTo>
                    <a:pt x="12687" y="6471"/>
                    <a:pt x="12870" y="6378"/>
                    <a:pt x="13051" y="6378"/>
                  </a:cubicBezTo>
                  <a:close/>
                  <a:moveTo>
                    <a:pt x="1167" y="6380"/>
                  </a:moveTo>
                  <a:cubicBezTo>
                    <a:pt x="1834" y="6380"/>
                    <a:pt x="1834" y="7434"/>
                    <a:pt x="1167" y="7434"/>
                  </a:cubicBezTo>
                  <a:cubicBezTo>
                    <a:pt x="1149" y="7434"/>
                    <a:pt x="1130" y="7433"/>
                    <a:pt x="1111" y="7431"/>
                  </a:cubicBezTo>
                  <a:cubicBezTo>
                    <a:pt x="1092" y="7433"/>
                    <a:pt x="1072" y="7434"/>
                    <a:pt x="1054" y="7434"/>
                  </a:cubicBezTo>
                  <a:cubicBezTo>
                    <a:pt x="359" y="7434"/>
                    <a:pt x="359" y="6380"/>
                    <a:pt x="1054" y="6380"/>
                  </a:cubicBezTo>
                  <a:cubicBezTo>
                    <a:pt x="1072" y="6380"/>
                    <a:pt x="1092" y="6380"/>
                    <a:pt x="1111" y="6382"/>
                  </a:cubicBezTo>
                  <a:cubicBezTo>
                    <a:pt x="1130" y="6380"/>
                    <a:pt x="1149" y="6380"/>
                    <a:pt x="1167" y="6380"/>
                  </a:cubicBezTo>
                  <a:close/>
                  <a:moveTo>
                    <a:pt x="11358" y="9160"/>
                  </a:moveTo>
                  <a:lnTo>
                    <a:pt x="11574" y="9283"/>
                  </a:lnTo>
                  <a:lnTo>
                    <a:pt x="11574" y="9314"/>
                  </a:lnTo>
                  <a:cubicBezTo>
                    <a:pt x="11481" y="9406"/>
                    <a:pt x="11419" y="9499"/>
                    <a:pt x="11388" y="9622"/>
                  </a:cubicBezTo>
                  <a:lnTo>
                    <a:pt x="11142" y="9499"/>
                  </a:lnTo>
                  <a:cubicBezTo>
                    <a:pt x="11234" y="9376"/>
                    <a:pt x="11296" y="9252"/>
                    <a:pt x="11358" y="9160"/>
                  </a:cubicBezTo>
                  <a:close/>
                  <a:moveTo>
                    <a:pt x="2840" y="9160"/>
                  </a:moveTo>
                  <a:cubicBezTo>
                    <a:pt x="2871" y="9283"/>
                    <a:pt x="2963" y="9406"/>
                    <a:pt x="3025" y="9530"/>
                  </a:cubicBezTo>
                  <a:lnTo>
                    <a:pt x="2809" y="9653"/>
                  </a:lnTo>
                  <a:cubicBezTo>
                    <a:pt x="2747" y="9530"/>
                    <a:pt x="2685" y="9406"/>
                    <a:pt x="2593" y="9314"/>
                  </a:cubicBezTo>
                  <a:lnTo>
                    <a:pt x="2840" y="9160"/>
                  </a:lnTo>
                  <a:close/>
                  <a:moveTo>
                    <a:pt x="12357" y="9420"/>
                  </a:moveTo>
                  <a:cubicBezTo>
                    <a:pt x="12412" y="9420"/>
                    <a:pt x="12470" y="9435"/>
                    <a:pt x="12530" y="9468"/>
                  </a:cubicBezTo>
                  <a:cubicBezTo>
                    <a:pt x="12993" y="9746"/>
                    <a:pt x="12777" y="10425"/>
                    <a:pt x="12253" y="10425"/>
                  </a:cubicBezTo>
                  <a:cubicBezTo>
                    <a:pt x="11675" y="10425"/>
                    <a:pt x="11906" y="9420"/>
                    <a:pt x="12357" y="9420"/>
                  </a:cubicBezTo>
                  <a:close/>
                  <a:moveTo>
                    <a:pt x="1914" y="9406"/>
                  </a:moveTo>
                  <a:cubicBezTo>
                    <a:pt x="2408" y="9437"/>
                    <a:pt x="2593" y="10085"/>
                    <a:pt x="2192" y="10394"/>
                  </a:cubicBezTo>
                  <a:cubicBezTo>
                    <a:pt x="2133" y="10427"/>
                    <a:pt x="2076" y="10442"/>
                    <a:pt x="2022" y="10442"/>
                  </a:cubicBezTo>
                  <a:cubicBezTo>
                    <a:pt x="1569" y="10442"/>
                    <a:pt x="1335" y="9406"/>
                    <a:pt x="1914" y="9406"/>
                  </a:cubicBezTo>
                  <a:close/>
                  <a:moveTo>
                    <a:pt x="7083" y="2501"/>
                  </a:moveTo>
                  <a:cubicBezTo>
                    <a:pt x="7214" y="2501"/>
                    <a:pt x="7346" y="2509"/>
                    <a:pt x="7469" y="2524"/>
                  </a:cubicBezTo>
                  <a:cubicBezTo>
                    <a:pt x="9598" y="2709"/>
                    <a:pt x="11296" y="4376"/>
                    <a:pt x="11481" y="6536"/>
                  </a:cubicBezTo>
                  <a:cubicBezTo>
                    <a:pt x="11512" y="6783"/>
                    <a:pt x="11512" y="7030"/>
                    <a:pt x="11481" y="7308"/>
                  </a:cubicBezTo>
                  <a:cubicBezTo>
                    <a:pt x="11296" y="9437"/>
                    <a:pt x="9598" y="11104"/>
                    <a:pt x="7469" y="11320"/>
                  </a:cubicBezTo>
                  <a:lnTo>
                    <a:pt x="7438" y="11289"/>
                  </a:lnTo>
                  <a:cubicBezTo>
                    <a:pt x="7315" y="11304"/>
                    <a:pt x="7184" y="11312"/>
                    <a:pt x="7052" y="11312"/>
                  </a:cubicBezTo>
                  <a:cubicBezTo>
                    <a:pt x="6921" y="11312"/>
                    <a:pt x="6790" y="11304"/>
                    <a:pt x="6667" y="11289"/>
                  </a:cubicBezTo>
                  <a:cubicBezTo>
                    <a:pt x="4537" y="11104"/>
                    <a:pt x="2871" y="9406"/>
                    <a:pt x="2685" y="7308"/>
                  </a:cubicBezTo>
                  <a:cubicBezTo>
                    <a:pt x="2655" y="7030"/>
                    <a:pt x="2655" y="6783"/>
                    <a:pt x="2685" y="6536"/>
                  </a:cubicBezTo>
                  <a:cubicBezTo>
                    <a:pt x="2871" y="4376"/>
                    <a:pt x="4568" y="2709"/>
                    <a:pt x="6697" y="2524"/>
                  </a:cubicBezTo>
                  <a:cubicBezTo>
                    <a:pt x="6821" y="2509"/>
                    <a:pt x="6952" y="2501"/>
                    <a:pt x="7083" y="2501"/>
                  </a:cubicBezTo>
                  <a:close/>
                  <a:moveTo>
                    <a:pt x="4445" y="10950"/>
                  </a:moveTo>
                  <a:cubicBezTo>
                    <a:pt x="4568" y="11042"/>
                    <a:pt x="4691" y="11104"/>
                    <a:pt x="4784" y="11166"/>
                  </a:cubicBezTo>
                  <a:lnTo>
                    <a:pt x="4661" y="11382"/>
                  </a:lnTo>
                  <a:cubicBezTo>
                    <a:pt x="4568" y="11289"/>
                    <a:pt x="4445" y="11227"/>
                    <a:pt x="4321" y="11196"/>
                  </a:cubicBezTo>
                  <a:lnTo>
                    <a:pt x="4445" y="10950"/>
                  </a:lnTo>
                  <a:close/>
                  <a:moveTo>
                    <a:pt x="9722" y="10950"/>
                  </a:moveTo>
                  <a:lnTo>
                    <a:pt x="9845" y="11166"/>
                  </a:lnTo>
                  <a:cubicBezTo>
                    <a:pt x="9722" y="11227"/>
                    <a:pt x="9598" y="11289"/>
                    <a:pt x="9506" y="11382"/>
                  </a:cubicBezTo>
                  <a:lnTo>
                    <a:pt x="9382" y="11135"/>
                  </a:lnTo>
                  <a:cubicBezTo>
                    <a:pt x="9475" y="11073"/>
                    <a:pt x="9598" y="11011"/>
                    <a:pt x="9722" y="10950"/>
                  </a:cubicBezTo>
                  <a:close/>
                  <a:moveTo>
                    <a:pt x="7253" y="11721"/>
                  </a:moveTo>
                  <a:lnTo>
                    <a:pt x="7253" y="11999"/>
                  </a:lnTo>
                  <a:cubicBezTo>
                    <a:pt x="7222" y="11983"/>
                    <a:pt x="7191" y="11976"/>
                    <a:pt x="7160" y="11976"/>
                  </a:cubicBezTo>
                  <a:cubicBezTo>
                    <a:pt x="7130" y="11976"/>
                    <a:pt x="7099" y="11983"/>
                    <a:pt x="7068" y="11999"/>
                  </a:cubicBezTo>
                  <a:cubicBezTo>
                    <a:pt x="7037" y="11983"/>
                    <a:pt x="7006" y="11976"/>
                    <a:pt x="6971" y="11976"/>
                  </a:cubicBezTo>
                  <a:cubicBezTo>
                    <a:pt x="6937" y="11976"/>
                    <a:pt x="6898" y="11983"/>
                    <a:pt x="6852" y="11999"/>
                  </a:cubicBezTo>
                  <a:lnTo>
                    <a:pt x="6852" y="11721"/>
                  </a:lnTo>
                  <a:close/>
                  <a:moveTo>
                    <a:pt x="10145" y="11456"/>
                  </a:moveTo>
                  <a:cubicBezTo>
                    <a:pt x="10313" y="11456"/>
                    <a:pt x="10481" y="11542"/>
                    <a:pt x="10586" y="11752"/>
                  </a:cubicBezTo>
                  <a:lnTo>
                    <a:pt x="10586" y="11783"/>
                  </a:lnTo>
                  <a:cubicBezTo>
                    <a:pt x="10771" y="12122"/>
                    <a:pt x="10524" y="12523"/>
                    <a:pt x="10154" y="12554"/>
                  </a:cubicBezTo>
                  <a:cubicBezTo>
                    <a:pt x="9969" y="12554"/>
                    <a:pt x="9784" y="12462"/>
                    <a:pt x="9691" y="12307"/>
                  </a:cubicBezTo>
                  <a:cubicBezTo>
                    <a:pt x="9393" y="11882"/>
                    <a:pt x="9771" y="11456"/>
                    <a:pt x="10145" y="11456"/>
                  </a:cubicBezTo>
                  <a:close/>
                  <a:moveTo>
                    <a:pt x="3994" y="11534"/>
                  </a:moveTo>
                  <a:cubicBezTo>
                    <a:pt x="4401" y="11534"/>
                    <a:pt x="4654" y="11950"/>
                    <a:pt x="4475" y="12307"/>
                  </a:cubicBezTo>
                  <a:lnTo>
                    <a:pt x="4475" y="12338"/>
                  </a:lnTo>
                  <a:cubicBezTo>
                    <a:pt x="4383" y="12493"/>
                    <a:pt x="4198" y="12585"/>
                    <a:pt x="4013" y="12585"/>
                  </a:cubicBezTo>
                  <a:cubicBezTo>
                    <a:pt x="3395" y="12554"/>
                    <a:pt x="3334" y="11659"/>
                    <a:pt x="3951" y="11536"/>
                  </a:cubicBezTo>
                  <a:cubicBezTo>
                    <a:pt x="3965" y="11535"/>
                    <a:pt x="3980" y="11534"/>
                    <a:pt x="3994" y="11534"/>
                  </a:cubicBezTo>
                  <a:close/>
                  <a:moveTo>
                    <a:pt x="7068" y="12315"/>
                  </a:moveTo>
                  <a:cubicBezTo>
                    <a:pt x="7346" y="12315"/>
                    <a:pt x="7623" y="12508"/>
                    <a:pt x="7592" y="12894"/>
                  </a:cubicBezTo>
                  <a:cubicBezTo>
                    <a:pt x="7592" y="13172"/>
                    <a:pt x="7346" y="13418"/>
                    <a:pt x="7068" y="13418"/>
                  </a:cubicBezTo>
                  <a:cubicBezTo>
                    <a:pt x="6790" y="13418"/>
                    <a:pt x="6543" y="13172"/>
                    <a:pt x="6543" y="12894"/>
                  </a:cubicBezTo>
                  <a:cubicBezTo>
                    <a:pt x="6512" y="12508"/>
                    <a:pt x="6790" y="12315"/>
                    <a:pt x="7068" y="12315"/>
                  </a:cubicBezTo>
                  <a:close/>
                  <a:moveTo>
                    <a:pt x="7079" y="1"/>
                  </a:moveTo>
                  <a:cubicBezTo>
                    <a:pt x="6597" y="1"/>
                    <a:pt x="6173" y="383"/>
                    <a:pt x="6173" y="920"/>
                  </a:cubicBezTo>
                  <a:cubicBezTo>
                    <a:pt x="6173" y="1197"/>
                    <a:pt x="6296" y="1444"/>
                    <a:pt x="6481" y="1629"/>
                  </a:cubicBezTo>
                  <a:lnTo>
                    <a:pt x="6481" y="2123"/>
                  </a:lnTo>
                  <a:cubicBezTo>
                    <a:pt x="6019" y="2185"/>
                    <a:pt x="5586" y="2308"/>
                    <a:pt x="5185" y="2493"/>
                  </a:cubicBezTo>
                  <a:lnTo>
                    <a:pt x="4907" y="2061"/>
                  </a:lnTo>
                  <a:cubicBezTo>
                    <a:pt x="5110" y="1455"/>
                    <a:pt x="4664" y="849"/>
                    <a:pt x="4049" y="849"/>
                  </a:cubicBezTo>
                  <a:cubicBezTo>
                    <a:pt x="4007" y="849"/>
                    <a:pt x="3964" y="852"/>
                    <a:pt x="3920" y="858"/>
                  </a:cubicBezTo>
                  <a:cubicBezTo>
                    <a:pt x="3272" y="920"/>
                    <a:pt x="2901" y="1660"/>
                    <a:pt x="3241" y="2247"/>
                  </a:cubicBezTo>
                  <a:cubicBezTo>
                    <a:pt x="3364" y="2463"/>
                    <a:pt x="3611" y="2617"/>
                    <a:pt x="3858" y="2679"/>
                  </a:cubicBezTo>
                  <a:lnTo>
                    <a:pt x="4136" y="3111"/>
                  </a:lnTo>
                  <a:cubicBezTo>
                    <a:pt x="3796" y="3358"/>
                    <a:pt x="3519" y="3666"/>
                    <a:pt x="3272" y="3975"/>
                  </a:cubicBezTo>
                  <a:lnTo>
                    <a:pt x="2840" y="3728"/>
                  </a:lnTo>
                  <a:cubicBezTo>
                    <a:pt x="2840" y="3697"/>
                    <a:pt x="2840" y="3666"/>
                    <a:pt x="2840" y="3666"/>
                  </a:cubicBezTo>
                  <a:cubicBezTo>
                    <a:pt x="2701" y="3215"/>
                    <a:pt x="2318" y="2979"/>
                    <a:pt x="1933" y="2979"/>
                  </a:cubicBezTo>
                  <a:cubicBezTo>
                    <a:pt x="1633" y="2979"/>
                    <a:pt x="1332" y="3122"/>
                    <a:pt x="1142" y="3419"/>
                  </a:cubicBezTo>
                  <a:cubicBezTo>
                    <a:pt x="895" y="3882"/>
                    <a:pt x="1019" y="4438"/>
                    <a:pt x="1482" y="4685"/>
                  </a:cubicBezTo>
                  <a:cubicBezTo>
                    <a:pt x="1605" y="4777"/>
                    <a:pt x="1760" y="4808"/>
                    <a:pt x="1945" y="4808"/>
                  </a:cubicBezTo>
                  <a:cubicBezTo>
                    <a:pt x="2037" y="4808"/>
                    <a:pt x="2130" y="4808"/>
                    <a:pt x="2223" y="4777"/>
                  </a:cubicBezTo>
                  <a:lnTo>
                    <a:pt x="2685" y="5024"/>
                  </a:lnTo>
                  <a:cubicBezTo>
                    <a:pt x="2500" y="5425"/>
                    <a:pt x="2377" y="5857"/>
                    <a:pt x="2315" y="6289"/>
                  </a:cubicBezTo>
                  <a:lnTo>
                    <a:pt x="1790" y="6289"/>
                  </a:lnTo>
                  <a:cubicBezTo>
                    <a:pt x="1612" y="6098"/>
                    <a:pt x="1371" y="6007"/>
                    <a:pt x="1129" y="6007"/>
                  </a:cubicBezTo>
                  <a:cubicBezTo>
                    <a:pt x="785" y="6007"/>
                    <a:pt x="441" y="6192"/>
                    <a:pt x="278" y="6536"/>
                  </a:cubicBezTo>
                  <a:cubicBezTo>
                    <a:pt x="0" y="7154"/>
                    <a:pt x="433" y="7833"/>
                    <a:pt x="1111" y="7833"/>
                  </a:cubicBezTo>
                  <a:cubicBezTo>
                    <a:pt x="1358" y="7833"/>
                    <a:pt x="1636" y="7740"/>
                    <a:pt x="1790" y="7524"/>
                  </a:cubicBezTo>
                  <a:lnTo>
                    <a:pt x="2315" y="7524"/>
                  </a:lnTo>
                  <a:cubicBezTo>
                    <a:pt x="2346" y="7956"/>
                    <a:pt x="2469" y="8388"/>
                    <a:pt x="2655" y="8789"/>
                  </a:cubicBezTo>
                  <a:lnTo>
                    <a:pt x="2223" y="9067"/>
                  </a:lnTo>
                  <a:cubicBezTo>
                    <a:pt x="2130" y="9036"/>
                    <a:pt x="2006" y="9005"/>
                    <a:pt x="1914" y="9005"/>
                  </a:cubicBezTo>
                  <a:cubicBezTo>
                    <a:pt x="1204" y="9005"/>
                    <a:pt x="772" y="9777"/>
                    <a:pt x="1111" y="10394"/>
                  </a:cubicBezTo>
                  <a:cubicBezTo>
                    <a:pt x="1266" y="10672"/>
                    <a:pt x="1574" y="10857"/>
                    <a:pt x="1914" y="10857"/>
                  </a:cubicBezTo>
                  <a:cubicBezTo>
                    <a:pt x="2346" y="10857"/>
                    <a:pt x="2747" y="10548"/>
                    <a:pt x="2809" y="10116"/>
                  </a:cubicBezTo>
                  <a:lnTo>
                    <a:pt x="3272" y="9839"/>
                  </a:lnTo>
                  <a:cubicBezTo>
                    <a:pt x="3519" y="10178"/>
                    <a:pt x="3796" y="10456"/>
                    <a:pt x="4136" y="10703"/>
                  </a:cubicBezTo>
                  <a:lnTo>
                    <a:pt x="3858" y="11166"/>
                  </a:lnTo>
                  <a:cubicBezTo>
                    <a:pt x="3611" y="11196"/>
                    <a:pt x="3364" y="11351"/>
                    <a:pt x="3241" y="11598"/>
                  </a:cubicBezTo>
                  <a:cubicBezTo>
                    <a:pt x="3118" y="11814"/>
                    <a:pt x="3056" y="12061"/>
                    <a:pt x="3118" y="12277"/>
                  </a:cubicBezTo>
                  <a:cubicBezTo>
                    <a:pt x="3179" y="12523"/>
                    <a:pt x="3334" y="12740"/>
                    <a:pt x="3550" y="12863"/>
                  </a:cubicBezTo>
                  <a:cubicBezTo>
                    <a:pt x="3704" y="12925"/>
                    <a:pt x="3858" y="12986"/>
                    <a:pt x="4013" y="12986"/>
                  </a:cubicBezTo>
                  <a:cubicBezTo>
                    <a:pt x="4352" y="12986"/>
                    <a:pt x="4661" y="12801"/>
                    <a:pt x="4815" y="12523"/>
                  </a:cubicBezTo>
                  <a:cubicBezTo>
                    <a:pt x="4938" y="12338"/>
                    <a:pt x="4969" y="12061"/>
                    <a:pt x="4907" y="11845"/>
                  </a:cubicBezTo>
                  <a:cubicBezTo>
                    <a:pt x="4907" y="11814"/>
                    <a:pt x="4907" y="11783"/>
                    <a:pt x="4907" y="11783"/>
                  </a:cubicBezTo>
                  <a:lnTo>
                    <a:pt x="5185" y="11351"/>
                  </a:lnTo>
                  <a:cubicBezTo>
                    <a:pt x="5586" y="11505"/>
                    <a:pt x="6049" y="11628"/>
                    <a:pt x="6512" y="11690"/>
                  </a:cubicBezTo>
                  <a:lnTo>
                    <a:pt x="6512" y="12215"/>
                  </a:lnTo>
                  <a:cubicBezTo>
                    <a:pt x="5988" y="12647"/>
                    <a:pt x="6111" y="13449"/>
                    <a:pt x="6728" y="13727"/>
                  </a:cubicBezTo>
                  <a:cubicBezTo>
                    <a:pt x="6858" y="13785"/>
                    <a:pt x="6990" y="13812"/>
                    <a:pt x="7119" y="13812"/>
                  </a:cubicBezTo>
                  <a:cubicBezTo>
                    <a:pt x="7602" y="13812"/>
                    <a:pt x="8031" y="13430"/>
                    <a:pt x="8055" y="12894"/>
                  </a:cubicBezTo>
                  <a:cubicBezTo>
                    <a:pt x="8025" y="12647"/>
                    <a:pt x="7932" y="12369"/>
                    <a:pt x="7716" y="12215"/>
                  </a:cubicBezTo>
                  <a:lnTo>
                    <a:pt x="7716" y="11690"/>
                  </a:lnTo>
                  <a:cubicBezTo>
                    <a:pt x="8179" y="11628"/>
                    <a:pt x="8611" y="11505"/>
                    <a:pt x="9043" y="11351"/>
                  </a:cubicBezTo>
                  <a:lnTo>
                    <a:pt x="9290" y="11783"/>
                  </a:lnTo>
                  <a:lnTo>
                    <a:pt x="9290" y="11845"/>
                  </a:lnTo>
                  <a:cubicBezTo>
                    <a:pt x="9136" y="12431"/>
                    <a:pt x="9598" y="12986"/>
                    <a:pt x="10185" y="12986"/>
                  </a:cubicBezTo>
                  <a:cubicBezTo>
                    <a:pt x="10617" y="12986"/>
                    <a:pt x="10987" y="12709"/>
                    <a:pt x="11080" y="12307"/>
                  </a:cubicBezTo>
                  <a:cubicBezTo>
                    <a:pt x="11142" y="12061"/>
                    <a:pt x="11111" y="11814"/>
                    <a:pt x="10987" y="11598"/>
                  </a:cubicBezTo>
                  <a:cubicBezTo>
                    <a:pt x="10833" y="11351"/>
                    <a:pt x="10586" y="11196"/>
                    <a:pt x="10339" y="11166"/>
                  </a:cubicBezTo>
                  <a:lnTo>
                    <a:pt x="10061" y="10703"/>
                  </a:lnTo>
                  <a:cubicBezTo>
                    <a:pt x="10370" y="10456"/>
                    <a:pt x="10679" y="10178"/>
                    <a:pt x="10926" y="9839"/>
                  </a:cubicBezTo>
                  <a:lnTo>
                    <a:pt x="11358" y="10085"/>
                  </a:lnTo>
                  <a:cubicBezTo>
                    <a:pt x="11358" y="10116"/>
                    <a:pt x="11358" y="10147"/>
                    <a:pt x="11358" y="10178"/>
                  </a:cubicBezTo>
                  <a:cubicBezTo>
                    <a:pt x="11419" y="10394"/>
                    <a:pt x="11574" y="10610"/>
                    <a:pt x="11790" y="10734"/>
                  </a:cubicBezTo>
                  <a:cubicBezTo>
                    <a:pt x="11944" y="10795"/>
                    <a:pt x="12098" y="10857"/>
                    <a:pt x="12253" y="10857"/>
                  </a:cubicBezTo>
                  <a:cubicBezTo>
                    <a:pt x="13209" y="10857"/>
                    <a:pt x="13549" y="9592"/>
                    <a:pt x="12716" y="9129"/>
                  </a:cubicBezTo>
                  <a:cubicBezTo>
                    <a:pt x="12592" y="9036"/>
                    <a:pt x="12407" y="9005"/>
                    <a:pt x="12253" y="9005"/>
                  </a:cubicBezTo>
                  <a:cubicBezTo>
                    <a:pt x="12160" y="9005"/>
                    <a:pt x="12067" y="9005"/>
                    <a:pt x="11944" y="9036"/>
                  </a:cubicBezTo>
                  <a:lnTo>
                    <a:pt x="11512" y="8789"/>
                  </a:lnTo>
                  <a:cubicBezTo>
                    <a:pt x="11697" y="8388"/>
                    <a:pt x="11821" y="7956"/>
                    <a:pt x="11851" y="7524"/>
                  </a:cubicBezTo>
                  <a:lnTo>
                    <a:pt x="12376" y="7524"/>
                  </a:lnTo>
                  <a:cubicBezTo>
                    <a:pt x="12556" y="7730"/>
                    <a:pt x="12807" y="7829"/>
                    <a:pt x="13057" y="7829"/>
                  </a:cubicBezTo>
                  <a:cubicBezTo>
                    <a:pt x="13407" y="7829"/>
                    <a:pt x="13757" y="7637"/>
                    <a:pt x="13919" y="7277"/>
                  </a:cubicBezTo>
                  <a:cubicBezTo>
                    <a:pt x="14197" y="6691"/>
                    <a:pt x="13734" y="5981"/>
                    <a:pt x="13055" y="5981"/>
                  </a:cubicBezTo>
                  <a:cubicBezTo>
                    <a:pt x="12808" y="5981"/>
                    <a:pt x="12530" y="6104"/>
                    <a:pt x="12376" y="6289"/>
                  </a:cubicBezTo>
                  <a:lnTo>
                    <a:pt x="11882" y="6289"/>
                  </a:lnTo>
                  <a:cubicBezTo>
                    <a:pt x="11821" y="5857"/>
                    <a:pt x="11697" y="5425"/>
                    <a:pt x="11512" y="5024"/>
                  </a:cubicBezTo>
                  <a:lnTo>
                    <a:pt x="11975" y="4777"/>
                  </a:lnTo>
                  <a:cubicBezTo>
                    <a:pt x="12067" y="4808"/>
                    <a:pt x="12160" y="4808"/>
                    <a:pt x="12253" y="4808"/>
                  </a:cubicBezTo>
                  <a:cubicBezTo>
                    <a:pt x="13055" y="4808"/>
                    <a:pt x="13487" y="3913"/>
                    <a:pt x="12962" y="3296"/>
                  </a:cubicBezTo>
                  <a:cubicBezTo>
                    <a:pt x="12776" y="3074"/>
                    <a:pt x="12518" y="2971"/>
                    <a:pt x="12263" y="2971"/>
                  </a:cubicBezTo>
                  <a:cubicBezTo>
                    <a:pt x="11845" y="2971"/>
                    <a:pt x="11434" y="3248"/>
                    <a:pt x="11358" y="3728"/>
                  </a:cubicBezTo>
                  <a:lnTo>
                    <a:pt x="10926" y="3975"/>
                  </a:lnTo>
                  <a:cubicBezTo>
                    <a:pt x="10648" y="3666"/>
                    <a:pt x="10370" y="3358"/>
                    <a:pt x="10061" y="3111"/>
                  </a:cubicBezTo>
                  <a:lnTo>
                    <a:pt x="10339" y="2679"/>
                  </a:lnTo>
                  <a:cubicBezTo>
                    <a:pt x="11172" y="2524"/>
                    <a:pt x="11358" y="1382"/>
                    <a:pt x="10648" y="950"/>
                  </a:cubicBezTo>
                  <a:cubicBezTo>
                    <a:pt x="10493" y="860"/>
                    <a:pt x="10331" y="820"/>
                    <a:pt x="10175" y="820"/>
                  </a:cubicBezTo>
                  <a:cubicBezTo>
                    <a:pt x="9584" y="820"/>
                    <a:pt x="9070" y="1396"/>
                    <a:pt x="9290" y="2031"/>
                  </a:cubicBezTo>
                  <a:lnTo>
                    <a:pt x="9012" y="2493"/>
                  </a:lnTo>
                  <a:cubicBezTo>
                    <a:pt x="8611" y="2308"/>
                    <a:pt x="8148" y="2185"/>
                    <a:pt x="7716" y="2123"/>
                  </a:cubicBezTo>
                  <a:lnTo>
                    <a:pt x="7716" y="1629"/>
                  </a:lnTo>
                  <a:cubicBezTo>
                    <a:pt x="8210" y="1166"/>
                    <a:pt x="8086" y="364"/>
                    <a:pt x="7469" y="86"/>
                  </a:cubicBezTo>
                  <a:cubicBezTo>
                    <a:pt x="7339" y="28"/>
                    <a:pt x="7207" y="1"/>
                    <a:pt x="70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sp>
        <p:nvSpPr>
          <p:cNvPr id="13401" name="Google Shape;13401;p25"/>
          <p:cNvSpPr/>
          <p:nvPr/>
        </p:nvSpPr>
        <p:spPr>
          <a:xfrm>
            <a:off x="7039988" y="3986142"/>
            <a:ext cx="325625" cy="341050"/>
          </a:xfrm>
          <a:custGeom>
            <a:avLst/>
            <a:gdLst/>
            <a:ahLst/>
            <a:cxnLst/>
            <a:rect l="l" t="t" r="r" b="b"/>
            <a:pathLst>
              <a:path w="13025" h="13642" extrusionOk="0">
                <a:moveTo>
                  <a:pt x="6513" y="310"/>
                </a:moveTo>
                <a:cubicBezTo>
                  <a:pt x="7161" y="310"/>
                  <a:pt x="7500" y="1081"/>
                  <a:pt x="7068" y="1575"/>
                </a:cubicBezTo>
                <a:cubicBezTo>
                  <a:pt x="6921" y="1733"/>
                  <a:pt x="6730" y="1805"/>
                  <a:pt x="6540" y="1805"/>
                </a:cubicBezTo>
                <a:cubicBezTo>
                  <a:pt x="6174" y="1805"/>
                  <a:pt x="5813" y="1539"/>
                  <a:pt x="5772" y="1112"/>
                </a:cubicBezTo>
                <a:cubicBezTo>
                  <a:pt x="5772" y="680"/>
                  <a:pt x="6112" y="340"/>
                  <a:pt x="6513" y="310"/>
                </a:cubicBezTo>
                <a:close/>
                <a:moveTo>
                  <a:pt x="5433" y="1390"/>
                </a:moveTo>
                <a:cubicBezTo>
                  <a:pt x="5464" y="1544"/>
                  <a:pt x="5556" y="1667"/>
                  <a:pt x="5649" y="1791"/>
                </a:cubicBezTo>
                <a:lnTo>
                  <a:pt x="5710" y="1853"/>
                </a:lnTo>
                <a:lnTo>
                  <a:pt x="2624" y="3612"/>
                </a:lnTo>
                <a:cubicBezTo>
                  <a:pt x="2563" y="3457"/>
                  <a:pt x="2501" y="3334"/>
                  <a:pt x="2377" y="3211"/>
                </a:cubicBezTo>
                <a:lnTo>
                  <a:pt x="2346" y="3149"/>
                </a:lnTo>
                <a:lnTo>
                  <a:pt x="5433" y="1390"/>
                </a:lnTo>
                <a:close/>
                <a:moveTo>
                  <a:pt x="7624" y="1359"/>
                </a:moveTo>
                <a:lnTo>
                  <a:pt x="10710" y="3149"/>
                </a:lnTo>
                <a:lnTo>
                  <a:pt x="10679" y="3149"/>
                </a:lnTo>
                <a:cubicBezTo>
                  <a:pt x="10679" y="3180"/>
                  <a:pt x="10648" y="3180"/>
                  <a:pt x="10648" y="3180"/>
                </a:cubicBezTo>
                <a:cubicBezTo>
                  <a:pt x="10556" y="3303"/>
                  <a:pt x="10463" y="3457"/>
                  <a:pt x="10432" y="3612"/>
                </a:cubicBezTo>
                <a:lnTo>
                  <a:pt x="7346" y="1822"/>
                </a:lnTo>
                <a:lnTo>
                  <a:pt x="7377" y="1791"/>
                </a:lnTo>
                <a:cubicBezTo>
                  <a:pt x="7500" y="1667"/>
                  <a:pt x="7562" y="1513"/>
                  <a:pt x="7624" y="1359"/>
                </a:cubicBezTo>
                <a:close/>
                <a:moveTo>
                  <a:pt x="11543" y="3206"/>
                </a:moveTo>
                <a:cubicBezTo>
                  <a:pt x="11922" y="3206"/>
                  <a:pt x="12284" y="3495"/>
                  <a:pt x="12284" y="3951"/>
                </a:cubicBezTo>
                <a:cubicBezTo>
                  <a:pt x="12253" y="4352"/>
                  <a:pt x="11945" y="4661"/>
                  <a:pt x="11543" y="4661"/>
                </a:cubicBezTo>
                <a:cubicBezTo>
                  <a:pt x="10864" y="4661"/>
                  <a:pt x="10556" y="3889"/>
                  <a:pt x="11019" y="3427"/>
                </a:cubicBezTo>
                <a:cubicBezTo>
                  <a:pt x="11170" y="3275"/>
                  <a:pt x="11359" y="3206"/>
                  <a:pt x="11543" y="3206"/>
                </a:cubicBezTo>
                <a:close/>
                <a:moveTo>
                  <a:pt x="1544" y="3211"/>
                </a:moveTo>
                <a:cubicBezTo>
                  <a:pt x="2192" y="3211"/>
                  <a:pt x="2532" y="3982"/>
                  <a:pt x="2069" y="4476"/>
                </a:cubicBezTo>
                <a:cubicBezTo>
                  <a:pt x="1911" y="4624"/>
                  <a:pt x="1724" y="4690"/>
                  <a:pt x="1544" y="4690"/>
                </a:cubicBezTo>
                <a:cubicBezTo>
                  <a:pt x="1160" y="4690"/>
                  <a:pt x="803" y="4392"/>
                  <a:pt x="803" y="3951"/>
                </a:cubicBezTo>
                <a:cubicBezTo>
                  <a:pt x="803" y="3519"/>
                  <a:pt x="1112" y="3211"/>
                  <a:pt x="1544" y="3211"/>
                </a:cubicBezTo>
                <a:close/>
                <a:moveTo>
                  <a:pt x="6791" y="2161"/>
                </a:moveTo>
                <a:lnTo>
                  <a:pt x="6791" y="5217"/>
                </a:lnTo>
                <a:cubicBezTo>
                  <a:pt x="6698" y="5186"/>
                  <a:pt x="6605" y="5186"/>
                  <a:pt x="6513" y="5186"/>
                </a:cubicBezTo>
                <a:cubicBezTo>
                  <a:pt x="6420" y="5186"/>
                  <a:pt x="6359" y="5186"/>
                  <a:pt x="6266" y="5217"/>
                </a:cubicBezTo>
                <a:lnTo>
                  <a:pt x="6266" y="2161"/>
                </a:lnTo>
                <a:cubicBezTo>
                  <a:pt x="6359" y="2161"/>
                  <a:pt x="6420" y="2192"/>
                  <a:pt x="6513" y="2192"/>
                </a:cubicBezTo>
                <a:cubicBezTo>
                  <a:pt x="6605" y="2192"/>
                  <a:pt x="6698" y="2192"/>
                  <a:pt x="6791" y="2161"/>
                </a:cubicBezTo>
                <a:close/>
                <a:moveTo>
                  <a:pt x="7192" y="2223"/>
                </a:moveTo>
                <a:lnTo>
                  <a:pt x="10155" y="3951"/>
                </a:lnTo>
                <a:lnTo>
                  <a:pt x="7470" y="5494"/>
                </a:lnTo>
                <a:cubicBezTo>
                  <a:pt x="7377" y="5433"/>
                  <a:pt x="7284" y="5371"/>
                  <a:pt x="7192" y="5340"/>
                </a:cubicBezTo>
                <a:lnTo>
                  <a:pt x="7192" y="2223"/>
                </a:lnTo>
                <a:close/>
                <a:moveTo>
                  <a:pt x="10432" y="4229"/>
                </a:moveTo>
                <a:cubicBezTo>
                  <a:pt x="10463" y="4414"/>
                  <a:pt x="10556" y="4568"/>
                  <a:pt x="10679" y="4692"/>
                </a:cubicBezTo>
                <a:lnTo>
                  <a:pt x="10679" y="4723"/>
                </a:lnTo>
                <a:lnTo>
                  <a:pt x="8056" y="6235"/>
                </a:lnTo>
                <a:cubicBezTo>
                  <a:pt x="8025" y="6173"/>
                  <a:pt x="7994" y="6081"/>
                  <a:pt x="7932" y="6019"/>
                </a:cubicBezTo>
                <a:cubicBezTo>
                  <a:pt x="7902" y="5926"/>
                  <a:pt x="7840" y="5834"/>
                  <a:pt x="7778" y="5772"/>
                </a:cubicBezTo>
                <a:lnTo>
                  <a:pt x="10432" y="4229"/>
                </a:lnTo>
                <a:close/>
                <a:moveTo>
                  <a:pt x="5834" y="2223"/>
                </a:moveTo>
                <a:lnTo>
                  <a:pt x="5834" y="5340"/>
                </a:lnTo>
                <a:cubicBezTo>
                  <a:pt x="5741" y="5371"/>
                  <a:pt x="5649" y="5433"/>
                  <a:pt x="5587" y="5494"/>
                </a:cubicBezTo>
                <a:lnTo>
                  <a:pt x="4476" y="4877"/>
                </a:lnTo>
                <a:cubicBezTo>
                  <a:pt x="4443" y="4855"/>
                  <a:pt x="4406" y="4845"/>
                  <a:pt x="4370" y="4845"/>
                </a:cubicBezTo>
                <a:cubicBezTo>
                  <a:pt x="4304" y="4845"/>
                  <a:pt x="4238" y="4879"/>
                  <a:pt x="4198" y="4939"/>
                </a:cubicBezTo>
                <a:cubicBezTo>
                  <a:pt x="4136" y="5031"/>
                  <a:pt x="4167" y="5155"/>
                  <a:pt x="4291" y="5217"/>
                </a:cubicBezTo>
                <a:lnTo>
                  <a:pt x="5278" y="5772"/>
                </a:lnTo>
                <a:cubicBezTo>
                  <a:pt x="5247" y="5803"/>
                  <a:pt x="5247" y="5834"/>
                  <a:pt x="5217" y="5834"/>
                </a:cubicBezTo>
                <a:cubicBezTo>
                  <a:pt x="5124" y="5957"/>
                  <a:pt x="5062" y="6112"/>
                  <a:pt x="5001" y="6266"/>
                </a:cubicBezTo>
                <a:lnTo>
                  <a:pt x="2346" y="4723"/>
                </a:lnTo>
                <a:cubicBezTo>
                  <a:pt x="2377" y="4723"/>
                  <a:pt x="2377" y="4692"/>
                  <a:pt x="2408" y="4661"/>
                </a:cubicBezTo>
                <a:cubicBezTo>
                  <a:pt x="2501" y="4538"/>
                  <a:pt x="2593" y="4414"/>
                  <a:pt x="2624" y="4260"/>
                </a:cubicBezTo>
                <a:lnTo>
                  <a:pt x="3581" y="4815"/>
                </a:lnTo>
                <a:cubicBezTo>
                  <a:pt x="3618" y="4834"/>
                  <a:pt x="3654" y="4842"/>
                  <a:pt x="3686" y="4842"/>
                </a:cubicBezTo>
                <a:cubicBezTo>
                  <a:pt x="3874" y="4842"/>
                  <a:pt x="3976" y="4581"/>
                  <a:pt x="3766" y="4476"/>
                </a:cubicBezTo>
                <a:lnTo>
                  <a:pt x="2871" y="3951"/>
                </a:lnTo>
                <a:lnTo>
                  <a:pt x="5834" y="2223"/>
                </a:lnTo>
                <a:close/>
                <a:moveTo>
                  <a:pt x="6477" y="5586"/>
                </a:moveTo>
                <a:cubicBezTo>
                  <a:pt x="7162" y="5586"/>
                  <a:pt x="7747" y="6130"/>
                  <a:pt x="7747" y="6821"/>
                </a:cubicBezTo>
                <a:cubicBezTo>
                  <a:pt x="7747" y="6976"/>
                  <a:pt x="7716" y="7099"/>
                  <a:pt x="7655" y="7253"/>
                </a:cubicBezTo>
                <a:lnTo>
                  <a:pt x="7686" y="7253"/>
                </a:lnTo>
                <a:cubicBezTo>
                  <a:pt x="7500" y="7685"/>
                  <a:pt x="7099" y="7994"/>
                  <a:pt x="6636" y="8025"/>
                </a:cubicBezTo>
                <a:cubicBezTo>
                  <a:pt x="6590" y="8040"/>
                  <a:pt x="6544" y="8048"/>
                  <a:pt x="6497" y="8048"/>
                </a:cubicBezTo>
                <a:cubicBezTo>
                  <a:pt x="6451" y="8048"/>
                  <a:pt x="6405" y="8040"/>
                  <a:pt x="6359" y="8025"/>
                </a:cubicBezTo>
                <a:cubicBezTo>
                  <a:pt x="4908" y="7840"/>
                  <a:pt x="4970" y="5741"/>
                  <a:pt x="6420" y="5587"/>
                </a:cubicBezTo>
                <a:cubicBezTo>
                  <a:pt x="6439" y="5586"/>
                  <a:pt x="6458" y="5586"/>
                  <a:pt x="6477" y="5586"/>
                </a:cubicBezTo>
                <a:close/>
                <a:moveTo>
                  <a:pt x="1822" y="5031"/>
                </a:moveTo>
                <a:lnTo>
                  <a:pt x="1822" y="8364"/>
                </a:lnTo>
                <a:cubicBezTo>
                  <a:pt x="1729" y="8349"/>
                  <a:pt x="1644" y="8341"/>
                  <a:pt x="1559" y="8341"/>
                </a:cubicBezTo>
                <a:cubicBezTo>
                  <a:pt x="1475" y="8341"/>
                  <a:pt x="1390" y="8349"/>
                  <a:pt x="1297" y="8364"/>
                </a:cubicBezTo>
                <a:lnTo>
                  <a:pt x="1297" y="5031"/>
                </a:lnTo>
                <a:cubicBezTo>
                  <a:pt x="1359" y="5031"/>
                  <a:pt x="1451" y="5062"/>
                  <a:pt x="1544" y="5062"/>
                </a:cubicBezTo>
                <a:cubicBezTo>
                  <a:pt x="1637" y="5062"/>
                  <a:pt x="1729" y="5062"/>
                  <a:pt x="1822" y="5031"/>
                </a:cubicBezTo>
                <a:close/>
                <a:moveTo>
                  <a:pt x="2192" y="5124"/>
                </a:moveTo>
                <a:lnTo>
                  <a:pt x="4908" y="6667"/>
                </a:lnTo>
                <a:lnTo>
                  <a:pt x="4908" y="6821"/>
                </a:lnTo>
                <a:cubicBezTo>
                  <a:pt x="4908" y="6852"/>
                  <a:pt x="4908" y="6883"/>
                  <a:pt x="4908" y="6914"/>
                </a:cubicBezTo>
                <a:lnTo>
                  <a:pt x="2192" y="8364"/>
                </a:lnTo>
                <a:lnTo>
                  <a:pt x="2192" y="5124"/>
                </a:lnTo>
                <a:close/>
                <a:moveTo>
                  <a:pt x="10864" y="5124"/>
                </a:moveTo>
                <a:lnTo>
                  <a:pt x="10864" y="8364"/>
                </a:lnTo>
                <a:lnTo>
                  <a:pt x="8149" y="6914"/>
                </a:lnTo>
                <a:cubicBezTo>
                  <a:pt x="8149" y="6883"/>
                  <a:pt x="8149" y="6852"/>
                  <a:pt x="8149" y="6821"/>
                </a:cubicBezTo>
                <a:lnTo>
                  <a:pt x="8149" y="6667"/>
                </a:lnTo>
                <a:lnTo>
                  <a:pt x="10864" y="5124"/>
                </a:lnTo>
                <a:close/>
                <a:moveTo>
                  <a:pt x="11821" y="5031"/>
                </a:moveTo>
                <a:lnTo>
                  <a:pt x="11821" y="8364"/>
                </a:lnTo>
                <a:cubicBezTo>
                  <a:pt x="11728" y="8334"/>
                  <a:pt x="11636" y="8334"/>
                  <a:pt x="11543" y="8334"/>
                </a:cubicBezTo>
                <a:cubicBezTo>
                  <a:pt x="11451" y="8334"/>
                  <a:pt x="11358" y="8334"/>
                  <a:pt x="11266" y="8364"/>
                </a:cubicBezTo>
                <a:lnTo>
                  <a:pt x="11266" y="5031"/>
                </a:lnTo>
                <a:cubicBezTo>
                  <a:pt x="11358" y="5062"/>
                  <a:pt x="11451" y="5062"/>
                  <a:pt x="11543" y="5062"/>
                </a:cubicBezTo>
                <a:cubicBezTo>
                  <a:pt x="11636" y="5062"/>
                  <a:pt x="11728" y="5062"/>
                  <a:pt x="11821" y="5031"/>
                </a:cubicBezTo>
                <a:close/>
                <a:moveTo>
                  <a:pt x="4970" y="7346"/>
                </a:moveTo>
                <a:cubicBezTo>
                  <a:pt x="5031" y="7500"/>
                  <a:pt x="5124" y="7655"/>
                  <a:pt x="5217" y="7778"/>
                </a:cubicBezTo>
                <a:lnTo>
                  <a:pt x="5217" y="7809"/>
                </a:lnTo>
                <a:lnTo>
                  <a:pt x="2624" y="9198"/>
                </a:lnTo>
                <a:cubicBezTo>
                  <a:pt x="2593" y="9013"/>
                  <a:pt x="2501" y="8858"/>
                  <a:pt x="2377" y="8735"/>
                </a:cubicBezTo>
                <a:lnTo>
                  <a:pt x="4970" y="7346"/>
                </a:lnTo>
                <a:close/>
                <a:moveTo>
                  <a:pt x="1558" y="8737"/>
                </a:moveTo>
                <a:cubicBezTo>
                  <a:pt x="1738" y="8737"/>
                  <a:pt x="1921" y="8803"/>
                  <a:pt x="2069" y="8951"/>
                </a:cubicBezTo>
                <a:cubicBezTo>
                  <a:pt x="2532" y="9414"/>
                  <a:pt x="2223" y="10216"/>
                  <a:pt x="1544" y="10216"/>
                </a:cubicBezTo>
                <a:cubicBezTo>
                  <a:pt x="1143" y="10216"/>
                  <a:pt x="803" y="9877"/>
                  <a:pt x="803" y="9475"/>
                </a:cubicBezTo>
                <a:cubicBezTo>
                  <a:pt x="803" y="9035"/>
                  <a:pt x="1174" y="8737"/>
                  <a:pt x="1558" y="8737"/>
                </a:cubicBezTo>
                <a:close/>
                <a:moveTo>
                  <a:pt x="11557" y="8737"/>
                </a:moveTo>
                <a:cubicBezTo>
                  <a:pt x="11737" y="8737"/>
                  <a:pt x="11920" y="8803"/>
                  <a:pt x="12068" y="8951"/>
                </a:cubicBezTo>
                <a:cubicBezTo>
                  <a:pt x="12531" y="9414"/>
                  <a:pt x="12191" y="10216"/>
                  <a:pt x="11543" y="10216"/>
                </a:cubicBezTo>
                <a:cubicBezTo>
                  <a:pt x="11142" y="10185"/>
                  <a:pt x="10803" y="9877"/>
                  <a:pt x="10803" y="9475"/>
                </a:cubicBezTo>
                <a:cubicBezTo>
                  <a:pt x="10803" y="9035"/>
                  <a:pt x="11174" y="8737"/>
                  <a:pt x="11557" y="8737"/>
                </a:cubicBezTo>
                <a:close/>
                <a:moveTo>
                  <a:pt x="5525" y="8118"/>
                </a:moveTo>
                <a:cubicBezTo>
                  <a:pt x="5618" y="8179"/>
                  <a:pt x="5741" y="8241"/>
                  <a:pt x="5834" y="8303"/>
                </a:cubicBezTo>
                <a:lnTo>
                  <a:pt x="5834" y="11420"/>
                </a:lnTo>
                <a:lnTo>
                  <a:pt x="2717" y="9630"/>
                </a:lnTo>
                <a:lnTo>
                  <a:pt x="5525" y="8118"/>
                </a:lnTo>
                <a:close/>
                <a:moveTo>
                  <a:pt x="8056" y="7377"/>
                </a:moveTo>
                <a:lnTo>
                  <a:pt x="10648" y="8766"/>
                </a:lnTo>
                <a:cubicBezTo>
                  <a:pt x="10525" y="8889"/>
                  <a:pt x="10432" y="9043"/>
                  <a:pt x="10401" y="9229"/>
                </a:cubicBezTo>
                <a:lnTo>
                  <a:pt x="9753" y="8889"/>
                </a:lnTo>
                <a:cubicBezTo>
                  <a:pt x="9723" y="8872"/>
                  <a:pt x="9694" y="8864"/>
                  <a:pt x="9666" y="8864"/>
                </a:cubicBezTo>
                <a:cubicBezTo>
                  <a:pt x="9493" y="8864"/>
                  <a:pt x="9382" y="9153"/>
                  <a:pt x="9568" y="9259"/>
                </a:cubicBezTo>
                <a:lnTo>
                  <a:pt x="10309" y="9630"/>
                </a:lnTo>
                <a:lnTo>
                  <a:pt x="7192" y="11420"/>
                </a:lnTo>
                <a:lnTo>
                  <a:pt x="7192" y="8303"/>
                </a:lnTo>
                <a:cubicBezTo>
                  <a:pt x="7315" y="8241"/>
                  <a:pt x="7408" y="8179"/>
                  <a:pt x="7500" y="8118"/>
                </a:cubicBezTo>
                <a:lnTo>
                  <a:pt x="8889" y="8858"/>
                </a:lnTo>
                <a:cubicBezTo>
                  <a:pt x="8919" y="8875"/>
                  <a:pt x="8950" y="8883"/>
                  <a:pt x="8978" y="8883"/>
                </a:cubicBezTo>
                <a:cubicBezTo>
                  <a:pt x="9157" y="8883"/>
                  <a:pt x="9287" y="8594"/>
                  <a:pt x="9074" y="8488"/>
                </a:cubicBezTo>
                <a:lnTo>
                  <a:pt x="7809" y="7809"/>
                </a:lnTo>
                <a:cubicBezTo>
                  <a:pt x="7932" y="7685"/>
                  <a:pt x="7994" y="7531"/>
                  <a:pt x="8056" y="7377"/>
                </a:cubicBezTo>
                <a:close/>
                <a:moveTo>
                  <a:pt x="6791" y="8426"/>
                </a:moveTo>
                <a:lnTo>
                  <a:pt x="6791" y="11481"/>
                </a:lnTo>
                <a:lnTo>
                  <a:pt x="6729" y="11481"/>
                </a:lnTo>
                <a:lnTo>
                  <a:pt x="6729" y="11451"/>
                </a:lnTo>
                <a:cubicBezTo>
                  <a:pt x="6667" y="11451"/>
                  <a:pt x="6605" y="11420"/>
                  <a:pt x="6513" y="11420"/>
                </a:cubicBezTo>
                <a:cubicBezTo>
                  <a:pt x="6420" y="11420"/>
                  <a:pt x="6328" y="11451"/>
                  <a:pt x="6266" y="11481"/>
                </a:cubicBezTo>
                <a:lnTo>
                  <a:pt x="6266" y="8426"/>
                </a:lnTo>
                <a:cubicBezTo>
                  <a:pt x="6343" y="8442"/>
                  <a:pt x="6420" y="8449"/>
                  <a:pt x="6501" y="8449"/>
                </a:cubicBezTo>
                <a:cubicBezTo>
                  <a:pt x="6582" y="8449"/>
                  <a:pt x="6667" y="8442"/>
                  <a:pt x="6760" y="8426"/>
                </a:cubicBezTo>
                <a:close/>
                <a:moveTo>
                  <a:pt x="2593" y="9969"/>
                </a:moveTo>
                <a:lnTo>
                  <a:pt x="5710" y="11790"/>
                </a:lnTo>
                <a:lnTo>
                  <a:pt x="5680" y="11821"/>
                </a:lnTo>
                <a:cubicBezTo>
                  <a:pt x="5556" y="11944"/>
                  <a:pt x="5494" y="12099"/>
                  <a:pt x="5464" y="12253"/>
                </a:cubicBezTo>
                <a:lnTo>
                  <a:pt x="2223" y="10401"/>
                </a:lnTo>
                <a:cubicBezTo>
                  <a:pt x="2377" y="10278"/>
                  <a:pt x="2501" y="10124"/>
                  <a:pt x="2593" y="9969"/>
                </a:cubicBezTo>
                <a:close/>
                <a:moveTo>
                  <a:pt x="10494" y="9969"/>
                </a:moveTo>
                <a:cubicBezTo>
                  <a:pt x="10587" y="10124"/>
                  <a:pt x="10710" y="10278"/>
                  <a:pt x="10864" y="10401"/>
                </a:cubicBezTo>
                <a:lnTo>
                  <a:pt x="7655" y="12253"/>
                </a:lnTo>
                <a:cubicBezTo>
                  <a:pt x="7593" y="12099"/>
                  <a:pt x="7531" y="11944"/>
                  <a:pt x="7408" y="11821"/>
                </a:cubicBezTo>
                <a:lnTo>
                  <a:pt x="7377" y="11790"/>
                </a:lnTo>
                <a:lnTo>
                  <a:pt x="10494" y="9969"/>
                </a:lnTo>
                <a:close/>
                <a:moveTo>
                  <a:pt x="6544" y="11821"/>
                </a:moveTo>
                <a:cubicBezTo>
                  <a:pt x="6914" y="11852"/>
                  <a:pt x="7223" y="12099"/>
                  <a:pt x="7254" y="12469"/>
                </a:cubicBezTo>
                <a:cubicBezTo>
                  <a:pt x="7315" y="12901"/>
                  <a:pt x="6976" y="13302"/>
                  <a:pt x="6544" y="13302"/>
                </a:cubicBezTo>
                <a:cubicBezTo>
                  <a:pt x="6112" y="13271"/>
                  <a:pt x="5772" y="12901"/>
                  <a:pt x="5803" y="12469"/>
                </a:cubicBezTo>
                <a:cubicBezTo>
                  <a:pt x="5865" y="12099"/>
                  <a:pt x="6173" y="11852"/>
                  <a:pt x="6544" y="11821"/>
                </a:cubicBezTo>
                <a:close/>
                <a:moveTo>
                  <a:pt x="6528" y="1"/>
                </a:moveTo>
                <a:cubicBezTo>
                  <a:pt x="6027" y="1"/>
                  <a:pt x="5525" y="310"/>
                  <a:pt x="5402" y="927"/>
                </a:cubicBezTo>
                <a:lnTo>
                  <a:pt x="2007" y="2902"/>
                </a:lnTo>
                <a:cubicBezTo>
                  <a:pt x="1870" y="2856"/>
                  <a:pt x="1738" y="2835"/>
                  <a:pt x="1611" y="2835"/>
                </a:cubicBezTo>
                <a:cubicBezTo>
                  <a:pt x="624" y="2835"/>
                  <a:pt x="17" y="4108"/>
                  <a:pt x="865" y="4846"/>
                </a:cubicBezTo>
                <a:lnTo>
                  <a:pt x="865" y="8580"/>
                </a:lnTo>
                <a:cubicBezTo>
                  <a:pt x="1" y="9229"/>
                  <a:pt x="464" y="10586"/>
                  <a:pt x="1544" y="10648"/>
                </a:cubicBezTo>
                <a:cubicBezTo>
                  <a:pt x="1606" y="10648"/>
                  <a:pt x="1668" y="10617"/>
                  <a:pt x="1760" y="10617"/>
                </a:cubicBezTo>
                <a:lnTo>
                  <a:pt x="5402" y="12716"/>
                </a:lnTo>
                <a:cubicBezTo>
                  <a:pt x="5525" y="13333"/>
                  <a:pt x="6027" y="13642"/>
                  <a:pt x="6528" y="13642"/>
                </a:cubicBezTo>
                <a:cubicBezTo>
                  <a:pt x="7030" y="13642"/>
                  <a:pt x="7531" y="13333"/>
                  <a:pt x="7655" y="12716"/>
                </a:cubicBezTo>
                <a:lnTo>
                  <a:pt x="11296" y="10617"/>
                </a:lnTo>
                <a:cubicBezTo>
                  <a:pt x="11358" y="10617"/>
                  <a:pt x="11451" y="10648"/>
                  <a:pt x="11512" y="10648"/>
                </a:cubicBezTo>
                <a:cubicBezTo>
                  <a:pt x="12593" y="10586"/>
                  <a:pt x="13025" y="9229"/>
                  <a:pt x="12191" y="8580"/>
                </a:cubicBezTo>
                <a:lnTo>
                  <a:pt x="12191" y="4846"/>
                </a:lnTo>
                <a:cubicBezTo>
                  <a:pt x="12469" y="4630"/>
                  <a:pt x="12654" y="4291"/>
                  <a:pt x="12654" y="3951"/>
                </a:cubicBezTo>
                <a:cubicBezTo>
                  <a:pt x="12654" y="3288"/>
                  <a:pt x="12126" y="2801"/>
                  <a:pt x="11522" y="2801"/>
                </a:cubicBezTo>
                <a:cubicBezTo>
                  <a:pt x="11367" y="2801"/>
                  <a:pt x="11207" y="2833"/>
                  <a:pt x="11050" y="2902"/>
                </a:cubicBezTo>
                <a:lnTo>
                  <a:pt x="7655" y="927"/>
                </a:lnTo>
                <a:cubicBezTo>
                  <a:pt x="7531" y="310"/>
                  <a:pt x="7030" y="1"/>
                  <a:pt x="652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nvGrpSpPr>
          <p:cNvPr id="13402" name="Google Shape;13402;p25"/>
          <p:cNvGrpSpPr/>
          <p:nvPr/>
        </p:nvGrpSpPr>
        <p:grpSpPr>
          <a:xfrm>
            <a:off x="7735586" y="3984217"/>
            <a:ext cx="358775" cy="344900"/>
            <a:chOff x="1008188" y="1921956"/>
            <a:chExt cx="358775" cy="344900"/>
          </a:xfrm>
        </p:grpSpPr>
        <p:sp>
          <p:nvSpPr>
            <p:cNvPr id="13403" name="Google Shape;13403;p25"/>
            <p:cNvSpPr/>
            <p:nvPr/>
          </p:nvSpPr>
          <p:spPr>
            <a:xfrm>
              <a:off x="1118513" y="1960531"/>
              <a:ext cx="10050" cy="21625"/>
            </a:xfrm>
            <a:custGeom>
              <a:avLst/>
              <a:gdLst/>
              <a:ahLst/>
              <a:cxnLst/>
              <a:rect l="l" t="t" r="r" b="b"/>
              <a:pathLst>
                <a:path w="402" h="865" extrusionOk="0">
                  <a:moveTo>
                    <a:pt x="186" y="0"/>
                  </a:moveTo>
                  <a:cubicBezTo>
                    <a:pt x="93" y="0"/>
                    <a:pt x="0" y="93"/>
                    <a:pt x="0" y="185"/>
                  </a:cubicBezTo>
                  <a:lnTo>
                    <a:pt x="0" y="648"/>
                  </a:lnTo>
                  <a:cubicBezTo>
                    <a:pt x="0" y="772"/>
                    <a:pt x="93" y="864"/>
                    <a:pt x="186" y="864"/>
                  </a:cubicBezTo>
                  <a:cubicBezTo>
                    <a:pt x="309" y="864"/>
                    <a:pt x="402" y="772"/>
                    <a:pt x="402" y="648"/>
                  </a:cubicBezTo>
                  <a:lnTo>
                    <a:pt x="402" y="185"/>
                  </a:lnTo>
                  <a:cubicBezTo>
                    <a:pt x="402" y="93"/>
                    <a:pt x="309" y="0"/>
                    <a:pt x="1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404" name="Google Shape;13404;p25"/>
            <p:cNvSpPr/>
            <p:nvPr/>
          </p:nvSpPr>
          <p:spPr>
            <a:xfrm>
              <a:off x="1245813" y="1960531"/>
              <a:ext cx="10050" cy="21625"/>
            </a:xfrm>
            <a:custGeom>
              <a:avLst/>
              <a:gdLst/>
              <a:ahLst/>
              <a:cxnLst/>
              <a:rect l="l" t="t" r="r" b="b"/>
              <a:pathLst>
                <a:path w="402" h="865" extrusionOk="0">
                  <a:moveTo>
                    <a:pt x="186" y="0"/>
                  </a:moveTo>
                  <a:cubicBezTo>
                    <a:pt x="93" y="0"/>
                    <a:pt x="1" y="93"/>
                    <a:pt x="1" y="185"/>
                  </a:cubicBezTo>
                  <a:lnTo>
                    <a:pt x="1" y="648"/>
                  </a:lnTo>
                  <a:cubicBezTo>
                    <a:pt x="1" y="772"/>
                    <a:pt x="62" y="864"/>
                    <a:pt x="186" y="864"/>
                  </a:cubicBezTo>
                  <a:cubicBezTo>
                    <a:pt x="309" y="864"/>
                    <a:pt x="402" y="772"/>
                    <a:pt x="402" y="648"/>
                  </a:cubicBezTo>
                  <a:lnTo>
                    <a:pt x="402" y="185"/>
                  </a:lnTo>
                  <a:cubicBezTo>
                    <a:pt x="371" y="93"/>
                    <a:pt x="309" y="0"/>
                    <a:pt x="1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405" name="Google Shape;13405;p25"/>
            <p:cNvSpPr/>
            <p:nvPr/>
          </p:nvSpPr>
          <p:spPr>
            <a:xfrm>
              <a:off x="1164438" y="1970906"/>
              <a:ext cx="44925" cy="17025"/>
            </a:xfrm>
            <a:custGeom>
              <a:avLst/>
              <a:gdLst/>
              <a:ahLst/>
              <a:cxnLst/>
              <a:rect l="l" t="t" r="r" b="b"/>
              <a:pathLst>
                <a:path w="1797" h="681" extrusionOk="0">
                  <a:moveTo>
                    <a:pt x="279" y="1"/>
                  </a:moveTo>
                  <a:cubicBezTo>
                    <a:pt x="137" y="1"/>
                    <a:pt x="1" y="196"/>
                    <a:pt x="139" y="357"/>
                  </a:cubicBezTo>
                  <a:cubicBezTo>
                    <a:pt x="339" y="573"/>
                    <a:pt x="617" y="681"/>
                    <a:pt x="898" y="681"/>
                  </a:cubicBezTo>
                  <a:cubicBezTo>
                    <a:pt x="1180" y="681"/>
                    <a:pt x="1466" y="573"/>
                    <a:pt x="1682" y="357"/>
                  </a:cubicBezTo>
                  <a:cubicBezTo>
                    <a:pt x="1796" y="196"/>
                    <a:pt x="1655" y="1"/>
                    <a:pt x="1511" y="1"/>
                  </a:cubicBezTo>
                  <a:cubicBezTo>
                    <a:pt x="1462" y="1"/>
                    <a:pt x="1412" y="24"/>
                    <a:pt x="1373" y="79"/>
                  </a:cubicBezTo>
                  <a:cubicBezTo>
                    <a:pt x="1250" y="218"/>
                    <a:pt x="1080" y="287"/>
                    <a:pt x="906" y="287"/>
                  </a:cubicBezTo>
                  <a:cubicBezTo>
                    <a:pt x="733" y="287"/>
                    <a:pt x="555" y="218"/>
                    <a:pt x="416" y="79"/>
                  </a:cubicBezTo>
                  <a:cubicBezTo>
                    <a:pt x="377" y="24"/>
                    <a:pt x="327" y="1"/>
                    <a:pt x="2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406" name="Google Shape;13406;p25"/>
            <p:cNvSpPr/>
            <p:nvPr/>
          </p:nvSpPr>
          <p:spPr>
            <a:xfrm>
              <a:off x="1179463" y="2155331"/>
              <a:ext cx="15450" cy="15650"/>
            </a:xfrm>
            <a:custGeom>
              <a:avLst/>
              <a:gdLst/>
              <a:ahLst/>
              <a:cxnLst/>
              <a:rect l="l" t="t" r="r" b="b"/>
              <a:pathLst>
                <a:path w="618" h="626" extrusionOk="0">
                  <a:moveTo>
                    <a:pt x="309" y="1"/>
                  </a:moveTo>
                  <a:cubicBezTo>
                    <a:pt x="155" y="1"/>
                    <a:pt x="0" y="109"/>
                    <a:pt x="0" y="325"/>
                  </a:cubicBezTo>
                  <a:cubicBezTo>
                    <a:pt x="0" y="525"/>
                    <a:pt x="155" y="626"/>
                    <a:pt x="309" y="626"/>
                  </a:cubicBezTo>
                  <a:cubicBezTo>
                    <a:pt x="463" y="626"/>
                    <a:pt x="618" y="525"/>
                    <a:pt x="618" y="325"/>
                  </a:cubicBezTo>
                  <a:cubicBezTo>
                    <a:pt x="618" y="109"/>
                    <a:pt x="463" y="1"/>
                    <a:pt x="3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407" name="Google Shape;13407;p25"/>
            <p:cNvSpPr/>
            <p:nvPr/>
          </p:nvSpPr>
          <p:spPr>
            <a:xfrm>
              <a:off x="1008188" y="1921956"/>
              <a:ext cx="358775" cy="344900"/>
            </a:xfrm>
            <a:custGeom>
              <a:avLst/>
              <a:gdLst/>
              <a:ahLst/>
              <a:cxnLst/>
              <a:rect l="l" t="t" r="r" b="b"/>
              <a:pathLst>
                <a:path w="14351" h="13796" extrusionOk="0">
                  <a:moveTo>
                    <a:pt x="12959" y="3856"/>
                  </a:moveTo>
                  <a:cubicBezTo>
                    <a:pt x="13952" y="3856"/>
                    <a:pt x="13961" y="5343"/>
                    <a:pt x="12987" y="5343"/>
                  </a:cubicBezTo>
                  <a:cubicBezTo>
                    <a:pt x="12959" y="5343"/>
                    <a:pt x="12930" y="5342"/>
                    <a:pt x="12900" y="5339"/>
                  </a:cubicBezTo>
                  <a:lnTo>
                    <a:pt x="4506" y="5339"/>
                  </a:lnTo>
                  <a:cubicBezTo>
                    <a:pt x="4492" y="5336"/>
                    <a:pt x="4479" y="5334"/>
                    <a:pt x="4467" y="5334"/>
                  </a:cubicBezTo>
                  <a:cubicBezTo>
                    <a:pt x="4272" y="5334"/>
                    <a:pt x="4272" y="5745"/>
                    <a:pt x="4467" y="5745"/>
                  </a:cubicBezTo>
                  <a:cubicBezTo>
                    <a:pt x="4479" y="5745"/>
                    <a:pt x="4492" y="5744"/>
                    <a:pt x="4506" y="5740"/>
                  </a:cubicBezTo>
                  <a:lnTo>
                    <a:pt x="12684" y="5740"/>
                  </a:lnTo>
                  <a:lnTo>
                    <a:pt x="11666" y="12437"/>
                  </a:lnTo>
                  <a:cubicBezTo>
                    <a:pt x="11573" y="12993"/>
                    <a:pt x="11080" y="13363"/>
                    <a:pt x="10555" y="13363"/>
                  </a:cubicBezTo>
                  <a:lnTo>
                    <a:pt x="3765" y="13363"/>
                  </a:lnTo>
                  <a:cubicBezTo>
                    <a:pt x="3210" y="13363"/>
                    <a:pt x="2747" y="12993"/>
                    <a:pt x="2654" y="12437"/>
                  </a:cubicBezTo>
                  <a:lnTo>
                    <a:pt x="1636" y="5771"/>
                  </a:lnTo>
                  <a:lnTo>
                    <a:pt x="3673" y="5771"/>
                  </a:lnTo>
                  <a:cubicBezTo>
                    <a:pt x="3858" y="5709"/>
                    <a:pt x="3858" y="5432"/>
                    <a:pt x="3673" y="5370"/>
                  </a:cubicBezTo>
                  <a:lnTo>
                    <a:pt x="1420" y="5370"/>
                  </a:lnTo>
                  <a:cubicBezTo>
                    <a:pt x="401" y="5370"/>
                    <a:pt x="401" y="3858"/>
                    <a:pt x="1420" y="3858"/>
                  </a:cubicBezTo>
                  <a:lnTo>
                    <a:pt x="12900" y="3858"/>
                  </a:lnTo>
                  <a:cubicBezTo>
                    <a:pt x="12920" y="3857"/>
                    <a:pt x="12940" y="3856"/>
                    <a:pt x="12959" y="3856"/>
                  </a:cubicBezTo>
                  <a:close/>
                  <a:moveTo>
                    <a:pt x="3642" y="0"/>
                  </a:moveTo>
                  <a:cubicBezTo>
                    <a:pt x="2963" y="0"/>
                    <a:pt x="2376" y="432"/>
                    <a:pt x="2130" y="1049"/>
                  </a:cubicBezTo>
                  <a:lnTo>
                    <a:pt x="1265" y="3487"/>
                  </a:lnTo>
                  <a:cubicBezTo>
                    <a:pt x="0" y="3703"/>
                    <a:pt x="0" y="5463"/>
                    <a:pt x="1235" y="5740"/>
                  </a:cubicBezTo>
                  <a:lnTo>
                    <a:pt x="2253" y="12499"/>
                  </a:lnTo>
                  <a:cubicBezTo>
                    <a:pt x="2376" y="13240"/>
                    <a:pt x="3025" y="13764"/>
                    <a:pt x="3765" y="13795"/>
                  </a:cubicBezTo>
                  <a:lnTo>
                    <a:pt x="10555" y="13795"/>
                  </a:lnTo>
                  <a:cubicBezTo>
                    <a:pt x="11296" y="13764"/>
                    <a:pt x="11913" y="13240"/>
                    <a:pt x="12067" y="12530"/>
                  </a:cubicBezTo>
                  <a:lnTo>
                    <a:pt x="13086" y="5740"/>
                  </a:lnTo>
                  <a:cubicBezTo>
                    <a:pt x="14351" y="5493"/>
                    <a:pt x="14320" y="3703"/>
                    <a:pt x="13055" y="3487"/>
                  </a:cubicBezTo>
                  <a:lnTo>
                    <a:pt x="12160" y="1049"/>
                  </a:lnTo>
                  <a:cubicBezTo>
                    <a:pt x="11944" y="432"/>
                    <a:pt x="11326" y="0"/>
                    <a:pt x="10678" y="0"/>
                  </a:cubicBezTo>
                  <a:lnTo>
                    <a:pt x="9567" y="0"/>
                  </a:lnTo>
                  <a:cubicBezTo>
                    <a:pt x="9475" y="0"/>
                    <a:pt x="9382" y="93"/>
                    <a:pt x="9382" y="216"/>
                  </a:cubicBezTo>
                  <a:cubicBezTo>
                    <a:pt x="9382" y="309"/>
                    <a:pt x="9475" y="401"/>
                    <a:pt x="9567" y="401"/>
                  </a:cubicBezTo>
                  <a:lnTo>
                    <a:pt x="10678" y="401"/>
                  </a:lnTo>
                  <a:cubicBezTo>
                    <a:pt x="11172" y="401"/>
                    <a:pt x="11604" y="710"/>
                    <a:pt x="11789" y="1173"/>
                  </a:cubicBezTo>
                  <a:lnTo>
                    <a:pt x="12623" y="3487"/>
                  </a:lnTo>
                  <a:lnTo>
                    <a:pt x="1698" y="3487"/>
                  </a:lnTo>
                  <a:lnTo>
                    <a:pt x="2531" y="1204"/>
                  </a:lnTo>
                  <a:cubicBezTo>
                    <a:pt x="2685" y="741"/>
                    <a:pt x="3148" y="432"/>
                    <a:pt x="3642" y="432"/>
                  </a:cubicBezTo>
                  <a:lnTo>
                    <a:pt x="8765" y="432"/>
                  </a:lnTo>
                  <a:cubicBezTo>
                    <a:pt x="8888" y="432"/>
                    <a:pt x="8981" y="339"/>
                    <a:pt x="8981" y="216"/>
                  </a:cubicBezTo>
                  <a:cubicBezTo>
                    <a:pt x="8981" y="93"/>
                    <a:pt x="8888" y="0"/>
                    <a:pt x="87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408" name="Google Shape;13408;p25"/>
            <p:cNvSpPr/>
            <p:nvPr/>
          </p:nvSpPr>
          <p:spPr>
            <a:xfrm>
              <a:off x="1100763" y="2081306"/>
              <a:ext cx="172850" cy="156725"/>
            </a:xfrm>
            <a:custGeom>
              <a:avLst/>
              <a:gdLst/>
              <a:ahLst/>
              <a:cxnLst/>
              <a:rect l="l" t="t" r="r" b="b"/>
              <a:pathLst>
                <a:path w="6914" h="6269" extrusionOk="0">
                  <a:moveTo>
                    <a:pt x="3566" y="1737"/>
                  </a:moveTo>
                  <a:cubicBezTo>
                    <a:pt x="3807" y="1737"/>
                    <a:pt x="4041" y="1821"/>
                    <a:pt x="4229" y="1928"/>
                  </a:cubicBezTo>
                  <a:lnTo>
                    <a:pt x="4259" y="1928"/>
                  </a:lnTo>
                  <a:cubicBezTo>
                    <a:pt x="4043" y="2144"/>
                    <a:pt x="3766" y="2267"/>
                    <a:pt x="3457" y="2267"/>
                  </a:cubicBezTo>
                  <a:cubicBezTo>
                    <a:pt x="3179" y="2267"/>
                    <a:pt x="2902" y="2144"/>
                    <a:pt x="2686" y="1928"/>
                  </a:cubicBezTo>
                  <a:cubicBezTo>
                    <a:pt x="2902" y="1804"/>
                    <a:pt x="3179" y="1743"/>
                    <a:pt x="3457" y="1743"/>
                  </a:cubicBezTo>
                  <a:cubicBezTo>
                    <a:pt x="3494" y="1739"/>
                    <a:pt x="3530" y="1737"/>
                    <a:pt x="3566" y="1737"/>
                  </a:cubicBezTo>
                  <a:close/>
                  <a:moveTo>
                    <a:pt x="1853" y="3348"/>
                  </a:moveTo>
                  <a:cubicBezTo>
                    <a:pt x="2470" y="3502"/>
                    <a:pt x="2809" y="4119"/>
                    <a:pt x="2655" y="4705"/>
                  </a:cubicBezTo>
                  <a:cubicBezTo>
                    <a:pt x="2531" y="4613"/>
                    <a:pt x="2439" y="4520"/>
                    <a:pt x="2346" y="4428"/>
                  </a:cubicBezTo>
                  <a:cubicBezTo>
                    <a:pt x="2045" y="4127"/>
                    <a:pt x="1862" y="3738"/>
                    <a:pt x="1853" y="3348"/>
                  </a:cubicBezTo>
                  <a:close/>
                  <a:moveTo>
                    <a:pt x="5031" y="3317"/>
                  </a:moveTo>
                  <a:lnTo>
                    <a:pt x="5031" y="3317"/>
                  </a:lnTo>
                  <a:cubicBezTo>
                    <a:pt x="5062" y="3872"/>
                    <a:pt x="4753" y="4397"/>
                    <a:pt x="4259" y="4705"/>
                  </a:cubicBezTo>
                  <a:cubicBezTo>
                    <a:pt x="4167" y="4335"/>
                    <a:pt x="4259" y="3934"/>
                    <a:pt x="4476" y="3656"/>
                  </a:cubicBezTo>
                  <a:cubicBezTo>
                    <a:pt x="4599" y="3502"/>
                    <a:pt x="4753" y="3409"/>
                    <a:pt x="4938" y="3347"/>
                  </a:cubicBezTo>
                  <a:lnTo>
                    <a:pt x="5031" y="3317"/>
                  </a:lnTo>
                  <a:close/>
                  <a:moveTo>
                    <a:pt x="4969" y="848"/>
                  </a:moveTo>
                  <a:lnTo>
                    <a:pt x="4969" y="848"/>
                  </a:lnTo>
                  <a:cubicBezTo>
                    <a:pt x="5216" y="1187"/>
                    <a:pt x="5340" y="1588"/>
                    <a:pt x="5340" y="1990"/>
                  </a:cubicBezTo>
                  <a:lnTo>
                    <a:pt x="5340" y="2113"/>
                  </a:lnTo>
                  <a:cubicBezTo>
                    <a:pt x="5340" y="2206"/>
                    <a:pt x="5370" y="2267"/>
                    <a:pt x="5463" y="2298"/>
                  </a:cubicBezTo>
                  <a:lnTo>
                    <a:pt x="5556" y="2360"/>
                  </a:lnTo>
                  <a:cubicBezTo>
                    <a:pt x="5895" y="2545"/>
                    <a:pt x="6173" y="2884"/>
                    <a:pt x="6358" y="3255"/>
                  </a:cubicBezTo>
                  <a:cubicBezTo>
                    <a:pt x="6265" y="3193"/>
                    <a:pt x="6204" y="3131"/>
                    <a:pt x="6111" y="3101"/>
                  </a:cubicBezTo>
                  <a:cubicBezTo>
                    <a:pt x="5816" y="2930"/>
                    <a:pt x="5532" y="2856"/>
                    <a:pt x="5270" y="2856"/>
                  </a:cubicBezTo>
                  <a:cubicBezTo>
                    <a:pt x="3783" y="2856"/>
                    <a:pt x="3009" y="5248"/>
                    <a:pt x="4846" y="5878"/>
                  </a:cubicBezTo>
                  <a:cubicBezTo>
                    <a:pt x="4756" y="5891"/>
                    <a:pt x="4667" y="5897"/>
                    <a:pt x="4579" y="5897"/>
                  </a:cubicBezTo>
                  <a:cubicBezTo>
                    <a:pt x="4248" y="5897"/>
                    <a:pt x="3935" y="5809"/>
                    <a:pt x="3642" y="5662"/>
                  </a:cubicBezTo>
                  <a:lnTo>
                    <a:pt x="3550" y="5600"/>
                  </a:lnTo>
                  <a:cubicBezTo>
                    <a:pt x="3519" y="5569"/>
                    <a:pt x="3480" y="5554"/>
                    <a:pt x="3442" y="5554"/>
                  </a:cubicBezTo>
                  <a:cubicBezTo>
                    <a:pt x="3403" y="5554"/>
                    <a:pt x="3364" y="5569"/>
                    <a:pt x="3334" y="5600"/>
                  </a:cubicBezTo>
                  <a:lnTo>
                    <a:pt x="3272" y="5662"/>
                  </a:lnTo>
                  <a:cubicBezTo>
                    <a:pt x="2979" y="5809"/>
                    <a:pt x="2647" y="5897"/>
                    <a:pt x="2323" y="5897"/>
                  </a:cubicBezTo>
                  <a:cubicBezTo>
                    <a:pt x="2237" y="5897"/>
                    <a:pt x="2152" y="5891"/>
                    <a:pt x="2068" y="5878"/>
                  </a:cubicBezTo>
                  <a:cubicBezTo>
                    <a:pt x="2161" y="5847"/>
                    <a:pt x="2253" y="5816"/>
                    <a:pt x="2346" y="5755"/>
                  </a:cubicBezTo>
                  <a:cubicBezTo>
                    <a:pt x="3704" y="4983"/>
                    <a:pt x="3148" y="2884"/>
                    <a:pt x="1574" y="2884"/>
                  </a:cubicBezTo>
                  <a:cubicBezTo>
                    <a:pt x="1204" y="2884"/>
                    <a:pt x="834" y="3039"/>
                    <a:pt x="556" y="3286"/>
                  </a:cubicBezTo>
                  <a:cubicBezTo>
                    <a:pt x="710" y="2884"/>
                    <a:pt x="1019" y="2576"/>
                    <a:pt x="1358" y="2360"/>
                  </a:cubicBezTo>
                  <a:lnTo>
                    <a:pt x="1389" y="2329"/>
                  </a:lnTo>
                  <a:lnTo>
                    <a:pt x="1451" y="2267"/>
                  </a:lnTo>
                  <a:cubicBezTo>
                    <a:pt x="1513" y="2236"/>
                    <a:pt x="1544" y="2175"/>
                    <a:pt x="1574" y="2113"/>
                  </a:cubicBezTo>
                  <a:lnTo>
                    <a:pt x="1574" y="1990"/>
                  </a:lnTo>
                  <a:cubicBezTo>
                    <a:pt x="1544" y="1588"/>
                    <a:pt x="1698" y="1187"/>
                    <a:pt x="1945" y="848"/>
                  </a:cubicBezTo>
                  <a:lnTo>
                    <a:pt x="1945" y="848"/>
                  </a:lnTo>
                  <a:cubicBezTo>
                    <a:pt x="1914" y="940"/>
                    <a:pt x="1914" y="1033"/>
                    <a:pt x="1914" y="1125"/>
                  </a:cubicBezTo>
                  <a:cubicBezTo>
                    <a:pt x="1914" y="1372"/>
                    <a:pt x="1976" y="1650"/>
                    <a:pt x="2099" y="1866"/>
                  </a:cubicBezTo>
                  <a:cubicBezTo>
                    <a:pt x="2346" y="2298"/>
                    <a:pt x="2778" y="2607"/>
                    <a:pt x="3272" y="2668"/>
                  </a:cubicBezTo>
                  <a:lnTo>
                    <a:pt x="3642" y="2668"/>
                  </a:lnTo>
                  <a:cubicBezTo>
                    <a:pt x="4136" y="2607"/>
                    <a:pt x="4568" y="2298"/>
                    <a:pt x="4815" y="1866"/>
                  </a:cubicBezTo>
                  <a:cubicBezTo>
                    <a:pt x="4938" y="1650"/>
                    <a:pt x="5000" y="1372"/>
                    <a:pt x="5000" y="1125"/>
                  </a:cubicBezTo>
                  <a:cubicBezTo>
                    <a:pt x="5000" y="1033"/>
                    <a:pt x="4969" y="940"/>
                    <a:pt x="4969" y="848"/>
                  </a:cubicBezTo>
                  <a:close/>
                  <a:moveTo>
                    <a:pt x="2329" y="1"/>
                  </a:moveTo>
                  <a:cubicBezTo>
                    <a:pt x="2281" y="1"/>
                    <a:pt x="2233" y="14"/>
                    <a:pt x="2192" y="45"/>
                  </a:cubicBezTo>
                  <a:cubicBezTo>
                    <a:pt x="1544" y="477"/>
                    <a:pt x="1142" y="1187"/>
                    <a:pt x="1142" y="1990"/>
                  </a:cubicBezTo>
                  <a:cubicBezTo>
                    <a:pt x="494" y="2360"/>
                    <a:pt x="62" y="3070"/>
                    <a:pt x="31" y="3841"/>
                  </a:cubicBezTo>
                  <a:cubicBezTo>
                    <a:pt x="1" y="3903"/>
                    <a:pt x="31" y="3965"/>
                    <a:pt x="93" y="4026"/>
                  </a:cubicBezTo>
                  <a:lnTo>
                    <a:pt x="93" y="4057"/>
                  </a:lnTo>
                  <a:cubicBezTo>
                    <a:pt x="124" y="4088"/>
                    <a:pt x="186" y="4119"/>
                    <a:pt x="278" y="4119"/>
                  </a:cubicBezTo>
                  <a:cubicBezTo>
                    <a:pt x="371" y="4119"/>
                    <a:pt x="494" y="4057"/>
                    <a:pt x="525" y="3965"/>
                  </a:cubicBezTo>
                  <a:cubicBezTo>
                    <a:pt x="618" y="3749"/>
                    <a:pt x="772" y="3563"/>
                    <a:pt x="988" y="3440"/>
                  </a:cubicBezTo>
                  <a:cubicBezTo>
                    <a:pt x="1142" y="3347"/>
                    <a:pt x="1297" y="3286"/>
                    <a:pt x="1451" y="3286"/>
                  </a:cubicBezTo>
                  <a:lnTo>
                    <a:pt x="1451" y="3317"/>
                  </a:lnTo>
                  <a:cubicBezTo>
                    <a:pt x="1451" y="3841"/>
                    <a:pt x="1667" y="4335"/>
                    <a:pt x="2037" y="4705"/>
                  </a:cubicBezTo>
                  <a:cubicBezTo>
                    <a:pt x="2161" y="4860"/>
                    <a:pt x="2315" y="4952"/>
                    <a:pt x="2500" y="5045"/>
                  </a:cubicBezTo>
                  <a:cubicBezTo>
                    <a:pt x="2408" y="5199"/>
                    <a:pt x="2284" y="5292"/>
                    <a:pt x="2130" y="5384"/>
                  </a:cubicBezTo>
                  <a:cubicBezTo>
                    <a:pt x="1914" y="5508"/>
                    <a:pt x="1667" y="5539"/>
                    <a:pt x="1451" y="5539"/>
                  </a:cubicBezTo>
                  <a:cubicBezTo>
                    <a:pt x="1431" y="5535"/>
                    <a:pt x="1411" y="5533"/>
                    <a:pt x="1392" y="5533"/>
                  </a:cubicBezTo>
                  <a:cubicBezTo>
                    <a:pt x="1266" y="5533"/>
                    <a:pt x="1169" y="5617"/>
                    <a:pt x="1142" y="5724"/>
                  </a:cubicBezTo>
                  <a:cubicBezTo>
                    <a:pt x="1112" y="5847"/>
                    <a:pt x="1173" y="5971"/>
                    <a:pt x="1297" y="6032"/>
                  </a:cubicBezTo>
                  <a:cubicBezTo>
                    <a:pt x="1614" y="6191"/>
                    <a:pt x="1958" y="6269"/>
                    <a:pt x="2305" y="6269"/>
                  </a:cubicBezTo>
                  <a:cubicBezTo>
                    <a:pt x="2699" y="6269"/>
                    <a:pt x="3095" y="6168"/>
                    <a:pt x="3457" y="5971"/>
                  </a:cubicBezTo>
                  <a:cubicBezTo>
                    <a:pt x="3802" y="6168"/>
                    <a:pt x="4200" y="6269"/>
                    <a:pt x="4599" y="6269"/>
                  </a:cubicBezTo>
                  <a:cubicBezTo>
                    <a:pt x="4949" y="6269"/>
                    <a:pt x="5300" y="6191"/>
                    <a:pt x="5617" y="6032"/>
                  </a:cubicBezTo>
                  <a:cubicBezTo>
                    <a:pt x="5710" y="5971"/>
                    <a:pt x="5772" y="5847"/>
                    <a:pt x="5741" y="5724"/>
                  </a:cubicBezTo>
                  <a:cubicBezTo>
                    <a:pt x="5714" y="5617"/>
                    <a:pt x="5617" y="5533"/>
                    <a:pt x="5512" y="5533"/>
                  </a:cubicBezTo>
                  <a:cubicBezTo>
                    <a:pt x="5496" y="5533"/>
                    <a:pt x="5479" y="5535"/>
                    <a:pt x="5463" y="5539"/>
                  </a:cubicBezTo>
                  <a:cubicBezTo>
                    <a:pt x="5216" y="5539"/>
                    <a:pt x="4969" y="5508"/>
                    <a:pt x="4784" y="5384"/>
                  </a:cubicBezTo>
                  <a:cubicBezTo>
                    <a:pt x="4630" y="5292"/>
                    <a:pt x="4506" y="5199"/>
                    <a:pt x="4414" y="5045"/>
                  </a:cubicBezTo>
                  <a:cubicBezTo>
                    <a:pt x="5062" y="4705"/>
                    <a:pt x="5463" y="4026"/>
                    <a:pt x="5463" y="3317"/>
                  </a:cubicBezTo>
                  <a:lnTo>
                    <a:pt x="5463" y="3255"/>
                  </a:lnTo>
                  <a:cubicBezTo>
                    <a:pt x="5617" y="3286"/>
                    <a:pt x="5772" y="3317"/>
                    <a:pt x="5926" y="3409"/>
                  </a:cubicBezTo>
                  <a:cubicBezTo>
                    <a:pt x="6111" y="3533"/>
                    <a:pt x="6296" y="3718"/>
                    <a:pt x="6389" y="3934"/>
                  </a:cubicBezTo>
                  <a:cubicBezTo>
                    <a:pt x="6420" y="4026"/>
                    <a:pt x="6512" y="4088"/>
                    <a:pt x="6636" y="4088"/>
                  </a:cubicBezTo>
                  <a:cubicBezTo>
                    <a:pt x="6698" y="4088"/>
                    <a:pt x="6759" y="4057"/>
                    <a:pt x="6821" y="4026"/>
                  </a:cubicBezTo>
                  <a:cubicBezTo>
                    <a:pt x="6883" y="3965"/>
                    <a:pt x="6914" y="3903"/>
                    <a:pt x="6914" y="3810"/>
                  </a:cubicBezTo>
                  <a:cubicBezTo>
                    <a:pt x="6852" y="3039"/>
                    <a:pt x="6420" y="2360"/>
                    <a:pt x="5772" y="1990"/>
                  </a:cubicBezTo>
                  <a:cubicBezTo>
                    <a:pt x="5772" y="1187"/>
                    <a:pt x="5370" y="477"/>
                    <a:pt x="4722" y="45"/>
                  </a:cubicBezTo>
                  <a:cubicBezTo>
                    <a:pt x="4681" y="14"/>
                    <a:pt x="4633" y="1"/>
                    <a:pt x="4585" y="1"/>
                  </a:cubicBezTo>
                  <a:cubicBezTo>
                    <a:pt x="4489" y="1"/>
                    <a:pt x="4393" y="56"/>
                    <a:pt x="4352" y="138"/>
                  </a:cubicBezTo>
                  <a:cubicBezTo>
                    <a:pt x="4290" y="230"/>
                    <a:pt x="4321" y="354"/>
                    <a:pt x="4383" y="416"/>
                  </a:cubicBezTo>
                  <a:cubicBezTo>
                    <a:pt x="4506" y="632"/>
                    <a:pt x="4599" y="848"/>
                    <a:pt x="4599" y="1095"/>
                  </a:cubicBezTo>
                  <a:cubicBezTo>
                    <a:pt x="4599" y="1280"/>
                    <a:pt x="4568" y="1434"/>
                    <a:pt x="4476" y="1588"/>
                  </a:cubicBezTo>
                  <a:cubicBezTo>
                    <a:pt x="4167" y="1403"/>
                    <a:pt x="3827" y="1311"/>
                    <a:pt x="3457" y="1311"/>
                  </a:cubicBezTo>
                  <a:cubicBezTo>
                    <a:pt x="3087" y="1311"/>
                    <a:pt x="2747" y="1403"/>
                    <a:pt x="2439" y="1588"/>
                  </a:cubicBezTo>
                  <a:cubicBezTo>
                    <a:pt x="2253" y="1218"/>
                    <a:pt x="2284" y="755"/>
                    <a:pt x="2531" y="416"/>
                  </a:cubicBezTo>
                  <a:cubicBezTo>
                    <a:pt x="2593" y="354"/>
                    <a:pt x="2593" y="230"/>
                    <a:pt x="2562" y="138"/>
                  </a:cubicBezTo>
                  <a:cubicBezTo>
                    <a:pt x="2521" y="56"/>
                    <a:pt x="2425" y="1"/>
                    <a:pt x="23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sp>
        <p:nvSpPr>
          <p:cNvPr id="13409" name="Google Shape;13409;p25"/>
          <p:cNvSpPr txBox="1"/>
          <p:nvPr/>
        </p:nvSpPr>
        <p:spPr>
          <a:xfrm>
            <a:off x="1048350" y="1158650"/>
            <a:ext cx="7047300" cy="4824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1600" b="0" i="0" u="none" strike="noStrike" kern="0" cap="none" spc="0" normalizeH="0" baseline="0" noProof="0" dirty="0">
                <a:ln>
                  <a:noFill/>
                </a:ln>
                <a:solidFill>
                  <a:srgbClr val="FF0000"/>
                </a:solidFill>
                <a:effectLst/>
                <a:uLnTx/>
                <a:uFillTx/>
                <a:cs typeface="B Nazanin" panose="00000700000000000000" pitchFamily="2" charset="-78"/>
                <a:sym typeface="Arial"/>
              </a:rPr>
              <a:t>آزمایشگاه</a:t>
            </a:r>
            <a:endParaRPr kumimoji="0" sz="1600" b="0" i="0" u="none" strike="noStrike" kern="0" cap="none" spc="0" normalizeH="0" baseline="0" noProof="0" dirty="0">
              <a:ln>
                <a:noFill/>
              </a:ln>
              <a:solidFill>
                <a:srgbClr val="FF0000"/>
              </a:solidFill>
              <a:effectLst/>
              <a:uLnTx/>
              <a:uFillTx/>
              <a:cs typeface="B Nazanin" panose="00000700000000000000" pitchFamily="2" charset="-78"/>
              <a:sym typeface="Arial"/>
            </a:endParaRPr>
          </a:p>
        </p:txBody>
      </p:sp>
      <p:grpSp>
        <p:nvGrpSpPr>
          <p:cNvPr id="13410" name="Google Shape;13410;p25"/>
          <p:cNvGrpSpPr/>
          <p:nvPr/>
        </p:nvGrpSpPr>
        <p:grpSpPr>
          <a:xfrm>
            <a:off x="1744350" y="1765786"/>
            <a:ext cx="432875" cy="345275"/>
            <a:chOff x="2480288" y="2463956"/>
            <a:chExt cx="432875" cy="345275"/>
          </a:xfrm>
        </p:grpSpPr>
        <p:sp>
          <p:nvSpPr>
            <p:cNvPr id="13411" name="Google Shape;13411;p25"/>
            <p:cNvSpPr/>
            <p:nvPr/>
          </p:nvSpPr>
          <p:spPr>
            <a:xfrm>
              <a:off x="2673188" y="2611856"/>
              <a:ext cx="60975" cy="52325"/>
            </a:xfrm>
            <a:custGeom>
              <a:avLst/>
              <a:gdLst/>
              <a:ahLst/>
              <a:cxnLst/>
              <a:rect l="l" t="t" r="r" b="b"/>
              <a:pathLst>
                <a:path w="2439" h="2093" extrusionOk="0">
                  <a:moveTo>
                    <a:pt x="1402" y="422"/>
                  </a:moveTo>
                  <a:cubicBezTo>
                    <a:pt x="1560" y="422"/>
                    <a:pt x="1721" y="480"/>
                    <a:pt x="1852" y="612"/>
                  </a:cubicBezTo>
                  <a:cubicBezTo>
                    <a:pt x="2253" y="1013"/>
                    <a:pt x="1975" y="1692"/>
                    <a:pt x="1420" y="1692"/>
                  </a:cubicBezTo>
                  <a:cubicBezTo>
                    <a:pt x="1049" y="1692"/>
                    <a:pt x="772" y="1414"/>
                    <a:pt x="772" y="1044"/>
                  </a:cubicBezTo>
                  <a:cubicBezTo>
                    <a:pt x="772" y="670"/>
                    <a:pt x="1079" y="422"/>
                    <a:pt x="1402" y="422"/>
                  </a:cubicBezTo>
                  <a:close/>
                  <a:moveTo>
                    <a:pt x="1387" y="1"/>
                  </a:moveTo>
                  <a:cubicBezTo>
                    <a:pt x="1130" y="1"/>
                    <a:pt x="867" y="94"/>
                    <a:pt x="648" y="303"/>
                  </a:cubicBezTo>
                  <a:cubicBezTo>
                    <a:pt x="0" y="982"/>
                    <a:pt x="463" y="2093"/>
                    <a:pt x="1420" y="2093"/>
                  </a:cubicBezTo>
                  <a:cubicBezTo>
                    <a:pt x="1975" y="2093"/>
                    <a:pt x="2438" y="1630"/>
                    <a:pt x="2438" y="1044"/>
                  </a:cubicBezTo>
                  <a:cubicBezTo>
                    <a:pt x="2438" y="416"/>
                    <a:pt x="1927" y="1"/>
                    <a:pt x="13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412" name="Google Shape;13412;p25"/>
            <p:cNvSpPr/>
            <p:nvPr/>
          </p:nvSpPr>
          <p:spPr>
            <a:xfrm>
              <a:off x="2653113" y="2527031"/>
              <a:ext cx="110350" cy="75425"/>
            </a:xfrm>
            <a:custGeom>
              <a:avLst/>
              <a:gdLst/>
              <a:ahLst/>
              <a:cxnLst/>
              <a:rect l="l" t="t" r="r" b="b"/>
              <a:pathLst>
                <a:path w="4414" h="3017" extrusionOk="0">
                  <a:moveTo>
                    <a:pt x="2192" y="394"/>
                  </a:moveTo>
                  <a:cubicBezTo>
                    <a:pt x="2693" y="394"/>
                    <a:pt x="3195" y="486"/>
                    <a:pt x="3673" y="671"/>
                  </a:cubicBezTo>
                  <a:cubicBezTo>
                    <a:pt x="3858" y="764"/>
                    <a:pt x="3951" y="980"/>
                    <a:pt x="3889" y="1165"/>
                  </a:cubicBezTo>
                  <a:lnTo>
                    <a:pt x="3334" y="2492"/>
                  </a:lnTo>
                  <a:cubicBezTo>
                    <a:pt x="2979" y="2292"/>
                    <a:pt x="2578" y="2191"/>
                    <a:pt x="2176" y="2191"/>
                  </a:cubicBezTo>
                  <a:cubicBezTo>
                    <a:pt x="1775" y="2191"/>
                    <a:pt x="1374" y="2292"/>
                    <a:pt x="1019" y="2492"/>
                  </a:cubicBezTo>
                  <a:lnTo>
                    <a:pt x="494" y="1165"/>
                  </a:lnTo>
                  <a:cubicBezTo>
                    <a:pt x="464" y="1073"/>
                    <a:pt x="464" y="949"/>
                    <a:pt x="494" y="887"/>
                  </a:cubicBezTo>
                  <a:lnTo>
                    <a:pt x="525" y="887"/>
                  </a:lnTo>
                  <a:cubicBezTo>
                    <a:pt x="556" y="795"/>
                    <a:pt x="618" y="702"/>
                    <a:pt x="710" y="671"/>
                  </a:cubicBezTo>
                  <a:cubicBezTo>
                    <a:pt x="1189" y="486"/>
                    <a:pt x="1690" y="394"/>
                    <a:pt x="2192" y="394"/>
                  </a:cubicBezTo>
                  <a:close/>
                  <a:moveTo>
                    <a:pt x="2207" y="0"/>
                  </a:moveTo>
                  <a:cubicBezTo>
                    <a:pt x="1659" y="0"/>
                    <a:pt x="1112" y="101"/>
                    <a:pt x="587" y="301"/>
                  </a:cubicBezTo>
                  <a:cubicBezTo>
                    <a:pt x="186" y="455"/>
                    <a:pt x="1" y="918"/>
                    <a:pt x="155" y="1289"/>
                  </a:cubicBezTo>
                  <a:lnTo>
                    <a:pt x="772" y="2894"/>
                  </a:lnTo>
                  <a:cubicBezTo>
                    <a:pt x="803" y="2955"/>
                    <a:pt x="834" y="2986"/>
                    <a:pt x="896" y="3017"/>
                  </a:cubicBezTo>
                  <a:cubicBezTo>
                    <a:pt x="957" y="3017"/>
                    <a:pt x="1019" y="3017"/>
                    <a:pt x="1081" y="2986"/>
                  </a:cubicBezTo>
                  <a:cubicBezTo>
                    <a:pt x="1420" y="2724"/>
                    <a:pt x="1814" y="2593"/>
                    <a:pt x="2207" y="2593"/>
                  </a:cubicBezTo>
                  <a:cubicBezTo>
                    <a:pt x="2601" y="2593"/>
                    <a:pt x="2994" y="2724"/>
                    <a:pt x="3334" y="2986"/>
                  </a:cubicBezTo>
                  <a:cubicBezTo>
                    <a:pt x="3365" y="3007"/>
                    <a:pt x="3402" y="3017"/>
                    <a:pt x="3441" y="3017"/>
                  </a:cubicBezTo>
                  <a:cubicBezTo>
                    <a:pt x="3519" y="3017"/>
                    <a:pt x="3601" y="2976"/>
                    <a:pt x="3642" y="2894"/>
                  </a:cubicBezTo>
                  <a:lnTo>
                    <a:pt x="4260" y="1289"/>
                  </a:lnTo>
                  <a:cubicBezTo>
                    <a:pt x="4414" y="918"/>
                    <a:pt x="4229" y="455"/>
                    <a:pt x="3827" y="301"/>
                  </a:cubicBezTo>
                  <a:cubicBezTo>
                    <a:pt x="3303" y="101"/>
                    <a:pt x="2755" y="0"/>
                    <a:pt x="220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413" name="Google Shape;13413;p25"/>
            <p:cNvSpPr/>
            <p:nvPr/>
          </p:nvSpPr>
          <p:spPr>
            <a:xfrm>
              <a:off x="2596788" y="2623281"/>
              <a:ext cx="94925" cy="102350"/>
            </a:xfrm>
            <a:custGeom>
              <a:avLst/>
              <a:gdLst/>
              <a:ahLst/>
              <a:cxnLst/>
              <a:rect l="l" t="t" r="r" b="b"/>
              <a:pathLst>
                <a:path w="3797" h="4094" extrusionOk="0">
                  <a:moveTo>
                    <a:pt x="2192" y="432"/>
                  </a:moveTo>
                  <a:cubicBezTo>
                    <a:pt x="2192" y="833"/>
                    <a:pt x="2254" y="1235"/>
                    <a:pt x="2439" y="1605"/>
                  </a:cubicBezTo>
                  <a:cubicBezTo>
                    <a:pt x="2624" y="1975"/>
                    <a:pt x="2902" y="2284"/>
                    <a:pt x="3241" y="2500"/>
                  </a:cubicBezTo>
                  <a:lnTo>
                    <a:pt x="2284" y="3580"/>
                  </a:lnTo>
                  <a:cubicBezTo>
                    <a:pt x="2198" y="3649"/>
                    <a:pt x="2092" y="3690"/>
                    <a:pt x="1988" y="3690"/>
                  </a:cubicBezTo>
                  <a:cubicBezTo>
                    <a:pt x="1907" y="3690"/>
                    <a:pt x="1827" y="3665"/>
                    <a:pt x="1760" y="3611"/>
                  </a:cubicBezTo>
                  <a:cubicBezTo>
                    <a:pt x="1019" y="2932"/>
                    <a:pt x="556" y="1975"/>
                    <a:pt x="464" y="988"/>
                  </a:cubicBezTo>
                  <a:cubicBezTo>
                    <a:pt x="464" y="772"/>
                    <a:pt x="587" y="617"/>
                    <a:pt x="772" y="587"/>
                  </a:cubicBezTo>
                  <a:lnTo>
                    <a:pt x="2192" y="432"/>
                  </a:lnTo>
                  <a:close/>
                  <a:moveTo>
                    <a:pt x="2439" y="0"/>
                  </a:moveTo>
                  <a:lnTo>
                    <a:pt x="741" y="185"/>
                  </a:lnTo>
                  <a:cubicBezTo>
                    <a:pt x="556" y="185"/>
                    <a:pt x="371" y="278"/>
                    <a:pt x="217" y="432"/>
                  </a:cubicBezTo>
                  <a:cubicBezTo>
                    <a:pt x="93" y="587"/>
                    <a:pt x="1" y="803"/>
                    <a:pt x="32" y="1019"/>
                  </a:cubicBezTo>
                  <a:cubicBezTo>
                    <a:pt x="93" y="1543"/>
                    <a:pt x="248" y="2099"/>
                    <a:pt x="494" y="2593"/>
                  </a:cubicBezTo>
                  <a:cubicBezTo>
                    <a:pt x="741" y="3086"/>
                    <a:pt x="1081" y="3518"/>
                    <a:pt x="1482" y="3889"/>
                  </a:cubicBezTo>
                  <a:cubicBezTo>
                    <a:pt x="1632" y="4024"/>
                    <a:pt x="1826" y="4093"/>
                    <a:pt x="2018" y="4093"/>
                  </a:cubicBezTo>
                  <a:cubicBezTo>
                    <a:pt x="2220" y="4093"/>
                    <a:pt x="2420" y="4016"/>
                    <a:pt x="2562" y="3858"/>
                  </a:cubicBezTo>
                  <a:lnTo>
                    <a:pt x="3735" y="2562"/>
                  </a:lnTo>
                  <a:cubicBezTo>
                    <a:pt x="3797" y="2469"/>
                    <a:pt x="3766" y="2315"/>
                    <a:pt x="3673" y="2253"/>
                  </a:cubicBezTo>
                  <a:cubicBezTo>
                    <a:pt x="2902" y="1883"/>
                    <a:pt x="2500" y="1080"/>
                    <a:pt x="2655" y="247"/>
                  </a:cubicBezTo>
                  <a:cubicBezTo>
                    <a:pt x="2686" y="124"/>
                    <a:pt x="2562" y="0"/>
                    <a:pt x="24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414" name="Google Shape;13414;p25"/>
            <p:cNvSpPr/>
            <p:nvPr/>
          </p:nvSpPr>
          <p:spPr>
            <a:xfrm>
              <a:off x="2724863" y="2623931"/>
              <a:ext cx="94925" cy="102000"/>
            </a:xfrm>
            <a:custGeom>
              <a:avLst/>
              <a:gdLst/>
              <a:ahLst/>
              <a:cxnLst/>
              <a:rect l="l" t="t" r="r" b="b"/>
              <a:pathLst>
                <a:path w="3797" h="4080" extrusionOk="0">
                  <a:moveTo>
                    <a:pt x="1606" y="437"/>
                  </a:moveTo>
                  <a:lnTo>
                    <a:pt x="3025" y="561"/>
                  </a:lnTo>
                  <a:cubicBezTo>
                    <a:pt x="3210" y="591"/>
                    <a:pt x="3365" y="746"/>
                    <a:pt x="3365" y="931"/>
                  </a:cubicBezTo>
                  <a:cubicBezTo>
                    <a:pt x="3272" y="1949"/>
                    <a:pt x="2809" y="2875"/>
                    <a:pt x="2038" y="3585"/>
                  </a:cubicBezTo>
                  <a:cubicBezTo>
                    <a:pt x="1966" y="3628"/>
                    <a:pt x="1881" y="3651"/>
                    <a:pt x="1798" y="3651"/>
                  </a:cubicBezTo>
                  <a:cubicBezTo>
                    <a:pt x="1703" y="3651"/>
                    <a:pt x="1610" y="3620"/>
                    <a:pt x="1544" y="3554"/>
                  </a:cubicBezTo>
                  <a:lnTo>
                    <a:pt x="556" y="2474"/>
                  </a:lnTo>
                  <a:cubicBezTo>
                    <a:pt x="896" y="2258"/>
                    <a:pt x="1174" y="1949"/>
                    <a:pt x="1359" y="1579"/>
                  </a:cubicBezTo>
                  <a:cubicBezTo>
                    <a:pt x="1544" y="1240"/>
                    <a:pt x="1606" y="838"/>
                    <a:pt x="1606" y="437"/>
                  </a:cubicBezTo>
                  <a:close/>
                  <a:moveTo>
                    <a:pt x="1343" y="0"/>
                  </a:moveTo>
                  <a:cubicBezTo>
                    <a:pt x="1217" y="0"/>
                    <a:pt x="1146" y="111"/>
                    <a:pt x="1174" y="221"/>
                  </a:cubicBezTo>
                  <a:cubicBezTo>
                    <a:pt x="1235" y="622"/>
                    <a:pt x="1174" y="1024"/>
                    <a:pt x="988" y="1394"/>
                  </a:cubicBezTo>
                  <a:cubicBezTo>
                    <a:pt x="803" y="1733"/>
                    <a:pt x="525" y="2042"/>
                    <a:pt x="155" y="2227"/>
                  </a:cubicBezTo>
                  <a:cubicBezTo>
                    <a:pt x="32" y="2289"/>
                    <a:pt x="1" y="2443"/>
                    <a:pt x="93" y="2536"/>
                  </a:cubicBezTo>
                  <a:lnTo>
                    <a:pt x="1235" y="3801"/>
                  </a:lnTo>
                  <a:lnTo>
                    <a:pt x="1235" y="3832"/>
                  </a:lnTo>
                  <a:cubicBezTo>
                    <a:pt x="1381" y="3994"/>
                    <a:pt x="1586" y="4079"/>
                    <a:pt x="1793" y="4079"/>
                  </a:cubicBezTo>
                  <a:cubicBezTo>
                    <a:pt x="1980" y="4079"/>
                    <a:pt x="2169" y="4009"/>
                    <a:pt x="2315" y="3863"/>
                  </a:cubicBezTo>
                  <a:cubicBezTo>
                    <a:pt x="2717" y="3492"/>
                    <a:pt x="3056" y="3060"/>
                    <a:pt x="3303" y="2567"/>
                  </a:cubicBezTo>
                  <a:cubicBezTo>
                    <a:pt x="3550" y="2073"/>
                    <a:pt x="3704" y="1517"/>
                    <a:pt x="3766" y="993"/>
                  </a:cubicBezTo>
                  <a:cubicBezTo>
                    <a:pt x="3797" y="561"/>
                    <a:pt x="3488" y="190"/>
                    <a:pt x="3056" y="159"/>
                  </a:cubicBezTo>
                  <a:lnTo>
                    <a:pt x="1390" y="5"/>
                  </a:lnTo>
                  <a:cubicBezTo>
                    <a:pt x="1373" y="2"/>
                    <a:pt x="1358" y="0"/>
                    <a:pt x="13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415" name="Google Shape;13415;p25"/>
            <p:cNvSpPr/>
            <p:nvPr/>
          </p:nvSpPr>
          <p:spPr>
            <a:xfrm>
              <a:off x="2480288" y="2463956"/>
              <a:ext cx="432875" cy="345275"/>
            </a:xfrm>
            <a:custGeom>
              <a:avLst/>
              <a:gdLst/>
              <a:ahLst/>
              <a:cxnLst/>
              <a:rect l="l" t="t" r="r" b="b"/>
              <a:pathLst>
                <a:path w="17315" h="13811" extrusionOk="0">
                  <a:moveTo>
                    <a:pt x="9095" y="0"/>
                  </a:moveTo>
                  <a:cubicBezTo>
                    <a:pt x="7461" y="0"/>
                    <a:pt x="5802" y="576"/>
                    <a:pt x="4445" y="1806"/>
                  </a:cubicBezTo>
                  <a:cubicBezTo>
                    <a:pt x="4300" y="1951"/>
                    <a:pt x="4439" y="2171"/>
                    <a:pt x="4595" y="2171"/>
                  </a:cubicBezTo>
                  <a:cubicBezTo>
                    <a:pt x="4638" y="2171"/>
                    <a:pt x="4682" y="2154"/>
                    <a:pt x="4722" y="2114"/>
                  </a:cubicBezTo>
                  <a:cubicBezTo>
                    <a:pt x="5975" y="993"/>
                    <a:pt x="7537" y="442"/>
                    <a:pt x="9093" y="442"/>
                  </a:cubicBezTo>
                  <a:cubicBezTo>
                    <a:pt x="10835" y="442"/>
                    <a:pt x="12570" y="1132"/>
                    <a:pt x="13858" y="2485"/>
                  </a:cubicBezTo>
                  <a:cubicBezTo>
                    <a:pt x="16296" y="5077"/>
                    <a:pt x="16234" y="9120"/>
                    <a:pt x="13734" y="11620"/>
                  </a:cubicBezTo>
                  <a:cubicBezTo>
                    <a:pt x="12465" y="12905"/>
                    <a:pt x="10798" y="13545"/>
                    <a:pt x="9124" y="13545"/>
                  </a:cubicBezTo>
                  <a:cubicBezTo>
                    <a:pt x="7503" y="13545"/>
                    <a:pt x="5875" y="12943"/>
                    <a:pt x="4599" y="11743"/>
                  </a:cubicBezTo>
                  <a:cubicBezTo>
                    <a:pt x="2007" y="9305"/>
                    <a:pt x="1852" y="5262"/>
                    <a:pt x="4198" y="2639"/>
                  </a:cubicBezTo>
                  <a:cubicBezTo>
                    <a:pt x="4336" y="2478"/>
                    <a:pt x="4200" y="2283"/>
                    <a:pt x="4058" y="2283"/>
                  </a:cubicBezTo>
                  <a:cubicBezTo>
                    <a:pt x="4009" y="2283"/>
                    <a:pt x="3959" y="2306"/>
                    <a:pt x="3920" y="2361"/>
                  </a:cubicBezTo>
                  <a:cubicBezTo>
                    <a:pt x="1" y="6836"/>
                    <a:pt x="3179" y="13811"/>
                    <a:pt x="9136" y="13811"/>
                  </a:cubicBezTo>
                  <a:cubicBezTo>
                    <a:pt x="13981" y="13811"/>
                    <a:pt x="17314" y="8935"/>
                    <a:pt x="15555" y="4398"/>
                  </a:cubicBezTo>
                  <a:cubicBezTo>
                    <a:pt x="14457" y="1586"/>
                    <a:pt x="11809" y="0"/>
                    <a:pt x="90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416" name="Google Shape;13416;p25"/>
            <p:cNvSpPr/>
            <p:nvPr/>
          </p:nvSpPr>
          <p:spPr>
            <a:xfrm>
              <a:off x="2545863" y="2492756"/>
              <a:ext cx="327175" cy="289200"/>
            </a:xfrm>
            <a:custGeom>
              <a:avLst/>
              <a:gdLst/>
              <a:ahLst/>
              <a:cxnLst/>
              <a:rect l="l" t="t" r="r" b="b"/>
              <a:pathLst>
                <a:path w="13087" h="11568" extrusionOk="0">
                  <a:moveTo>
                    <a:pt x="6529" y="0"/>
                  </a:moveTo>
                  <a:cubicBezTo>
                    <a:pt x="4734" y="0"/>
                    <a:pt x="2966" y="838"/>
                    <a:pt x="1822" y="2382"/>
                  </a:cubicBezTo>
                  <a:cubicBezTo>
                    <a:pt x="1" y="4913"/>
                    <a:pt x="495" y="8431"/>
                    <a:pt x="2964" y="10344"/>
                  </a:cubicBezTo>
                  <a:cubicBezTo>
                    <a:pt x="4012" y="11167"/>
                    <a:pt x="5261" y="11568"/>
                    <a:pt x="6506" y="11568"/>
                  </a:cubicBezTo>
                  <a:cubicBezTo>
                    <a:pt x="8154" y="11568"/>
                    <a:pt x="9796" y="10865"/>
                    <a:pt x="10957" y="9511"/>
                  </a:cubicBezTo>
                  <a:cubicBezTo>
                    <a:pt x="11018" y="9418"/>
                    <a:pt x="10988" y="9295"/>
                    <a:pt x="10926" y="9233"/>
                  </a:cubicBezTo>
                  <a:cubicBezTo>
                    <a:pt x="10887" y="9194"/>
                    <a:pt x="10843" y="9177"/>
                    <a:pt x="10800" y="9177"/>
                  </a:cubicBezTo>
                  <a:cubicBezTo>
                    <a:pt x="10741" y="9177"/>
                    <a:pt x="10684" y="9210"/>
                    <a:pt x="10648" y="9264"/>
                  </a:cubicBezTo>
                  <a:cubicBezTo>
                    <a:pt x="9557" y="10531"/>
                    <a:pt x="8005" y="11196"/>
                    <a:pt x="6442" y="11196"/>
                  </a:cubicBezTo>
                  <a:cubicBezTo>
                    <a:pt x="5265" y="11196"/>
                    <a:pt x="4082" y="10818"/>
                    <a:pt x="3087" y="10036"/>
                  </a:cubicBezTo>
                  <a:cubicBezTo>
                    <a:pt x="772" y="8215"/>
                    <a:pt x="340" y="4913"/>
                    <a:pt x="2069" y="2536"/>
                  </a:cubicBezTo>
                  <a:cubicBezTo>
                    <a:pt x="3136" y="1068"/>
                    <a:pt x="4793" y="283"/>
                    <a:pt x="6478" y="283"/>
                  </a:cubicBezTo>
                  <a:cubicBezTo>
                    <a:pt x="7521" y="283"/>
                    <a:pt x="8574" y="584"/>
                    <a:pt x="9506" y="1209"/>
                  </a:cubicBezTo>
                  <a:cubicBezTo>
                    <a:pt x="11944" y="2845"/>
                    <a:pt x="12654" y="6147"/>
                    <a:pt x="11080" y="8616"/>
                  </a:cubicBezTo>
                  <a:cubicBezTo>
                    <a:pt x="11018" y="8709"/>
                    <a:pt x="11049" y="8832"/>
                    <a:pt x="11142" y="8894"/>
                  </a:cubicBezTo>
                  <a:cubicBezTo>
                    <a:pt x="11175" y="8916"/>
                    <a:pt x="11211" y="8926"/>
                    <a:pt x="11248" y="8926"/>
                  </a:cubicBezTo>
                  <a:cubicBezTo>
                    <a:pt x="11314" y="8926"/>
                    <a:pt x="11380" y="8892"/>
                    <a:pt x="11420" y="8832"/>
                  </a:cubicBezTo>
                  <a:cubicBezTo>
                    <a:pt x="13086" y="6209"/>
                    <a:pt x="12315" y="2721"/>
                    <a:pt x="9753" y="993"/>
                  </a:cubicBezTo>
                  <a:cubicBezTo>
                    <a:pt x="8762" y="321"/>
                    <a:pt x="7641" y="0"/>
                    <a:pt x="65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417" name="Google Shape;13417;p25"/>
          <p:cNvGrpSpPr/>
          <p:nvPr/>
        </p:nvGrpSpPr>
        <p:grpSpPr>
          <a:xfrm>
            <a:off x="2525719" y="1766361"/>
            <a:ext cx="362650" cy="344125"/>
            <a:chOff x="1766613" y="2464331"/>
            <a:chExt cx="362650" cy="344125"/>
          </a:xfrm>
        </p:grpSpPr>
        <p:sp>
          <p:nvSpPr>
            <p:cNvPr id="13418" name="Google Shape;13418;p25"/>
            <p:cNvSpPr/>
            <p:nvPr/>
          </p:nvSpPr>
          <p:spPr>
            <a:xfrm>
              <a:off x="1885438" y="2722806"/>
              <a:ext cx="10050" cy="20850"/>
            </a:xfrm>
            <a:custGeom>
              <a:avLst/>
              <a:gdLst/>
              <a:ahLst/>
              <a:cxnLst/>
              <a:rect l="l" t="t" r="r" b="b"/>
              <a:pathLst>
                <a:path w="402" h="834" extrusionOk="0">
                  <a:moveTo>
                    <a:pt x="185" y="0"/>
                  </a:moveTo>
                  <a:cubicBezTo>
                    <a:pt x="93" y="0"/>
                    <a:pt x="0" y="93"/>
                    <a:pt x="0" y="216"/>
                  </a:cubicBezTo>
                  <a:lnTo>
                    <a:pt x="0" y="618"/>
                  </a:lnTo>
                  <a:cubicBezTo>
                    <a:pt x="0" y="741"/>
                    <a:pt x="93" y="834"/>
                    <a:pt x="185" y="834"/>
                  </a:cubicBezTo>
                  <a:cubicBezTo>
                    <a:pt x="309" y="834"/>
                    <a:pt x="401" y="741"/>
                    <a:pt x="401" y="618"/>
                  </a:cubicBezTo>
                  <a:lnTo>
                    <a:pt x="401" y="216"/>
                  </a:lnTo>
                  <a:cubicBezTo>
                    <a:pt x="401" y="93"/>
                    <a:pt x="309" y="0"/>
                    <a:pt x="1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419" name="Google Shape;13419;p25"/>
            <p:cNvSpPr/>
            <p:nvPr/>
          </p:nvSpPr>
          <p:spPr>
            <a:xfrm>
              <a:off x="2000388" y="2722806"/>
              <a:ext cx="10050" cy="20850"/>
            </a:xfrm>
            <a:custGeom>
              <a:avLst/>
              <a:gdLst/>
              <a:ahLst/>
              <a:cxnLst/>
              <a:rect l="l" t="t" r="r" b="b"/>
              <a:pathLst>
                <a:path w="402" h="834" extrusionOk="0">
                  <a:moveTo>
                    <a:pt x="216" y="0"/>
                  </a:moveTo>
                  <a:cubicBezTo>
                    <a:pt x="93" y="0"/>
                    <a:pt x="0" y="93"/>
                    <a:pt x="0" y="216"/>
                  </a:cubicBezTo>
                  <a:lnTo>
                    <a:pt x="0" y="618"/>
                  </a:lnTo>
                  <a:cubicBezTo>
                    <a:pt x="0" y="741"/>
                    <a:pt x="93" y="834"/>
                    <a:pt x="216" y="834"/>
                  </a:cubicBezTo>
                  <a:cubicBezTo>
                    <a:pt x="309" y="834"/>
                    <a:pt x="402" y="741"/>
                    <a:pt x="402" y="618"/>
                  </a:cubicBezTo>
                  <a:lnTo>
                    <a:pt x="402" y="216"/>
                  </a:lnTo>
                  <a:cubicBezTo>
                    <a:pt x="402" y="93"/>
                    <a:pt x="309" y="0"/>
                    <a:pt x="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420" name="Google Shape;13420;p25"/>
            <p:cNvSpPr/>
            <p:nvPr/>
          </p:nvSpPr>
          <p:spPr>
            <a:xfrm>
              <a:off x="1928638" y="2732456"/>
              <a:ext cx="40150" cy="16400"/>
            </a:xfrm>
            <a:custGeom>
              <a:avLst/>
              <a:gdLst/>
              <a:ahLst/>
              <a:cxnLst/>
              <a:rect l="l" t="t" r="r" b="b"/>
              <a:pathLst>
                <a:path w="1606" h="656" extrusionOk="0">
                  <a:moveTo>
                    <a:pt x="216" y="0"/>
                  </a:moveTo>
                  <a:cubicBezTo>
                    <a:pt x="162" y="0"/>
                    <a:pt x="108" y="16"/>
                    <a:pt x="62" y="46"/>
                  </a:cubicBezTo>
                  <a:cubicBezTo>
                    <a:pt x="0" y="139"/>
                    <a:pt x="0" y="262"/>
                    <a:pt x="62" y="355"/>
                  </a:cubicBezTo>
                  <a:cubicBezTo>
                    <a:pt x="263" y="556"/>
                    <a:pt x="525" y="656"/>
                    <a:pt x="787" y="656"/>
                  </a:cubicBezTo>
                  <a:cubicBezTo>
                    <a:pt x="1050" y="656"/>
                    <a:pt x="1312" y="556"/>
                    <a:pt x="1513" y="355"/>
                  </a:cubicBezTo>
                  <a:cubicBezTo>
                    <a:pt x="1605" y="262"/>
                    <a:pt x="1605" y="139"/>
                    <a:pt x="1513" y="46"/>
                  </a:cubicBezTo>
                  <a:lnTo>
                    <a:pt x="1482" y="46"/>
                  </a:lnTo>
                  <a:cubicBezTo>
                    <a:pt x="1435" y="16"/>
                    <a:pt x="1381" y="0"/>
                    <a:pt x="1331" y="0"/>
                  </a:cubicBezTo>
                  <a:cubicBezTo>
                    <a:pt x="1281" y="0"/>
                    <a:pt x="1235" y="16"/>
                    <a:pt x="1204" y="46"/>
                  </a:cubicBezTo>
                  <a:cubicBezTo>
                    <a:pt x="1080" y="170"/>
                    <a:pt x="926" y="232"/>
                    <a:pt x="772" y="232"/>
                  </a:cubicBezTo>
                  <a:cubicBezTo>
                    <a:pt x="618" y="232"/>
                    <a:pt x="463" y="170"/>
                    <a:pt x="371" y="46"/>
                  </a:cubicBezTo>
                  <a:cubicBezTo>
                    <a:pt x="324" y="16"/>
                    <a:pt x="270" y="0"/>
                    <a:pt x="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421" name="Google Shape;13421;p25"/>
            <p:cNvSpPr/>
            <p:nvPr/>
          </p:nvSpPr>
          <p:spPr>
            <a:xfrm>
              <a:off x="1766613" y="2464331"/>
              <a:ext cx="362650" cy="344125"/>
            </a:xfrm>
            <a:custGeom>
              <a:avLst/>
              <a:gdLst/>
              <a:ahLst/>
              <a:cxnLst/>
              <a:rect l="l" t="t" r="r" b="b"/>
              <a:pathLst>
                <a:path w="14506" h="13765" extrusionOk="0">
                  <a:moveTo>
                    <a:pt x="7253" y="402"/>
                  </a:moveTo>
                  <a:cubicBezTo>
                    <a:pt x="7531" y="402"/>
                    <a:pt x="7994" y="402"/>
                    <a:pt x="8148" y="711"/>
                  </a:cubicBezTo>
                  <a:cubicBezTo>
                    <a:pt x="8333" y="1112"/>
                    <a:pt x="7932" y="1791"/>
                    <a:pt x="7716" y="2130"/>
                  </a:cubicBezTo>
                  <a:lnTo>
                    <a:pt x="6790" y="2130"/>
                  </a:lnTo>
                  <a:cubicBezTo>
                    <a:pt x="6574" y="1791"/>
                    <a:pt x="6173" y="1081"/>
                    <a:pt x="6358" y="711"/>
                  </a:cubicBezTo>
                  <a:cubicBezTo>
                    <a:pt x="6512" y="433"/>
                    <a:pt x="6975" y="402"/>
                    <a:pt x="7253" y="402"/>
                  </a:cubicBezTo>
                  <a:close/>
                  <a:moveTo>
                    <a:pt x="5586" y="2747"/>
                  </a:moveTo>
                  <a:cubicBezTo>
                    <a:pt x="5617" y="2747"/>
                    <a:pt x="5648" y="2778"/>
                    <a:pt x="5648" y="2809"/>
                  </a:cubicBezTo>
                  <a:cubicBezTo>
                    <a:pt x="5339" y="3612"/>
                    <a:pt x="4383" y="3889"/>
                    <a:pt x="4228" y="3951"/>
                  </a:cubicBezTo>
                  <a:lnTo>
                    <a:pt x="3148" y="3951"/>
                  </a:lnTo>
                  <a:cubicBezTo>
                    <a:pt x="2963" y="3889"/>
                    <a:pt x="2747" y="3797"/>
                    <a:pt x="2562" y="3704"/>
                  </a:cubicBezTo>
                  <a:cubicBezTo>
                    <a:pt x="2192" y="3519"/>
                    <a:pt x="1914" y="3210"/>
                    <a:pt x="1729" y="2809"/>
                  </a:cubicBezTo>
                  <a:cubicBezTo>
                    <a:pt x="1729" y="2778"/>
                    <a:pt x="1759" y="2747"/>
                    <a:pt x="1790" y="2747"/>
                  </a:cubicBezTo>
                  <a:close/>
                  <a:moveTo>
                    <a:pt x="4043" y="4321"/>
                  </a:moveTo>
                  <a:lnTo>
                    <a:pt x="4043" y="5216"/>
                  </a:lnTo>
                  <a:lnTo>
                    <a:pt x="3333" y="5031"/>
                  </a:lnTo>
                  <a:lnTo>
                    <a:pt x="3333" y="4321"/>
                  </a:lnTo>
                  <a:close/>
                  <a:moveTo>
                    <a:pt x="12746" y="4599"/>
                  </a:moveTo>
                  <a:cubicBezTo>
                    <a:pt x="12777" y="4599"/>
                    <a:pt x="12808" y="4661"/>
                    <a:pt x="12777" y="4692"/>
                  </a:cubicBezTo>
                  <a:cubicBezTo>
                    <a:pt x="12469" y="5463"/>
                    <a:pt x="11512" y="5772"/>
                    <a:pt x="11357" y="5803"/>
                  </a:cubicBezTo>
                  <a:lnTo>
                    <a:pt x="10308" y="5803"/>
                  </a:lnTo>
                  <a:cubicBezTo>
                    <a:pt x="10123" y="5741"/>
                    <a:pt x="9907" y="5679"/>
                    <a:pt x="9722" y="5556"/>
                  </a:cubicBezTo>
                  <a:cubicBezTo>
                    <a:pt x="9351" y="5371"/>
                    <a:pt x="9043" y="5062"/>
                    <a:pt x="8889" y="4692"/>
                  </a:cubicBezTo>
                  <a:cubicBezTo>
                    <a:pt x="8858" y="4661"/>
                    <a:pt x="8889" y="4599"/>
                    <a:pt x="8919" y="4599"/>
                  </a:cubicBezTo>
                  <a:close/>
                  <a:moveTo>
                    <a:pt x="7592" y="2531"/>
                  </a:moveTo>
                  <a:lnTo>
                    <a:pt x="7592" y="6173"/>
                  </a:lnTo>
                  <a:lnTo>
                    <a:pt x="6913" y="5988"/>
                  </a:lnTo>
                  <a:lnTo>
                    <a:pt x="6913" y="2531"/>
                  </a:lnTo>
                  <a:close/>
                  <a:moveTo>
                    <a:pt x="11203" y="6235"/>
                  </a:moveTo>
                  <a:lnTo>
                    <a:pt x="11203" y="7161"/>
                  </a:lnTo>
                  <a:lnTo>
                    <a:pt x="10493" y="6975"/>
                  </a:lnTo>
                  <a:lnTo>
                    <a:pt x="10462" y="6235"/>
                  </a:lnTo>
                  <a:close/>
                  <a:moveTo>
                    <a:pt x="3333" y="6543"/>
                  </a:moveTo>
                  <a:lnTo>
                    <a:pt x="4043" y="6759"/>
                  </a:lnTo>
                  <a:lnTo>
                    <a:pt x="4043" y="8981"/>
                  </a:lnTo>
                  <a:lnTo>
                    <a:pt x="3333" y="8981"/>
                  </a:lnTo>
                  <a:lnTo>
                    <a:pt x="3333" y="6543"/>
                  </a:lnTo>
                  <a:close/>
                  <a:moveTo>
                    <a:pt x="4444" y="6852"/>
                  </a:moveTo>
                  <a:lnTo>
                    <a:pt x="6512" y="7438"/>
                  </a:lnTo>
                  <a:lnTo>
                    <a:pt x="6512" y="8981"/>
                  </a:lnTo>
                  <a:lnTo>
                    <a:pt x="4444" y="8981"/>
                  </a:lnTo>
                  <a:lnTo>
                    <a:pt x="4444" y="6852"/>
                  </a:lnTo>
                  <a:close/>
                  <a:moveTo>
                    <a:pt x="6913" y="7562"/>
                  </a:moveTo>
                  <a:lnTo>
                    <a:pt x="7592" y="7747"/>
                  </a:lnTo>
                  <a:lnTo>
                    <a:pt x="7592" y="8981"/>
                  </a:lnTo>
                  <a:lnTo>
                    <a:pt x="6913" y="8981"/>
                  </a:lnTo>
                  <a:lnTo>
                    <a:pt x="6913" y="7562"/>
                  </a:lnTo>
                  <a:close/>
                  <a:moveTo>
                    <a:pt x="10462" y="8519"/>
                  </a:moveTo>
                  <a:lnTo>
                    <a:pt x="11172" y="8704"/>
                  </a:lnTo>
                  <a:lnTo>
                    <a:pt x="11172" y="8981"/>
                  </a:lnTo>
                  <a:lnTo>
                    <a:pt x="10462" y="8981"/>
                  </a:lnTo>
                  <a:lnTo>
                    <a:pt x="10462" y="8519"/>
                  </a:lnTo>
                  <a:close/>
                  <a:moveTo>
                    <a:pt x="8024" y="7840"/>
                  </a:moveTo>
                  <a:lnTo>
                    <a:pt x="10061" y="8395"/>
                  </a:lnTo>
                  <a:lnTo>
                    <a:pt x="10061" y="8981"/>
                  </a:lnTo>
                  <a:lnTo>
                    <a:pt x="8024" y="9012"/>
                  </a:lnTo>
                  <a:lnTo>
                    <a:pt x="8024" y="7840"/>
                  </a:lnTo>
                  <a:close/>
                  <a:moveTo>
                    <a:pt x="11388" y="9383"/>
                  </a:moveTo>
                  <a:cubicBezTo>
                    <a:pt x="11666" y="9383"/>
                    <a:pt x="11944" y="9568"/>
                    <a:pt x="12067" y="9846"/>
                  </a:cubicBezTo>
                  <a:lnTo>
                    <a:pt x="12901" y="11882"/>
                  </a:lnTo>
                  <a:lnTo>
                    <a:pt x="11512" y="11882"/>
                  </a:lnTo>
                  <a:cubicBezTo>
                    <a:pt x="11500" y="11878"/>
                    <a:pt x="11487" y="11876"/>
                    <a:pt x="11475" y="11876"/>
                  </a:cubicBezTo>
                  <a:cubicBezTo>
                    <a:pt x="11396" y="11876"/>
                    <a:pt x="11327" y="11960"/>
                    <a:pt x="11327" y="12068"/>
                  </a:cubicBezTo>
                  <a:cubicBezTo>
                    <a:pt x="11327" y="12191"/>
                    <a:pt x="11419" y="12284"/>
                    <a:pt x="11512" y="12284"/>
                  </a:cubicBezTo>
                  <a:lnTo>
                    <a:pt x="13209" y="12284"/>
                  </a:lnTo>
                  <a:cubicBezTo>
                    <a:pt x="13237" y="12280"/>
                    <a:pt x="13264" y="12279"/>
                    <a:pt x="13290" y="12279"/>
                  </a:cubicBezTo>
                  <a:cubicBezTo>
                    <a:pt x="13962" y="12279"/>
                    <a:pt x="13954" y="13366"/>
                    <a:pt x="13264" y="13366"/>
                  </a:cubicBezTo>
                  <a:cubicBezTo>
                    <a:pt x="13246" y="13366"/>
                    <a:pt x="13228" y="13365"/>
                    <a:pt x="13209" y="13364"/>
                  </a:cubicBezTo>
                  <a:lnTo>
                    <a:pt x="13209" y="13395"/>
                  </a:lnTo>
                  <a:lnTo>
                    <a:pt x="1297" y="13395"/>
                  </a:lnTo>
                  <a:cubicBezTo>
                    <a:pt x="1277" y="13396"/>
                    <a:pt x="1258" y="13397"/>
                    <a:pt x="1239" y="13397"/>
                  </a:cubicBezTo>
                  <a:cubicBezTo>
                    <a:pt x="513" y="13397"/>
                    <a:pt x="513" y="12281"/>
                    <a:pt x="1239" y="12281"/>
                  </a:cubicBezTo>
                  <a:cubicBezTo>
                    <a:pt x="1258" y="12281"/>
                    <a:pt x="1277" y="12282"/>
                    <a:pt x="1297" y="12284"/>
                  </a:cubicBezTo>
                  <a:lnTo>
                    <a:pt x="10740" y="12284"/>
                  </a:lnTo>
                  <a:cubicBezTo>
                    <a:pt x="10833" y="12284"/>
                    <a:pt x="10925" y="12191"/>
                    <a:pt x="10925" y="12098"/>
                  </a:cubicBezTo>
                  <a:cubicBezTo>
                    <a:pt x="10925" y="11975"/>
                    <a:pt x="10833" y="11882"/>
                    <a:pt x="10740" y="11882"/>
                  </a:cubicBezTo>
                  <a:lnTo>
                    <a:pt x="1605" y="11882"/>
                  </a:lnTo>
                  <a:lnTo>
                    <a:pt x="2438" y="9846"/>
                  </a:lnTo>
                  <a:cubicBezTo>
                    <a:pt x="2562" y="9568"/>
                    <a:pt x="2840" y="9383"/>
                    <a:pt x="3148" y="9383"/>
                  </a:cubicBezTo>
                  <a:close/>
                  <a:moveTo>
                    <a:pt x="7253" y="1"/>
                  </a:moveTo>
                  <a:cubicBezTo>
                    <a:pt x="6605" y="1"/>
                    <a:pt x="6173" y="186"/>
                    <a:pt x="5988" y="525"/>
                  </a:cubicBezTo>
                  <a:cubicBezTo>
                    <a:pt x="5679" y="1173"/>
                    <a:pt x="6296" y="2130"/>
                    <a:pt x="6481" y="2377"/>
                  </a:cubicBezTo>
                  <a:lnTo>
                    <a:pt x="6481" y="5864"/>
                  </a:lnTo>
                  <a:lnTo>
                    <a:pt x="5926" y="5710"/>
                  </a:lnTo>
                  <a:cubicBezTo>
                    <a:pt x="5909" y="5705"/>
                    <a:pt x="5892" y="5702"/>
                    <a:pt x="5874" y="5702"/>
                  </a:cubicBezTo>
                  <a:cubicBezTo>
                    <a:pt x="5792" y="5702"/>
                    <a:pt x="5704" y="5757"/>
                    <a:pt x="5679" y="5834"/>
                  </a:cubicBezTo>
                  <a:cubicBezTo>
                    <a:pt x="5648" y="5957"/>
                    <a:pt x="5710" y="6080"/>
                    <a:pt x="5833" y="6080"/>
                  </a:cubicBezTo>
                  <a:lnTo>
                    <a:pt x="11697" y="7685"/>
                  </a:lnTo>
                  <a:cubicBezTo>
                    <a:pt x="12048" y="7832"/>
                    <a:pt x="11928" y="8338"/>
                    <a:pt x="11573" y="8338"/>
                  </a:cubicBezTo>
                  <a:cubicBezTo>
                    <a:pt x="11553" y="8338"/>
                    <a:pt x="11533" y="8337"/>
                    <a:pt x="11512" y="8333"/>
                  </a:cubicBezTo>
                  <a:lnTo>
                    <a:pt x="2809" y="5988"/>
                  </a:lnTo>
                  <a:cubicBezTo>
                    <a:pt x="2624" y="5926"/>
                    <a:pt x="2500" y="5741"/>
                    <a:pt x="2562" y="5556"/>
                  </a:cubicBezTo>
                  <a:cubicBezTo>
                    <a:pt x="2611" y="5409"/>
                    <a:pt x="2737" y="5321"/>
                    <a:pt x="2864" y="5321"/>
                  </a:cubicBezTo>
                  <a:cubicBezTo>
                    <a:pt x="2897" y="5321"/>
                    <a:pt x="2931" y="5327"/>
                    <a:pt x="2963" y="5340"/>
                  </a:cubicBezTo>
                  <a:lnTo>
                    <a:pt x="5062" y="5895"/>
                  </a:lnTo>
                  <a:cubicBezTo>
                    <a:pt x="5088" y="5904"/>
                    <a:pt x="5114" y="5908"/>
                    <a:pt x="5137" y="5908"/>
                  </a:cubicBezTo>
                  <a:cubicBezTo>
                    <a:pt x="5359" y="5908"/>
                    <a:pt x="5433" y="5550"/>
                    <a:pt x="5154" y="5494"/>
                  </a:cubicBezTo>
                  <a:lnTo>
                    <a:pt x="4444" y="5309"/>
                  </a:lnTo>
                  <a:lnTo>
                    <a:pt x="4444" y="4290"/>
                  </a:lnTo>
                  <a:cubicBezTo>
                    <a:pt x="5123" y="4074"/>
                    <a:pt x="5679" y="3581"/>
                    <a:pt x="6018" y="2963"/>
                  </a:cubicBezTo>
                  <a:cubicBezTo>
                    <a:pt x="6111" y="2655"/>
                    <a:pt x="5895" y="2315"/>
                    <a:pt x="5586" y="2315"/>
                  </a:cubicBezTo>
                  <a:lnTo>
                    <a:pt x="1790" y="2315"/>
                  </a:lnTo>
                  <a:cubicBezTo>
                    <a:pt x="1451" y="2315"/>
                    <a:pt x="1235" y="2655"/>
                    <a:pt x="1358" y="2963"/>
                  </a:cubicBezTo>
                  <a:cubicBezTo>
                    <a:pt x="1667" y="3581"/>
                    <a:pt x="2253" y="4074"/>
                    <a:pt x="2932" y="4290"/>
                  </a:cubicBezTo>
                  <a:lnTo>
                    <a:pt x="2932" y="4939"/>
                  </a:lnTo>
                  <a:cubicBezTo>
                    <a:pt x="2901" y="4931"/>
                    <a:pt x="2869" y="4927"/>
                    <a:pt x="2835" y="4927"/>
                  </a:cubicBezTo>
                  <a:cubicBezTo>
                    <a:pt x="2734" y="4927"/>
                    <a:pt x="2624" y="4962"/>
                    <a:pt x="2531" y="5031"/>
                  </a:cubicBezTo>
                  <a:cubicBezTo>
                    <a:pt x="2377" y="5124"/>
                    <a:pt x="2253" y="5278"/>
                    <a:pt x="2192" y="5463"/>
                  </a:cubicBezTo>
                  <a:cubicBezTo>
                    <a:pt x="2130" y="5648"/>
                    <a:pt x="2161" y="5864"/>
                    <a:pt x="2284" y="6050"/>
                  </a:cubicBezTo>
                  <a:cubicBezTo>
                    <a:pt x="2377" y="6204"/>
                    <a:pt x="2531" y="6327"/>
                    <a:pt x="2716" y="6389"/>
                  </a:cubicBezTo>
                  <a:lnTo>
                    <a:pt x="2963" y="6451"/>
                  </a:lnTo>
                  <a:lnTo>
                    <a:pt x="2963" y="8981"/>
                  </a:lnTo>
                  <a:cubicBezTo>
                    <a:pt x="2562" y="9043"/>
                    <a:pt x="2253" y="9321"/>
                    <a:pt x="2099" y="9660"/>
                  </a:cubicBezTo>
                  <a:lnTo>
                    <a:pt x="1173" y="11882"/>
                  </a:lnTo>
                  <a:cubicBezTo>
                    <a:pt x="0" y="12068"/>
                    <a:pt x="124" y="13765"/>
                    <a:pt x="1297" y="13765"/>
                  </a:cubicBezTo>
                  <a:lnTo>
                    <a:pt x="13209" y="13765"/>
                  </a:lnTo>
                  <a:cubicBezTo>
                    <a:pt x="14382" y="13765"/>
                    <a:pt x="14505" y="12068"/>
                    <a:pt x="13364" y="11882"/>
                  </a:cubicBezTo>
                  <a:lnTo>
                    <a:pt x="12438" y="9660"/>
                  </a:lnTo>
                  <a:cubicBezTo>
                    <a:pt x="12283" y="9321"/>
                    <a:pt x="11944" y="9043"/>
                    <a:pt x="11574" y="8981"/>
                  </a:cubicBezTo>
                  <a:lnTo>
                    <a:pt x="11574" y="8796"/>
                  </a:lnTo>
                  <a:lnTo>
                    <a:pt x="11604" y="8796"/>
                  </a:lnTo>
                  <a:cubicBezTo>
                    <a:pt x="12499" y="8796"/>
                    <a:pt x="12654" y="7531"/>
                    <a:pt x="11820" y="7315"/>
                  </a:cubicBezTo>
                  <a:lnTo>
                    <a:pt x="11574" y="7253"/>
                  </a:lnTo>
                  <a:lnTo>
                    <a:pt x="11574" y="6173"/>
                  </a:lnTo>
                  <a:cubicBezTo>
                    <a:pt x="12252" y="5957"/>
                    <a:pt x="12839" y="5494"/>
                    <a:pt x="13147" y="4846"/>
                  </a:cubicBezTo>
                  <a:cubicBezTo>
                    <a:pt x="13271" y="4537"/>
                    <a:pt x="13055" y="4229"/>
                    <a:pt x="12746" y="4198"/>
                  </a:cubicBezTo>
                  <a:lnTo>
                    <a:pt x="8950" y="4198"/>
                  </a:lnTo>
                  <a:cubicBezTo>
                    <a:pt x="8611" y="4198"/>
                    <a:pt x="8364" y="4537"/>
                    <a:pt x="8487" y="4846"/>
                  </a:cubicBezTo>
                  <a:cubicBezTo>
                    <a:pt x="8796" y="5494"/>
                    <a:pt x="9382" y="5957"/>
                    <a:pt x="10061" y="6173"/>
                  </a:cubicBezTo>
                  <a:lnTo>
                    <a:pt x="10061" y="6852"/>
                  </a:lnTo>
                  <a:lnTo>
                    <a:pt x="7994" y="6296"/>
                  </a:lnTo>
                  <a:lnTo>
                    <a:pt x="7994" y="2377"/>
                  </a:lnTo>
                  <a:cubicBezTo>
                    <a:pt x="8179" y="2130"/>
                    <a:pt x="8796" y="1173"/>
                    <a:pt x="8487" y="556"/>
                  </a:cubicBezTo>
                  <a:cubicBezTo>
                    <a:pt x="8302" y="186"/>
                    <a:pt x="7901" y="1"/>
                    <a:pt x="72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422" name="Google Shape;13422;p25"/>
          <p:cNvGrpSpPr/>
          <p:nvPr/>
        </p:nvGrpSpPr>
        <p:grpSpPr>
          <a:xfrm>
            <a:off x="3372119" y="1765874"/>
            <a:ext cx="207550" cy="345100"/>
            <a:chOff x="7124238" y="4142231"/>
            <a:chExt cx="207550" cy="345100"/>
          </a:xfrm>
        </p:grpSpPr>
        <p:sp>
          <p:nvSpPr>
            <p:cNvPr id="13423" name="Google Shape;13423;p25"/>
            <p:cNvSpPr/>
            <p:nvPr/>
          </p:nvSpPr>
          <p:spPr>
            <a:xfrm>
              <a:off x="7184413" y="4397056"/>
              <a:ext cx="10825" cy="17750"/>
            </a:xfrm>
            <a:custGeom>
              <a:avLst/>
              <a:gdLst/>
              <a:ahLst/>
              <a:cxnLst/>
              <a:rect l="l" t="t" r="r" b="b"/>
              <a:pathLst>
                <a:path w="433" h="710" extrusionOk="0">
                  <a:moveTo>
                    <a:pt x="216" y="0"/>
                  </a:moveTo>
                  <a:cubicBezTo>
                    <a:pt x="93" y="0"/>
                    <a:pt x="0" y="93"/>
                    <a:pt x="0" y="216"/>
                  </a:cubicBezTo>
                  <a:lnTo>
                    <a:pt x="0" y="494"/>
                  </a:lnTo>
                  <a:cubicBezTo>
                    <a:pt x="0" y="617"/>
                    <a:pt x="93" y="710"/>
                    <a:pt x="216" y="710"/>
                  </a:cubicBezTo>
                  <a:cubicBezTo>
                    <a:pt x="340" y="710"/>
                    <a:pt x="402" y="617"/>
                    <a:pt x="402" y="494"/>
                  </a:cubicBezTo>
                  <a:lnTo>
                    <a:pt x="402" y="216"/>
                  </a:lnTo>
                  <a:cubicBezTo>
                    <a:pt x="432" y="93"/>
                    <a:pt x="340" y="0"/>
                    <a:pt x="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424" name="Google Shape;13424;p25"/>
            <p:cNvSpPr/>
            <p:nvPr/>
          </p:nvSpPr>
          <p:spPr>
            <a:xfrm>
              <a:off x="7262338" y="4397056"/>
              <a:ext cx="10050" cy="17750"/>
            </a:xfrm>
            <a:custGeom>
              <a:avLst/>
              <a:gdLst/>
              <a:ahLst/>
              <a:cxnLst/>
              <a:rect l="l" t="t" r="r" b="b"/>
              <a:pathLst>
                <a:path w="402" h="710" extrusionOk="0">
                  <a:moveTo>
                    <a:pt x="216" y="0"/>
                  </a:moveTo>
                  <a:cubicBezTo>
                    <a:pt x="93" y="0"/>
                    <a:pt x="0" y="93"/>
                    <a:pt x="0" y="216"/>
                  </a:cubicBezTo>
                  <a:lnTo>
                    <a:pt x="0" y="494"/>
                  </a:lnTo>
                  <a:cubicBezTo>
                    <a:pt x="0" y="617"/>
                    <a:pt x="93" y="710"/>
                    <a:pt x="216" y="710"/>
                  </a:cubicBezTo>
                  <a:cubicBezTo>
                    <a:pt x="309" y="710"/>
                    <a:pt x="402" y="617"/>
                    <a:pt x="402" y="494"/>
                  </a:cubicBezTo>
                  <a:lnTo>
                    <a:pt x="402" y="216"/>
                  </a:lnTo>
                  <a:cubicBezTo>
                    <a:pt x="402" y="93"/>
                    <a:pt x="309" y="0"/>
                    <a:pt x="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425" name="Google Shape;13425;p25"/>
            <p:cNvSpPr/>
            <p:nvPr/>
          </p:nvSpPr>
          <p:spPr>
            <a:xfrm>
              <a:off x="7211788" y="4403606"/>
              <a:ext cx="32050" cy="14675"/>
            </a:xfrm>
            <a:custGeom>
              <a:avLst/>
              <a:gdLst/>
              <a:ahLst/>
              <a:cxnLst/>
              <a:rect l="l" t="t" r="r" b="b"/>
              <a:pathLst>
                <a:path w="1282" h="587" extrusionOk="0">
                  <a:moveTo>
                    <a:pt x="1039" y="0"/>
                  </a:moveTo>
                  <a:cubicBezTo>
                    <a:pt x="989" y="0"/>
                    <a:pt x="942" y="16"/>
                    <a:pt x="911" y="47"/>
                  </a:cubicBezTo>
                  <a:lnTo>
                    <a:pt x="911" y="78"/>
                  </a:lnTo>
                  <a:cubicBezTo>
                    <a:pt x="850" y="139"/>
                    <a:pt x="757" y="170"/>
                    <a:pt x="664" y="170"/>
                  </a:cubicBezTo>
                  <a:cubicBezTo>
                    <a:pt x="572" y="170"/>
                    <a:pt x="510" y="139"/>
                    <a:pt x="448" y="78"/>
                  </a:cubicBezTo>
                  <a:cubicBezTo>
                    <a:pt x="403" y="32"/>
                    <a:pt x="349" y="12"/>
                    <a:pt x="298" y="12"/>
                  </a:cubicBezTo>
                  <a:cubicBezTo>
                    <a:pt x="141" y="12"/>
                    <a:pt x="0" y="193"/>
                    <a:pt x="140" y="355"/>
                  </a:cubicBezTo>
                  <a:cubicBezTo>
                    <a:pt x="279" y="510"/>
                    <a:pt x="472" y="587"/>
                    <a:pt x="668" y="587"/>
                  </a:cubicBezTo>
                  <a:cubicBezTo>
                    <a:pt x="865" y="587"/>
                    <a:pt x="1066" y="510"/>
                    <a:pt x="1220" y="355"/>
                  </a:cubicBezTo>
                  <a:cubicBezTo>
                    <a:pt x="1282" y="263"/>
                    <a:pt x="1282" y="139"/>
                    <a:pt x="1189" y="47"/>
                  </a:cubicBezTo>
                  <a:cubicBezTo>
                    <a:pt x="1143" y="16"/>
                    <a:pt x="1089" y="0"/>
                    <a:pt x="10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426" name="Google Shape;13426;p25"/>
            <p:cNvSpPr/>
            <p:nvPr/>
          </p:nvSpPr>
          <p:spPr>
            <a:xfrm>
              <a:off x="7152013" y="4355381"/>
              <a:ext cx="152775" cy="104950"/>
            </a:xfrm>
            <a:custGeom>
              <a:avLst/>
              <a:gdLst/>
              <a:ahLst/>
              <a:cxnLst/>
              <a:rect l="l" t="t" r="r" b="b"/>
              <a:pathLst>
                <a:path w="6111" h="4198" extrusionOk="0">
                  <a:moveTo>
                    <a:pt x="1451" y="1"/>
                  </a:moveTo>
                  <a:cubicBezTo>
                    <a:pt x="1080" y="1"/>
                    <a:pt x="741" y="186"/>
                    <a:pt x="525" y="463"/>
                  </a:cubicBezTo>
                  <a:cubicBezTo>
                    <a:pt x="185" y="926"/>
                    <a:pt x="0" y="1513"/>
                    <a:pt x="31" y="2130"/>
                  </a:cubicBezTo>
                  <a:cubicBezTo>
                    <a:pt x="62" y="3272"/>
                    <a:pt x="1019" y="4198"/>
                    <a:pt x="2191" y="4198"/>
                  </a:cubicBezTo>
                  <a:lnTo>
                    <a:pt x="3950" y="4198"/>
                  </a:lnTo>
                  <a:cubicBezTo>
                    <a:pt x="4475" y="4198"/>
                    <a:pt x="5000" y="3982"/>
                    <a:pt x="5401" y="3642"/>
                  </a:cubicBezTo>
                  <a:cubicBezTo>
                    <a:pt x="5546" y="3497"/>
                    <a:pt x="5407" y="3277"/>
                    <a:pt x="5251" y="3277"/>
                  </a:cubicBezTo>
                  <a:cubicBezTo>
                    <a:pt x="5208" y="3277"/>
                    <a:pt x="5163" y="3293"/>
                    <a:pt x="5123" y="3334"/>
                  </a:cubicBezTo>
                  <a:cubicBezTo>
                    <a:pt x="4815" y="3611"/>
                    <a:pt x="4383" y="3766"/>
                    <a:pt x="3981" y="3766"/>
                  </a:cubicBezTo>
                  <a:lnTo>
                    <a:pt x="2160" y="3766"/>
                  </a:lnTo>
                  <a:cubicBezTo>
                    <a:pt x="2142" y="3766"/>
                    <a:pt x="2123" y="3767"/>
                    <a:pt x="2105" y="3767"/>
                  </a:cubicBezTo>
                  <a:cubicBezTo>
                    <a:pt x="1204" y="3767"/>
                    <a:pt x="462" y="3037"/>
                    <a:pt x="432" y="2099"/>
                  </a:cubicBezTo>
                  <a:cubicBezTo>
                    <a:pt x="401" y="1605"/>
                    <a:pt x="556" y="1112"/>
                    <a:pt x="833" y="710"/>
                  </a:cubicBezTo>
                  <a:cubicBezTo>
                    <a:pt x="988" y="525"/>
                    <a:pt x="1204" y="402"/>
                    <a:pt x="1420" y="402"/>
                  </a:cubicBezTo>
                  <a:lnTo>
                    <a:pt x="4660" y="402"/>
                  </a:lnTo>
                  <a:cubicBezTo>
                    <a:pt x="4907" y="402"/>
                    <a:pt x="5123" y="525"/>
                    <a:pt x="5247" y="710"/>
                  </a:cubicBezTo>
                  <a:cubicBezTo>
                    <a:pt x="5555" y="1112"/>
                    <a:pt x="5679" y="1605"/>
                    <a:pt x="5679" y="2099"/>
                  </a:cubicBezTo>
                  <a:cubicBezTo>
                    <a:pt x="5679" y="2315"/>
                    <a:pt x="5617" y="2531"/>
                    <a:pt x="5524" y="2747"/>
                  </a:cubicBezTo>
                  <a:lnTo>
                    <a:pt x="5555" y="2747"/>
                  </a:lnTo>
                  <a:cubicBezTo>
                    <a:pt x="5494" y="2840"/>
                    <a:pt x="5555" y="2963"/>
                    <a:pt x="5648" y="3025"/>
                  </a:cubicBezTo>
                  <a:cubicBezTo>
                    <a:pt x="5670" y="3032"/>
                    <a:pt x="5693" y="3036"/>
                    <a:pt x="5717" y="3036"/>
                  </a:cubicBezTo>
                  <a:cubicBezTo>
                    <a:pt x="5795" y="3036"/>
                    <a:pt x="5878" y="2996"/>
                    <a:pt x="5926" y="2902"/>
                  </a:cubicBezTo>
                  <a:cubicBezTo>
                    <a:pt x="6018" y="2655"/>
                    <a:pt x="6080" y="2408"/>
                    <a:pt x="6111" y="2130"/>
                  </a:cubicBezTo>
                  <a:cubicBezTo>
                    <a:pt x="6111" y="1513"/>
                    <a:pt x="5926" y="926"/>
                    <a:pt x="5586" y="463"/>
                  </a:cubicBezTo>
                  <a:cubicBezTo>
                    <a:pt x="5370" y="186"/>
                    <a:pt x="5031" y="1"/>
                    <a:pt x="4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427" name="Google Shape;13427;p25"/>
            <p:cNvSpPr/>
            <p:nvPr/>
          </p:nvSpPr>
          <p:spPr>
            <a:xfrm>
              <a:off x="7124238" y="4142231"/>
              <a:ext cx="207550" cy="345100"/>
            </a:xfrm>
            <a:custGeom>
              <a:avLst/>
              <a:gdLst/>
              <a:ahLst/>
              <a:cxnLst/>
              <a:rect l="l" t="t" r="r" b="b"/>
              <a:pathLst>
                <a:path w="8302" h="13804" extrusionOk="0">
                  <a:moveTo>
                    <a:pt x="2191" y="379"/>
                  </a:moveTo>
                  <a:cubicBezTo>
                    <a:pt x="2809" y="379"/>
                    <a:pt x="3426" y="626"/>
                    <a:pt x="3858" y="1089"/>
                  </a:cubicBezTo>
                  <a:lnTo>
                    <a:pt x="3920" y="1120"/>
                  </a:lnTo>
                  <a:lnTo>
                    <a:pt x="3858" y="1181"/>
                  </a:lnTo>
                  <a:cubicBezTo>
                    <a:pt x="3704" y="1428"/>
                    <a:pt x="3580" y="1706"/>
                    <a:pt x="3488" y="1953"/>
                  </a:cubicBezTo>
                  <a:lnTo>
                    <a:pt x="2932" y="1398"/>
                  </a:lnTo>
                  <a:cubicBezTo>
                    <a:pt x="2901" y="1367"/>
                    <a:pt x="2855" y="1351"/>
                    <a:pt x="2805" y="1351"/>
                  </a:cubicBezTo>
                  <a:cubicBezTo>
                    <a:pt x="2755" y="1351"/>
                    <a:pt x="2701" y="1367"/>
                    <a:pt x="2654" y="1398"/>
                  </a:cubicBezTo>
                  <a:cubicBezTo>
                    <a:pt x="2593" y="1490"/>
                    <a:pt x="2593" y="1614"/>
                    <a:pt x="2654" y="1706"/>
                  </a:cubicBezTo>
                  <a:lnTo>
                    <a:pt x="3426" y="2447"/>
                  </a:lnTo>
                  <a:lnTo>
                    <a:pt x="3426" y="2539"/>
                  </a:lnTo>
                  <a:cubicBezTo>
                    <a:pt x="3426" y="2694"/>
                    <a:pt x="3426" y="2848"/>
                    <a:pt x="3426" y="2971"/>
                  </a:cubicBezTo>
                  <a:lnTo>
                    <a:pt x="2839" y="2971"/>
                  </a:lnTo>
                  <a:cubicBezTo>
                    <a:pt x="2654" y="2879"/>
                    <a:pt x="2500" y="2755"/>
                    <a:pt x="2346" y="2601"/>
                  </a:cubicBezTo>
                  <a:cubicBezTo>
                    <a:pt x="1852" y="2107"/>
                    <a:pt x="1605" y="1459"/>
                    <a:pt x="1667" y="780"/>
                  </a:cubicBezTo>
                  <a:lnTo>
                    <a:pt x="1636" y="780"/>
                  </a:lnTo>
                  <a:cubicBezTo>
                    <a:pt x="1667" y="472"/>
                    <a:pt x="1944" y="379"/>
                    <a:pt x="2191" y="379"/>
                  </a:cubicBezTo>
                  <a:close/>
                  <a:moveTo>
                    <a:pt x="6142" y="379"/>
                  </a:moveTo>
                  <a:cubicBezTo>
                    <a:pt x="6419" y="379"/>
                    <a:pt x="6697" y="472"/>
                    <a:pt x="6697" y="780"/>
                  </a:cubicBezTo>
                  <a:cubicBezTo>
                    <a:pt x="6759" y="1459"/>
                    <a:pt x="6512" y="2138"/>
                    <a:pt x="6018" y="2601"/>
                  </a:cubicBezTo>
                  <a:cubicBezTo>
                    <a:pt x="5895" y="2755"/>
                    <a:pt x="5710" y="2879"/>
                    <a:pt x="5524" y="3002"/>
                  </a:cubicBezTo>
                  <a:lnTo>
                    <a:pt x="4382" y="3002"/>
                  </a:lnTo>
                  <a:lnTo>
                    <a:pt x="5679" y="1706"/>
                  </a:lnTo>
                  <a:cubicBezTo>
                    <a:pt x="5740" y="1614"/>
                    <a:pt x="5740" y="1490"/>
                    <a:pt x="5679" y="1428"/>
                  </a:cubicBezTo>
                  <a:cubicBezTo>
                    <a:pt x="5632" y="1382"/>
                    <a:pt x="5578" y="1359"/>
                    <a:pt x="5524" y="1359"/>
                  </a:cubicBezTo>
                  <a:cubicBezTo>
                    <a:pt x="5470" y="1359"/>
                    <a:pt x="5416" y="1382"/>
                    <a:pt x="5370" y="1428"/>
                  </a:cubicBezTo>
                  <a:lnTo>
                    <a:pt x="3827" y="3002"/>
                  </a:lnTo>
                  <a:lnTo>
                    <a:pt x="3827" y="2879"/>
                  </a:lnTo>
                  <a:cubicBezTo>
                    <a:pt x="3796" y="2200"/>
                    <a:pt x="4043" y="1552"/>
                    <a:pt x="4506" y="1089"/>
                  </a:cubicBezTo>
                  <a:cubicBezTo>
                    <a:pt x="4938" y="657"/>
                    <a:pt x="5555" y="410"/>
                    <a:pt x="6172" y="410"/>
                  </a:cubicBezTo>
                  <a:lnTo>
                    <a:pt x="6142" y="379"/>
                  </a:lnTo>
                  <a:close/>
                  <a:moveTo>
                    <a:pt x="5710" y="3404"/>
                  </a:moveTo>
                  <a:cubicBezTo>
                    <a:pt x="6296" y="3434"/>
                    <a:pt x="6296" y="4268"/>
                    <a:pt x="5710" y="4329"/>
                  </a:cubicBezTo>
                  <a:lnTo>
                    <a:pt x="2623" y="4329"/>
                  </a:lnTo>
                  <a:cubicBezTo>
                    <a:pt x="2376" y="4329"/>
                    <a:pt x="2160" y="4113"/>
                    <a:pt x="2160" y="3866"/>
                  </a:cubicBezTo>
                  <a:cubicBezTo>
                    <a:pt x="2160" y="3589"/>
                    <a:pt x="2376" y="3404"/>
                    <a:pt x="2623" y="3404"/>
                  </a:cubicBezTo>
                  <a:close/>
                  <a:moveTo>
                    <a:pt x="2195" y="0"/>
                  </a:moveTo>
                  <a:cubicBezTo>
                    <a:pt x="2122" y="0"/>
                    <a:pt x="2049" y="3"/>
                    <a:pt x="1975" y="9"/>
                  </a:cubicBezTo>
                  <a:cubicBezTo>
                    <a:pt x="1574" y="9"/>
                    <a:pt x="1235" y="348"/>
                    <a:pt x="1204" y="780"/>
                  </a:cubicBezTo>
                  <a:cubicBezTo>
                    <a:pt x="1142" y="1552"/>
                    <a:pt x="1451" y="2354"/>
                    <a:pt x="2006" y="2910"/>
                  </a:cubicBezTo>
                  <a:cubicBezTo>
                    <a:pt x="2068" y="2971"/>
                    <a:pt x="2130" y="3033"/>
                    <a:pt x="2222" y="3095"/>
                  </a:cubicBezTo>
                  <a:cubicBezTo>
                    <a:pt x="1481" y="3465"/>
                    <a:pt x="1605" y="4545"/>
                    <a:pt x="2407" y="4731"/>
                  </a:cubicBezTo>
                  <a:lnTo>
                    <a:pt x="2407" y="6613"/>
                  </a:lnTo>
                  <a:cubicBezTo>
                    <a:pt x="2407" y="6860"/>
                    <a:pt x="2253" y="7107"/>
                    <a:pt x="2037" y="7261"/>
                  </a:cubicBezTo>
                  <a:cubicBezTo>
                    <a:pt x="1636" y="7446"/>
                    <a:pt x="1296" y="7724"/>
                    <a:pt x="988" y="8064"/>
                  </a:cubicBezTo>
                  <a:cubicBezTo>
                    <a:pt x="895" y="8125"/>
                    <a:pt x="895" y="8280"/>
                    <a:pt x="988" y="8341"/>
                  </a:cubicBezTo>
                  <a:cubicBezTo>
                    <a:pt x="1019" y="8388"/>
                    <a:pt x="1073" y="8411"/>
                    <a:pt x="1127" y="8411"/>
                  </a:cubicBezTo>
                  <a:cubicBezTo>
                    <a:pt x="1181" y="8411"/>
                    <a:pt x="1235" y="8388"/>
                    <a:pt x="1265" y="8341"/>
                  </a:cubicBezTo>
                  <a:cubicBezTo>
                    <a:pt x="1543" y="8064"/>
                    <a:pt x="1852" y="7817"/>
                    <a:pt x="2191" y="7632"/>
                  </a:cubicBezTo>
                  <a:cubicBezTo>
                    <a:pt x="2562" y="7416"/>
                    <a:pt x="2809" y="7045"/>
                    <a:pt x="2809" y="6613"/>
                  </a:cubicBezTo>
                  <a:lnTo>
                    <a:pt x="2809" y="4761"/>
                  </a:lnTo>
                  <a:lnTo>
                    <a:pt x="5494" y="4761"/>
                  </a:lnTo>
                  <a:lnTo>
                    <a:pt x="5494" y="6613"/>
                  </a:lnTo>
                  <a:cubicBezTo>
                    <a:pt x="5494" y="7045"/>
                    <a:pt x="5710" y="7416"/>
                    <a:pt x="6080" y="7632"/>
                  </a:cubicBezTo>
                  <a:cubicBezTo>
                    <a:pt x="7222" y="8218"/>
                    <a:pt x="7901" y="9422"/>
                    <a:pt x="7870" y="10687"/>
                  </a:cubicBezTo>
                  <a:cubicBezTo>
                    <a:pt x="7839" y="11397"/>
                    <a:pt x="7530" y="12106"/>
                    <a:pt x="7006" y="12600"/>
                  </a:cubicBezTo>
                  <a:cubicBezTo>
                    <a:pt x="6481" y="13125"/>
                    <a:pt x="5771" y="13403"/>
                    <a:pt x="5031" y="13403"/>
                  </a:cubicBezTo>
                  <a:lnTo>
                    <a:pt x="3271" y="13403"/>
                  </a:lnTo>
                  <a:cubicBezTo>
                    <a:pt x="2531" y="13403"/>
                    <a:pt x="1821" y="13125"/>
                    <a:pt x="1296" y="12600"/>
                  </a:cubicBezTo>
                  <a:cubicBezTo>
                    <a:pt x="772" y="12106"/>
                    <a:pt x="463" y="11397"/>
                    <a:pt x="432" y="10687"/>
                  </a:cubicBezTo>
                  <a:cubicBezTo>
                    <a:pt x="401" y="10070"/>
                    <a:pt x="556" y="9483"/>
                    <a:pt x="833" y="8959"/>
                  </a:cubicBezTo>
                  <a:cubicBezTo>
                    <a:pt x="895" y="8866"/>
                    <a:pt x="833" y="8743"/>
                    <a:pt x="741" y="8681"/>
                  </a:cubicBezTo>
                  <a:cubicBezTo>
                    <a:pt x="715" y="8664"/>
                    <a:pt x="687" y="8656"/>
                    <a:pt x="658" y="8656"/>
                  </a:cubicBezTo>
                  <a:cubicBezTo>
                    <a:pt x="584" y="8656"/>
                    <a:pt x="508" y="8707"/>
                    <a:pt x="463" y="8773"/>
                  </a:cubicBezTo>
                  <a:cubicBezTo>
                    <a:pt x="154" y="9360"/>
                    <a:pt x="0" y="10008"/>
                    <a:pt x="31" y="10687"/>
                  </a:cubicBezTo>
                  <a:cubicBezTo>
                    <a:pt x="31" y="11551"/>
                    <a:pt x="401" y="12323"/>
                    <a:pt x="988" y="12909"/>
                  </a:cubicBezTo>
                  <a:lnTo>
                    <a:pt x="1019" y="12878"/>
                  </a:lnTo>
                  <a:cubicBezTo>
                    <a:pt x="1636" y="13464"/>
                    <a:pt x="2438" y="13804"/>
                    <a:pt x="3271" y="13804"/>
                  </a:cubicBezTo>
                  <a:lnTo>
                    <a:pt x="5061" y="13804"/>
                  </a:lnTo>
                  <a:cubicBezTo>
                    <a:pt x="5895" y="13804"/>
                    <a:pt x="6697" y="13495"/>
                    <a:pt x="7314" y="12909"/>
                  </a:cubicBezTo>
                  <a:cubicBezTo>
                    <a:pt x="7901" y="12323"/>
                    <a:pt x="8271" y="11520"/>
                    <a:pt x="8271" y="10687"/>
                  </a:cubicBezTo>
                  <a:cubicBezTo>
                    <a:pt x="8302" y="9946"/>
                    <a:pt x="8117" y="9236"/>
                    <a:pt x="7746" y="8588"/>
                  </a:cubicBezTo>
                  <a:cubicBezTo>
                    <a:pt x="7376" y="8033"/>
                    <a:pt x="6882" y="7570"/>
                    <a:pt x="6296" y="7261"/>
                  </a:cubicBezTo>
                  <a:cubicBezTo>
                    <a:pt x="6049" y="7107"/>
                    <a:pt x="5926" y="6860"/>
                    <a:pt x="5926" y="6613"/>
                  </a:cubicBezTo>
                  <a:lnTo>
                    <a:pt x="5926" y="4731"/>
                  </a:lnTo>
                  <a:cubicBezTo>
                    <a:pt x="6697" y="4545"/>
                    <a:pt x="6821" y="3465"/>
                    <a:pt x="6111" y="3095"/>
                  </a:cubicBezTo>
                  <a:cubicBezTo>
                    <a:pt x="6172" y="3033"/>
                    <a:pt x="6234" y="2971"/>
                    <a:pt x="6296" y="2910"/>
                  </a:cubicBezTo>
                  <a:cubicBezTo>
                    <a:pt x="6882" y="2354"/>
                    <a:pt x="7160" y="1552"/>
                    <a:pt x="7098" y="780"/>
                  </a:cubicBezTo>
                  <a:cubicBezTo>
                    <a:pt x="7067" y="348"/>
                    <a:pt x="6759" y="9"/>
                    <a:pt x="6327" y="9"/>
                  </a:cubicBezTo>
                  <a:cubicBezTo>
                    <a:pt x="6253" y="3"/>
                    <a:pt x="6180" y="0"/>
                    <a:pt x="6107" y="0"/>
                  </a:cubicBezTo>
                  <a:cubicBezTo>
                    <a:pt x="5385" y="0"/>
                    <a:pt x="4702" y="276"/>
                    <a:pt x="4197" y="780"/>
                  </a:cubicBezTo>
                  <a:cubicBezTo>
                    <a:pt x="4166" y="811"/>
                    <a:pt x="4166" y="811"/>
                    <a:pt x="4166" y="811"/>
                  </a:cubicBezTo>
                  <a:lnTo>
                    <a:pt x="4136" y="780"/>
                  </a:lnTo>
                  <a:cubicBezTo>
                    <a:pt x="3603" y="276"/>
                    <a:pt x="2918" y="0"/>
                    <a:pt x="21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428" name="Google Shape;13428;p25"/>
          <p:cNvGrpSpPr/>
          <p:nvPr/>
        </p:nvGrpSpPr>
        <p:grpSpPr>
          <a:xfrm>
            <a:off x="4042718" y="1770799"/>
            <a:ext cx="355675" cy="335250"/>
            <a:chOff x="1055681" y="2468781"/>
            <a:chExt cx="355675" cy="335250"/>
          </a:xfrm>
        </p:grpSpPr>
        <p:sp>
          <p:nvSpPr>
            <p:cNvPr id="13429" name="Google Shape;13429;p25"/>
            <p:cNvSpPr/>
            <p:nvPr/>
          </p:nvSpPr>
          <p:spPr>
            <a:xfrm>
              <a:off x="1197156" y="2653381"/>
              <a:ext cx="17475" cy="14850"/>
            </a:xfrm>
            <a:custGeom>
              <a:avLst/>
              <a:gdLst/>
              <a:ahLst/>
              <a:cxnLst/>
              <a:rect l="l" t="t" r="r" b="b"/>
              <a:pathLst>
                <a:path w="699" h="594" extrusionOk="0">
                  <a:moveTo>
                    <a:pt x="283" y="0"/>
                  </a:moveTo>
                  <a:cubicBezTo>
                    <a:pt x="131" y="0"/>
                    <a:pt x="1" y="197"/>
                    <a:pt x="143" y="339"/>
                  </a:cubicBezTo>
                  <a:lnTo>
                    <a:pt x="328" y="524"/>
                  </a:lnTo>
                  <a:cubicBezTo>
                    <a:pt x="359" y="571"/>
                    <a:pt x="405" y="594"/>
                    <a:pt x="455" y="594"/>
                  </a:cubicBezTo>
                  <a:cubicBezTo>
                    <a:pt x="505" y="594"/>
                    <a:pt x="559" y="571"/>
                    <a:pt x="606" y="524"/>
                  </a:cubicBezTo>
                  <a:cubicBezTo>
                    <a:pt x="698" y="463"/>
                    <a:pt x="698" y="308"/>
                    <a:pt x="606" y="247"/>
                  </a:cubicBezTo>
                  <a:lnTo>
                    <a:pt x="420" y="62"/>
                  </a:lnTo>
                  <a:cubicBezTo>
                    <a:pt x="377" y="19"/>
                    <a:pt x="329" y="0"/>
                    <a:pt x="2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430" name="Google Shape;13430;p25"/>
            <p:cNvSpPr/>
            <p:nvPr/>
          </p:nvSpPr>
          <p:spPr>
            <a:xfrm>
              <a:off x="1247306" y="2602456"/>
              <a:ext cx="17475" cy="14875"/>
            </a:xfrm>
            <a:custGeom>
              <a:avLst/>
              <a:gdLst/>
              <a:ahLst/>
              <a:cxnLst/>
              <a:rect l="l" t="t" r="r" b="b"/>
              <a:pathLst>
                <a:path w="699" h="595" extrusionOk="0">
                  <a:moveTo>
                    <a:pt x="285" y="1"/>
                  </a:moveTo>
                  <a:cubicBezTo>
                    <a:pt x="132" y="1"/>
                    <a:pt x="0" y="204"/>
                    <a:pt x="143" y="370"/>
                  </a:cubicBezTo>
                  <a:lnTo>
                    <a:pt x="328" y="525"/>
                  </a:lnTo>
                  <a:cubicBezTo>
                    <a:pt x="359" y="571"/>
                    <a:pt x="405" y="594"/>
                    <a:pt x="455" y="594"/>
                  </a:cubicBezTo>
                  <a:cubicBezTo>
                    <a:pt x="505" y="594"/>
                    <a:pt x="559" y="571"/>
                    <a:pt x="606" y="525"/>
                  </a:cubicBezTo>
                  <a:cubicBezTo>
                    <a:pt x="698" y="463"/>
                    <a:pt x="698" y="339"/>
                    <a:pt x="606" y="247"/>
                  </a:cubicBezTo>
                  <a:lnTo>
                    <a:pt x="420" y="62"/>
                  </a:lnTo>
                  <a:cubicBezTo>
                    <a:pt x="378" y="19"/>
                    <a:pt x="330" y="1"/>
                    <a:pt x="28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431" name="Google Shape;13431;p25"/>
            <p:cNvSpPr/>
            <p:nvPr/>
          </p:nvSpPr>
          <p:spPr>
            <a:xfrm>
              <a:off x="1221306" y="2625581"/>
              <a:ext cx="23400" cy="22550"/>
            </a:xfrm>
            <a:custGeom>
              <a:avLst/>
              <a:gdLst/>
              <a:ahLst/>
              <a:cxnLst/>
              <a:rect l="l" t="t" r="r" b="b"/>
              <a:pathLst>
                <a:path w="936" h="902" extrusionOk="0">
                  <a:moveTo>
                    <a:pt x="720" y="1"/>
                  </a:moveTo>
                  <a:lnTo>
                    <a:pt x="720" y="32"/>
                  </a:lnTo>
                  <a:cubicBezTo>
                    <a:pt x="596" y="32"/>
                    <a:pt x="535" y="124"/>
                    <a:pt x="535" y="248"/>
                  </a:cubicBezTo>
                  <a:cubicBezTo>
                    <a:pt x="535" y="402"/>
                    <a:pt x="411" y="525"/>
                    <a:pt x="257" y="525"/>
                  </a:cubicBezTo>
                  <a:cubicBezTo>
                    <a:pt x="237" y="518"/>
                    <a:pt x="218" y="514"/>
                    <a:pt x="201" y="514"/>
                  </a:cubicBezTo>
                  <a:cubicBezTo>
                    <a:pt x="19" y="514"/>
                    <a:pt x="1" y="901"/>
                    <a:pt x="187" y="901"/>
                  </a:cubicBezTo>
                  <a:cubicBezTo>
                    <a:pt x="199" y="901"/>
                    <a:pt x="212" y="899"/>
                    <a:pt x="226" y="896"/>
                  </a:cubicBezTo>
                  <a:cubicBezTo>
                    <a:pt x="250" y="900"/>
                    <a:pt x="275" y="902"/>
                    <a:pt x="299" y="902"/>
                  </a:cubicBezTo>
                  <a:cubicBezTo>
                    <a:pt x="459" y="902"/>
                    <a:pt x="617" y="818"/>
                    <a:pt x="751" y="711"/>
                  </a:cubicBezTo>
                  <a:cubicBezTo>
                    <a:pt x="874" y="556"/>
                    <a:pt x="936" y="371"/>
                    <a:pt x="936" y="186"/>
                  </a:cubicBezTo>
                  <a:cubicBezTo>
                    <a:pt x="936" y="93"/>
                    <a:pt x="843" y="1"/>
                    <a:pt x="7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432" name="Google Shape;13432;p25"/>
            <p:cNvSpPr/>
            <p:nvPr/>
          </p:nvSpPr>
          <p:spPr>
            <a:xfrm>
              <a:off x="1162131" y="2567531"/>
              <a:ext cx="141225" cy="138325"/>
            </a:xfrm>
            <a:custGeom>
              <a:avLst/>
              <a:gdLst/>
              <a:ahLst/>
              <a:cxnLst/>
              <a:rect l="l" t="t" r="r" b="b"/>
              <a:pathLst>
                <a:path w="5649" h="5533" extrusionOk="0">
                  <a:moveTo>
                    <a:pt x="3577" y="394"/>
                  </a:moveTo>
                  <a:cubicBezTo>
                    <a:pt x="3627" y="394"/>
                    <a:pt x="3673" y="409"/>
                    <a:pt x="3704" y="440"/>
                  </a:cubicBezTo>
                  <a:lnTo>
                    <a:pt x="5155" y="1891"/>
                  </a:lnTo>
                  <a:cubicBezTo>
                    <a:pt x="5216" y="1952"/>
                    <a:pt x="5216" y="2076"/>
                    <a:pt x="5155" y="2168"/>
                  </a:cubicBezTo>
                  <a:lnTo>
                    <a:pt x="2254" y="5069"/>
                  </a:lnTo>
                  <a:cubicBezTo>
                    <a:pt x="2207" y="5100"/>
                    <a:pt x="2153" y="5116"/>
                    <a:pt x="2099" y="5116"/>
                  </a:cubicBezTo>
                  <a:cubicBezTo>
                    <a:pt x="2045" y="5116"/>
                    <a:pt x="1991" y="5100"/>
                    <a:pt x="1945" y="5069"/>
                  </a:cubicBezTo>
                  <a:lnTo>
                    <a:pt x="525" y="3619"/>
                  </a:lnTo>
                  <a:cubicBezTo>
                    <a:pt x="464" y="3557"/>
                    <a:pt x="464" y="3434"/>
                    <a:pt x="525" y="3341"/>
                  </a:cubicBezTo>
                  <a:lnTo>
                    <a:pt x="3426" y="440"/>
                  </a:lnTo>
                  <a:cubicBezTo>
                    <a:pt x="3473" y="409"/>
                    <a:pt x="3527" y="394"/>
                    <a:pt x="3577" y="394"/>
                  </a:cubicBezTo>
                  <a:close/>
                  <a:moveTo>
                    <a:pt x="3550" y="0"/>
                  </a:moveTo>
                  <a:cubicBezTo>
                    <a:pt x="3395" y="0"/>
                    <a:pt x="3241" y="54"/>
                    <a:pt x="3118" y="162"/>
                  </a:cubicBezTo>
                  <a:lnTo>
                    <a:pt x="247" y="3063"/>
                  </a:lnTo>
                  <a:cubicBezTo>
                    <a:pt x="1" y="3310"/>
                    <a:pt x="1" y="3681"/>
                    <a:pt x="247" y="3928"/>
                  </a:cubicBezTo>
                  <a:lnTo>
                    <a:pt x="1667" y="5347"/>
                  </a:lnTo>
                  <a:cubicBezTo>
                    <a:pt x="1775" y="5471"/>
                    <a:pt x="1929" y="5532"/>
                    <a:pt x="2084" y="5532"/>
                  </a:cubicBezTo>
                  <a:cubicBezTo>
                    <a:pt x="2238" y="5532"/>
                    <a:pt x="2392" y="5471"/>
                    <a:pt x="2500" y="5347"/>
                  </a:cubicBezTo>
                  <a:lnTo>
                    <a:pt x="5401" y="2446"/>
                  </a:lnTo>
                  <a:cubicBezTo>
                    <a:pt x="5648" y="2230"/>
                    <a:pt x="5648" y="1829"/>
                    <a:pt x="5401" y="1613"/>
                  </a:cubicBezTo>
                  <a:lnTo>
                    <a:pt x="3982" y="162"/>
                  </a:lnTo>
                  <a:cubicBezTo>
                    <a:pt x="3858" y="54"/>
                    <a:pt x="3704" y="0"/>
                    <a:pt x="355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433" name="Google Shape;13433;p25"/>
            <p:cNvSpPr/>
            <p:nvPr/>
          </p:nvSpPr>
          <p:spPr>
            <a:xfrm>
              <a:off x="1055681" y="2468781"/>
              <a:ext cx="355675" cy="335250"/>
            </a:xfrm>
            <a:custGeom>
              <a:avLst/>
              <a:gdLst/>
              <a:ahLst/>
              <a:cxnLst/>
              <a:rect l="l" t="t" r="r" b="b"/>
              <a:pathLst>
                <a:path w="14227" h="13410" extrusionOk="0">
                  <a:moveTo>
                    <a:pt x="9625" y="2963"/>
                  </a:moveTo>
                  <a:cubicBezTo>
                    <a:pt x="9767" y="2963"/>
                    <a:pt x="9906" y="3017"/>
                    <a:pt x="9999" y="3125"/>
                  </a:cubicBezTo>
                  <a:lnTo>
                    <a:pt x="10709" y="3804"/>
                  </a:lnTo>
                  <a:cubicBezTo>
                    <a:pt x="10925" y="4020"/>
                    <a:pt x="10925" y="4359"/>
                    <a:pt x="10709" y="4575"/>
                  </a:cubicBezTo>
                  <a:lnTo>
                    <a:pt x="10678" y="4575"/>
                  </a:lnTo>
                  <a:lnTo>
                    <a:pt x="10369" y="4884"/>
                  </a:lnTo>
                  <a:lnTo>
                    <a:pt x="8919" y="3434"/>
                  </a:lnTo>
                  <a:lnTo>
                    <a:pt x="9227" y="3125"/>
                  </a:lnTo>
                  <a:cubicBezTo>
                    <a:pt x="9335" y="3017"/>
                    <a:pt x="9482" y="2963"/>
                    <a:pt x="9625" y="2963"/>
                  </a:cubicBezTo>
                  <a:close/>
                  <a:moveTo>
                    <a:pt x="3086" y="10038"/>
                  </a:moveTo>
                  <a:lnTo>
                    <a:pt x="3765" y="10748"/>
                  </a:lnTo>
                  <a:lnTo>
                    <a:pt x="2901" y="11612"/>
                  </a:lnTo>
                  <a:lnTo>
                    <a:pt x="2191" y="10933"/>
                  </a:lnTo>
                  <a:lnTo>
                    <a:pt x="3086" y="10038"/>
                  </a:lnTo>
                  <a:close/>
                  <a:moveTo>
                    <a:pt x="7823" y="3310"/>
                  </a:moveTo>
                  <a:cubicBezTo>
                    <a:pt x="8062" y="3310"/>
                    <a:pt x="8302" y="3403"/>
                    <a:pt x="8487" y="3588"/>
                  </a:cubicBezTo>
                  <a:lnTo>
                    <a:pt x="10215" y="5316"/>
                  </a:lnTo>
                  <a:cubicBezTo>
                    <a:pt x="10554" y="5686"/>
                    <a:pt x="10554" y="6273"/>
                    <a:pt x="10215" y="6643"/>
                  </a:cubicBezTo>
                  <a:lnTo>
                    <a:pt x="6357" y="10501"/>
                  </a:lnTo>
                  <a:lnTo>
                    <a:pt x="4382" y="8495"/>
                  </a:lnTo>
                  <a:cubicBezTo>
                    <a:pt x="4339" y="8452"/>
                    <a:pt x="4292" y="8434"/>
                    <a:pt x="4246" y="8434"/>
                  </a:cubicBezTo>
                  <a:cubicBezTo>
                    <a:pt x="4094" y="8434"/>
                    <a:pt x="3962" y="8637"/>
                    <a:pt x="4104" y="8803"/>
                  </a:cubicBezTo>
                  <a:lnTo>
                    <a:pt x="6512" y="11211"/>
                  </a:lnTo>
                  <a:cubicBezTo>
                    <a:pt x="6635" y="11303"/>
                    <a:pt x="6635" y="11488"/>
                    <a:pt x="6512" y="11612"/>
                  </a:cubicBezTo>
                  <a:lnTo>
                    <a:pt x="6049" y="12075"/>
                  </a:lnTo>
                  <a:cubicBezTo>
                    <a:pt x="5987" y="12121"/>
                    <a:pt x="5917" y="12144"/>
                    <a:pt x="5848" y="12144"/>
                  </a:cubicBezTo>
                  <a:cubicBezTo>
                    <a:pt x="5779" y="12144"/>
                    <a:pt x="5709" y="12121"/>
                    <a:pt x="5647" y="12075"/>
                  </a:cubicBezTo>
                  <a:lnTo>
                    <a:pt x="1728" y="8155"/>
                  </a:lnTo>
                  <a:cubicBezTo>
                    <a:pt x="1635" y="8032"/>
                    <a:pt x="1635" y="7847"/>
                    <a:pt x="1728" y="7754"/>
                  </a:cubicBezTo>
                  <a:lnTo>
                    <a:pt x="2191" y="7291"/>
                  </a:lnTo>
                  <a:cubicBezTo>
                    <a:pt x="2237" y="7245"/>
                    <a:pt x="2307" y="7222"/>
                    <a:pt x="2376" y="7222"/>
                  </a:cubicBezTo>
                  <a:cubicBezTo>
                    <a:pt x="2445" y="7222"/>
                    <a:pt x="2515" y="7245"/>
                    <a:pt x="2561" y="7291"/>
                  </a:cubicBezTo>
                  <a:lnTo>
                    <a:pt x="3518" y="8217"/>
                  </a:lnTo>
                  <a:cubicBezTo>
                    <a:pt x="3564" y="8263"/>
                    <a:pt x="3618" y="8287"/>
                    <a:pt x="3668" y="8287"/>
                  </a:cubicBezTo>
                  <a:cubicBezTo>
                    <a:pt x="3719" y="8287"/>
                    <a:pt x="3765" y="8263"/>
                    <a:pt x="3796" y="8217"/>
                  </a:cubicBezTo>
                  <a:cubicBezTo>
                    <a:pt x="3888" y="8124"/>
                    <a:pt x="3888" y="8001"/>
                    <a:pt x="3796" y="7939"/>
                  </a:cubicBezTo>
                  <a:lnTo>
                    <a:pt x="3302" y="7446"/>
                  </a:lnTo>
                  <a:lnTo>
                    <a:pt x="7160" y="3588"/>
                  </a:lnTo>
                  <a:cubicBezTo>
                    <a:pt x="7345" y="3403"/>
                    <a:pt x="7584" y="3310"/>
                    <a:pt x="7823" y="3310"/>
                  </a:cubicBezTo>
                  <a:close/>
                  <a:moveTo>
                    <a:pt x="1255" y="10704"/>
                  </a:moveTo>
                  <a:cubicBezTo>
                    <a:pt x="1350" y="10704"/>
                    <a:pt x="1449" y="10736"/>
                    <a:pt x="1543" y="10809"/>
                  </a:cubicBezTo>
                  <a:lnTo>
                    <a:pt x="2962" y="12260"/>
                  </a:lnTo>
                  <a:cubicBezTo>
                    <a:pt x="3148" y="12414"/>
                    <a:pt x="3148" y="12723"/>
                    <a:pt x="2962" y="12877"/>
                  </a:cubicBezTo>
                  <a:cubicBezTo>
                    <a:pt x="2885" y="12970"/>
                    <a:pt x="2777" y="13016"/>
                    <a:pt x="2665" y="13016"/>
                  </a:cubicBezTo>
                  <a:cubicBezTo>
                    <a:pt x="2553" y="13016"/>
                    <a:pt x="2438" y="12970"/>
                    <a:pt x="2345" y="12877"/>
                  </a:cubicBezTo>
                  <a:lnTo>
                    <a:pt x="895" y="11458"/>
                  </a:lnTo>
                  <a:cubicBezTo>
                    <a:pt x="629" y="11119"/>
                    <a:pt x="912" y="10704"/>
                    <a:pt x="1255" y="10704"/>
                  </a:cubicBezTo>
                  <a:close/>
                  <a:moveTo>
                    <a:pt x="13526" y="1"/>
                  </a:moveTo>
                  <a:cubicBezTo>
                    <a:pt x="13068" y="1"/>
                    <a:pt x="12638" y="183"/>
                    <a:pt x="12344" y="502"/>
                  </a:cubicBezTo>
                  <a:lnTo>
                    <a:pt x="10091" y="2724"/>
                  </a:lnTo>
                  <a:cubicBezTo>
                    <a:pt x="9937" y="2631"/>
                    <a:pt x="9752" y="2600"/>
                    <a:pt x="9598" y="2600"/>
                  </a:cubicBezTo>
                  <a:cubicBezTo>
                    <a:pt x="9320" y="2600"/>
                    <a:pt x="9104" y="2693"/>
                    <a:pt x="8919" y="2847"/>
                  </a:cubicBezTo>
                  <a:lnTo>
                    <a:pt x="8610" y="3187"/>
                  </a:lnTo>
                  <a:cubicBezTo>
                    <a:pt x="8362" y="3007"/>
                    <a:pt x="8077" y="2921"/>
                    <a:pt x="7796" y="2921"/>
                  </a:cubicBezTo>
                  <a:cubicBezTo>
                    <a:pt x="7448" y="2921"/>
                    <a:pt x="7107" y="3054"/>
                    <a:pt x="6851" y="3310"/>
                  </a:cubicBezTo>
                  <a:lnTo>
                    <a:pt x="2993" y="7168"/>
                  </a:lnTo>
                  <a:lnTo>
                    <a:pt x="2839" y="7013"/>
                  </a:lnTo>
                  <a:cubicBezTo>
                    <a:pt x="2716" y="6890"/>
                    <a:pt x="2546" y="6828"/>
                    <a:pt x="2372" y="6828"/>
                  </a:cubicBezTo>
                  <a:cubicBezTo>
                    <a:pt x="2199" y="6828"/>
                    <a:pt x="2021" y="6890"/>
                    <a:pt x="1882" y="7013"/>
                  </a:cubicBezTo>
                  <a:lnTo>
                    <a:pt x="1419" y="7476"/>
                  </a:lnTo>
                  <a:cubicBezTo>
                    <a:pt x="1172" y="7754"/>
                    <a:pt x="1172" y="8186"/>
                    <a:pt x="1419" y="8464"/>
                  </a:cubicBezTo>
                  <a:lnTo>
                    <a:pt x="2777" y="9760"/>
                  </a:lnTo>
                  <a:lnTo>
                    <a:pt x="1913" y="10624"/>
                  </a:lnTo>
                  <a:lnTo>
                    <a:pt x="1821" y="10532"/>
                  </a:lnTo>
                  <a:cubicBezTo>
                    <a:pt x="1634" y="10345"/>
                    <a:pt x="1426" y="10267"/>
                    <a:pt x="1226" y="10267"/>
                  </a:cubicBezTo>
                  <a:cubicBezTo>
                    <a:pt x="567" y="10267"/>
                    <a:pt x="1" y="11119"/>
                    <a:pt x="617" y="11735"/>
                  </a:cubicBezTo>
                  <a:lnTo>
                    <a:pt x="2067" y="13186"/>
                  </a:lnTo>
                  <a:cubicBezTo>
                    <a:pt x="2238" y="13343"/>
                    <a:pt x="2426" y="13409"/>
                    <a:pt x="2609" y="13409"/>
                  </a:cubicBezTo>
                  <a:cubicBezTo>
                    <a:pt x="3253" y="13409"/>
                    <a:pt x="3824" y="12583"/>
                    <a:pt x="3271" y="11982"/>
                  </a:cubicBezTo>
                  <a:lnTo>
                    <a:pt x="3178" y="11890"/>
                  </a:lnTo>
                  <a:lnTo>
                    <a:pt x="4043" y="11025"/>
                  </a:lnTo>
                  <a:lnTo>
                    <a:pt x="5370" y="12353"/>
                  </a:lnTo>
                  <a:cubicBezTo>
                    <a:pt x="5493" y="12476"/>
                    <a:pt x="5663" y="12538"/>
                    <a:pt x="5836" y="12538"/>
                  </a:cubicBezTo>
                  <a:cubicBezTo>
                    <a:pt x="6010" y="12538"/>
                    <a:pt x="6187" y="12476"/>
                    <a:pt x="6326" y="12353"/>
                  </a:cubicBezTo>
                  <a:lnTo>
                    <a:pt x="6789" y="11890"/>
                  </a:lnTo>
                  <a:cubicBezTo>
                    <a:pt x="7036" y="11612"/>
                    <a:pt x="7036" y="11180"/>
                    <a:pt x="6789" y="10933"/>
                  </a:cubicBezTo>
                  <a:lnTo>
                    <a:pt x="6635" y="10779"/>
                  </a:lnTo>
                  <a:lnTo>
                    <a:pt x="10493" y="6921"/>
                  </a:lnTo>
                  <a:cubicBezTo>
                    <a:pt x="10956" y="6458"/>
                    <a:pt x="11017" y="5717"/>
                    <a:pt x="10616" y="5193"/>
                  </a:cubicBezTo>
                  <a:lnTo>
                    <a:pt x="10956" y="4853"/>
                  </a:lnTo>
                  <a:cubicBezTo>
                    <a:pt x="11264" y="4545"/>
                    <a:pt x="11295" y="4051"/>
                    <a:pt x="11079" y="3711"/>
                  </a:cubicBezTo>
                  <a:lnTo>
                    <a:pt x="12807" y="1952"/>
                  </a:lnTo>
                  <a:cubicBezTo>
                    <a:pt x="12971" y="1812"/>
                    <a:pt x="12833" y="1601"/>
                    <a:pt x="12677" y="1601"/>
                  </a:cubicBezTo>
                  <a:cubicBezTo>
                    <a:pt x="12626" y="1601"/>
                    <a:pt x="12574" y="1622"/>
                    <a:pt x="12530" y="1674"/>
                  </a:cubicBezTo>
                  <a:lnTo>
                    <a:pt x="10801" y="3372"/>
                  </a:lnTo>
                  <a:lnTo>
                    <a:pt x="10400" y="3001"/>
                  </a:lnTo>
                  <a:lnTo>
                    <a:pt x="12622" y="779"/>
                  </a:lnTo>
                  <a:cubicBezTo>
                    <a:pt x="12864" y="538"/>
                    <a:pt x="13162" y="410"/>
                    <a:pt x="13487" y="410"/>
                  </a:cubicBezTo>
                  <a:cubicBezTo>
                    <a:pt x="13577" y="410"/>
                    <a:pt x="13670" y="420"/>
                    <a:pt x="13764" y="440"/>
                  </a:cubicBezTo>
                  <a:lnTo>
                    <a:pt x="13116" y="1088"/>
                  </a:lnTo>
                  <a:cubicBezTo>
                    <a:pt x="13023" y="1181"/>
                    <a:pt x="13023" y="1304"/>
                    <a:pt x="13116" y="1397"/>
                  </a:cubicBezTo>
                  <a:cubicBezTo>
                    <a:pt x="13147" y="1428"/>
                    <a:pt x="13193" y="1443"/>
                    <a:pt x="13243" y="1443"/>
                  </a:cubicBezTo>
                  <a:cubicBezTo>
                    <a:pt x="13293" y="1443"/>
                    <a:pt x="13347" y="1428"/>
                    <a:pt x="13394" y="1397"/>
                  </a:cubicBezTo>
                  <a:lnTo>
                    <a:pt x="14104" y="687"/>
                  </a:lnTo>
                  <a:cubicBezTo>
                    <a:pt x="14196" y="594"/>
                    <a:pt x="14227" y="440"/>
                    <a:pt x="14196" y="286"/>
                  </a:cubicBezTo>
                  <a:lnTo>
                    <a:pt x="14196" y="286"/>
                  </a:lnTo>
                  <a:lnTo>
                    <a:pt x="14165" y="317"/>
                  </a:lnTo>
                  <a:cubicBezTo>
                    <a:pt x="14134" y="162"/>
                    <a:pt x="14011" y="70"/>
                    <a:pt x="13887" y="39"/>
                  </a:cubicBezTo>
                  <a:cubicBezTo>
                    <a:pt x="13766" y="13"/>
                    <a:pt x="13645" y="1"/>
                    <a:pt x="1352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434" name="Google Shape;13434;p25"/>
          <p:cNvGrpSpPr/>
          <p:nvPr/>
        </p:nvGrpSpPr>
        <p:grpSpPr>
          <a:xfrm>
            <a:off x="4045018" y="2334212"/>
            <a:ext cx="351075" cy="314925"/>
            <a:chOff x="2532763" y="3037481"/>
            <a:chExt cx="351075" cy="314925"/>
          </a:xfrm>
        </p:grpSpPr>
        <p:sp>
          <p:nvSpPr>
            <p:cNvPr id="13435" name="Google Shape;13435;p25"/>
            <p:cNvSpPr/>
            <p:nvPr/>
          </p:nvSpPr>
          <p:spPr>
            <a:xfrm>
              <a:off x="2702813" y="3147881"/>
              <a:ext cx="15900" cy="17050"/>
            </a:xfrm>
            <a:custGeom>
              <a:avLst/>
              <a:gdLst/>
              <a:ahLst/>
              <a:cxnLst/>
              <a:rect l="l" t="t" r="r" b="b"/>
              <a:pathLst>
                <a:path w="636" h="682" extrusionOk="0">
                  <a:moveTo>
                    <a:pt x="258" y="0"/>
                  </a:moveTo>
                  <a:cubicBezTo>
                    <a:pt x="126" y="0"/>
                    <a:pt x="1" y="121"/>
                    <a:pt x="80" y="280"/>
                  </a:cubicBezTo>
                  <a:lnTo>
                    <a:pt x="204" y="558"/>
                  </a:lnTo>
                  <a:cubicBezTo>
                    <a:pt x="235" y="619"/>
                    <a:pt x="296" y="681"/>
                    <a:pt x="389" y="681"/>
                  </a:cubicBezTo>
                  <a:cubicBezTo>
                    <a:pt x="543" y="681"/>
                    <a:pt x="636" y="527"/>
                    <a:pt x="574" y="403"/>
                  </a:cubicBezTo>
                  <a:lnTo>
                    <a:pt x="451" y="126"/>
                  </a:lnTo>
                  <a:cubicBezTo>
                    <a:pt x="407" y="38"/>
                    <a:pt x="331" y="0"/>
                    <a:pt x="2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436" name="Google Shape;13436;p25"/>
            <p:cNvSpPr/>
            <p:nvPr/>
          </p:nvSpPr>
          <p:spPr>
            <a:xfrm>
              <a:off x="2779138" y="3112606"/>
              <a:ext cx="15975" cy="16825"/>
            </a:xfrm>
            <a:custGeom>
              <a:avLst/>
              <a:gdLst/>
              <a:ahLst/>
              <a:cxnLst/>
              <a:rect l="l" t="t" r="r" b="b"/>
              <a:pathLst>
                <a:path w="639" h="673" extrusionOk="0">
                  <a:moveTo>
                    <a:pt x="275" y="0"/>
                  </a:moveTo>
                  <a:cubicBezTo>
                    <a:pt x="138" y="0"/>
                    <a:pt x="0" y="137"/>
                    <a:pt x="83" y="302"/>
                  </a:cubicBezTo>
                  <a:lnTo>
                    <a:pt x="206" y="580"/>
                  </a:lnTo>
                  <a:cubicBezTo>
                    <a:pt x="237" y="642"/>
                    <a:pt x="299" y="672"/>
                    <a:pt x="391" y="672"/>
                  </a:cubicBezTo>
                  <a:cubicBezTo>
                    <a:pt x="546" y="672"/>
                    <a:pt x="638" y="518"/>
                    <a:pt x="576" y="395"/>
                  </a:cubicBezTo>
                  <a:lnTo>
                    <a:pt x="453" y="117"/>
                  </a:lnTo>
                  <a:cubicBezTo>
                    <a:pt x="412" y="35"/>
                    <a:pt x="343" y="0"/>
                    <a:pt x="2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437" name="Google Shape;13437;p25"/>
            <p:cNvSpPr/>
            <p:nvPr/>
          </p:nvSpPr>
          <p:spPr>
            <a:xfrm>
              <a:off x="2733263" y="3132281"/>
              <a:ext cx="32525" cy="20300"/>
            </a:xfrm>
            <a:custGeom>
              <a:avLst/>
              <a:gdLst/>
              <a:ahLst/>
              <a:cxnLst/>
              <a:rect l="l" t="t" r="r" b="b"/>
              <a:pathLst>
                <a:path w="1301" h="812" extrusionOk="0">
                  <a:moveTo>
                    <a:pt x="1081" y="1"/>
                  </a:moveTo>
                  <a:cubicBezTo>
                    <a:pt x="982" y="1"/>
                    <a:pt x="894" y="56"/>
                    <a:pt x="868" y="132"/>
                  </a:cubicBezTo>
                  <a:cubicBezTo>
                    <a:pt x="838" y="256"/>
                    <a:pt x="776" y="317"/>
                    <a:pt x="683" y="348"/>
                  </a:cubicBezTo>
                  <a:cubicBezTo>
                    <a:pt x="637" y="379"/>
                    <a:pt x="591" y="395"/>
                    <a:pt x="544" y="395"/>
                  </a:cubicBezTo>
                  <a:cubicBezTo>
                    <a:pt x="498" y="395"/>
                    <a:pt x="452" y="379"/>
                    <a:pt x="405" y="348"/>
                  </a:cubicBezTo>
                  <a:cubicBezTo>
                    <a:pt x="375" y="338"/>
                    <a:pt x="346" y="334"/>
                    <a:pt x="319" y="334"/>
                  </a:cubicBezTo>
                  <a:cubicBezTo>
                    <a:pt x="99" y="334"/>
                    <a:pt x="0" y="640"/>
                    <a:pt x="220" y="750"/>
                  </a:cubicBezTo>
                  <a:cubicBezTo>
                    <a:pt x="313" y="780"/>
                    <a:pt x="436" y="811"/>
                    <a:pt x="529" y="811"/>
                  </a:cubicBezTo>
                  <a:cubicBezTo>
                    <a:pt x="868" y="811"/>
                    <a:pt x="1177" y="595"/>
                    <a:pt x="1270" y="256"/>
                  </a:cubicBezTo>
                  <a:cubicBezTo>
                    <a:pt x="1300" y="163"/>
                    <a:pt x="1239" y="40"/>
                    <a:pt x="1146" y="9"/>
                  </a:cubicBezTo>
                  <a:cubicBezTo>
                    <a:pt x="1124" y="3"/>
                    <a:pt x="1102" y="1"/>
                    <a:pt x="10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438" name="Google Shape;13438;p25"/>
            <p:cNvSpPr/>
            <p:nvPr/>
          </p:nvSpPr>
          <p:spPr>
            <a:xfrm>
              <a:off x="2686288" y="3194206"/>
              <a:ext cx="38600" cy="33275"/>
            </a:xfrm>
            <a:custGeom>
              <a:avLst/>
              <a:gdLst/>
              <a:ahLst/>
              <a:cxnLst/>
              <a:rect l="l" t="t" r="r" b="b"/>
              <a:pathLst>
                <a:path w="1544" h="1331" extrusionOk="0">
                  <a:moveTo>
                    <a:pt x="649" y="402"/>
                  </a:moveTo>
                  <a:cubicBezTo>
                    <a:pt x="896" y="402"/>
                    <a:pt x="1019" y="680"/>
                    <a:pt x="834" y="834"/>
                  </a:cubicBezTo>
                  <a:cubicBezTo>
                    <a:pt x="782" y="896"/>
                    <a:pt x="717" y="923"/>
                    <a:pt x="653" y="923"/>
                  </a:cubicBezTo>
                  <a:cubicBezTo>
                    <a:pt x="525" y="923"/>
                    <a:pt x="402" y="813"/>
                    <a:pt x="402" y="649"/>
                  </a:cubicBezTo>
                  <a:cubicBezTo>
                    <a:pt x="402" y="525"/>
                    <a:pt x="525" y="402"/>
                    <a:pt x="649" y="402"/>
                  </a:cubicBezTo>
                  <a:close/>
                  <a:moveTo>
                    <a:pt x="649" y="1"/>
                  </a:moveTo>
                  <a:cubicBezTo>
                    <a:pt x="278" y="1"/>
                    <a:pt x="1" y="279"/>
                    <a:pt x="1" y="649"/>
                  </a:cubicBezTo>
                  <a:cubicBezTo>
                    <a:pt x="1" y="1068"/>
                    <a:pt x="328" y="1330"/>
                    <a:pt x="673" y="1330"/>
                  </a:cubicBezTo>
                  <a:cubicBezTo>
                    <a:pt x="836" y="1330"/>
                    <a:pt x="1004" y="1272"/>
                    <a:pt x="1143" y="1143"/>
                  </a:cubicBezTo>
                  <a:cubicBezTo>
                    <a:pt x="1544" y="711"/>
                    <a:pt x="1266" y="1"/>
                    <a:pt x="6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439" name="Google Shape;13439;p25"/>
            <p:cNvSpPr/>
            <p:nvPr/>
          </p:nvSpPr>
          <p:spPr>
            <a:xfrm>
              <a:off x="2532763" y="3037481"/>
              <a:ext cx="351075" cy="314925"/>
            </a:xfrm>
            <a:custGeom>
              <a:avLst/>
              <a:gdLst/>
              <a:ahLst/>
              <a:cxnLst/>
              <a:rect l="l" t="t" r="r" b="b"/>
              <a:pathLst>
                <a:path w="14043" h="12597" extrusionOk="0">
                  <a:moveTo>
                    <a:pt x="6821" y="5869"/>
                  </a:moveTo>
                  <a:cubicBezTo>
                    <a:pt x="7716" y="5869"/>
                    <a:pt x="8179" y="6949"/>
                    <a:pt x="7592" y="7628"/>
                  </a:cubicBezTo>
                  <a:cubicBezTo>
                    <a:pt x="7379" y="7874"/>
                    <a:pt x="7097" y="7987"/>
                    <a:pt x="6818" y="7987"/>
                  </a:cubicBezTo>
                  <a:cubicBezTo>
                    <a:pt x="6329" y="7987"/>
                    <a:pt x="5850" y="7642"/>
                    <a:pt x="5771" y="7072"/>
                  </a:cubicBezTo>
                  <a:cubicBezTo>
                    <a:pt x="5679" y="6455"/>
                    <a:pt x="6173" y="5869"/>
                    <a:pt x="6821" y="5869"/>
                  </a:cubicBezTo>
                  <a:close/>
                  <a:moveTo>
                    <a:pt x="1074" y="6691"/>
                  </a:moveTo>
                  <a:cubicBezTo>
                    <a:pt x="1166" y="6691"/>
                    <a:pt x="1249" y="6731"/>
                    <a:pt x="1296" y="6825"/>
                  </a:cubicBezTo>
                  <a:lnTo>
                    <a:pt x="2006" y="8368"/>
                  </a:lnTo>
                  <a:cubicBezTo>
                    <a:pt x="2037" y="8430"/>
                    <a:pt x="2037" y="8492"/>
                    <a:pt x="2006" y="8554"/>
                  </a:cubicBezTo>
                  <a:cubicBezTo>
                    <a:pt x="1975" y="8584"/>
                    <a:pt x="1944" y="8646"/>
                    <a:pt x="1883" y="8677"/>
                  </a:cubicBezTo>
                  <a:lnTo>
                    <a:pt x="1543" y="8831"/>
                  </a:lnTo>
                  <a:cubicBezTo>
                    <a:pt x="1514" y="8839"/>
                    <a:pt x="1485" y="8842"/>
                    <a:pt x="1457" y="8842"/>
                  </a:cubicBezTo>
                  <a:cubicBezTo>
                    <a:pt x="1367" y="8842"/>
                    <a:pt x="1289" y="8802"/>
                    <a:pt x="1265" y="8708"/>
                  </a:cubicBezTo>
                  <a:lnTo>
                    <a:pt x="525" y="7165"/>
                  </a:lnTo>
                  <a:cubicBezTo>
                    <a:pt x="494" y="7041"/>
                    <a:pt x="525" y="6918"/>
                    <a:pt x="648" y="6887"/>
                  </a:cubicBezTo>
                  <a:lnTo>
                    <a:pt x="988" y="6702"/>
                  </a:lnTo>
                  <a:cubicBezTo>
                    <a:pt x="1017" y="6695"/>
                    <a:pt x="1046" y="6691"/>
                    <a:pt x="1074" y="6691"/>
                  </a:cubicBezTo>
                  <a:close/>
                  <a:moveTo>
                    <a:pt x="5864" y="7998"/>
                  </a:moveTo>
                  <a:cubicBezTo>
                    <a:pt x="5956" y="8091"/>
                    <a:pt x="6049" y="8152"/>
                    <a:pt x="6173" y="8214"/>
                  </a:cubicBezTo>
                  <a:cubicBezTo>
                    <a:pt x="6234" y="8245"/>
                    <a:pt x="6327" y="8276"/>
                    <a:pt x="6419" y="8307"/>
                  </a:cubicBezTo>
                  <a:lnTo>
                    <a:pt x="4784" y="11331"/>
                  </a:lnTo>
                  <a:lnTo>
                    <a:pt x="4074" y="11331"/>
                  </a:lnTo>
                  <a:lnTo>
                    <a:pt x="5864" y="7998"/>
                  </a:lnTo>
                  <a:close/>
                  <a:moveTo>
                    <a:pt x="7746" y="7998"/>
                  </a:moveTo>
                  <a:lnTo>
                    <a:pt x="9506" y="11331"/>
                  </a:lnTo>
                  <a:lnTo>
                    <a:pt x="8765" y="11331"/>
                  </a:lnTo>
                  <a:lnTo>
                    <a:pt x="7160" y="8307"/>
                  </a:lnTo>
                  <a:cubicBezTo>
                    <a:pt x="7253" y="8276"/>
                    <a:pt x="7345" y="8245"/>
                    <a:pt x="7438" y="8214"/>
                  </a:cubicBezTo>
                  <a:cubicBezTo>
                    <a:pt x="7530" y="8152"/>
                    <a:pt x="7654" y="8091"/>
                    <a:pt x="7746" y="7998"/>
                  </a:cubicBezTo>
                  <a:close/>
                  <a:moveTo>
                    <a:pt x="5123" y="11732"/>
                  </a:moveTo>
                  <a:cubicBezTo>
                    <a:pt x="5185" y="11732"/>
                    <a:pt x="5247" y="11763"/>
                    <a:pt x="5247" y="11825"/>
                  </a:cubicBezTo>
                  <a:lnTo>
                    <a:pt x="5247" y="12103"/>
                  </a:lnTo>
                  <a:cubicBezTo>
                    <a:pt x="5216" y="12134"/>
                    <a:pt x="5185" y="12195"/>
                    <a:pt x="5123" y="12195"/>
                  </a:cubicBezTo>
                  <a:lnTo>
                    <a:pt x="3580" y="12195"/>
                  </a:lnTo>
                  <a:cubicBezTo>
                    <a:pt x="3518" y="12195"/>
                    <a:pt x="3457" y="12134"/>
                    <a:pt x="3457" y="12103"/>
                  </a:cubicBezTo>
                  <a:lnTo>
                    <a:pt x="3457" y="11825"/>
                  </a:lnTo>
                  <a:cubicBezTo>
                    <a:pt x="3457" y="11763"/>
                    <a:pt x="3518" y="11732"/>
                    <a:pt x="3580" y="11732"/>
                  </a:cubicBezTo>
                  <a:close/>
                  <a:moveTo>
                    <a:pt x="9999" y="11732"/>
                  </a:moveTo>
                  <a:cubicBezTo>
                    <a:pt x="10061" y="11732"/>
                    <a:pt x="10123" y="11763"/>
                    <a:pt x="10123" y="11825"/>
                  </a:cubicBezTo>
                  <a:lnTo>
                    <a:pt x="10123" y="12103"/>
                  </a:lnTo>
                  <a:cubicBezTo>
                    <a:pt x="10092" y="12134"/>
                    <a:pt x="10061" y="12195"/>
                    <a:pt x="9999" y="12195"/>
                  </a:cubicBezTo>
                  <a:lnTo>
                    <a:pt x="8456" y="12195"/>
                  </a:lnTo>
                  <a:cubicBezTo>
                    <a:pt x="8395" y="12195"/>
                    <a:pt x="8333" y="12134"/>
                    <a:pt x="8333" y="12103"/>
                  </a:cubicBezTo>
                  <a:lnTo>
                    <a:pt x="8333" y="11825"/>
                  </a:lnTo>
                  <a:cubicBezTo>
                    <a:pt x="8333" y="11763"/>
                    <a:pt x="8395" y="11732"/>
                    <a:pt x="8456" y="11732"/>
                  </a:cubicBezTo>
                  <a:close/>
                  <a:moveTo>
                    <a:pt x="11354" y="1"/>
                  </a:moveTo>
                  <a:cubicBezTo>
                    <a:pt x="11262" y="1"/>
                    <a:pt x="11168" y="22"/>
                    <a:pt x="11080" y="67"/>
                  </a:cubicBezTo>
                  <a:lnTo>
                    <a:pt x="10493" y="314"/>
                  </a:lnTo>
                  <a:cubicBezTo>
                    <a:pt x="10246" y="437"/>
                    <a:pt x="10092" y="715"/>
                    <a:pt x="10123" y="992"/>
                  </a:cubicBezTo>
                  <a:lnTo>
                    <a:pt x="1512" y="6486"/>
                  </a:lnTo>
                  <a:cubicBezTo>
                    <a:pt x="1389" y="6362"/>
                    <a:pt x="1235" y="6301"/>
                    <a:pt x="1080" y="6301"/>
                  </a:cubicBezTo>
                  <a:cubicBezTo>
                    <a:pt x="988" y="6301"/>
                    <a:pt x="895" y="6301"/>
                    <a:pt x="803" y="6362"/>
                  </a:cubicBezTo>
                  <a:lnTo>
                    <a:pt x="463" y="6517"/>
                  </a:lnTo>
                  <a:cubicBezTo>
                    <a:pt x="154" y="6671"/>
                    <a:pt x="0" y="7041"/>
                    <a:pt x="154" y="7350"/>
                  </a:cubicBezTo>
                  <a:lnTo>
                    <a:pt x="864" y="8893"/>
                  </a:lnTo>
                  <a:cubicBezTo>
                    <a:pt x="979" y="9122"/>
                    <a:pt x="1212" y="9249"/>
                    <a:pt x="1451" y="9249"/>
                  </a:cubicBezTo>
                  <a:cubicBezTo>
                    <a:pt x="1534" y="9249"/>
                    <a:pt x="1618" y="9234"/>
                    <a:pt x="1698" y="9202"/>
                  </a:cubicBezTo>
                  <a:lnTo>
                    <a:pt x="2037" y="9047"/>
                  </a:lnTo>
                  <a:cubicBezTo>
                    <a:pt x="2284" y="8924"/>
                    <a:pt x="2438" y="8677"/>
                    <a:pt x="2407" y="8430"/>
                  </a:cubicBezTo>
                  <a:lnTo>
                    <a:pt x="3488" y="8122"/>
                  </a:lnTo>
                  <a:cubicBezTo>
                    <a:pt x="3716" y="8036"/>
                    <a:pt x="3628" y="7713"/>
                    <a:pt x="3418" y="7713"/>
                  </a:cubicBezTo>
                  <a:cubicBezTo>
                    <a:pt x="3401" y="7713"/>
                    <a:pt x="3383" y="7716"/>
                    <a:pt x="3364" y="7720"/>
                  </a:cubicBezTo>
                  <a:lnTo>
                    <a:pt x="2284" y="8060"/>
                  </a:lnTo>
                  <a:lnTo>
                    <a:pt x="1759" y="6825"/>
                  </a:lnTo>
                  <a:lnTo>
                    <a:pt x="10308" y="1363"/>
                  </a:lnTo>
                  <a:lnTo>
                    <a:pt x="12067" y="5128"/>
                  </a:lnTo>
                  <a:lnTo>
                    <a:pt x="8148" y="6301"/>
                  </a:lnTo>
                  <a:cubicBezTo>
                    <a:pt x="8148" y="6301"/>
                    <a:pt x="8086" y="6177"/>
                    <a:pt x="8024" y="6116"/>
                  </a:cubicBezTo>
                  <a:cubicBezTo>
                    <a:pt x="7746" y="5683"/>
                    <a:pt x="7253" y="5437"/>
                    <a:pt x="6728" y="5437"/>
                  </a:cubicBezTo>
                  <a:cubicBezTo>
                    <a:pt x="5956" y="5498"/>
                    <a:pt x="5370" y="6146"/>
                    <a:pt x="5370" y="6918"/>
                  </a:cubicBezTo>
                  <a:cubicBezTo>
                    <a:pt x="5339" y="6980"/>
                    <a:pt x="5339" y="7041"/>
                    <a:pt x="5370" y="7134"/>
                  </a:cubicBezTo>
                  <a:lnTo>
                    <a:pt x="4136" y="7504"/>
                  </a:lnTo>
                  <a:cubicBezTo>
                    <a:pt x="4043" y="7535"/>
                    <a:pt x="3981" y="7628"/>
                    <a:pt x="4012" y="7751"/>
                  </a:cubicBezTo>
                  <a:cubicBezTo>
                    <a:pt x="4038" y="7827"/>
                    <a:pt x="4126" y="7883"/>
                    <a:pt x="4208" y="7883"/>
                  </a:cubicBezTo>
                  <a:cubicBezTo>
                    <a:pt x="4225" y="7883"/>
                    <a:pt x="4243" y="7880"/>
                    <a:pt x="4259" y="7875"/>
                  </a:cubicBezTo>
                  <a:lnTo>
                    <a:pt x="5463" y="7504"/>
                  </a:lnTo>
                  <a:cubicBezTo>
                    <a:pt x="5494" y="7566"/>
                    <a:pt x="5524" y="7628"/>
                    <a:pt x="5555" y="7689"/>
                  </a:cubicBezTo>
                  <a:lnTo>
                    <a:pt x="3611" y="11331"/>
                  </a:lnTo>
                  <a:lnTo>
                    <a:pt x="3580" y="11331"/>
                  </a:lnTo>
                  <a:cubicBezTo>
                    <a:pt x="3302" y="11331"/>
                    <a:pt x="3086" y="11547"/>
                    <a:pt x="3055" y="11825"/>
                  </a:cubicBezTo>
                  <a:lnTo>
                    <a:pt x="3055" y="12103"/>
                  </a:lnTo>
                  <a:cubicBezTo>
                    <a:pt x="3086" y="12380"/>
                    <a:pt x="3302" y="12596"/>
                    <a:pt x="3580" y="12596"/>
                  </a:cubicBezTo>
                  <a:lnTo>
                    <a:pt x="5123" y="12596"/>
                  </a:lnTo>
                  <a:cubicBezTo>
                    <a:pt x="5401" y="12596"/>
                    <a:pt x="5648" y="12380"/>
                    <a:pt x="5648" y="12103"/>
                  </a:cubicBezTo>
                  <a:lnTo>
                    <a:pt x="5648" y="11825"/>
                  </a:lnTo>
                  <a:cubicBezTo>
                    <a:pt x="5648" y="11609"/>
                    <a:pt x="5494" y="11393"/>
                    <a:pt x="5247" y="11331"/>
                  </a:cubicBezTo>
                  <a:lnTo>
                    <a:pt x="6790" y="8461"/>
                  </a:lnTo>
                  <a:lnTo>
                    <a:pt x="8333" y="11331"/>
                  </a:lnTo>
                  <a:cubicBezTo>
                    <a:pt x="8117" y="11393"/>
                    <a:pt x="7963" y="11609"/>
                    <a:pt x="7963" y="11825"/>
                  </a:cubicBezTo>
                  <a:lnTo>
                    <a:pt x="7963" y="12103"/>
                  </a:lnTo>
                  <a:cubicBezTo>
                    <a:pt x="7963" y="12380"/>
                    <a:pt x="8179" y="12596"/>
                    <a:pt x="8456" y="12596"/>
                  </a:cubicBezTo>
                  <a:lnTo>
                    <a:pt x="9999" y="12596"/>
                  </a:lnTo>
                  <a:cubicBezTo>
                    <a:pt x="10308" y="12596"/>
                    <a:pt x="10524" y="12380"/>
                    <a:pt x="10524" y="12103"/>
                  </a:cubicBezTo>
                  <a:lnTo>
                    <a:pt x="10524" y="11825"/>
                  </a:lnTo>
                  <a:cubicBezTo>
                    <a:pt x="10524" y="11547"/>
                    <a:pt x="10308" y="11331"/>
                    <a:pt x="9999" y="11331"/>
                  </a:cubicBezTo>
                  <a:lnTo>
                    <a:pt x="9969" y="11331"/>
                  </a:lnTo>
                  <a:lnTo>
                    <a:pt x="8055" y="7689"/>
                  </a:lnTo>
                  <a:cubicBezTo>
                    <a:pt x="8209" y="7443"/>
                    <a:pt x="8271" y="7165"/>
                    <a:pt x="8271" y="6918"/>
                  </a:cubicBezTo>
                  <a:cubicBezTo>
                    <a:pt x="8271" y="6825"/>
                    <a:pt x="8271" y="6764"/>
                    <a:pt x="8271" y="6671"/>
                  </a:cubicBezTo>
                  <a:lnTo>
                    <a:pt x="12252" y="5467"/>
                  </a:lnTo>
                  <a:cubicBezTo>
                    <a:pt x="12376" y="5622"/>
                    <a:pt x="12561" y="5683"/>
                    <a:pt x="12746" y="5683"/>
                  </a:cubicBezTo>
                  <a:cubicBezTo>
                    <a:pt x="12839" y="5683"/>
                    <a:pt x="12900" y="5683"/>
                    <a:pt x="12993" y="5622"/>
                  </a:cubicBezTo>
                  <a:lnTo>
                    <a:pt x="13579" y="5375"/>
                  </a:lnTo>
                  <a:cubicBezTo>
                    <a:pt x="13888" y="5221"/>
                    <a:pt x="14042" y="4850"/>
                    <a:pt x="13888" y="4542"/>
                  </a:cubicBezTo>
                  <a:lnTo>
                    <a:pt x="12592" y="1795"/>
                  </a:lnTo>
                  <a:cubicBezTo>
                    <a:pt x="12551" y="1713"/>
                    <a:pt x="12482" y="1678"/>
                    <a:pt x="12413" y="1678"/>
                  </a:cubicBezTo>
                  <a:cubicBezTo>
                    <a:pt x="12276" y="1678"/>
                    <a:pt x="12139" y="1815"/>
                    <a:pt x="12221" y="1980"/>
                  </a:cubicBezTo>
                  <a:cubicBezTo>
                    <a:pt x="12221" y="1980"/>
                    <a:pt x="13456" y="4727"/>
                    <a:pt x="13487" y="4727"/>
                  </a:cubicBezTo>
                  <a:cubicBezTo>
                    <a:pt x="13518" y="4850"/>
                    <a:pt x="13456" y="4974"/>
                    <a:pt x="13363" y="5035"/>
                  </a:cubicBezTo>
                  <a:lnTo>
                    <a:pt x="12777" y="5282"/>
                  </a:lnTo>
                  <a:cubicBezTo>
                    <a:pt x="12742" y="5299"/>
                    <a:pt x="12708" y="5307"/>
                    <a:pt x="12675" y="5307"/>
                  </a:cubicBezTo>
                  <a:cubicBezTo>
                    <a:pt x="12589" y="5307"/>
                    <a:pt x="12513" y="5256"/>
                    <a:pt x="12468" y="5190"/>
                  </a:cubicBezTo>
                  <a:lnTo>
                    <a:pt x="10555" y="992"/>
                  </a:lnTo>
                  <a:cubicBezTo>
                    <a:pt x="10493" y="869"/>
                    <a:pt x="10555" y="746"/>
                    <a:pt x="10678" y="684"/>
                  </a:cubicBezTo>
                  <a:lnTo>
                    <a:pt x="11234" y="437"/>
                  </a:lnTo>
                  <a:cubicBezTo>
                    <a:pt x="11275" y="416"/>
                    <a:pt x="11316" y="406"/>
                    <a:pt x="11355" y="406"/>
                  </a:cubicBezTo>
                  <a:cubicBezTo>
                    <a:pt x="11433" y="406"/>
                    <a:pt x="11501" y="447"/>
                    <a:pt x="11542" y="530"/>
                  </a:cubicBezTo>
                  <a:lnTo>
                    <a:pt x="11882" y="1239"/>
                  </a:lnTo>
                  <a:cubicBezTo>
                    <a:pt x="11915" y="1327"/>
                    <a:pt x="11983" y="1364"/>
                    <a:pt x="12053" y="1364"/>
                  </a:cubicBezTo>
                  <a:cubicBezTo>
                    <a:pt x="12180" y="1364"/>
                    <a:pt x="12312" y="1244"/>
                    <a:pt x="12252" y="1085"/>
                  </a:cubicBezTo>
                  <a:lnTo>
                    <a:pt x="11913" y="375"/>
                  </a:lnTo>
                  <a:cubicBezTo>
                    <a:pt x="11803" y="133"/>
                    <a:pt x="11583" y="1"/>
                    <a:pt x="113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sp>
        <p:nvSpPr>
          <p:cNvPr id="13440" name="Google Shape;13440;p25"/>
          <p:cNvSpPr/>
          <p:nvPr/>
        </p:nvSpPr>
        <p:spPr>
          <a:xfrm>
            <a:off x="3307294" y="2318712"/>
            <a:ext cx="337200" cy="345925"/>
          </a:xfrm>
          <a:custGeom>
            <a:avLst/>
            <a:gdLst/>
            <a:ahLst/>
            <a:cxnLst/>
            <a:rect l="l" t="t" r="r" b="b"/>
            <a:pathLst>
              <a:path w="13488" h="13837" extrusionOk="0">
                <a:moveTo>
                  <a:pt x="10416" y="427"/>
                </a:moveTo>
                <a:cubicBezTo>
                  <a:pt x="10532" y="427"/>
                  <a:pt x="10648" y="474"/>
                  <a:pt x="10741" y="566"/>
                </a:cubicBezTo>
                <a:lnTo>
                  <a:pt x="12870" y="2696"/>
                </a:lnTo>
                <a:cubicBezTo>
                  <a:pt x="13055" y="2881"/>
                  <a:pt x="13055" y="3159"/>
                  <a:pt x="12870" y="3344"/>
                </a:cubicBezTo>
                <a:cubicBezTo>
                  <a:pt x="12793" y="3421"/>
                  <a:pt x="12685" y="3460"/>
                  <a:pt x="12573" y="3460"/>
                </a:cubicBezTo>
                <a:cubicBezTo>
                  <a:pt x="12461" y="3460"/>
                  <a:pt x="12345" y="3421"/>
                  <a:pt x="12253" y="3344"/>
                </a:cubicBezTo>
                <a:lnTo>
                  <a:pt x="10092" y="1184"/>
                </a:lnTo>
                <a:cubicBezTo>
                  <a:pt x="9938" y="998"/>
                  <a:pt x="9938" y="721"/>
                  <a:pt x="10092" y="566"/>
                </a:cubicBezTo>
                <a:cubicBezTo>
                  <a:pt x="10185" y="474"/>
                  <a:pt x="10301" y="427"/>
                  <a:pt x="10416" y="427"/>
                </a:cubicBezTo>
                <a:close/>
                <a:moveTo>
                  <a:pt x="1605" y="7881"/>
                </a:moveTo>
                <a:lnTo>
                  <a:pt x="1914" y="8220"/>
                </a:lnTo>
                <a:cubicBezTo>
                  <a:pt x="1945" y="8220"/>
                  <a:pt x="1945" y="8251"/>
                  <a:pt x="1914" y="8282"/>
                </a:cubicBezTo>
                <a:lnTo>
                  <a:pt x="834" y="9362"/>
                </a:lnTo>
                <a:cubicBezTo>
                  <a:pt x="818" y="9377"/>
                  <a:pt x="811" y="9385"/>
                  <a:pt x="803" y="9385"/>
                </a:cubicBezTo>
                <a:cubicBezTo>
                  <a:pt x="795" y="9385"/>
                  <a:pt x="788" y="9377"/>
                  <a:pt x="772" y="9362"/>
                </a:cubicBezTo>
                <a:lnTo>
                  <a:pt x="464" y="9053"/>
                </a:lnTo>
                <a:cubicBezTo>
                  <a:pt x="433" y="9022"/>
                  <a:pt x="433" y="9022"/>
                  <a:pt x="464" y="8992"/>
                </a:cubicBezTo>
                <a:lnTo>
                  <a:pt x="1544" y="7881"/>
                </a:lnTo>
                <a:close/>
                <a:moveTo>
                  <a:pt x="1883" y="8899"/>
                </a:moveTo>
                <a:lnTo>
                  <a:pt x="2253" y="9269"/>
                </a:lnTo>
                <a:lnTo>
                  <a:pt x="1821" y="9701"/>
                </a:lnTo>
                <a:lnTo>
                  <a:pt x="1451" y="9331"/>
                </a:lnTo>
                <a:lnTo>
                  <a:pt x="1883" y="8899"/>
                </a:lnTo>
                <a:close/>
                <a:moveTo>
                  <a:pt x="9969" y="1616"/>
                </a:moveTo>
                <a:lnTo>
                  <a:pt x="11821" y="3467"/>
                </a:lnTo>
                <a:lnTo>
                  <a:pt x="6327" y="8992"/>
                </a:lnTo>
                <a:cubicBezTo>
                  <a:pt x="6080" y="9208"/>
                  <a:pt x="5772" y="9362"/>
                  <a:pt x="5463" y="9362"/>
                </a:cubicBezTo>
                <a:cubicBezTo>
                  <a:pt x="5062" y="9393"/>
                  <a:pt x="4661" y="9578"/>
                  <a:pt x="4352" y="9887"/>
                </a:cubicBezTo>
                <a:lnTo>
                  <a:pt x="4167" y="10072"/>
                </a:lnTo>
                <a:lnTo>
                  <a:pt x="3365" y="9269"/>
                </a:lnTo>
                <a:lnTo>
                  <a:pt x="3550" y="9084"/>
                </a:lnTo>
                <a:cubicBezTo>
                  <a:pt x="3858" y="8776"/>
                  <a:pt x="4013" y="8405"/>
                  <a:pt x="4043" y="7973"/>
                </a:cubicBezTo>
                <a:cubicBezTo>
                  <a:pt x="4074" y="7726"/>
                  <a:pt x="4167" y="7479"/>
                  <a:pt x="4290" y="7294"/>
                </a:cubicBezTo>
                <a:lnTo>
                  <a:pt x="4938" y="7911"/>
                </a:lnTo>
                <a:cubicBezTo>
                  <a:pt x="4985" y="7958"/>
                  <a:pt x="5039" y="7981"/>
                  <a:pt x="5089" y="7981"/>
                </a:cubicBezTo>
                <a:cubicBezTo>
                  <a:pt x="5139" y="7981"/>
                  <a:pt x="5185" y="7958"/>
                  <a:pt x="5216" y="7911"/>
                </a:cubicBezTo>
                <a:cubicBezTo>
                  <a:pt x="5309" y="7850"/>
                  <a:pt x="5309" y="7726"/>
                  <a:pt x="5216" y="7634"/>
                </a:cubicBezTo>
                <a:lnTo>
                  <a:pt x="4568" y="6986"/>
                </a:lnTo>
                <a:lnTo>
                  <a:pt x="4784" y="6770"/>
                </a:lnTo>
                <a:lnTo>
                  <a:pt x="5278" y="7232"/>
                </a:lnTo>
                <a:cubicBezTo>
                  <a:pt x="5321" y="7276"/>
                  <a:pt x="5369" y="7294"/>
                  <a:pt x="5415" y="7294"/>
                </a:cubicBezTo>
                <a:cubicBezTo>
                  <a:pt x="5567" y="7294"/>
                  <a:pt x="5698" y="7097"/>
                  <a:pt x="5556" y="6955"/>
                </a:cubicBezTo>
                <a:lnTo>
                  <a:pt x="5093" y="6492"/>
                </a:lnTo>
                <a:lnTo>
                  <a:pt x="5309" y="6245"/>
                </a:lnTo>
                <a:lnTo>
                  <a:pt x="5772" y="6739"/>
                </a:lnTo>
                <a:cubicBezTo>
                  <a:pt x="5818" y="6770"/>
                  <a:pt x="5872" y="6785"/>
                  <a:pt x="5922" y="6785"/>
                </a:cubicBezTo>
                <a:cubicBezTo>
                  <a:pt x="5972" y="6785"/>
                  <a:pt x="6019" y="6770"/>
                  <a:pt x="6050" y="6739"/>
                </a:cubicBezTo>
                <a:cubicBezTo>
                  <a:pt x="6142" y="6646"/>
                  <a:pt x="6142" y="6523"/>
                  <a:pt x="6050" y="6430"/>
                </a:cubicBezTo>
                <a:lnTo>
                  <a:pt x="5587" y="5967"/>
                </a:lnTo>
                <a:lnTo>
                  <a:pt x="5833" y="5751"/>
                </a:lnTo>
                <a:lnTo>
                  <a:pt x="6296" y="6214"/>
                </a:lnTo>
                <a:cubicBezTo>
                  <a:pt x="6327" y="6245"/>
                  <a:pt x="6389" y="6276"/>
                  <a:pt x="6451" y="6276"/>
                </a:cubicBezTo>
                <a:cubicBezTo>
                  <a:pt x="6512" y="6276"/>
                  <a:pt x="6543" y="6245"/>
                  <a:pt x="6605" y="6214"/>
                </a:cubicBezTo>
                <a:cubicBezTo>
                  <a:pt x="6667" y="6121"/>
                  <a:pt x="6667" y="5998"/>
                  <a:pt x="6605" y="5905"/>
                </a:cubicBezTo>
                <a:lnTo>
                  <a:pt x="6111" y="5443"/>
                </a:lnTo>
                <a:lnTo>
                  <a:pt x="6358" y="5226"/>
                </a:lnTo>
                <a:lnTo>
                  <a:pt x="6821" y="5689"/>
                </a:lnTo>
                <a:cubicBezTo>
                  <a:pt x="6852" y="5736"/>
                  <a:pt x="6898" y="5759"/>
                  <a:pt x="6948" y="5759"/>
                </a:cubicBezTo>
                <a:cubicBezTo>
                  <a:pt x="6999" y="5759"/>
                  <a:pt x="7053" y="5736"/>
                  <a:pt x="7099" y="5689"/>
                </a:cubicBezTo>
                <a:cubicBezTo>
                  <a:pt x="7191" y="5628"/>
                  <a:pt x="7191" y="5473"/>
                  <a:pt x="7099" y="5412"/>
                </a:cubicBezTo>
                <a:lnTo>
                  <a:pt x="6605" y="4980"/>
                </a:lnTo>
                <a:lnTo>
                  <a:pt x="6821" y="4733"/>
                </a:lnTo>
                <a:lnTo>
                  <a:pt x="7500" y="5412"/>
                </a:lnTo>
                <a:cubicBezTo>
                  <a:pt x="7540" y="5452"/>
                  <a:pt x="7585" y="5469"/>
                  <a:pt x="7628" y="5469"/>
                </a:cubicBezTo>
                <a:cubicBezTo>
                  <a:pt x="7784" y="5469"/>
                  <a:pt x="7923" y="5248"/>
                  <a:pt x="7778" y="5103"/>
                </a:cubicBezTo>
                <a:lnTo>
                  <a:pt x="7130" y="4455"/>
                </a:lnTo>
                <a:lnTo>
                  <a:pt x="7346" y="4239"/>
                </a:lnTo>
                <a:lnTo>
                  <a:pt x="7809" y="4702"/>
                </a:lnTo>
                <a:cubicBezTo>
                  <a:pt x="7849" y="4736"/>
                  <a:pt x="7893" y="4750"/>
                  <a:pt x="7935" y="4750"/>
                </a:cubicBezTo>
                <a:cubicBezTo>
                  <a:pt x="8083" y="4750"/>
                  <a:pt x="8207" y="4568"/>
                  <a:pt x="8086" y="4424"/>
                </a:cubicBezTo>
                <a:lnTo>
                  <a:pt x="7623" y="3961"/>
                </a:lnTo>
                <a:lnTo>
                  <a:pt x="7839" y="3714"/>
                </a:lnTo>
                <a:lnTo>
                  <a:pt x="8333" y="4208"/>
                </a:lnTo>
                <a:cubicBezTo>
                  <a:pt x="8364" y="4239"/>
                  <a:pt x="8410" y="4254"/>
                  <a:pt x="8461" y="4254"/>
                </a:cubicBezTo>
                <a:cubicBezTo>
                  <a:pt x="8511" y="4254"/>
                  <a:pt x="8565" y="4239"/>
                  <a:pt x="8611" y="4208"/>
                </a:cubicBezTo>
                <a:cubicBezTo>
                  <a:pt x="8704" y="4115"/>
                  <a:pt x="8704" y="3992"/>
                  <a:pt x="8611" y="3899"/>
                </a:cubicBezTo>
                <a:lnTo>
                  <a:pt x="8148" y="3436"/>
                </a:lnTo>
                <a:lnTo>
                  <a:pt x="8364" y="3190"/>
                </a:lnTo>
                <a:lnTo>
                  <a:pt x="8858" y="3683"/>
                </a:lnTo>
                <a:cubicBezTo>
                  <a:pt x="8889" y="3714"/>
                  <a:pt x="8935" y="3730"/>
                  <a:pt x="8985" y="3730"/>
                </a:cubicBezTo>
                <a:cubicBezTo>
                  <a:pt x="9035" y="3730"/>
                  <a:pt x="9089" y="3714"/>
                  <a:pt x="9136" y="3683"/>
                </a:cubicBezTo>
                <a:cubicBezTo>
                  <a:pt x="9197" y="3591"/>
                  <a:pt x="9197" y="3467"/>
                  <a:pt x="9136" y="3375"/>
                </a:cubicBezTo>
                <a:lnTo>
                  <a:pt x="8673" y="2912"/>
                </a:lnTo>
                <a:lnTo>
                  <a:pt x="8889" y="2696"/>
                </a:lnTo>
                <a:lnTo>
                  <a:pt x="9352" y="3159"/>
                </a:lnTo>
                <a:cubicBezTo>
                  <a:pt x="9398" y="3205"/>
                  <a:pt x="9452" y="3228"/>
                  <a:pt x="9502" y="3228"/>
                </a:cubicBezTo>
                <a:cubicBezTo>
                  <a:pt x="9552" y="3228"/>
                  <a:pt x="9599" y="3205"/>
                  <a:pt x="9629" y="3159"/>
                </a:cubicBezTo>
                <a:cubicBezTo>
                  <a:pt x="9722" y="3097"/>
                  <a:pt x="9722" y="2943"/>
                  <a:pt x="9629" y="2881"/>
                </a:cubicBezTo>
                <a:lnTo>
                  <a:pt x="9167" y="2418"/>
                </a:lnTo>
                <a:lnTo>
                  <a:pt x="9383" y="2171"/>
                </a:lnTo>
                <a:lnTo>
                  <a:pt x="10031" y="2850"/>
                </a:lnTo>
                <a:cubicBezTo>
                  <a:pt x="10077" y="2881"/>
                  <a:pt x="10131" y="2896"/>
                  <a:pt x="10185" y="2896"/>
                </a:cubicBezTo>
                <a:cubicBezTo>
                  <a:pt x="10239" y="2896"/>
                  <a:pt x="10293" y="2881"/>
                  <a:pt x="10339" y="2850"/>
                </a:cubicBezTo>
                <a:cubicBezTo>
                  <a:pt x="10401" y="2758"/>
                  <a:pt x="10401" y="2634"/>
                  <a:pt x="10339" y="2542"/>
                </a:cubicBezTo>
                <a:lnTo>
                  <a:pt x="9691" y="1893"/>
                </a:lnTo>
                <a:lnTo>
                  <a:pt x="9969" y="1616"/>
                </a:lnTo>
                <a:close/>
                <a:moveTo>
                  <a:pt x="2797" y="9377"/>
                </a:moveTo>
                <a:cubicBezTo>
                  <a:pt x="2840" y="9377"/>
                  <a:pt x="2886" y="9393"/>
                  <a:pt x="2932" y="9424"/>
                </a:cubicBezTo>
                <a:lnTo>
                  <a:pt x="4013" y="10504"/>
                </a:lnTo>
                <a:cubicBezTo>
                  <a:pt x="4074" y="10566"/>
                  <a:pt x="4074" y="10658"/>
                  <a:pt x="4013" y="10720"/>
                </a:cubicBezTo>
                <a:lnTo>
                  <a:pt x="3303" y="11461"/>
                </a:lnTo>
                <a:cubicBezTo>
                  <a:pt x="3272" y="11491"/>
                  <a:pt x="3226" y="11507"/>
                  <a:pt x="3179" y="11507"/>
                </a:cubicBezTo>
                <a:cubicBezTo>
                  <a:pt x="3133" y="11507"/>
                  <a:pt x="3087" y="11491"/>
                  <a:pt x="3056" y="11461"/>
                </a:cubicBezTo>
                <a:lnTo>
                  <a:pt x="1976" y="10380"/>
                </a:lnTo>
                <a:cubicBezTo>
                  <a:pt x="1914" y="10319"/>
                  <a:pt x="1914" y="10195"/>
                  <a:pt x="1976" y="10133"/>
                </a:cubicBezTo>
                <a:lnTo>
                  <a:pt x="2686" y="9424"/>
                </a:lnTo>
                <a:cubicBezTo>
                  <a:pt x="2716" y="9393"/>
                  <a:pt x="2755" y="9377"/>
                  <a:pt x="2797" y="9377"/>
                </a:cubicBezTo>
                <a:close/>
                <a:moveTo>
                  <a:pt x="5216" y="10751"/>
                </a:moveTo>
                <a:cubicBezTo>
                  <a:pt x="5216" y="10751"/>
                  <a:pt x="5278" y="10751"/>
                  <a:pt x="5340" y="10812"/>
                </a:cubicBezTo>
                <a:lnTo>
                  <a:pt x="5926" y="11430"/>
                </a:lnTo>
                <a:cubicBezTo>
                  <a:pt x="5988" y="11491"/>
                  <a:pt x="6019" y="11522"/>
                  <a:pt x="5988" y="11522"/>
                </a:cubicBezTo>
                <a:cubicBezTo>
                  <a:pt x="5988" y="11615"/>
                  <a:pt x="5679" y="11738"/>
                  <a:pt x="5371" y="11800"/>
                </a:cubicBezTo>
                <a:lnTo>
                  <a:pt x="4938" y="11368"/>
                </a:lnTo>
                <a:cubicBezTo>
                  <a:pt x="5031" y="11028"/>
                  <a:pt x="5155" y="10751"/>
                  <a:pt x="5216" y="10751"/>
                </a:cubicBezTo>
                <a:close/>
                <a:moveTo>
                  <a:pt x="2007" y="10936"/>
                </a:moveTo>
                <a:lnTo>
                  <a:pt x="2500" y="11430"/>
                </a:lnTo>
                <a:lnTo>
                  <a:pt x="1451" y="12479"/>
                </a:lnTo>
                <a:cubicBezTo>
                  <a:pt x="1420" y="12510"/>
                  <a:pt x="1374" y="12525"/>
                  <a:pt x="1324" y="12525"/>
                </a:cubicBezTo>
                <a:cubicBezTo>
                  <a:pt x="1274" y="12525"/>
                  <a:pt x="1220" y="12510"/>
                  <a:pt x="1173" y="12479"/>
                </a:cubicBezTo>
                <a:lnTo>
                  <a:pt x="957" y="12232"/>
                </a:lnTo>
                <a:cubicBezTo>
                  <a:pt x="865" y="12170"/>
                  <a:pt x="865" y="12047"/>
                  <a:pt x="957" y="11985"/>
                </a:cubicBezTo>
                <a:lnTo>
                  <a:pt x="2007" y="10936"/>
                </a:lnTo>
                <a:close/>
                <a:moveTo>
                  <a:pt x="4167" y="11152"/>
                </a:moveTo>
                <a:lnTo>
                  <a:pt x="5371" y="12356"/>
                </a:lnTo>
                <a:cubicBezTo>
                  <a:pt x="5401" y="12386"/>
                  <a:pt x="5401" y="12448"/>
                  <a:pt x="5371" y="12510"/>
                </a:cubicBezTo>
                <a:lnTo>
                  <a:pt x="5093" y="12788"/>
                </a:lnTo>
                <a:cubicBezTo>
                  <a:pt x="5062" y="12803"/>
                  <a:pt x="5031" y="12811"/>
                  <a:pt x="5004" y="12811"/>
                </a:cubicBezTo>
                <a:cubicBezTo>
                  <a:pt x="4977" y="12811"/>
                  <a:pt x="4954" y="12803"/>
                  <a:pt x="4938" y="12788"/>
                </a:cubicBezTo>
                <a:lnTo>
                  <a:pt x="3735" y="11584"/>
                </a:lnTo>
                <a:lnTo>
                  <a:pt x="4167" y="11152"/>
                </a:lnTo>
                <a:close/>
                <a:moveTo>
                  <a:pt x="3951" y="12356"/>
                </a:moveTo>
                <a:lnTo>
                  <a:pt x="4383" y="12818"/>
                </a:lnTo>
                <a:cubicBezTo>
                  <a:pt x="4321" y="13158"/>
                  <a:pt x="4167" y="13436"/>
                  <a:pt x="4105" y="13436"/>
                </a:cubicBezTo>
                <a:cubicBezTo>
                  <a:pt x="4105" y="13436"/>
                  <a:pt x="4074" y="13436"/>
                  <a:pt x="3982" y="13343"/>
                </a:cubicBezTo>
                <a:lnTo>
                  <a:pt x="3395" y="12757"/>
                </a:lnTo>
                <a:cubicBezTo>
                  <a:pt x="3334" y="12695"/>
                  <a:pt x="3334" y="12664"/>
                  <a:pt x="3334" y="12633"/>
                </a:cubicBezTo>
                <a:cubicBezTo>
                  <a:pt x="3365" y="12572"/>
                  <a:pt x="3642" y="12417"/>
                  <a:pt x="3951" y="12356"/>
                </a:cubicBezTo>
                <a:close/>
                <a:moveTo>
                  <a:pt x="10428" y="1"/>
                </a:moveTo>
                <a:cubicBezTo>
                  <a:pt x="9836" y="1"/>
                  <a:pt x="9300" y="662"/>
                  <a:pt x="9691" y="1307"/>
                </a:cubicBezTo>
                <a:lnTo>
                  <a:pt x="4167" y="6831"/>
                </a:lnTo>
                <a:cubicBezTo>
                  <a:pt x="3858" y="7140"/>
                  <a:pt x="3673" y="7510"/>
                  <a:pt x="3642" y="7942"/>
                </a:cubicBezTo>
                <a:cubicBezTo>
                  <a:pt x="3642" y="8251"/>
                  <a:pt x="3488" y="8560"/>
                  <a:pt x="3272" y="8806"/>
                </a:cubicBezTo>
                <a:lnTo>
                  <a:pt x="3056" y="9022"/>
                </a:lnTo>
                <a:cubicBezTo>
                  <a:pt x="2979" y="8976"/>
                  <a:pt x="2902" y="8953"/>
                  <a:pt x="2824" y="8953"/>
                </a:cubicBezTo>
                <a:cubicBezTo>
                  <a:pt x="2747" y="8953"/>
                  <a:pt x="2670" y="8976"/>
                  <a:pt x="2593" y="9022"/>
                </a:cubicBezTo>
                <a:lnTo>
                  <a:pt x="2192" y="8590"/>
                </a:lnTo>
                <a:lnTo>
                  <a:pt x="2223" y="8560"/>
                </a:lnTo>
                <a:cubicBezTo>
                  <a:pt x="2408" y="8374"/>
                  <a:pt x="2408" y="8097"/>
                  <a:pt x="2223" y="7911"/>
                </a:cubicBezTo>
                <a:lnTo>
                  <a:pt x="1914" y="7603"/>
                </a:lnTo>
                <a:cubicBezTo>
                  <a:pt x="1821" y="7510"/>
                  <a:pt x="1706" y="7464"/>
                  <a:pt x="1590" y="7464"/>
                </a:cubicBezTo>
                <a:cubicBezTo>
                  <a:pt x="1474" y="7464"/>
                  <a:pt x="1358" y="7510"/>
                  <a:pt x="1266" y="7603"/>
                </a:cubicBezTo>
                <a:lnTo>
                  <a:pt x="186" y="8683"/>
                </a:lnTo>
                <a:cubicBezTo>
                  <a:pt x="1" y="8868"/>
                  <a:pt x="1" y="9146"/>
                  <a:pt x="186" y="9331"/>
                </a:cubicBezTo>
                <a:lnTo>
                  <a:pt x="494" y="9640"/>
                </a:lnTo>
                <a:cubicBezTo>
                  <a:pt x="587" y="9732"/>
                  <a:pt x="703" y="9779"/>
                  <a:pt x="818" y="9779"/>
                </a:cubicBezTo>
                <a:cubicBezTo>
                  <a:pt x="934" y="9779"/>
                  <a:pt x="1050" y="9732"/>
                  <a:pt x="1142" y="9640"/>
                </a:cubicBezTo>
                <a:lnTo>
                  <a:pt x="1173" y="9609"/>
                </a:lnTo>
                <a:lnTo>
                  <a:pt x="1605" y="10010"/>
                </a:lnTo>
                <a:cubicBezTo>
                  <a:pt x="1482" y="10226"/>
                  <a:pt x="1544" y="10473"/>
                  <a:pt x="1698" y="10658"/>
                </a:cubicBezTo>
                <a:lnTo>
                  <a:pt x="649" y="11677"/>
                </a:lnTo>
                <a:cubicBezTo>
                  <a:pt x="433" y="11923"/>
                  <a:pt x="433" y="12294"/>
                  <a:pt x="649" y="12541"/>
                </a:cubicBezTo>
                <a:lnTo>
                  <a:pt x="896" y="12757"/>
                </a:lnTo>
                <a:cubicBezTo>
                  <a:pt x="1019" y="12880"/>
                  <a:pt x="1173" y="12942"/>
                  <a:pt x="1328" y="12942"/>
                </a:cubicBezTo>
                <a:cubicBezTo>
                  <a:pt x="1482" y="12942"/>
                  <a:pt x="1636" y="12880"/>
                  <a:pt x="1760" y="12757"/>
                </a:cubicBezTo>
                <a:lnTo>
                  <a:pt x="2809" y="11738"/>
                </a:lnTo>
                <a:cubicBezTo>
                  <a:pt x="2902" y="11831"/>
                  <a:pt x="3025" y="11893"/>
                  <a:pt x="3179" y="11893"/>
                </a:cubicBezTo>
                <a:cubicBezTo>
                  <a:pt x="3272" y="11893"/>
                  <a:pt x="3334" y="11862"/>
                  <a:pt x="3395" y="11831"/>
                </a:cubicBezTo>
                <a:lnTo>
                  <a:pt x="3611" y="12047"/>
                </a:lnTo>
                <a:lnTo>
                  <a:pt x="3519" y="12047"/>
                </a:lnTo>
                <a:cubicBezTo>
                  <a:pt x="3179" y="12170"/>
                  <a:pt x="2994" y="12325"/>
                  <a:pt x="2932" y="12541"/>
                </a:cubicBezTo>
                <a:cubicBezTo>
                  <a:pt x="2871" y="12726"/>
                  <a:pt x="2932" y="12911"/>
                  <a:pt x="3087" y="13065"/>
                </a:cubicBezTo>
                <a:lnTo>
                  <a:pt x="3704" y="13652"/>
                </a:lnTo>
                <a:cubicBezTo>
                  <a:pt x="3797" y="13744"/>
                  <a:pt x="3920" y="13837"/>
                  <a:pt x="4074" y="13837"/>
                </a:cubicBezTo>
                <a:cubicBezTo>
                  <a:pt x="4290" y="13806"/>
                  <a:pt x="4445" y="13683"/>
                  <a:pt x="4537" y="13497"/>
                </a:cubicBezTo>
                <a:cubicBezTo>
                  <a:pt x="4599" y="13374"/>
                  <a:pt x="4661" y="13250"/>
                  <a:pt x="4692" y="13127"/>
                </a:cubicBezTo>
                <a:cubicBezTo>
                  <a:pt x="4784" y="13189"/>
                  <a:pt x="4877" y="13220"/>
                  <a:pt x="4969" y="13220"/>
                </a:cubicBezTo>
                <a:cubicBezTo>
                  <a:pt x="5124" y="13220"/>
                  <a:pt x="5247" y="13158"/>
                  <a:pt x="5340" y="13065"/>
                </a:cubicBezTo>
                <a:lnTo>
                  <a:pt x="5617" y="12788"/>
                </a:lnTo>
                <a:cubicBezTo>
                  <a:pt x="5803" y="12602"/>
                  <a:pt x="5833" y="12325"/>
                  <a:pt x="5679" y="12139"/>
                </a:cubicBezTo>
                <a:cubicBezTo>
                  <a:pt x="5957" y="12047"/>
                  <a:pt x="6296" y="11893"/>
                  <a:pt x="6358" y="11646"/>
                </a:cubicBezTo>
                <a:cubicBezTo>
                  <a:pt x="6420" y="11461"/>
                  <a:pt x="6358" y="11275"/>
                  <a:pt x="6235" y="11152"/>
                </a:cubicBezTo>
                <a:lnTo>
                  <a:pt x="5617" y="10535"/>
                </a:lnTo>
                <a:cubicBezTo>
                  <a:pt x="5525" y="10442"/>
                  <a:pt x="5401" y="10350"/>
                  <a:pt x="5247" y="10350"/>
                </a:cubicBezTo>
                <a:cubicBezTo>
                  <a:pt x="4908" y="10350"/>
                  <a:pt x="4722" y="10751"/>
                  <a:pt x="4630" y="11059"/>
                </a:cubicBezTo>
                <a:lnTo>
                  <a:pt x="4445" y="10843"/>
                </a:lnTo>
                <a:cubicBezTo>
                  <a:pt x="4506" y="10689"/>
                  <a:pt x="4506" y="10535"/>
                  <a:pt x="4445" y="10380"/>
                </a:cubicBezTo>
                <a:lnTo>
                  <a:pt x="4661" y="10164"/>
                </a:lnTo>
                <a:cubicBezTo>
                  <a:pt x="4877" y="9948"/>
                  <a:pt x="5185" y="9794"/>
                  <a:pt x="5494" y="9794"/>
                </a:cubicBezTo>
                <a:cubicBezTo>
                  <a:pt x="5926" y="9763"/>
                  <a:pt x="6296" y="9578"/>
                  <a:pt x="6605" y="9269"/>
                </a:cubicBezTo>
                <a:lnTo>
                  <a:pt x="12129" y="3745"/>
                </a:lnTo>
                <a:cubicBezTo>
                  <a:pt x="12284" y="3807"/>
                  <a:pt x="12438" y="3869"/>
                  <a:pt x="12592" y="3869"/>
                </a:cubicBezTo>
                <a:cubicBezTo>
                  <a:pt x="12808" y="3869"/>
                  <a:pt x="12993" y="3776"/>
                  <a:pt x="13179" y="3622"/>
                </a:cubicBezTo>
                <a:cubicBezTo>
                  <a:pt x="13487" y="3282"/>
                  <a:pt x="13487" y="2758"/>
                  <a:pt x="13179" y="2418"/>
                </a:cubicBezTo>
                <a:lnTo>
                  <a:pt x="11018" y="258"/>
                </a:lnTo>
                <a:cubicBezTo>
                  <a:pt x="10838" y="77"/>
                  <a:pt x="10630" y="1"/>
                  <a:pt x="1042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nvGrpSpPr>
          <p:cNvPr id="13441" name="Google Shape;13441;p25"/>
          <p:cNvGrpSpPr/>
          <p:nvPr/>
        </p:nvGrpSpPr>
        <p:grpSpPr>
          <a:xfrm>
            <a:off x="2526494" y="2317875"/>
            <a:ext cx="361100" cy="347600"/>
            <a:chOff x="1767388" y="3021206"/>
            <a:chExt cx="361100" cy="347600"/>
          </a:xfrm>
        </p:grpSpPr>
        <p:sp>
          <p:nvSpPr>
            <p:cNvPr id="13442" name="Google Shape;13442;p25"/>
            <p:cNvSpPr/>
            <p:nvPr/>
          </p:nvSpPr>
          <p:spPr>
            <a:xfrm>
              <a:off x="1885438" y="3181881"/>
              <a:ext cx="10050" cy="20850"/>
            </a:xfrm>
            <a:custGeom>
              <a:avLst/>
              <a:gdLst/>
              <a:ahLst/>
              <a:cxnLst/>
              <a:rect l="l" t="t" r="r" b="b"/>
              <a:pathLst>
                <a:path w="402" h="834" extrusionOk="0">
                  <a:moveTo>
                    <a:pt x="185" y="0"/>
                  </a:moveTo>
                  <a:cubicBezTo>
                    <a:pt x="62" y="0"/>
                    <a:pt x="0" y="93"/>
                    <a:pt x="0" y="216"/>
                  </a:cubicBezTo>
                  <a:lnTo>
                    <a:pt x="0" y="617"/>
                  </a:lnTo>
                  <a:cubicBezTo>
                    <a:pt x="0" y="741"/>
                    <a:pt x="93" y="833"/>
                    <a:pt x="185" y="833"/>
                  </a:cubicBezTo>
                  <a:cubicBezTo>
                    <a:pt x="309" y="833"/>
                    <a:pt x="401" y="741"/>
                    <a:pt x="401" y="617"/>
                  </a:cubicBezTo>
                  <a:lnTo>
                    <a:pt x="401" y="216"/>
                  </a:lnTo>
                  <a:cubicBezTo>
                    <a:pt x="401" y="93"/>
                    <a:pt x="309" y="0"/>
                    <a:pt x="1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443" name="Google Shape;13443;p25"/>
            <p:cNvSpPr/>
            <p:nvPr/>
          </p:nvSpPr>
          <p:spPr>
            <a:xfrm>
              <a:off x="2000388" y="3181881"/>
              <a:ext cx="10050" cy="20850"/>
            </a:xfrm>
            <a:custGeom>
              <a:avLst/>
              <a:gdLst/>
              <a:ahLst/>
              <a:cxnLst/>
              <a:rect l="l" t="t" r="r" b="b"/>
              <a:pathLst>
                <a:path w="402" h="834" extrusionOk="0">
                  <a:moveTo>
                    <a:pt x="216" y="0"/>
                  </a:moveTo>
                  <a:cubicBezTo>
                    <a:pt x="93" y="0"/>
                    <a:pt x="0" y="93"/>
                    <a:pt x="0" y="216"/>
                  </a:cubicBezTo>
                  <a:lnTo>
                    <a:pt x="0" y="617"/>
                  </a:lnTo>
                  <a:cubicBezTo>
                    <a:pt x="0" y="741"/>
                    <a:pt x="93" y="833"/>
                    <a:pt x="216" y="833"/>
                  </a:cubicBezTo>
                  <a:cubicBezTo>
                    <a:pt x="309" y="833"/>
                    <a:pt x="402" y="741"/>
                    <a:pt x="402" y="617"/>
                  </a:cubicBezTo>
                  <a:lnTo>
                    <a:pt x="402" y="216"/>
                  </a:lnTo>
                  <a:cubicBezTo>
                    <a:pt x="402" y="93"/>
                    <a:pt x="309" y="0"/>
                    <a:pt x="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444" name="Google Shape;13444;p25"/>
            <p:cNvSpPr/>
            <p:nvPr/>
          </p:nvSpPr>
          <p:spPr>
            <a:xfrm>
              <a:off x="1928638" y="3191606"/>
              <a:ext cx="40150" cy="16325"/>
            </a:xfrm>
            <a:custGeom>
              <a:avLst/>
              <a:gdLst/>
              <a:ahLst/>
              <a:cxnLst/>
              <a:rect l="l" t="t" r="r" b="b"/>
              <a:pathLst>
                <a:path w="1606" h="653" extrusionOk="0">
                  <a:moveTo>
                    <a:pt x="200" y="0"/>
                  </a:moveTo>
                  <a:cubicBezTo>
                    <a:pt x="152" y="0"/>
                    <a:pt x="104" y="15"/>
                    <a:pt x="62" y="43"/>
                  </a:cubicBezTo>
                  <a:cubicBezTo>
                    <a:pt x="0" y="136"/>
                    <a:pt x="0" y="259"/>
                    <a:pt x="62" y="352"/>
                  </a:cubicBezTo>
                  <a:cubicBezTo>
                    <a:pt x="263" y="552"/>
                    <a:pt x="525" y="653"/>
                    <a:pt x="787" y="653"/>
                  </a:cubicBezTo>
                  <a:cubicBezTo>
                    <a:pt x="1050" y="653"/>
                    <a:pt x="1312" y="552"/>
                    <a:pt x="1513" y="352"/>
                  </a:cubicBezTo>
                  <a:cubicBezTo>
                    <a:pt x="1605" y="259"/>
                    <a:pt x="1605" y="136"/>
                    <a:pt x="1513" y="43"/>
                  </a:cubicBezTo>
                  <a:lnTo>
                    <a:pt x="1482" y="43"/>
                  </a:lnTo>
                  <a:cubicBezTo>
                    <a:pt x="1440" y="15"/>
                    <a:pt x="1392" y="0"/>
                    <a:pt x="1347" y="0"/>
                  </a:cubicBezTo>
                  <a:cubicBezTo>
                    <a:pt x="1291" y="0"/>
                    <a:pt x="1238" y="23"/>
                    <a:pt x="1204" y="74"/>
                  </a:cubicBezTo>
                  <a:cubicBezTo>
                    <a:pt x="1080" y="197"/>
                    <a:pt x="926" y="259"/>
                    <a:pt x="772" y="259"/>
                  </a:cubicBezTo>
                  <a:cubicBezTo>
                    <a:pt x="618" y="259"/>
                    <a:pt x="463" y="197"/>
                    <a:pt x="371" y="74"/>
                  </a:cubicBezTo>
                  <a:cubicBezTo>
                    <a:pt x="320" y="23"/>
                    <a:pt x="259" y="0"/>
                    <a:pt x="2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445" name="Google Shape;13445;p25"/>
            <p:cNvSpPr/>
            <p:nvPr/>
          </p:nvSpPr>
          <p:spPr>
            <a:xfrm>
              <a:off x="1767388" y="3021206"/>
              <a:ext cx="361100" cy="347600"/>
            </a:xfrm>
            <a:custGeom>
              <a:avLst/>
              <a:gdLst/>
              <a:ahLst/>
              <a:cxnLst/>
              <a:rect l="l" t="t" r="r" b="b"/>
              <a:pathLst>
                <a:path w="14444" h="13904" extrusionOk="0">
                  <a:moveTo>
                    <a:pt x="3734" y="1181"/>
                  </a:moveTo>
                  <a:lnTo>
                    <a:pt x="3765" y="1983"/>
                  </a:lnTo>
                  <a:lnTo>
                    <a:pt x="2685" y="1983"/>
                  </a:lnTo>
                  <a:lnTo>
                    <a:pt x="2685" y="1181"/>
                  </a:lnTo>
                  <a:close/>
                  <a:moveTo>
                    <a:pt x="6419" y="1181"/>
                  </a:moveTo>
                  <a:lnTo>
                    <a:pt x="6419" y="1983"/>
                  </a:lnTo>
                  <a:lnTo>
                    <a:pt x="5370" y="1983"/>
                  </a:lnTo>
                  <a:lnTo>
                    <a:pt x="5370" y="1181"/>
                  </a:lnTo>
                  <a:close/>
                  <a:moveTo>
                    <a:pt x="9104" y="1181"/>
                  </a:moveTo>
                  <a:lnTo>
                    <a:pt x="9104" y="1983"/>
                  </a:lnTo>
                  <a:lnTo>
                    <a:pt x="8024" y="1983"/>
                  </a:lnTo>
                  <a:lnTo>
                    <a:pt x="8024" y="1181"/>
                  </a:lnTo>
                  <a:close/>
                  <a:moveTo>
                    <a:pt x="11759" y="1181"/>
                  </a:moveTo>
                  <a:lnTo>
                    <a:pt x="11759" y="1983"/>
                  </a:lnTo>
                  <a:lnTo>
                    <a:pt x="10678" y="1983"/>
                  </a:lnTo>
                  <a:lnTo>
                    <a:pt x="10678" y="1181"/>
                  </a:lnTo>
                  <a:close/>
                  <a:moveTo>
                    <a:pt x="13363" y="1211"/>
                  </a:moveTo>
                  <a:cubicBezTo>
                    <a:pt x="13549" y="1242"/>
                    <a:pt x="13703" y="1397"/>
                    <a:pt x="13703" y="1613"/>
                  </a:cubicBezTo>
                  <a:cubicBezTo>
                    <a:pt x="13703" y="1829"/>
                    <a:pt x="13549" y="1983"/>
                    <a:pt x="13363" y="2014"/>
                  </a:cubicBezTo>
                  <a:lnTo>
                    <a:pt x="13363" y="1211"/>
                  </a:lnTo>
                  <a:close/>
                  <a:moveTo>
                    <a:pt x="1049" y="1242"/>
                  </a:moveTo>
                  <a:lnTo>
                    <a:pt x="1049" y="2045"/>
                  </a:lnTo>
                  <a:cubicBezTo>
                    <a:pt x="864" y="2014"/>
                    <a:pt x="710" y="1860"/>
                    <a:pt x="710" y="1643"/>
                  </a:cubicBezTo>
                  <a:lnTo>
                    <a:pt x="710" y="1613"/>
                  </a:lnTo>
                  <a:cubicBezTo>
                    <a:pt x="710" y="1427"/>
                    <a:pt x="864" y="1242"/>
                    <a:pt x="1049" y="1242"/>
                  </a:cubicBezTo>
                  <a:close/>
                  <a:moveTo>
                    <a:pt x="7222" y="424"/>
                  </a:moveTo>
                  <a:cubicBezTo>
                    <a:pt x="7422" y="424"/>
                    <a:pt x="7623" y="563"/>
                    <a:pt x="7623" y="841"/>
                  </a:cubicBezTo>
                  <a:lnTo>
                    <a:pt x="7623" y="2909"/>
                  </a:lnTo>
                  <a:lnTo>
                    <a:pt x="6852" y="2909"/>
                  </a:lnTo>
                  <a:lnTo>
                    <a:pt x="6821" y="841"/>
                  </a:lnTo>
                  <a:cubicBezTo>
                    <a:pt x="6821" y="563"/>
                    <a:pt x="7021" y="424"/>
                    <a:pt x="7222" y="424"/>
                  </a:cubicBezTo>
                  <a:close/>
                  <a:moveTo>
                    <a:pt x="6419" y="2415"/>
                  </a:moveTo>
                  <a:lnTo>
                    <a:pt x="6419" y="3001"/>
                  </a:lnTo>
                  <a:cubicBezTo>
                    <a:pt x="6049" y="3063"/>
                    <a:pt x="5710" y="3187"/>
                    <a:pt x="5370" y="3372"/>
                  </a:cubicBezTo>
                  <a:lnTo>
                    <a:pt x="5370" y="2415"/>
                  </a:lnTo>
                  <a:close/>
                  <a:moveTo>
                    <a:pt x="9074" y="2415"/>
                  </a:moveTo>
                  <a:lnTo>
                    <a:pt x="9074" y="3372"/>
                  </a:lnTo>
                  <a:cubicBezTo>
                    <a:pt x="8734" y="3187"/>
                    <a:pt x="8395" y="3063"/>
                    <a:pt x="8024" y="2971"/>
                  </a:cubicBezTo>
                  <a:lnTo>
                    <a:pt x="8024" y="2415"/>
                  </a:lnTo>
                  <a:close/>
                  <a:moveTo>
                    <a:pt x="11759" y="2415"/>
                  </a:moveTo>
                  <a:lnTo>
                    <a:pt x="11759" y="3464"/>
                  </a:lnTo>
                  <a:lnTo>
                    <a:pt x="10678" y="3464"/>
                  </a:lnTo>
                  <a:lnTo>
                    <a:pt x="10678" y="2415"/>
                  </a:lnTo>
                  <a:close/>
                  <a:moveTo>
                    <a:pt x="3734" y="2415"/>
                  </a:moveTo>
                  <a:lnTo>
                    <a:pt x="3734" y="3495"/>
                  </a:lnTo>
                  <a:lnTo>
                    <a:pt x="2685" y="3495"/>
                  </a:lnTo>
                  <a:lnTo>
                    <a:pt x="2685" y="2415"/>
                  </a:lnTo>
                  <a:close/>
                  <a:moveTo>
                    <a:pt x="4568" y="424"/>
                  </a:moveTo>
                  <a:cubicBezTo>
                    <a:pt x="4768" y="424"/>
                    <a:pt x="4969" y="563"/>
                    <a:pt x="4969" y="841"/>
                  </a:cubicBezTo>
                  <a:lnTo>
                    <a:pt x="4969" y="3588"/>
                  </a:lnTo>
                  <a:cubicBezTo>
                    <a:pt x="4660" y="3773"/>
                    <a:pt x="4383" y="4020"/>
                    <a:pt x="4167" y="4298"/>
                  </a:cubicBezTo>
                  <a:lnTo>
                    <a:pt x="4167" y="841"/>
                  </a:lnTo>
                  <a:cubicBezTo>
                    <a:pt x="4167" y="563"/>
                    <a:pt x="4367" y="424"/>
                    <a:pt x="4568" y="424"/>
                  </a:cubicBezTo>
                  <a:close/>
                  <a:moveTo>
                    <a:pt x="9876" y="424"/>
                  </a:moveTo>
                  <a:cubicBezTo>
                    <a:pt x="10077" y="424"/>
                    <a:pt x="10277" y="563"/>
                    <a:pt x="10277" y="841"/>
                  </a:cubicBezTo>
                  <a:lnTo>
                    <a:pt x="10277" y="4298"/>
                  </a:lnTo>
                  <a:cubicBezTo>
                    <a:pt x="10061" y="4020"/>
                    <a:pt x="9783" y="3773"/>
                    <a:pt x="9475" y="3588"/>
                  </a:cubicBezTo>
                  <a:lnTo>
                    <a:pt x="9475" y="841"/>
                  </a:lnTo>
                  <a:cubicBezTo>
                    <a:pt x="9475" y="563"/>
                    <a:pt x="9675" y="424"/>
                    <a:pt x="9876" y="424"/>
                  </a:cubicBezTo>
                  <a:close/>
                  <a:moveTo>
                    <a:pt x="3734" y="3866"/>
                  </a:moveTo>
                  <a:lnTo>
                    <a:pt x="3734" y="4668"/>
                  </a:lnTo>
                  <a:lnTo>
                    <a:pt x="2685" y="4668"/>
                  </a:lnTo>
                  <a:lnTo>
                    <a:pt x="2685" y="3866"/>
                  </a:lnTo>
                  <a:close/>
                  <a:moveTo>
                    <a:pt x="11759" y="3866"/>
                  </a:moveTo>
                  <a:lnTo>
                    <a:pt x="11759" y="4668"/>
                  </a:lnTo>
                  <a:lnTo>
                    <a:pt x="10678" y="4668"/>
                  </a:lnTo>
                  <a:lnTo>
                    <a:pt x="10678" y="3866"/>
                  </a:lnTo>
                  <a:close/>
                  <a:moveTo>
                    <a:pt x="13302" y="3866"/>
                  </a:moveTo>
                  <a:cubicBezTo>
                    <a:pt x="13487" y="3896"/>
                    <a:pt x="13641" y="4051"/>
                    <a:pt x="13641" y="4267"/>
                  </a:cubicBezTo>
                  <a:cubicBezTo>
                    <a:pt x="13641" y="4483"/>
                    <a:pt x="13487" y="4637"/>
                    <a:pt x="13302" y="4668"/>
                  </a:cubicBezTo>
                  <a:lnTo>
                    <a:pt x="13302" y="3866"/>
                  </a:lnTo>
                  <a:close/>
                  <a:moveTo>
                    <a:pt x="1049" y="3896"/>
                  </a:moveTo>
                  <a:lnTo>
                    <a:pt x="1049" y="4699"/>
                  </a:lnTo>
                  <a:cubicBezTo>
                    <a:pt x="864" y="4699"/>
                    <a:pt x="710" y="4514"/>
                    <a:pt x="710" y="4328"/>
                  </a:cubicBezTo>
                  <a:lnTo>
                    <a:pt x="710" y="4298"/>
                  </a:lnTo>
                  <a:cubicBezTo>
                    <a:pt x="710" y="4082"/>
                    <a:pt x="864" y="3927"/>
                    <a:pt x="1049" y="3896"/>
                  </a:cubicBezTo>
                  <a:close/>
                  <a:moveTo>
                    <a:pt x="3642" y="5100"/>
                  </a:moveTo>
                  <a:cubicBezTo>
                    <a:pt x="3457" y="5439"/>
                    <a:pt x="3333" y="5779"/>
                    <a:pt x="3241" y="6149"/>
                  </a:cubicBezTo>
                  <a:lnTo>
                    <a:pt x="2685" y="6149"/>
                  </a:lnTo>
                  <a:lnTo>
                    <a:pt x="2685" y="5100"/>
                  </a:lnTo>
                  <a:close/>
                  <a:moveTo>
                    <a:pt x="11759" y="5069"/>
                  </a:moveTo>
                  <a:lnTo>
                    <a:pt x="11759" y="6149"/>
                  </a:lnTo>
                  <a:lnTo>
                    <a:pt x="11172" y="6149"/>
                  </a:lnTo>
                  <a:cubicBezTo>
                    <a:pt x="11080" y="5779"/>
                    <a:pt x="10956" y="5409"/>
                    <a:pt x="10802" y="5069"/>
                  </a:cubicBezTo>
                  <a:close/>
                  <a:moveTo>
                    <a:pt x="1049" y="6581"/>
                  </a:moveTo>
                  <a:lnTo>
                    <a:pt x="1049" y="7353"/>
                  </a:lnTo>
                  <a:cubicBezTo>
                    <a:pt x="869" y="7323"/>
                    <a:pt x="717" y="7175"/>
                    <a:pt x="710" y="6967"/>
                  </a:cubicBezTo>
                  <a:lnTo>
                    <a:pt x="710" y="6967"/>
                  </a:lnTo>
                  <a:cubicBezTo>
                    <a:pt x="717" y="6759"/>
                    <a:pt x="869" y="6611"/>
                    <a:pt x="1049" y="6581"/>
                  </a:cubicBezTo>
                  <a:close/>
                  <a:moveTo>
                    <a:pt x="3179" y="6581"/>
                  </a:moveTo>
                  <a:cubicBezTo>
                    <a:pt x="3179" y="6705"/>
                    <a:pt x="3179" y="6828"/>
                    <a:pt x="3179" y="6952"/>
                  </a:cubicBezTo>
                  <a:cubicBezTo>
                    <a:pt x="3179" y="7075"/>
                    <a:pt x="3179" y="7229"/>
                    <a:pt x="3179" y="7353"/>
                  </a:cubicBezTo>
                  <a:lnTo>
                    <a:pt x="2685" y="7353"/>
                  </a:lnTo>
                  <a:lnTo>
                    <a:pt x="2685" y="6581"/>
                  </a:lnTo>
                  <a:close/>
                  <a:moveTo>
                    <a:pt x="11759" y="6550"/>
                  </a:moveTo>
                  <a:lnTo>
                    <a:pt x="11759" y="7353"/>
                  </a:lnTo>
                  <a:lnTo>
                    <a:pt x="11234" y="7353"/>
                  </a:lnTo>
                  <a:cubicBezTo>
                    <a:pt x="11265" y="7075"/>
                    <a:pt x="11265" y="6797"/>
                    <a:pt x="11234" y="6550"/>
                  </a:cubicBezTo>
                  <a:close/>
                  <a:moveTo>
                    <a:pt x="13302" y="6581"/>
                  </a:moveTo>
                  <a:cubicBezTo>
                    <a:pt x="13487" y="6581"/>
                    <a:pt x="13641" y="6767"/>
                    <a:pt x="13641" y="6952"/>
                  </a:cubicBezTo>
                  <a:cubicBezTo>
                    <a:pt x="13641" y="7137"/>
                    <a:pt x="13487" y="7322"/>
                    <a:pt x="13302" y="7353"/>
                  </a:cubicBezTo>
                  <a:lnTo>
                    <a:pt x="13302" y="6581"/>
                  </a:lnTo>
                  <a:close/>
                  <a:moveTo>
                    <a:pt x="11759" y="7754"/>
                  </a:moveTo>
                  <a:lnTo>
                    <a:pt x="11759" y="8803"/>
                  </a:lnTo>
                  <a:lnTo>
                    <a:pt x="10802" y="8803"/>
                  </a:lnTo>
                  <a:cubicBezTo>
                    <a:pt x="10987" y="8495"/>
                    <a:pt x="11110" y="8124"/>
                    <a:pt x="11172" y="7754"/>
                  </a:cubicBezTo>
                  <a:close/>
                  <a:moveTo>
                    <a:pt x="3241" y="7754"/>
                  </a:moveTo>
                  <a:cubicBezTo>
                    <a:pt x="3333" y="8124"/>
                    <a:pt x="3457" y="8495"/>
                    <a:pt x="3642" y="8834"/>
                  </a:cubicBezTo>
                  <a:lnTo>
                    <a:pt x="2685" y="8834"/>
                  </a:lnTo>
                  <a:lnTo>
                    <a:pt x="2685" y="7754"/>
                  </a:lnTo>
                  <a:close/>
                  <a:moveTo>
                    <a:pt x="11759" y="9235"/>
                  </a:moveTo>
                  <a:lnTo>
                    <a:pt x="11759" y="10007"/>
                  </a:lnTo>
                  <a:lnTo>
                    <a:pt x="10678" y="10007"/>
                  </a:lnTo>
                  <a:lnTo>
                    <a:pt x="10678" y="9235"/>
                  </a:lnTo>
                  <a:close/>
                  <a:moveTo>
                    <a:pt x="13302" y="9205"/>
                  </a:moveTo>
                  <a:cubicBezTo>
                    <a:pt x="13487" y="9235"/>
                    <a:pt x="13641" y="9390"/>
                    <a:pt x="13641" y="9606"/>
                  </a:cubicBezTo>
                  <a:lnTo>
                    <a:pt x="13641" y="9637"/>
                  </a:lnTo>
                  <a:cubicBezTo>
                    <a:pt x="13641" y="9822"/>
                    <a:pt x="13487" y="9976"/>
                    <a:pt x="13302" y="10007"/>
                  </a:cubicBezTo>
                  <a:lnTo>
                    <a:pt x="13302" y="9205"/>
                  </a:lnTo>
                  <a:close/>
                  <a:moveTo>
                    <a:pt x="1049" y="9266"/>
                  </a:moveTo>
                  <a:lnTo>
                    <a:pt x="1049" y="10038"/>
                  </a:lnTo>
                  <a:cubicBezTo>
                    <a:pt x="864" y="10007"/>
                    <a:pt x="710" y="9853"/>
                    <a:pt x="710" y="9667"/>
                  </a:cubicBezTo>
                  <a:lnTo>
                    <a:pt x="710" y="9637"/>
                  </a:lnTo>
                  <a:cubicBezTo>
                    <a:pt x="710" y="9421"/>
                    <a:pt x="864" y="9266"/>
                    <a:pt x="1049" y="9266"/>
                  </a:cubicBezTo>
                  <a:close/>
                  <a:moveTo>
                    <a:pt x="3734" y="9235"/>
                  </a:moveTo>
                  <a:lnTo>
                    <a:pt x="3734" y="10038"/>
                  </a:lnTo>
                  <a:lnTo>
                    <a:pt x="2685" y="10038"/>
                  </a:lnTo>
                  <a:lnTo>
                    <a:pt x="2685" y="9235"/>
                  </a:lnTo>
                  <a:close/>
                  <a:moveTo>
                    <a:pt x="7222" y="3341"/>
                  </a:moveTo>
                  <a:cubicBezTo>
                    <a:pt x="9104" y="3341"/>
                    <a:pt x="10678" y="4791"/>
                    <a:pt x="10833" y="6674"/>
                  </a:cubicBezTo>
                  <a:cubicBezTo>
                    <a:pt x="10987" y="8587"/>
                    <a:pt x="9660" y="10254"/>
                    <a:pt x="7777" y="10562"/>
                  </a:cubicBezTo>
                  <a:cubicBezTo>
                    <a:pt x="7592" y="10578"/>
                    <a:pt x="7407" y="10586"/>
                    <a:pt x="7218" y="10586"/>
                  </a:cubicBezTo>
                  <a:cubicBezTo>
                    <a:pt x="7029" y="10586"/>
                    <a:pt x="6836" y="10578"/>
                    <a:pt x="6635" y="10562"/>
                  </a:cubicBezTo>
                  <a:cubicBezTo>
                    <a:pt x="4784" y="10254"/>
                    <a:pt x="3426" y="8587"/>
                    <a:pt x="3580" y="6674"/>
                  </a:cubicBezTo>
                  <a:cubicBezTo>
                    <a:pt x="3734" y="4791"/>
                    <a:pt x="5308" y="3341"/>
                    <a:pt x="7222" y="3341"/>
                  </a:cubicBezTo>
                  <a:close/>
                  <a:moveTo>
                    <a:pt x="11759" y="10408"/>
                  </a:moveTo>
                  <a:lnTo>
                    <a:pt x="11759" y="11457"/>
                  </a:lnTo>
                  <a:lnTo>
                    <a:pt x="10678" y="11457"/>
                  </a:lnTo>
                  <a:lnTo>
                    <a:pt x="10678" y="10408"/>
                  </a:lnTo>
                  <a:close/>
                  <a:moveTo>
                    <a:pt x="3734" y="10439"/>
                  </a:moveTo>
                  <a:lnTo>
                    <a:pt x="3734" y="11488"/>
                  </a:lnTo>
                  <a:lnTo>
                    <a:pt x="2685" y="11488"/>
                  </a:lnTo>
                  <a:lnTo>
                    <a:pt x="2685" y="10439"/>
                  </a:lnTo>
                  <a:close/>
                  <a:moveTo>
                    <a:pt x="5370" y="10562"/>
                  </a:moveTo>
                  <a:cubicBezTo>
                    <a:pt x="5710" y="10717"/>
                    <a:pt x="6049" y="10871"/>
                    <a:pt x="6419" y="10933"/>
                  </a:cubicBezTo>
                  <a:lnTo>
                    <a:pt x="6419" y="11519"/>
                  </a:lnTo>
                  <a:lnTo>
                    <a:pt x="5370" y="11519"/>
                  </a:lnTo>
                  <a:lnTo>
                    <a:pt x="5370" y="10562"/>
                  </a:lnTo>
                  <a:close/>
                  <a:moveTo>
                    <a:pt x="9104" y="10532"/>
                  </a:moveTo>
                  <a:lnTo>
                    <a:pt x="9074" y="11519"/>
                  </a:lnTo>
                  <a:lnTo>
                    <a:pt x="8024" y="11519"/>
                  </a:lnTo>
                  <a:lnTo>
                    <a:pt x="8024" y="10933"/>
                  </a:lnTo>
                  <a:cubicBezTo>
                    <a:pt x="8395" y="10840"/>
                    <a:pt x="8765" y="10717"/>
                    <a:pt x="9104" y="10532"/>
                  </a:cubicBezTo>
                  <a:close/>
                  <a:moveTo>
                    <a:pt x="3734" y="11890"/>
                  </a:moveTo>
                  <a:lnTo>
                    <a:pt x="3734" y="12692"/>
                  </a:lnTo>
                  <a:lnTo>
                    <a:pt x="2685" y="12692"/>
                  </a:lnTo>
                  <a:lnTo>
                    <a:pt x="2685" y="11890"/>
                  </a:lnTo>
                  <a:close/>
                  <a:moveTo>
                    <a:pt x="6389" y="11890"/>
                  </a:moveTo>
                  <a:lnTo>
                    <a:pt x="6389" y="12692"/>
                  </a:lnTo>
                  <a:lnTo>
                    <a:pt x="5370" y="12692"/>
                  </a:lnTo>
                  <a:lnTo>
                    <a:pt x="5339" y="11890"/>
                  </a:lnTo>
                  <a:close/>
                  <a:moveTo>
                    <a:pt x="9043" y="11890"/>
                  </a:moveTo>
                  <a:lnTo>
                    <a:pt x="9043" y="12692"/>
                  </a:lnTo>
                  <a:lnTo>
                    <a:pt x="8024" y="12692"/>
                  </a:lnTo>
                  <a:lnTo>
                    <a:pt x="7963" y="11890"/>
                  </a:lnTo>
                  <a:close/>
                  <a:moveTo>
                    <a:pt x="11697" y="11890"/>
                  </a:moveTo>
                  <a:lnTo>
                    <a:pt x="11697" y="12692"/>
                  </a:lnTo>
                  <a:lnTo>
                    <a:pt x="10617" y="12692"/>
                  </a:lnTo>
                  <a:lnTo>
                    <a:pt x="10617" y="11890"/>
                  </a:lnTo>
                  <a:close/>
                  <a:moveTo>
                    <a:pt x="13302" y="11890"/>
                  </a:moveTo>
                  <a:cubicBezTo>
                    <a:pt x="13487" y="11890"/>
                    <a:pt x="13641" y="12075"/>
                    <a:pt x="13641" y="12260"/>
                  </a:cubicBezTo>
                  <a:lnTo>
                    <a:pt x="13641" y="12291"/>
                  </a:lnTo>
                  <a:cubicBezTo>
                    <a:pt x="13641" y="12507"/>
                    <a:pt x="13487" y="12661"/>
                    <a:pt x="13302" y="12692"/>
                  </a:cubicBezTo>
                  <a:lnTo>
                    <a:pt x="13302" y="11890"/>
                  </a:lnTo>
                  <a:close/>
                  <a:moveTo>
                    <a:pt x="1049" y="11920"/>
                  </a:moveTo>
                  <a:lnTo>
                    <a:pt x="1049" y="12723"/>
                  </a:lnTo>
                  <a:cubicBezTo>
                    <a:pt x="864" y="12692"/>
                    <a:pt x="710" y="12538"/>
                    <a:pt x="710" y="12322"/>
                  </a:cubicBezTo>
                  <a:cubicBezTo>
                    <a:pt x="710" y="12106"/>
                    <a:pt x="864" y="11951"/>
                    <a:pt x="1049" y="11920"/>
                  </a:cubicBezTo>
                  <a:close/>
                  <a:moveTo>
                    <a:pt x="4136" y="9575"/>
                  </a:moveTo>
                  <a:cubicBezTo>
                    <a:pt x="4383" y="9853"/>
                    <a:pt x="4629" y="10100"/>
                    <a:pt x="4938" y="10285"/>
                  </a:cubicBezTo>
                  <a:lnTo>
                    <a:pt x="4938" y="13062"/>
                  </a:lnTo>
                  <a:cubicBezTo>
                    <a:pt x="4938" y="13325"/>
                    <a:pt x="4737" y="13456"/>
                    <a:pt x="4537" y="13456"/>
                  </a:cubicBezTo>
                  <a:cubicBezTo>
                    <a:pt x="4336" y="13456"/>
                    <a:pt x="4136" y="13325"/>
                    <a:pt x="4136" y="13062"/>
                  </a:cubicBezTo>
                  <a:lnTo>
                    <a:pt x="4136" y="9575"/>
                  </a:lnTo>
                  <a:close/>
                  <a:moveTo>
                    <a:pt x="7561" y="10964"/>
                  </a:moveTo>
                  <a:lnTo>
                    <a:pt x="7592" y="13062"/>
                  </a:lnTo>
                  <a:cubicBezTo>
                    <a:pt x="7592" y="13325"/>
                    <a:pt x="7392" y="13456"/>
                    <a:pt x="7191" y="13456"/>
                  </a:cubicBezTo>
                  <a:cubicBezTo>
                    <a:pt x="6990" y="13456"/>
                    <a:pt x="6790" y="13325"/>
                    <a:pt x="6790" y="13062"/>
                  </a:cubicBezTo>
                  <a:lnTo>
                    <a:pt x="6790" y="10964"/>
                  </a:lnTo>
                  <a:cubicBezTo>
                    <a:pt x="6913" y="10995"/>
                    <a:pt x="7037" y="10995"/>
                    <a:pt x="7191" y="10995"/>
                  </a:cubicBezTo>
                  <a:cubicBezTo>
                    <a:pt x="7314" y="10995"/>
                    <a:pt x="7438" y="10995"/>
                    <a:pt x="7561" y="10964"/>
                  </a:cubicBezTo>
                  <a:close/>
                  <a:moveTo>
                    <a:pt x="10246" y="9575"/>
                  </a:moveTo>
                  <a:lnTo>
                    <a:pt x="10246" y="13062"/>
                  </a:lnTo>
                  <a:cubicBezTo>
                    <a:pt x="10246" y="13325"/>
                    <a:pt x="10046" y="13456"/>
                    <a:pt x="9845" y="13456"/>
                  </a:cubicBezTo>
                  <a:cubicBezTo>
                    <a:pt x="9645" y="13456"/>
                    <a:pt x="9444" y="13325"/>
                    <a:pt x="9444" y="13062"/>
                  </a:cubicBezTo>
                  <a:lnTo>
                    <a:pt x="9444" y="10285"/>
                  </a:lnTo>
                  <a:cubicBezTo>
                    <a:pt x="9753" y="10100"/>
                    <a:pt x="9999" y="9853"/>
                    <a:pt x="10246" y="9575"/>
                  </a:cubicBezTo>
                  <a:close/>
                  <a:moveTo>
                    <a:pt x="1860" y="0"/>
                  </a:moveTo>
                  <a:cubicBezTo>
                    <a:pt x="1458" y="0"/>
                    <a:pt x="1065" y="270"/>
                    <a:pt x="1080" y="810"/>
                  </a:cubicBezTo>
                  <a:cubicBezTo>
                    <a:pt x="0" y="810"/>
                    <a:pt x="0" y="2415"/>
                    <a:pt x="1080" y="2415"/>
                  </a:cubicBezTo>
                  <a:lnTo>
                    <a:pt x="1080" y="3495"/>
                  </a:lnTo>
                  <a:cubicBezTo>
                    <a:pt x="0" y="3495"/>
                    <a:pt x="0" y="5100"/>
                    <a:pt x="1080" y="5100"/>
                  </a:cubicBezTo>
                  <a:lnTo>
                    <a:pt x="1080" y="6149"/>
                  </a:lnTo>
                  <a:cubicBezTo>
                    <a:pt x="62" y="6211"/>
                    <a:pt x="62" y="7692"/>
                    <a:pt x="1080" y="7754"/>
                  </a:cubicBezTo>
                  <a:lnTo>
                    <a:pt x="1080" y="8834"/>
                  </a:lnTo>
                  <a:cubicBezTo>
                    <a:pt x="0" y="8834"/>
                    <a:pt x="0" y="10439"/>
                    <a:pt x="1080" y="10439"/>
                  </a:cubicBezTo>
                  <a:lnTo>
                    <a:pt x="1080" y="10562"/>
                  </a:lnTo>
                  <a:cubicBezTo>
                    <a:pt x="1080" y="10686"/>
                    <a:pt x="1142" y="10748"/>
                    <a:pt x="1266" y="10748"/>
                  </a:cubicBezTo>
                  <a:cubicBezTo>
                    <a:pt x="1282" y="10752"/>
                    <a:pt x="1297" y="10754"/>
                    <a:pt x="1312" y="10754"/>
                  </a:cubicBezTo>
                  <a:cubicBezTo>
                    <a:pt x="1412" y="10754"/>
                    <a:pt x="1482" y="10670"/>
                    <a:pt x="1482" y="10562"/>
                  </a:cubicBezTo>
                  <a:lnTo>
                    <a:pt x="1482" y="841"/>
                  </a:lnTo>
                  <a:cubicBezTo>
                    <a:pt x="1482" y="579"/>
                    <a:pt x="1682" y="448"/>
                    <a:pt x="1883" y="448"/>
                  </a:cubicBezTo>
                  <a:cubicBezTo>
                    <a:pt x="2083" y="448"/>
                    <a:pt x="2284" y="579"/>
                    <a:pt x="2284" y="841"/>
                  </a:cubicBezTo>
                  <a:lnTo>
                    <a:pt x="2284" y="13062"/>
                  </a:lnTo>
                  <a:cubicBezTo>
                    <a:pt x="2284" y="13325"/>
                    <a:pt x="2083" y="13456"/>
                    <a:pt x="1883" y="13456"/>
                  </a:cubicBezTo>
                  <a:cubicBezTo>
                    <a:pt x="1682" y="13456"/>
                    <a:pt x="1482" y="13325"/>
                    <a:pt x="1482" y="13062"/>
                  </a:cubicBezTo>
                  <a:lnTo>
                    <a:pt x="1482" y="11365"/>
                  </a:lnTo>
                  <a:cubicBezTo>
                    <a:pt x="1482" y="11241"/>
                    <a:pt x="1389" y="11149"/>
                    <a:pt x="1266" y="11149"/>
                  </a:cubicBezTo>
                  <a:cubicBezTo>
                    <a:pt x="1142" y="11149"/>
                    <a:pt x="1049" y="11241"/>
                    <a:pt x="1080" y="11365"/>
                  </a:cubicBezTo>
                  <a:lnTo>
                    <a:pt x="1080" y="11488"/>
                  </a:lnTo>
                  <a:cubicBezTo>
                    <a:pt x="0" y="11488"/>
                    <a:pt x="0" y="13093"/>
                    <a:pt x="1080" y="13093"/>
                  </a:cubicBezTo>
                  <a:cubicBezTo>
                    <a:pt x="1080" y="13633"/>
                    <a:pt x="1482" y="13903"/>
                    <a:pt x="1883" y="13903"/>
                  </a:cubicBezTo>
                  <a:cubicBezTo>
                    <a:pt x="2284" y="13903"/>
                    <a:pt x="2685" y="13633"/>
                    <a:pt x="2685" y="13093"/>
                  </a:cubicBezTo>
                  <a:lnTo>
                    <a:pt x="3734" y="13093"/>
                  </a:lnTo>
                  <a:cubicBezTo>
                    <a:pt x="3734" y="13633"/>
                    <a:pt x="4136" y="13903"/>
                    <a:pt x="4537" y="13903"/>
                  </a:cubicBezTo>
                  <a:cubicBezTo>
                    <a:pt x="4938" y="13903"/>
                    <a:pt x="5339" y="13633"/>
                    <a:pt x="5339" y="13093"/>
                  </a:cubicBezTo>
                  <a:lnTo>
                    <a:pt x="6419" y="13093"/>
                  </a:lnTo>
                  <a:cubicBezTo>
                    <a:pt x="6419" y="13633"/>
                    <a:pt x="6821" y="13903"/>
                    <a:pt x="7222" y="13903"/>
                  </a:cubicBezTo>
                  <a:cubicBezTo>
                    <a:pt x="7623" y="13903"/>
                    <a:pt x="8024" y="13633"/>
                    <a:pt x="8024" y="13093"/>
                  </a:cubicBezTo>
                  <a:lnTo>
                    <a:pt x="9074" y="13093"/>
                  </a:lnTo>
                  <a:cubicBezTo>
                    <a:pt x="9104" y="13602"/>
                    <a:pt x="9490" y="13857"/>
                    <a:pt x="9876" y="13857"/>
                  </a:cubicBezTo>
                  <a:cubicBezTo>
                    <a:pt x="10262" y="13857"/>
                    <a:pt x="10648" y="13602"/>
                    <a:pt x="10678" y="13093"/>
                  </a:cubicBezTo>
                  <a:lnTo>
                    <a:pt x="11759" y="13093"/>
                  </a:lnTo>
                  <a:cubicBezTo>
                    <a:pt x="11759" y="13633"/>
                    <a:pt x="12160" y="13903"/>
                    <a:pt x="12561" y="13903"/>
                  </a:cubicBezTo>
                  <a:cubicBezTo>
                    <a:pt x="12962" y="13903"/>
                    <a:pt x="13363" y="13633"/>
                    <a:pt x="13363" y="13093"/>
                  </a:cubicBezTo>
                  <a:cubicBezTo>
                    <a:pt x="14444" y="13093"/>
                    <a:pt x="14444" y="11488"/>
                    <a:pt x="13363" y="11488"/>
                  </a:cubicBezTo>
                  <a:lnTo>
                    <a:pt x="13363" y="10439"/>
                  </a:lnTo>
                  <a:cubicBezTo>
                    <a:pt x="14433" y="10408"/>
                    <a:pt x="14443" y="8834"/>
                    <a:pt x="13394" y="8834"/>
                  </a:cubicBezTo>
                  <a:cubicBezTo>
                    <a:pt x="13384" y="8834"/>
                    <a:pt x="13374" y="8834"/>
                    <a:pt x="13363" y="8834"/>
                  </a:cubicBezTo>
                  <a:lnTo>
                    <a:pt x="13363" y="7754"/>
                  </a:lnTo>
                  <a:cubicBezTo>
                    <a:pt x="14351" y="7692"/>
                    <a:pt x="14351" y="6211"/>
                    <a:pt x="13363" y="6149"/>
                  </a:cubicBezTo>
                  <a:lnTo>
                    <a:pt x="13363" y="5069"/>
                  </a:lnTo>
                  <a:cubicBezTo>
                    <a:pt x="14444" y="5069"/>
                    <a:pt x="14444" y="3464"/>
                    <a:pt x="13363" y="3464"/>
                  </a:cubicBezTo>
                  <a:lnTo>
                    <a:pt x="13363" y="3341"/>
                  </a:lnTo>
                  <a:cubicBezTo>
                    <a:pt x="13363" y="3234"/>
                    <a:pt x="13294" y="3150"/>
                    <a:pt x="13194" y="3150"/>
                  </a:cubicBezTo>
                  <a:cubicBezTo>
                    <a:pt x="13179" y="3150"/>
                    <a:pt x="13164" y="3152"/>
                    <a:pt x="13147" y="3156"/>
                  </a:cubicBezTo>
                  <a:cubicBezTo>
                    <a:pt x="13055" y="3156"/>
                    <a:pt x="12962" y="3217"/>
                    <a:pt x="12962" y="3341"/>
                  </a:cubicBezTo>
                  <a:lnTo>
                    <a:pt x="12962" y="13062"/>
                  </a:lnTo>
                  <a:cubicBezTo>
                    <a:pt x="12962" y="13325"/>
                    <a:pt x="12762" y="13456"/>
                    <a:pt x="12561" y="13456"/>
                  </a:cubicBezTo>
                  <a:cubicBezTo>
                    <a:pt x="12360" y="13456"/>
                    <a:pt x="12160" y="13325"/>
                    <a:pt x="12160" y="13062"/>
                  </a:cubicBezTo>
                  <a:lnTo>
                    <a:pt x="12160" y="841"/>
                  </a:lnTo>
                  <a:cubicBezTo>
                    <a:pt x="12160" y="579"/>
                    <a:pt x="12360" y="448"/>
                    <a:pt x="12561" y="448"/>
                  </a:cubicBezTo>
                  <a:cubicBezTo>
                    <a:pt x="12762" y="448"/>
                    <a:pt x="12962" y="579"/>
                    <a:pt x="12962" y="841"/>
                  </a:cubicBezTo>
                  <a:lnTo>
                    <a:pt x="12962" y="2538"/>
                  </a:lnTo>
                  <a:cubicBezTo>
                    <a:pt x="12962" y="2662"/>
                    <a:pt x="13055" y="2754"/>
                    <a:pt x="13178" y="2754"/>
                  </a:cubicBezTo>
                  <a:cubicBezTo>
                    <a:pt x="13271" y="2754"/>
                    <a:pt x="13363" y="2662"/>
                    <a:pt x="13363" y="2538"/>
                  </a:cubicBezTo>
                  <a:lnTo>
                    <a:pt x="13363" y="2415"/>
                  </a:lnTo>
                  <a:cubicBezTo>
                    <a:pt x="14444" y="2415"/>
                    <a:pt x="14444" y="810"/>
                    <a:pt x="13363" y="810"/>
                  </a:cubicBezTo>
                  <a:cubicBezTo>
                    <a:pt x="13363" y="270"/>
                    <a:pt x="12962" y="0"/>
                    <a:pt x="12561" y="0"/>
                  </a:cubicBezTo>
                  <a:cubicBezTo>
                    <a:pt x="12160" y="0"/>
                    <a:pt x="11759" y="270"/>
                    <a:pt x="11759" y="810"/>
                  </a:cubicBezTo>
                  <a:lnTo>
                    <a:pt x="10709" y="810"/>
                  </a:lnTo>
                  <a:cubicBezTo>
                    <a:pt x="10678" y="301"/>
                    <a:pt x="10293" y="46"/>
                    <a:pt x="9907" y="46"/>
                  </a:cubicBezTo>
                  <a:cubicBezTo>
                    <a:pt x="9521" y="46"/>
                    <a:pt x="9135" y="301"/>
                    <a:pt x="9104" y="810"/>
                  </a:cubicBezTo>
                  <a:lnTo>
                    <a:pt x="8024" y="810"/>
                  </a:lnTo>
                  <a:cubicBezTo>
                    <a:pt x="8024" y="270"/>
                    <a:pt x="7623" y="0"/>
                    <a:pt x="7222" y="0"/>
                  </a:cubicBezTo>
                  <a:cubicBezTo>
                    <a:pt x="6821" y="0"/>
                    <a:pt x="6419" y="270"/>
                    <a:pt x="6419" y="810"/>
                  </a:cubicBezTo>
                  <a:lnTo>
                    <a:pt x="5370" y="810"/>
                  </a:lnTo>
                  <a:cubicBezTo>
                    <a:pt x="5370" y="270"/>
                    <a:pt x="4969" y="0"/>
                    <a:pt x="4568" y="0"/>
                  </a:cubicBezTo>
                  <a:cubicBezTo>
                    <a:pt x="4167" y="0"/>
                    <a:pt x="3765" y="270"/>
                    <a:pt x="3765" y="810"/>
                  </a:cubicBezTo>
                  <a:lnTo>
                    <a:pt x="2685" y="810"/>
                  </a:lnTo>
                  <a:cubicBezTo>
                    <a:pt x="2670" y="270"/>
                    <a:pt x="2261" y="0"/>
                    <a:pt x="18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446" name="Google Shape;13446;p25"/>
          <p:cNvGrpSpPr/>
          <p:nvPr/>
        </p:nvGrpSpPr>
        <p:grpSpPr>
          <a:xfrm>
            <a:off x="1781438" y="2319825"/>
            <a:ext cx="358700" cy="343700"/>
            <a:chOff x="1002088" y="3024131"/>
            <a:chExt cx="358700" cy="343700"/>
          </a:xfrm>
        </p:grpSpPr>
        <p:sp>
          <p:nvSpPr>
            <p:cNvPr id="13447" name="Google Shape;13447;p25"/>
            <p:cNvSpPr/>
            <p:nvPr/>
          </p:nvSpPr>
          <p:spPr>
            <a:xfrm>
              <a:off x="1205688" y="3159306"/>
              <a:ext cx="19025" cy="16400"/>
            </a:xfrm>
            <a:custGeom>
              <a:avLst/>
              <a:gdLst/>
              <a:ahLst/>
              <a:cxnLst/>
              <a:rect l="l" t="t" r="r" b="b"/>
              <a:pathLst>
                <a:path w="761" h="656" extrusionOk="0">
                  <a:moveTo>
                    <a:pt x="221" y="0"/>
                  </a:moveTo>
                  <a:cubicBezTo>
                    <a:pt x="170" y="0"/>
                    <a:pt x="124" y="23"/>
                    <a:pt x="93" y="70"/>
                  </a:cubicBezTo>
                  <a:cubicBezTo>
                    <a:pt x="1" y="131"/>
                    <a:pt x="1" y="255"/>
                    <a:pt x="93" y="348"/>
                  </a:cubicBezTo>
                  <a:lnTo>
                    <a:pt x="340" y="594"/>
                  </a:lnTo>
                  <a:cubicBezTo>
                    <a:pt x="383" y="637"/>
                    <a:pt x="431" y="655"/>
                    <a:pt x="477" y="655"/>
                  </a:cubicBezTo>
                  <a:cubicBezTo>
                    <a:pt x="629" y="655"/>
                    <a:pt x="760" y="459"/>
                    <a:pt x="618" y="317"/>
                  </a:cubicBezTo>
                  <a:lnTo>
                    <a:pt x="371" y="70"/>
                  </a:lnTo>
                  <a:cubicBezTo>
                    <a:pt x="325" y="23"/>
                    <a:pt x="271" y="0"/>
                    <a:pt x="2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448" name="Google Shape;13448;p25"/>
            <p:cNvSpPr/>
            <p:nvPr/>
          </p:nvSpPr>
          <p:spPr>
            <a:xfrm>
              <a:off x="1276688" y="3088331"/>
              <a:ext cx="17750" cy="16600"/>
            </a:xfrm>
            <a:custGeom>
              <a:avLst/>
              <a:gdLst/>
              <a:ahLst/>
              <a:cxnLst/>
              <a:rect l="l" t="t" r="r" b="b"/>
              <a:pathLst>
                <a:path w="710" h="664" extrusionOk="0">
                  <a:moveTo>
                    <a:pt x="220" y="0"/>
                  </a:moveTo>
                  <a:cubicBezTo>
                    <a:pt x="170" y="0"/>
                    <a:pt x="123" y="23"/>
                    <a:pt x="93" y="69"/>
                  </a:cubicBezTo>
                  <a:cubicBezTo>
                    <a:pt x="0" y="131"/>
                    <a:pt x="0" y="255"/>
                    <a:pt x="93" y="347"/>
                  </a:cubicBezTo>
                  <a:lnTo>
                    <a:pt x="340" y="594"/>
                  </a:lnTo>
                  <a:cubicBezTo>
                    <a:pt x="370" y="640"/>
                    <a:pt x="424" y="664"/>
                    <a:pt x="478" y="664"/>
                  </a:cubicBezTo>
                  <a:cubicBezTo>
                    <a:pt x="532" y="664"/>
                    <a:pt x="586" y="640"/>
                    <a:pt x="617" y="594"/>
                  </a:cubicBezTo>
                  <a:cubicBezTo>
                    <a:pt x="710" y="532"/>
                    <a:pt x="710" y="378"/>
                    <a:pt x="617" y="316"/>
                  </a:cubicBezTo>
                  <a:lnTo>
                    <a:pt x="370" y="69"/>
                  </a:lnTo>
                  <a:cubicBezTo>
                    <a:pt x="324" y="23"/>
                    <a:pt x="270" y="0"/>
                    <a:pt x="2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449" name="Google Shape;13449;p25"/>
            <p:cNvSpPr/>
            <p:nvPr/>
          </p:nvSpPr>
          <p:spPr>
            <a:xfrm>
              <a:off x="1237963" y="3120906"/>
              <a:ext cx="28700" cy="27800"/>
            </a:xfrm>
            <a:custGeom>
              <a:avLst/>
              <a:gdLst/>
              <a:ahLst/>
              <a:cxnLst/>
              <a:rect l="l" t="t" r="r" b="b"/>
              <a:pathLst>
                <a:path w="1148" h="1112" extrusionOk="0">
                  <a:moveTo>
                    <a:pt x="932" y="1"/>
                  </a:moveTo>
                  <a:cubicBezTo>
                    <a:pt x="808" y="1"/>
                    <a:pt x="716" y="94"/>
                    <a:pt x="747" y="217"/>
                  </a:cubicBezTo>
                  <a:cubicBezTo>
                    <a:pt x="747" y="340"/>
                    <a:pt x="685" y="464"/>
                    <a:pt x="592" y="556"/>
                  </a:cubicBezTo>
                  <a:cubicBezTo>
                    <a:pt x="500" y="649"/>
                    <a:pt x="376" y="711"/>
                    <a:pt x="253" y="711"/>
                  </a:cubicBezTo>
                  <a:cubicBezTo>
                    <a:pt x="228" y="698"/>
                    <a:pt x="205" y="693"/>
                    <a:pt x="185" y="693"/>
                  </a:cubicBezTo>
                  <a:cubicBezTo>
                    <a:pt x="13" y="693"/>
                    <a:pt x="1" y="1086"/>
                    <a:pt x="185" y="1086"/>
                  </a:cubicBezTo>
                  <a:cubicBezTo>
                    <a:pt x="197" y="1086"/>
                    <a:pt x="209" y="1084"/>
                    <a:pt x="222" y="1081"/>
                  </a:cubicBezTo>
                  <a:lnTo>
                    <a:pt x="222" y="1112"/>
                  </a:lnTo>
                  <a:cubicBezTo>
                    <a:pt x="469" y="1112"/>
                    <a:pt x="716" y="1019"/>
                    <a:pt x="901" y="865"/>
                  </a:cubicBezTo>
                  <a:cubicBezTo>
                    <a:pt x="1055" y="680"/>
                    <a:pt x="1148" y="433"/>
                    <a:pt x="1148" y="186"/>
                  </a:cubicBezTo>
                  <a:cubicBezTo>
                    <a:pt x="1148" y="94"/>
                    <a:pt x="1024" y="1"/>
                    <a:pt x="9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450" name="Google Shape;13450;p25"/>
            <p:cNvSpPr/>
            <p:nvPr/>
          </p:nvSpPr>
          <p:spPr>
            <a:xfrm>
              <a:off x="1114663" y="3024131"/>
              <a:ext cx="246125" cy="261525"/>
            </a:xfrm>
            <a:custGeom>
              <a:avLst/>
              <a:gdLst/>
              <a:ahLst/>
              <a:cxnLst/>
              <a:rect l="l" t="t" r="r" b="b"/>
              <a:pathLst>
                <a:path w="9845" h="10461" extrusionOk="0">
                  <a:moveTo>
                    <a:pt x="7137" y="387"/>
                  </a:moveTo>
                  <a:cubicBezTo>
                    <a:pt x="7287" y="387"/>
                    <a:pt x="7436" y="435"/>
                    <a:pt x="7561" y="539"/>
                  </a:cubicBezTo>
                  <a:lnTo>
                    <a:pt x="9197" y="2205"/>
                  </a:lnTo>
                  <a:cubicBezTo>
                    <a:pt x="9536" y="2576"/>
                    <a:pt x="9351" y="3162"/>
                    <a:pt x="8857" y="3316"/>
                  </a:cubicBezTo>
                  <a:cubicBezTo>
                    <a:pt x="8518" y="3409"/>
                    <a:pt x="8209" y="3718"/>
                    <a:pt x="8117" y="4088"/>
                  </a:cubicBezTo>
                  <a:cubicBezTo>
                    <a:pt x="8024" y="4304"/>
                    <a:pt x="7870" y="4489"/>
                    <a:pt x="7623" y="4551"/>
                  </a:cubicBezTo>
                  <a:cubicBezTo>
                    <a:pt x="7283" y="4674"/>
                    <a:pt x="7006" y="4952"/>
                    <a:pt x="6882" y="5292"/>
                  </a:cubicBezTo>
                  <a:cubicBezTo>
                    <a:pt x="6790" y="5508"/>
                    <a:pt x="6635" y="5693"/>
                    <a:pt x="6419" y="5785"/>
                  </a:cubicBezTo>
                  <a:cubicBezTo>
                    <a:pt x="6049" y="5878"/>
                    <a:pt x="5740" y="6187"/>
                    <a:pt x="5648" y="6526"/>
                  </a:cubicBezTo>
                  <a:cubicBezTo>
                    <a:pt x="5555" y="6773"/>
                    <a:pt x="5370" y="6958"/>
                    <a:pt x="5154" y="7020"/>
                  </a:cubicBezTo>
                  <a:cubicBezTo>
                    <a:pt x="4784" y="7143"/>
                    <a:pt x="4475" y="7421"/>
                    <a:pt x="4382" y="7791"/>
                  </a:cubicBezTo>
                  <a:cubicBezTo>
                    <a:pt x="4282" y="8113"/>
                    <a:pt x="3999" y="8290"/>
                    <a:pt x="3711" y="8290"/>
                  </a:cubicBezTo>
                  <a:cubicBezTo>
                    <a:pt x="3557" y="8290"/>
                    <a:pt x="3401" y="8239"/>
                    <a:pt x="3271" y="8131"/>
                  </a:cubicBezTo>
                  <a:lnTo>
                    <a:pt x="1636" y="6464"/>
                  </a:lnTo>
                  <a:cubicBezTo>
                    <a:pt x="1481" y="6279"/>
                    <a:pt x="1420" y="6063"/>
                    <a:pt x="1481" y="5847"/>
                  </a:cubicBezTo>
                  <a:cubicBezTo>
                    <a:pt x="1574" y="5600"/>
                    <a:pt x="1728" y="5415"/>
                    <a:pt x="1975" y="5353"/>
                  </a:cubicBezTo>
                  <a:cubicBezTo>
                    <a:pt x="2346" y="5230"/>
                    <a:pt x="2623" y="4952"/>
                    <a:pt x="2716" y="4582"/>
                  </a:cubicBezTo>
                  <a:cubicBezTo>
                    <a:pt x="2808" y="4366"/>
                    <a:pt x="2994" y="4181"/>
                    <a:pt x="3210" y="4119"/>
                  </a:cubicBezTo>
                  <a:cubicBezTo>
                    <a:pt x="3580" y="3995"/>
                    <a:pt x="3858" y="3718"/>
                    <a:pt x="3981" y="3378"/>
                  </a:cubicBezTo>
                  <a:cubicBezTo>
                    <a:pt x="4043" y="3131"/>
                    <a:pt x="4228" y="2946"/>
                    <a:pt x="4444" y="2884"/>
                  </a:cubicBezTo>
                  <a:cubicBezTo>
                    <a:pt x="4814" y="2761"/>
                    <a:pt x="5092" y="2483"/>
                    <a:pt x="5216" y="2113"/>
                  </a:cubicBezTo>
                  <a:cubicBezTo>
                    <a:pt x="5277" y="1897"/>
                    <a:pt x="5463" y="1712"/>
                    <a:pt x="5679" y="1650"/>
                  </a:cubicBezTo>
                  <a:cubicBezTo>
                    <a:pt x="6049" y="1526"/>
                    <a:pt x="6358" y="1249"/>
                    <a:pt x="6450" y="878"/>
                  </a:cubicBezTo>
                  <a:cubicBezTo>
                    <a:pt x="6552" y="572"/>
                    <a:pt x="6844" y="387"/>
                    <a:pt x="7137" y="387"/>
                  </a:cubicBezTo>
                  <a:close/>
                  <a:moveTo>
                    <a:pt x="7099" y="0"/>
                  </a:moveTo>
                  <a:cubicBezTo>
                    <a:pt x="6644" y="0"/>
                    <a:pt x="6207" y="292"/>
                    <a:pt x="6049" y="786"/>
                  </a:cubicBezTo>
                  <a:cubicBezTo>
                    <a:pt x="5987" y="1002"/>
                    <a:pt x="5802" y="1187"/>
                    <a:pt x="5555" y="1280"/>
                  </a:cubicBezTo>
                  <a:cubicBezTo>
                    <a:pt x="5216" y="1372"/>
                    <a:pt x="4938" y="1650"/>
                    <a:pt x="4814" y="2020"/>
                  </a:cubicBezTo>
                  <a:cubicBezTo>
                    <a:pt x="4753" y="2236"/>
                    <a:pt x="4568" y="2421"/>
                    <a:pt x="4321" y="2514"/>
                  </a:cubicBezTo>
                  <a:cubicBezTo>
                    <a:pt x="3981" y="2607"/>
                    <a:pt x="3673" y="2915"/>
                    <a:pt x="3580" y="3286"/>
                  </a:cubicBezTo>
                  <a:cubicBezTo>
                    <a:pt x="3518" y="3502"/>
                    <a:pt x="3333" y="3687"/>
                    <a:pt x="3086" y="3749"/>
                  </a:cubicBezTo>
                  <a:cubicBezTo>
                    <a:pt x="2747" y="3872"/>
                    <a:pt x="2469" y="4150"/>
                    <a:pt x="2346" y="4520"/>
                  </a:cubicBezTo>
                  <a:cubicBezTo>
                    <a:pt x="2284" y="4736"/>
                    <a:pt x="2099" y="4921"/>
                    <a:pt x="1852" y="5014"/>
                  </a:cubicBezTo>
                  <a:cubicBezTo>
                    <a:pt x="1481" y="5106"/>
                    <a:pt x="1204" y="5415"/>
                    <a:pt x="1080" y="5785"/>
                  </a:cubicBezTo>
                  <a:cubicBezTo>
                    <a:pt x="957" y="6125"/>
                    <a:pt x="1080" y="6526"/>
                    <a:pt x="1327" y="6804"/>
                  </a:cubicBezTo>
                  <a:lnTo>
                    <a:pt x="1667" y="7112"/>
                  </a:lnTo>
                  <a:lnTo>
                    <a:pt x="1142" y="7637"/>
                  </a:lnTo>
                  <a:cubicBezTo>
                    <a:pt x="1049" y="7699"/>
                    <a:pt x="1049" y="7822"/>
                    <a:pt x="1142" y="7915"/>
                  </a:cubicBezTo>
                  <a:cubicBezTo>
                    <a:pt x="1173" y="7946"/>
                    <a:pt x="1227" y="7961"/>
                    <a:pt x="1281" y="7961"/>
                  </a:cubicBezTo>
                  <a:cubicBezTo>
                    <a:pt x="1335" y="7961"/>
                    <a:pt x="1389" y="7946"/>
                    <a:pt x="1420" y="7915"/>
                  </a:cubicBezTo>
                  <a:lnTo>
                    <a:pt x="1944" y="7390"/>
                  </a:lnTo>
                  <a:lnTo>
                    <a:pt x="2407" y="7853"/>
                  </a:lnTo>
                  <a:lnTo>
                    <a:pt x="93" y="10137"/>
                  </a:lnTo>
                  <a:cubicBezTo>
                    <a:pt x="0" y="10199"/>
                    <a:pt x="0" y="10322"/>
                    <a:pt x="93" y="10415"/>
                  </a:cubicBezTo>
                  <a:cubicBezTo>
                    <a:pt x="123" y="10445"/>
                    <a:pt x="170" y="10461"/>
                    <a:pt x="220" y="10461"/>
                  </a:cubicBezTo>
                  <a:cubicBezTo>
                    <a:pt x="270" y="10461"/>
                    <a:pt x="324" y="10445"/>
                    <a:pt x="370" y="10415"/>
                  </a:cubicBezTo>
                  <a:lnTo>
                    <a:pt x="2685" y="8069"/>
                  </a:lnTo>
                  <a:lnTo>
                    <a:pt x="3025" y="8409"/>
                  </a:lnTo>
                  <a:cubicBezTo>
                    <a:pt x="3208" y="8592"/>
                    <a:pt x="3478" y="8691"/>
                    <a:pt x="3756" y="8691"/>
                  </a:cubicBezTo>
                  <a:cubicBezTo>
                    <a:pt x="3852" y="8691"/>
                    <a:pt x="3948" y="8679"/>
                    <a:pt x="4043" y="8656"/>
                  </a:cubicBezTo>
                  <a:cubicBezTo>
                    <a:pt x="4382" y="8532"/>
                    <a:pt x="4660" y="8254"/>
                    <a:pt x="4784" y="7884"/>
                  </a:cubicBezTo>
                  <a:cubicBezTo>
                    <a:pt x="4845" y="7668"/>
                    <a:pt x="5031" y="7483"/>
                    <a:pt x="5277" y="7421"/>
                  </a:cubicBezTo>
                  <a:cubicBezTo>
                    <a:pt x="5617" y="7298"/>
                    <a:pt x="5895" y="7020"/>
                    <a:pt x="6018" y="6650"/>
                  </a:cubicBezTo>
                  <a:cubicBezTo>
                    <a:pt x="6080" y="6433"/>
                    <a:pt x="6265" y="6248"/>
                    <a:pt x="6512" y="6156"/>
                  </a:cubicBezTo>
                  <a:cubicBezTo>
                    <a:pt x="6851" y="6063"/>
                    <a:pt x="7129" y="5785"/>
                    <a:pt x="7253" y="5415"/>
                  </a:cubicBezTo>
                  <a:cubicBezTo>
                    <a:pt x="7314" y="5199"/>
                    <a:pt x="7499" y="5014"/>
                    <a:pt x="7746" y="4921"/>
                  </a:cubicBezTo>
                  <a:cubicBezTo>
                    <a:pt x="8086" y="4829"/>
                    <a:pt x="8394" y="4551"/>
                    <a:pt x="8487" y="4181"/>
                  </a:cubicBezTo>
                  <a:cubicBezTo>
                    <a:pt x="8580" y="3965"/>
                    <a:pt x="8765" y="3779"/>
                    <a:pt x="8981" y="3687"/>
                  </a:cubicBezTo>
                  <a:cubicBezTo>
                    <a:pt x="9351" y="3563"/>
                    <a:pt x="9629" y="3286"/>
                    <a:pt x="9722" y="2946"/>
                  </a:cubicBezTo>
                  <a:cubicBezTo>
                    <a:pt x="9845" y="2576"/>
                    <a:pt x="9752" y="2175"/>
                    <a:pt x="9475" y="1928"/>
                  </a:cubicBezTo>
                  <a:lnTo>
                    <a:pt x="7839" y="292"/>
                  </a:lnTo>
                  <a:cubicBezTo>
                    <a:pt x="7617" y="92"/>
                    <a:pt x="7355" y="0"/>
                    <a:pt x="70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451" name="Google Shape;13451;p25"/>
            <p:cNvSpPr/>
            <p:nvPr/>
          </p:nvSpPr>
          <p:spPr>
            <a:xfrm>
              <a:off x="1027563" y="3311281"/>
              <a:ext cx="49300" cy="36500"/>
            </a:xfrm>
            <a:custGeom>
              <a:avLst/>
              <a:gdLst/>
              <a:ahLst/>
              <a:cxnLst/>
              <a:rect l="l" t="t" r="r" b="b"/>
              <a:pathLst>
                <a:path w="1972" h="1460" extrusionOk="0">
                  <a:moveTo>
                    <a:pt x="1008" y="416"/>
                  </a:moveTo>
                  <a:cubicBezTo>
                    <a:pt x="1167" y="416"/>
                    <a:pt x="1324" y="540"/>
                    <a:pt x="1324" y="749"/>
                  </a:cubicBezTo>
                  <a:cubicBezTo>
                    <a:pt x="1324" y="936"/>
                    <a:pt x="1170" y="1054"/>
                    <a:pt x="1013" y="1054"/>
                  </a:cubicBezTo>
                  <a:cubicBezTo>
                    <a:pt x="937" y="1054"/>
                    <a:pt x="860" y="1026"/>
                    <a:pt x="799" y="965"/>
                  </a:cubicBezTo>
                  <a:cubicBezTo>
                    <a:pt x="676" y="842"/>
                    <a:pt x="676" y="626"/>
                    <a:pt x="799" y="503"/>
                  </a:cubicBezTo>
                  <a:cubicBezTo>
                    <a:pt x="858" y="443"/>
                    <a:pt x="934" y="416"/>
                    <a:pt x="1008" y="416"/>
                  </a:cubicBezTo>
                  <a:close/>
                  <a:moveTo>
                    <a:pt x="1023" y="1"/>
                  </a:moveTo>
                  <a:cubicBezTo>
                    <a:pt x="479" y="1"/>
                    <a:pt x="0" y="722"/>
                    <a:pt x="521" y="1243"/>
                  </a:cubicBezTo>
                  <a:cubicBezTo>
                    <a:pt x="645" y="1367"/>
                    <a:pt x="830" y="1459"/>
                    <a:pt x="1015" y="1459"/>
                  </a:cubicBezTo>
                  <a:cubicBezTo>
                    <a:pt x="1663" y="1459"/>
                    <a:pt x="1972" y="688"/>
                    <a:pt x="1509" y="225"/>
                  </a:cubicBezTo>
                  <a:cubicBezTo>
                    <a:pt x="1358" y="67"/>
                    <a:pt x="1188" y="1"/>
                    <a:pt x="10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452" name="Google Shape;13452;p25"/>
            <p:cNvSpPr/>
            <p:nvPr/>
          </p:nvSpPr>
          <p:spPr>
            <a:xfrm>
              <a:off x="1002088" y="3225856"/>
              <a:ext cx="138525" cy="141975"/>
            </a:xfrm>
            <a:custGeom>
              <a:avLst/>
              <a:gdLst/>
              <a:ahLst/>
              <a:cxnLst/>
              <a:rect l="l" t="t" r="r" b="b"/>
              <a:pathLst>
                <a:path w="5541" h="5679" extrusionOk="0">
                  <a:moveTo>
                    <a:pt x="2021" y="3030"/>
                  </a:moveTo>
                  <a:cubicBezTo>
                    <a:pt x="2596" y="3030"/>
                    <a:pt x="3145" y="3479"/>
                    <a:pt x="3145" y="4166"/>
                  </a:cubicBezTo>
                  <a:cubicBezTo>
                    <a:pt x="3145" y="4839"/>
                    <a:pt x="2587" y="5283"/>
                    <a:pt x="2006" y="5283"/>
                  </a:cubicBezTo>
                  <a:cubicBezTo>
                    <a:pt x="1735" y="5283"/>
                    <a:pt x="1458" y="5185"/>
                    <a:pt x="1232" y="4969"/>
                  </a:cubicBezTo>
                  <a:cubicBezTo>
                    <a:pt x="800" y="4506"/>
                    <a:pt x="800" y="3796"/>
                    <a:pt x="1232" y="3364"/>
                  </a:cubicBezTo>
                  <a:cubicBezTo>
                    <a:pt x="1462" y="3134"/>
                    <a:pt x="1745" y="3030"/>
                    <a:pt x="2021" y="3030"/>
                  </a:cubicBezTo>
                  <a:close/>
                  <a:moveTo>
                    <a:pt x="5257" y="1"/>
                  </a:moveTo>
                  <a:cubicBezTo>
                    <a:pt x="5211" y="1"/>
                    <a:pt x="5163" y="19"/>
                    <a:pt x="5120" y="62"/>
                  </a:cubicBezTo>
                  <a:lnTo>
                    <a:pt x="2497" y="2685"/>
                  </a:lnTo>
                  <a:cubicBezTo>
                    <a:pt x="2359" y="2651"/>
                    <a:pt x="2225" y="2636"/>
                    <a:pt x="2096" y="2636"/>
                  </a:cubicBezTo>
                  <a:cubicBezTo>
                    <a:pt x="806" y="2636"/>
                    <a:pt x="0" y="4209"/>
                    <a:pt x="954" y="5247"/>
                  </a:cubicBezTo>
                  <a:cubicBezTo>
                    <a:pt x="1263" y="5524"/>
                    <a:pt x="1633" y="5679"/>
                    <a:pt x="2034" y="5679"/>
                  </a:cubicBezTo>
                  <a:cubicBezTo>
                    <a:pt x="2435" y="5679"/>
                    <a:pt x="2837" y="5524"/>
                    <a:pt x="3114" y="5247"/>
                  </a:cubicBezTo>
                  <a:cubicBezTo>
                    <a:pt x="3515" y="4845"/>
                    <a:pt x="3670" y="4259"/>
                    <a:pt x="3515" y="3704"/>
                  </a:cubicBezTo>
                  <a:lnTo>
                    <a:pt x="4318" y="2901"/>
                  </a:lnTo>
                  <a:cubicBezTo>
                    <a:pt x="4380" y="2809"/>
                    <a:pt x="4380" y="2685"/>
                    <a:pt x="4318" y="2623"/>
                  </a:cubicBezTo>
                  <a:cubicBezTo>
                    <a:pt x="4272" y="2577"/>
                    <a:pt x="4218" y="2554"/>
                    <a:pt x="4167" y="2554"/>
                  </a:cubicBezTo>
                  <a:cubicBezTo>
                    <a:pt x="4117" y="2554"/>
                    <a:pt x="4071" y="2577"/>
                    <a:pt x="4040" y="2623"/>
                  </a:cubicBezTo>
                  <a:lnTo>
                    <a:pt x="3330" y="3333"/>
                  </a:lnTo>
                  <a:cubicBezTo>
                    <a:pt x="3269" y="3241"/>
                    <a:pt x="3207" y="3148"/>
                    <a:pt x="3114" y="3086"/>
                  </a:cubicBezTo>
                  <a:cubicBezTo>
                    <a:pt x="3053" y="3025"/>
                    <a:pt x="2960" y="2932"/>
                    <a:pt x="2867" y="2870"/>
                  </a:cubicBezTo>
                  <a:lnTo>
                    <a:pt x="5398" y="340"/>
                  </a:lnTo>
                  <a:cubicBezTo>
                    <a:pt x="5540" y="197"/>
                    <a:pt x="5410" y="1"/>
                    <a:pt x="52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453" name="Google Shape;13453;p25"/>
          <p:cNvGrpSpPr/>
          <p:nvPr/>
        </p:nvGrpSpPr>
        <p:grpSpPr>
          <a:xfrm>
            <a:off x="1047104" y="2318837"/>
            <a:ext cx="337825" cy="345675"/>
            <a:chOff x="1014488" y="3581531"/>
            <a:chExt cx="337825" cy="345675"/>
          </a:xfrm>
        </p:grpSpPr>
        <p:sp>
          <p:nvSpPr>
            <p:cNvPr id="13454" name="Google Shape;13454;p25"/>
            <p:cNvSpPr/>
            <p:nvPr/>
          </p:nvSpPr>
          <p:spPr>
            <a:xfrm>
              <a:off x="1135488" y="3834581"/>
              <a:ext cx="10050" cy="18550"/>
            </a:xfrm>
            <a:custGeom>
              <a:avLst/>
              <a:gdLst/>
              <a:ahLst/>
              <a:cxnLst/>
              <a:rect l="l" t="t" r="r" b="b"/>
              <a:pathLst>
                <a:path w="402" h="742" extrusionOk="0">
                  <a:moveTo>
                    <a:pt x="216" y="1"/>
                  </a:moveTo>
                  <a:cubicBezTo>
                    <a:pt x="93" y="1"/>
                    <a:pt x="0" y="94"/>
                    <a:pt x="0" y="217"/>
                  </a:cubicBezTo>
                  <a:lnTo>
                    <a:pt x="0" y="556"/>
                  </a:lnTo>
                  <a:cubicBezTo>
                    <a:pt x="0" y="649"/>
                    <a:pt x="93" y="742"/>
                    <a:pt x="216" y="742"/>
                  </a:cubicBezTo>
                  <a:cubicBezTo>
                    <a:pt x="309" y="742"/>
                    <a:pt x="402" y="649"/>
                    <a:pt x="402" y="556"/>
                  </a:cubicBezTo>
                  <a:lnTo>
                    <a:pt x="402" y="217"/>
                  </a:lnTo>
                  <a:cubicBezTo>
                    <a:pt x="402" y="94"/>
                    <a:pt x="309" y="1"/>
                    <a:pt x="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455" name="Google Shape;13455;p25"/>
            <p:cNvSpPr/>
            <p:nvPr/>
          </p:nvSpPr>
          <p:spPr>
            <a:xfrm>
              <a:off x="1228063" y="3834581"/>
              <a:ext cx="10050" cy="18550"/>
            </a:xfrm>
            <a:custGeom>
              <a:avLst/>
              <a:gdLst/>
              <a:ahLst/>
              <a:cxnLst/>
              <a:rect l="l" t="t" r="r" b="b"/>
              <a:pathLst>
                <a:path w="402" h="742" extrusionOk="0">
                  <a:moveTo>
                    <a:pt x="186" y="1"/>
                  </a:moveTo>
                  <a:cubicBezTo>
                    <a:pt x="93" y="1"/>
                    <a:pt x="1" y="94"/>
                    <a:pt x="1" y="217"/>
                  </a:cubicBezTo>
                  <a:lnTo>
                    <a:pt x="1" y="556"/>
                  </a:lnTo>
                  <a:cubicBezTo>
                    <a:pt x="1" y="649"/>
                    <a:pt x="93" y="742"/>
                    <a:pt x="186" y="742"/>
                  </a:cubicBezTo>
                  <a:cubicBezTo>
                    <a:pt x="309" y="742"/>
                    <a:pt x="402" y="649"/>
                    <a:pt x="402" y="556"/>
                  </a:cubicBezTo>
                  <a:lnTo>
                    <a:pt x="402" y="217"/>
                  </a:lnTo>
                  <a:cubicBezTo>
                    <a:pt x="402" y="94"/>
                    <a:pt x="309" y="1"/>
                    <a:pt x="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456" name="Google Shape;13456;p25"/>
            <p:cNvSpPr/>
            <p:nvPr/>
          </p:nvSpPr>
          <p:spPr>
            <a:xfrm>
              <a:off x="1169438" y="3842881"/>
              <a:ext cx="35900" cy="15075"/>
            </a:xfrm>
            <a:custGeom>
              <a:avLst/>
              <a:gdLst/>
              <a:ahLst/>
              <a:cxnLst/>
              <a:rect l="l" t="t" r="r" b="b"/>
              <a:pathLst>
                <a:path w="1436" h="603" extrusionOk="0">
                  <a:moveTo>
                    <a:pt x="247" y="1"/>
                  </a:moveTo>
                  <a:cubicBezTo>
                    <a:pt x="193" y="1"/>
                    <a:pt x="139" y="24"/>
                    <a:pt x="93" y="70"/>
                  </a:cubicBezTo>
                  <a:cubicBezTo>
                    <a:pt x="31" y="132"/>
                    <a:pt x="0" y="255"/>
                    <a:pt x="93" y="348"/>
                  </a:cubicBezTo>
                  <a:cubicBezTo>
                    <a:pt x="247" y="518"/>
                    <a:pt x="471" y="603"/>
                    <a:pt x="695" y="603"/>
                  </a:cubicBezTo>
                  <a:cubicBezTo>
                    <a:pt x="918" y="603"/>
                    <a:pt x="1142" y="518"/>
                    <a:pt x="1296" y="348"/>
                  </a:cubicBezTo>
                  <a:cubicBezTo>
                    <a:pt x="1436" y="185"/>
                    <a:pt x="1295" y="5"/>
                    <a:pt x="1138" y="5"/>
                  </a:cubicBezTo>
                  <a:cubicBezTo>
                    <a:pt x="1087" y="5"/>
                    <a:pt x="1034" y="24"/>
                    <a:pt x="988" y="70"/>
                  </a:cubicBezTo>
                  <a:cubicBezTo>
                    <a:pt x="926" y="132"/>
                    <a:pt x="803" y="194"/>
                    <a:pt x="679" y="194"/>
                  </a:cubicBezTo>
                  <a:cubicBezTo>
                    <a:pt x="587" y="194"/>
                    <a:pt x="463" y="132"/>
                    <a:pt x="401" y="70"/>
                  </a:cubicBezTo>
                  <a:cubicBezTo>
                    <a:pt x="355" y="24"/>
                    <a:pt x="301" y="1"/>
                    <a:pt x="24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457" name="Google Shape;13457;p25"/>
            <p:cNvSpPr/>
            <p:nvPr/>
          </p:nvSpPr>
          <p:spPr>
            <a:xfrm>
              <a:off x="1083013" y="3789431"/>
              <a:ext cx="209125" cy="110000"/>
            </a:xfrm>
            <a:custGeom>
              <a:avLst/>
              <a:gdLst/>
              <a:ahLst/>
              <a:cxnLst/>
              <a:rect l="l" t="t" r="r" b="b"/>
              <a:pathLst>
                <a:path w="8365" h="4400" extrusionOk="0">
                  <a:moveTo>
                    <a:pt x="2217" y="0"/>
                  </a:moveTo>
                  <a:cubicBezTo>
                    <a:pt x="1608" y="0"/>
                    <a:pt x="1011" y="148"/>
                    <a:pt x="309" y="572"/>
                  </a:cubicBezTo>
                  <a:cubicBezTo>
                    <a:pt x="130" y="692"/>
                    <a:pt x="9" y="927"/>
                    <a:pt x="1" y="1166"/>
                  </a:cubicBezTo>
                  <a:lnTo>
                    <a:pt x="1" y="1166"/>
                  </a:lnTo>
                  <a:cubicBezTo>
                    <a:pt x="1" y="1163"/>
                    <a:pt x="1" y="1161"/>
                    <a:pt x="1" y="1159"/>
                  </a:cubicBezTo>
                  <a:lnTo>
                    <a:pt x="1" y="1190"/>
                  </a:lnTo>
                  <a:cubicBezTo>
                    <a:pt x="1" y="1182"/>
                    <a:pt x="1" y="1174"/>
                    <a:pt x="1" y="1166"/>
                  </a:cubicBezTo>
                  <a:lnTo>
                    <a:pt x="1" y="1166"/>
                  </a:lnTo>
                  <a:cubicBezTo>
                    <a:pt x="65" y="2274"/>
                    <a:pt x="589" y="3321"/>
                    <a:pt x="1451" y="4060"/>
                  </a:cubicBezTo>
                  <a:cubicBezTo>
                    <a:pt x="1729" y="4276"/>
                    <a:pt x="2068" y="4399"/>
                    <a:pt x="2439" y="4399"/>
                  </a:cubicBezTo>
                  <a:lnTo>
                    <a:pt x="5864" y="4399"/>
                  </a:lnTo>
                  <a:cubicBezTo>
                    <a:pt x="6235" y="4399"/>
                    <a:pt x="6574" y="4276"/>
                    <a:pt x="6883" y="4029"/>
                  </a:cubicBezTo>
                  <a:cubicBezTo>
                    <a:pt x="7099" y="3813"/>
                    <a:pt x="7315" y="3597"/>
                    <a:pt x="7500" y="3381"/>
                  </a:cubicBezTo>
                  <a:cubicBezTo>
                    <a:pt x="7562" y="3288"/>
                    <a:pt x="7531" y="3165"/>
                    <a:pt x="7438" y="3072"/>
                  </a:cubicBezTo>
                  <a:cubicBezTo>
                    <a:pt x="7406" y="3050"/>
                    <a:pt x="7369" y="3040"/>
                    <a:pt x="7333" y="3040"/>
                  </a:cubicBezTo>
                  <a:cubicBezTo>
                    <a:pt x="7266" y="3040"/>
                    <a:pt x="7201" y="3074"/>
                    <a:pt x="7161" y="3134"/>
                  </a:cubicBezTo>
                  <a:cubicBezTo>
                    <a:pt x="7006" y="3350"/>
                    <a:pt x="6821" y="3535"/>
                    <a:pt x="6605" y="3720"/>
                  </a:cubicBezTo>
                  <a:cubicBezTo>
                    <a:pt x="6389" y="3906"/>
                    <a:pt x="6142" y="3998"/>
                    <a:pt x="5864" y="3998"/>
                  </a:cubicBezTo>
                  <a:lnTo>
                    <a:pt x="2439" y="3998"/>
                  </a:lnTo>
                  <a:cubicBezTo>
                    <a:pt x="2161" y="3998"/>
                    <a:pt x="1914" y="3906"/>
                    <a:pt x="1698" y="3720"/>
                  </a:cubicBezTo>
                  <a:cubicBezTo>
                    <a:pt x="927" y="3072"/>
                    <a:pt x="464" y="2146"/>
                    <a:pt x="402" y="1128"/>
                  </a:cubicBezTo>
                  <a:cubicBezTo>
                    <a:pt x="371" y="1035"/>
                    <a:pt x="433" y="943"/>
                    <a:pt x="525" y="881"/>
                  </a:cubicBezTo>
                  <a:cubicBezTo>
                    <a:pt x="1114" y="515"/>
                    <a:pt x="1629" y="387"/>
                    <a:pt x="2168" y="387"/>
                  </a:cubicBezTo>
                  <a:cubicBezTo>
                    <a:pt x="2674" y="387"/>
                    <a:pt x="3200" y="500"/>
                    <a:pt x="3828" y="634"/>
                  </a:cubicBezTo>
                  <a:cubicBezTo>
                    <a:pt x="4986" y="888"/>
                    <a:pt x="6144" y="1039"/>
                    <a:pt x="7303" y="1039"/>
                  </a:cubicBezTo>
                  <a:cubicBezTo>
                    <a:pt x="7410" y="1039"/>
                    <a:pt x="7517" y="1038"/>
                    <a:pt x="7624" y="1035"/>
                  </a:cubicBezTo>
                  <a:cubicBezTo>
                    <a:pt x="7778" y="1035"/>
                    <a:pt x="7901" y="1159"/>
                    <a:pt x="7901" y="1313"/>
                  </a:cubicBezTo>
                  <a:cubicBezTo>
                    <a:pt x="7840" y="1714"/>
                    <a:pt x="7716" y="2116"/>
                    <a:pt x="7562" y="2486"/>
                  </a:cubicBezTo>
                  <a:cubicBezTo>
                    <a:pt x="7500" y="2578"/>
                    <a:pt x="7562" y="2702"/>
                    <a:pt x="7654" y="2733"/>
                  </a:cubicBezTo>
                  <a:cubicBezTo>
                    <a:pt x="7685" y="2753"/>
                    <a:pt x="7720" y="2764"/>
                    <a:pt x="7754" y="2764"/>
                  </a:cubicBezTo>
                  <a:cubicBezTo>
                    <a:pt x="7822" y="2764"/>
                    <a:pt x="7891" y="2723"/>
                    <a:pt x="7932" y="2640"/>
                  </a:cubicBezTo>
                  <a:cubicBezTo>
                    <a:pt x="8117" y="2239"/>
                    <a:pt x="8241" y="1838"/>
                    <a:pt x="8303" y="1375"/>
                  </a:cubicBezTo>
                  <a:cubicBezTo>
                    <a:pt x="8364" y="974"/>
                    <a:pt x="8025" y="634"/>
                    <a:pt x="7654" y="634"/>
                  </a:cubicBezTo>
                  <a:cubicBezTo>
                    <a:pt x="7528" y="637"/>
                    <a:pt x="7402" y="639"/>
                    <a:pt x="7276" y="639"/>
                  </a:cubicBezTo>
                  <a:cubicBezTo>
                    <a:pt x="6143" y="639"/>
                    <a:pt x="5034" y="514"/>
                    <a:pt x="3951" y="264"/>
                  </a:cubicBezTo>
                  <a:cubicBezTo>
                    <a:pt x="3311" y="118"/>
                    <a:pt x="2759" y="0"/>
                    <a:pt x="22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458" name="Google Shape;13458;p25"/>
            <p:cNvSpPr/>
            <p:nvPr/>
          </p:nvSpPr>
          <p:spPr>
            <a:xfrm>
              <a:off x="1137038" y="3740456"/>
              <a:ext cx="49400" cy="42450"/>
            </a:xfrm>
            <a:custGeom>
              <a:avLst/>
              <a:gdLst/>
              <a:ahLst/>
              <a:cxnLst/>
              <a:rect l="l" t="t" r="r" b="b"/>
              <a:pathLst>
                <a:path w="1976" h="1698" extrusionOk="0">
                  <a:moveTo>
                    <a:pt x="833" y="402"/>
                  </a:moveTo>
                  <a:cubicBezTo>
                    <a:pt x="1080" y="402"/>
                    <a:pt x="1296" y="618"/>
                    <a:pt x="1296" y="865"/>
                  </a:cubicBezTo>
                  <a:cubicBezTo>
                    <a:pt x="1296" y="1118"/>
                    <a:pt x="1065" y="1300"/>
                    <a:pt x="830" y="1300"/>
                  </a:cubicBezTo>
                  <a:cubicBezTo>
                    <a:pt x="721" y="1300"/>
                    <a:pt x="612" y="1261"/>
                    <a:pt x="525" y="1174"/>
                  </a:cubicBezTo>
                  <a:cubicBezTo>
                    <a:pt x="247" y="896"/>
                    <a:pt x="432" y="402"/>
                    <a:pt x="833" y="402"/>
                  </a:cubicBezTo>
                  <a:close/>
                  <a:moveTo>
                    <a:pt x="833" y="1"/>
                  </a:moveTo>
                  <a:cubicBezTo>
                    <a:pt x="370" y="1"/>
                    <a:pt x="0" y="371"/>
                    <a:pt x="0" y="865"/>
                  </a:cubicBezTo>
                  <a:cubicBezTo>
                    <a:pt x="0" y="1366"/>
                    <a:pt x="409" y="1697"/>
                    <a:pt x="846" y="1697"/>
                  </a:cubicBezTo>
                  <a:cubicBezTo>
                    <a:pt x="1055" y="1697"/>
                    <a:pt x="1271" y="1621"/>
                    <a:pt x="1451" y="1451"/>
                  </a:cubicBezTo>
                  <a:cubicBezTo>
                    <a:pt x="1975" y="927"/>
                    <a:pt x="1605" y="1"/>
                    <a:pt x="83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459" name="Google Shape;13459;p25"/>
            <p:cNvSpPr/>
            <p:nvPr/>
          </p:nvSpPr>
          <p:spPr>
            <a:xfrm>
              <a:off x="1192588" y="3732831"/>
              <a:ext cx="44000" cy="37750"/>
            </a:xfrm>
            <a:custGeom>
              <a:avLst/>
              <a:gdLst/>
              <a:ahLst/>
              <a:cxnLst/>
              <a:rect l="l" t="t" r="r" b="b"/>
              <a:pathLst>
                <a:path w="1760" h="1510" extrusionOk="0">
                  <a:moveTo>
                    <a:pt x="999" y="375"/>
                  </a:moveTo>
                  <a:cubicBezTo>
                    <a:pt x="1181" y="375"/>
                    <a:pt x="1358" y="506"/>
                    <a:pt x="1327" y="769"/>
                  </a:cubicBezTo>
                  <a:cubicBezTo>
                    <a:pt x="1312" y="969"/>
                    <a:pt x="1157" y="1070"/>
                    <a:pt x="999" y="1070"/>
                  </a:cubicBezTo>
                  <a:cubicBezTo>
                    <a:pt x="841" y="1070"/>
                    <a:pt x="679" y="969"/>
                    <a:pt x="648" y="769"/>
                  </a:cubicBezTo>
                  <a:cubicBezTo>
                    <a:pt x="633" y="506"/>
                    <a:pt x="818" y="375"/>
                    <a:pt x="999" y="375"/>
                  </a:cubicBezTo>
                  <a:close/>
                  <a:moveTo>
                    <a:pt x="991" y="0"/>
                  </a:moveTo>
                  <a:cubicBezTo>
                    <a:pt x="808" y="0"/>
                    <a:pt x="620" y="66"/>
                    <a:pt x="463" y="213"/>
                  </a:cubicBezTo>
                  <a:cubicBezTo>
                    <a:pt x="0" y="676"/>
                    <a:pt x="309" y="1479"/>
                    <a:pt x="988" y="1509"/>
                  </a:cubicBezTo>
                  <a:cubicBezTo>
                    <a:pt x="1389" y="1509"/>
                    <a:pt x="1728" y="1201"/>
                    <a:pt x="1759" y="769"/>
                  </a:cubicBezTo>
                  <a:cubicBezTo>
                    <a:pt x="1759" y="305"/>
                    <a:pt x="1386" y="0"/>
                    <a:pt x="9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460" name="Google Shape;13460;p25"/>
            <p:cNvSpPr/>
            <p:nvPr/>
          </p:nvSpPr>
          <p:spPr>
            <a:xfrm>
              <a:off x="1160938" y="3699656"/>
              <a:ext cx="37075" cy="32350"/>
            </a:xfrm>
            <a:custGeom>
              <a:avLst/>
              <a:gdLst/>
              <a:ahLst/>
              <a:cxnLst/>
              <a:rect l="l" t="t" r="r" b="b"/>
              <a:pathLst>
                <a:path w="1483" h="1294" extrusionOk="0">
                  <a:moveTo>
                    <a:pt x="697" y="527"/>
                  </a:moveTo>
                  <a:cubicBezTo>
                    <a:pt x="850" y="527"/>
                    <a:pt x="1150" y="892"/>
                    <a:pt x="865" y="892"/>
                  </a:cubicBezTo>
                  <a:cubicBezTo>
                    <a:pt x="711" y="892"/>
                    <a:pt x="618" y="769"/>
                    <a:pt x="618" y="645"/>
                  </a:cubicBezTo>
                  <a:cubicBezTo>
                    <a:pt x="618" y="560"/>
                    <a:pt x="651" y="527"/>
                    <a:pt x="697" y="527"/>
                  </a:cubicBezTo>
                  <a:close/>
                  <a:moveTo>
                    <a:pt x="834" y="0"/>
                  </a:moveTo>
                  <a:cubicBezTo>
                    <a:pt x="682" y="0"/>
                    <a:pt x="528" y="56"/>
                    <a:pt x="402" y="182"/>
                  </a:cubicBezTo>
                  <a:cubicBezTo>
                    <a:pt x="1" y="584"/>
                    <a:pt x="279" y="1293"/>
                    <a:pt x="865" y="1293"/>
                  </a:cubicBezTo>
                  <a:cubicBezTo>
                    <a:pt x="1204" y="1293"/>
                    <a:pt x="1482" y="985"/>
                    <a:pt x="1482" y="645"/>
                  </a:cubicBezTo>
                  <a:cubicBezTo>
                    <a:pt x="1482" y="265"/>
                    <a:pt x="1163" y="0"/>
                    <a:pt x="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461" name="Google Shape;13461;p25"/>
            <p:cNvSpPr/>
            <p:nvPr/>
          </p:nvSpPr>
          <p:spPr>
            <a:xfrm>
              <a:off x="1014488" y="3581531"/>
              <a:ext cx="337825" cy="345675"/>
            </a:xfrm>
            <a:custGeom>
              <a:avLst/>
              <a:gdLst/>
              <a:ahLst/>
              <a:cxnLst/>
              <a:rect l="l" t="t" r="r" b="b"/>
              <a:pathLst>
                <a:path w="13513" h="13827" extrusionOk="0">
                  <a:moveTo>
                    <a:pt x="7649" y="402"/>
                  </a:moveTo>
                  <a:cubicBezTo>
                    <a:pt x="8204" y="463"/>
                    <a:pt x="8204" y="1266"/>
                    <a:pt x="7649" y="1327"/>
                  </a:cubicBezTo>
                  <a:lnTo>
                    <a:pt x="6137" y="1327"/>
                  </a:lnTo>
                  <a:cubicBezTo>
                    <a:pt x="5890" y="1327"/>
                    <a:pt x="5674" y="1111"/>
                    <a:pt x="5674" y="864"/>
                  </a:cubicBezTo>
                  <a:cubicBezTo>
                    <a:pt x="5674" y="618"/>
                    <a:pt x="5890" y="402"/>
                    <a:pt x="6137" y="402"/>
                  </a:cubicBezTo>
                  <a:close/>
                  <a:moveTo>
                    <a:pt x="2865" y="1883"/>
                  </a:moveTo>
                  <a:cubicBezTo>
                    <a:pt x="2873" y="1891"/>
                    <a:pt x="2881" y="1899"/>
                    <a:pt x="2889" y="1907"/>
                  </a:cubicBezTo>
                  <a:lnTo>
                    <a:pt x="2889" y="1907"/>
                  </a:lnTo>
                  <a:cubicBezTo>
                    <a:pt x="2891" y="1909"/>
                    <a:pt x="2894" y="1911"/>
                    <a:pt x="2896" y="1914"/>
                  </a:cubicBezTo>
                  <a:lnTo>
                    <a:pt x="2865" y="1883"/>
                  </a:lnTo>
                  <a:close/>
                  <a:moveTo>
                    <a:pt x="11522" y="2053"/>
                  </a:moveTo>
                  <a:cubicBezTo>
                    <a:pt x="11638" y="2053"/>
                    <a:pt x="11753" y="2099"/>
                    <a:pt x="11846" y="2192"/>
                  </a:cubicBezTo>
                  <a:lnTo>
                    <a:pt x="12895" y="3241"/>
                  </a:lnTo>
                  <a:cubicBezTo>
                    <a:pt x="13080" y="3426"/>
                    <a:pt x="13080" y="3704"/>
                    <a:pt x="12895" y="3889"/>
                  </a:cubicBezTo>
                  <a:cubicBezTo>
                    <a:pt x="12803" y="3981"/>
                    <a:pt x="12687" y="4028"/>
                    <a:pt x="12571" y="4028"/>
                  </a:cubicBezTo>
                  <a:cubicBezTo>
                    <a:pt x="12455" y="4028"/>
                    <a:pt x="12340" y="3981"/>
                    <a:pt x="12247" y="3889"/>
                  </a:cubicBezTo>
                  <a:lnTo>
                    <a:pt x="11198" y="2840"/>
                  </a:lnTo>
                  <a:cubicBezTo>
                    <a:pt x="11013" y="2654"/>
                    <a:pt x="11013" y="2377"/>
                    <a:pt x="11198" y="2192"/>
                  </a:cubicBezTo>
                  <a:cubicBezTo>
                    <a:pt x="11290" y="2099"/>
                    <a:pt x="11406" y="2053"/>
                    <a:pt x="11522" y="2053"/>
                  </a:cubicBezTo>
                  <a:close/>
                  <a:moveTo>
                    <a:pt x="2269" y="2036"/>
                  </a:moveTo>
                  <a:cubicBezTo>
                    <a:pt x="2629" y="2036"/>
                    <a:pt x="2941" y="2510"/>
                    <a:pt x="2587" y="2840"/>
                  </a:cubicBezTo>
                  <a:lnTo>
                    <a:pt x="1538" y="3920"/>
                  </a:lnTo>
                  <a:cubicBezTo>
                    <a:pt x="1446" y="3997"/>
                    <a:pt x="1330" y="4036"/>
                    <a:pt x="1214" y="4036"/>
                  </a:cubicBezTo>
                  <a:cubicBezTo>
                    <a:pt x="1098" y="4036"/>
                    <a:pt x="983" y="3997"/>
                    <a:pt x="890" y="3920"/>
                  </a:cubicBezTo>
                  <a:cubicBezTo>
                    <a:pt x="705" y="3735"/>
                    <a:pt x="705" y="3426"/>
                    <a:pt x="890" y="3241"/>
                  </a:cubicBezTo>
                  <a:lnTo>
                    <a:pt x="1939" y="2192"/>
                  </a:lnTo>
                  <a:cubicBezTo>
                    <a:pt x="2042" y="2082"/>
                    <a:pt x="2158" y="2036"/>
                    <a:pt x="2269" y="2036"/>
                  </a:cubicBezTo>
                  <a:close/>
                  <a:moveTo>
                    <a:pt x="6137" y="0"/>
                  </a:moveTo>
                  <a:cubicBezTo>
                    <a:pt x="5118" y="31"/>
                    <a:pt x="4964" y="1451"/>
                    <a:pt x="5951" y="1729"/>
                  </a:cubicBezTo>
                  <a:lnTo>
                    <a:pt x="5951" y="3889"/>
                  </a:lnTo>
                  <a:cubicBezTo>
                    <a:pt x="5951" y="3951"/>
                    <a:pt x="5890" y="4043"/>
                    <a:pt x="5797" y="4043"/>
                  </a:cubicBezTo>
                  <a:cubicBezTo>
                    <a:pt x="5396" y="4136"/>
                    <a:pt x="4995" y="4259"/>
                    <a:pt x="4624" y="4444"/>
                  </a:cubicBezTo>
                  <a:cubicBezTo>
                    <a:pt x="4606" y="4453"/>
                    <a:pt x="4588" y="4457"/>
                    <a:pt x="4570" y="4457"/>
                  </a:cubicBezTo>
                  <a:cubicBezTo>
                    <a:pt x="4526" y="4457"/>
                    <a:pt x="4483" y="4435"/>
                    <a:pt x="4439" y="4414"/>
                  </a:cubicBezTo>
                  <a:lnTo>
                    <a:pt x="3019" y="2963"/>
                  </a:lnTo>
                  <a:cubicBezTo>
                    <a:pt x="3081" y="2840"/>
                    <a:pt x="3143" y="2685"/>
                    <a:pt x="3143" y="2500"/>
                  </a:cubicBezTo>
                  <a:cubicBezTo>
                    <a:pt x="3143" y="2293"/>
                    <a:pt x="3058" y="2087"/>
                    <a:pt x="2889" y="1907"/>
                  </a:cubicBezTo>
                  <a:lnTo>
                    <a:pt x="2889" y="1907"/>
                  </a:lnTo>
                  <a:cubicBezTo>
                    <a:pt x="2705" y="1742"/>
                    <a:pt x="2484" y="1659"/>
                    <a:pt x="2267" y="1659"/>
                  </a:cubicBezTo>
                  <a:cubicBezTo>
                    <a:pt x="2047" y="1659"/>
                    <a:pt x="1831" y="1744"/>
                    <a:pt x="1662" y="1914"/>
                  </a:cubicBezTo>
                  <a:lnTo>
                    <a:pt x="612" y="2963"/>
                  </a:lnTo>
                  <a:cubicBezTo>
                    <a:pt x="0" y="3550"/>
                    <a:pt x="526" y="4452"/>
                    <a:pt x="1215" y="4452"/>
                  </a:cubicBezTo>
                  <a:cubicBezTo>
                    <a:pt x="1359" y="4452"/>
                    <a:pt x="1511" y="4412"/>
                    <a:pt x="1662" y="4321"/>
                  </a:cubicBezTo>
                  <a:lnTo>
                    <a:pt x="2896" y="5525"/>
                  </a:lnTo>
                  <a:cubicBezTo>
                    <a:pt x="2958" y="5586"/>
                    <a:pt x="2958" y="5710"/>
                    <a:pt x="2896" y="5771"/>
                  </a:cubicBezTo>
                  <a:cubicBezTo>
                    <a:pt x="2649" y="6049"/>
                    <a:pt x="2433" y="6358"/>
                    <a:pt x="2248" y="6697"/>
                  </a:cubicBezTo>
                  <a:cubicBezTo>
                    <a:pt x="2217" y="6790"/>
                    <a:pt x="2248" y="6913"/>
                    <a:pt x="2341" y="6975"/>
                  </a:cubicBezTo>
                  <a:cubicBezTo>
                    <a:pt x="2364" y="6983"/>
                    <a:pt x="2389" y="6987"/>
                    <a:pt x="2414" y="6987"/>
                  </a:cubicBezTo>
                  <a:cubicBezTo>
                    <a:pt x="2491" y="6987"/>
                    <a:pt x="2572" y="6952"/>
                    <a:pt x="2618" y="6882"/>
                  </a:cubicBezTo>
                  <a:cubicBezTo>
                    <a:pt x="2773" y="6574"/>
                    <a:pt x="2989" y="6296"/>
                    <a:pt x="3205" y="6018"/>
                  </a:cubicBezTo>
                  <a:cubicBezTo>
                    <a:pt x="3390" y="5802"/>
                    <a:pt x="3390" y="5463"/>
                    <a:pt x="3174" y="5247"/>
                  </a:cubicBezTo>
                  <a:lnTo>
                    <a:pt x="1970" y="4043"/>
                  </a:lnTo>
                  <a:lnTo>
                    <a:pt x="2742" y="3272"/>
                  </a:lnTo>
                  <a:lnTo>
                    <a:pt x="4161" y="4691"/>
                  </a:lnTo>
                  <a:cubicBezTo>
                    <a:pt x="4266" y="4796"/>
                    <a:pt x="4428" y="4858"/>
                    <a:pt x="4589" y="4858"/>
                  </a:cubicBezTo>
                  <a:cubicBezTo>
                    <a:pt x="4665" y="4858"/>
                    <a:pt x="4740" y="4844"/>
                    <a:pt x="4809" y="4815"/>
                  </a:cubicBezTo>
                  <a:cubicBezTo>
                    <a:pt x="5149" y="4630"/>
                    <a:pt x="5519" y="4506"/>
                    <a:pt x="5890" y="4444"/>
                  </a:cubicBezTo>
                  <a:cubicBezTo>
                    <a:pt x="6137" y="4383"/>
                    <a:pt x="6322" y="4136"/>
                    <a:pt x="6322" y="3889"/>
                  </a:cubicBezTo>
                  <a:lnTo>
                    <a:pt x="6322" y="1729"/>
                  </a:lnTo>
                  <a:lnTo>
                    <a:pt x="7433" y="1729"/>
                  </a:lnTo>
                  <a:lnTo>
                    <a:pt x="7433" y="3889"/>
                  </a:lnTo>
                  <a:cubicBezTo>
                    <a:pt x="7433" y="4136"/>
                    <a:pt x="7618" y="4383"/>
                    <a:pt x="7865" y="4444"/>
                  </a:cubicBezTo>
                  <a:cubicBezTo>
                    <a:pt x="8266" y="4506"/>
                    <a:pt x="8605" y="4630"/>
                    <a:pt x="8976" y="4815"/>
                  </a:cubicBezTo>
                  <a:cubicBezTo>
                    <a:pt x="9045" y="4844"/>
                    <a:pt x="9117" y="4858"/>
                    <a:pt x="9190" y="4858"/>
                  </a:cubicBezTo>
                  <a:cubicBezTo>
                    <a:pt x="9344" y="4858"/>
                    <a:pt x="9498" y="4796"/>
                    <a:pt x="9624" y="4691"/>
                  </a:cubicBezTo>
                  <a:lnTo>
                    <a:pt x="11044" y="3272"/>
                  </a:lnTo>
                  <a:lnTo>
                    <a:pt x="11815" y="4043"/>
                  </a:lnTo>
                  <a:lnTo>
                    <a:pt x="10611" y="5247"/>
                  </a:lnTo>
                  <a:cubicBezTo>
                    <a:pt x="10395" y="5463"/>
                    <a:pt x="10365" y="5802"/>
                    <a:pt x="10581" y="6018"/>
                  </a:cubicBezTo>
                  <a:cubicBezTo>
                    <a:pt x="12309" y="8055"/>
                    <a:pt x="12062" y="11111"/>
                    <a:pt x="10025" y="12870"/>
                  </a:cubicBezTo>
                  <a:cubicBezTo>
                    <a:pt x="9624" y="13209"/>
                    <a:pt x="9130" y="13394"/>
                    <a:pt x="8575" y="13394"/>
                  </a:cubicBezTo>
                  <a:lnTo>
                    <a:pt x="5180" y="13394"/>
                  </a:lnTo>
                  <a:cubicBezTo>
                    <a:pt x="4655" y="13394"/>
                    <a:pt x="4130" y="13209"/>
                    <a:pt x="3729" y="12870"/>
                  </a:cubicBezTo>
                  <a:cubicBezTo>
                    <a:pt x="2217" y="11573"/>
                    <a:pt x="1662" y="9475"/>
                    <a:pt x="2310" y="7592"/>
                  </a:cubicBezTo>
                  <a:cubicBezTo>
                    <a:pt x="2341" y="7469"/>
                    <a:pt x="2279" y="7376"/>
                    <a:pt x="2186" y="7345"/>
                  </a:cubicBezTo>
                  <a:cubicBezTo>
                    <a:pt x="2161" y="7329"/>
                    <a:pt x="2134" y="7321"/>
                    <a:pt x="2107" y="7321"/>
                  </a:cubicBezTo>
                  <a:cubicBezTo>
                    <a:pt x="2034" y="7321"/>
                    <a:pt x="1962" y="7378"/>
                    <a:pt x="1939" y="7469"/>
                  </a:cubicBezTo>
                  <a:cubicBezTo>
                    <a:pt x="1199" y="9506"/>
                    <a:pt x="1816" y="11789"/>
                    <a:pt x="3482" y="13178"/>
                  </a:cubicBezTo>
                  <a:cubicBezTo>
                    <a:pt x="3945" y="13579"/>
                    <a:pt x="4563" y="13826"/>
                    <a:pt x="5180" y="13826"/>
                  </a:cubicBezTo>
                  <a:lnTo>
                    <a:pt x="8575" y="13826"/>
                  </a:lnTo>
                  <a:cubicBezTo>
                    <a:pt x="9223" y="13826"/>
                    <a:pt x="9809" y="13579"/>
                    <a:pt x="10303" y="13178"/>
                  </a:cubicBezTo>
                  <a:cubicBezTo>
                    <a:pt x="12525" y="11296"/>
                    <a:pt x="12772" y="7963"/>
                    <a:pt x="10889" y="5771"/>
                  </a:cubicBezTo>
                  <a:cubicBezTo>
                    <a:pt x="10828" y="5679"/>
                    <a:pt x="10828" y="5586"/>
                    <a:pt x="10889" y="5525"/>
                  </a:cubicBezTo>
                  <a:lnTo>
                    <a:pt x="12124" y="4290"/>
                  </a:lnTo>
                  <a:cubicBezTo>
                    <a:pt x="12268" y="4382"/>
                    <a:pt x="12430" y="4429"/>
                    <a:pt x="12589" y="4429"/>
                  </a:cubicBezTo>
                  <a:cubicBezTo>
                    <a:pt x="12803" y="4429"/>
                    <a:pt x="13014" y="4344"/>
                    <a:pt x="13173" y="4167"/>
                  </a:cubicBezTo>
                  <a:cubicBezTo>
                    <a:pt x="13512" y="3827"/>
                    <a:pt x="13512" y="3303"/>
                    <a:pt x="13173" y="2963"/>
                  </a:cubicBezTo>
                  <a:lnTo>
                    <a:pt x="12124" y="1914"/>
                  </a:lnTo>
                  <a:cubicBezTo>
                    <a:pt x="11954" y="1744"/>
                    <a:pt x="11730" y="1659"/>
                    <a:pt x="11506" y="1659"/>
                  </a:cubicBezTo>
                  <a:cubicBezTo>
                    <a:pt x="11283" y="1659"/>
                    <a:pt x="11059" y="1744"/>
                    <a:pt x="10889" y="1914"/>
                  </a:cubicBezTo>
                  <a:cubicBezTo>
                    <a:pt x="10611" y="2192"/>
                    <a:pt x="10550" y="2624"/>
                    <a:pt x="10766" y="2963"/>
                  </a:cubicBezTo>
                  <a:lnTo>
                    <a:pt x="9346" y="4414"/>
                  </a:lnTo>
                  <a:cubicBezTo>
                    <a:pt x="9303" y="4435"/>
                    <a:pt x="9259" y="4457"/>
                    <a:pt x="9215" y="4457"/>
                  </a:cubicBezTo>
                  <a:cubicBezTo>
                    <a:pt x="9197" y="4457"/>
                    <a:pt x="9179" y="4453"/>
                    <a:pt x="9161" y="4444"/>
                  </a:cubicBezTo>
                  <a:cubicBezTo>
                    <a:pt x="8760" y="4259"/>
                    <a:pt x="8389" y="4136"/>
                    <a:pt x="7988" y="4043"/>
                  </a:cubicBezTo>
                  <a:cubicBezTo>
                    <a:pt x="7896" y="4043"/>
                    <a:pt x="7834" y="3951"/>
                    <a:pt x="7834" y="3889"/>
                  </a:cubicBezTo>
                  <a:lnTo>
                    <a:pt x="7834" y="1729"/>
                  </a:lnTo>
                  <a:cubicBezTo>
                    <a:pt x="8821" y="1451"/>
                    <a:pt x="8667" y="31"/>
                    <a:pt x="76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462" name="Google Shape;13462;p25"/>
          <p:cNvGrpSpPr/>
          <p:nvPr/>
        </p:nvGrpSpPr>
        <p:grpSpPr>
          <a:xfrm>
            <a:off x="1069417" y="2850724"/>
            <a:ext cx="293200" cy="345675"/>
            <a:chOff x="2561313" y="4141656"/>
            <a:chExt cx="293200" cy="345675"/>
          </a:xfrm>
        </p:grpSpPr>
        <p:sp>
          <p:nvSpPr>
            <p:cNvPr id="13463" name="Google Shape;13463;p25"/>
            <p:cNvSpPr/>
            <p:nvPr/>
          </p:nvSpPr>
          <p:spPr>
            <a:xfrm>
              <a:off x="2656963" y="4363106"/>
              <a:ext cx="10075" cy="18525"/>
            </a:xfrm>
            <a:custGeom>
              <a:avLst/>
              <a:gdLst/>
              <a:ahLst/>
              <a:cxnLst/>
              <a:rect l="l" t="t" r="r" b="b"/>
              <a:pathLst>
                <a:path w="403" h="741" extrusionOk="0">
                  <a:moveTo>
                    <a:pt x="186" y="0"/>
                  </a:moveTo>
                  <a:cubicBezTo>
                    <a:pt x="93" y="0"/>
                    <a:pt x="1" y="93"/>
                    <a:pt x="1" y="185"/>
                  </a:cubicBezTo>
                  <a:lnTo>
                    <a:pt x="1" y="525"/>
                  </a:lnTo>
                  <a:cubicBezTo>
                    <a:pt x="1" y="648"/>
                    <a:pt x="93" y="741"/>
                    <a:pt x="186" y="741"/>
                  </a:cubicBezTo>
                  <a:cubicBezTo>
                    <a:pt x="310" y="741"/>
                    <a:pt x="402" y="648"/>
                    <a:pt x="402" y="525"/>
                  </a:cubicBezTo>
                  <a:lnTo>
                    <a:pt x="402" y="185"/>
                  </a:lnTo>
                  <a:cubicBezTo>
                    <a:pt x="402" y="93"/>
                    <a:pt x="310" y="0"/>
                    <a:pt x="1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464" name="Google Shape;13464;p25"/>
            <p:cNvSpPr/>
            <p:nvPr/>
          </p:nvSpPr>
          <p:spPr>
            <a:xfrm>
              <a:off x="2748788" y="4363106"/>
              <a:ext cx="10050" cy="17750"/>
            </a:xfrm>
            <a:custGeom>
              <a:avLst/>
              <a:gdLst/>
              <a:ahLst/>
              <a:cxnLst/>
              <a:rect l="l" t="t" r="r" b="b"/>
              <a:pathLst>
                <a:path w="402" h="710" extrusionOk="0">
                  <a:moveTo>
                    <a:pt x="217" y="0"/>
                  </a:moveTo>
                  <a:cubicBezTo>
                    <a:pt x="93" y="0"/>
                    <a:pt x="0" y="93"/>
                    <a:pt x="0" y="185"/>
                  </a:cubicBezTo>
                  <a:lnTo>
                    <a:pt x="0" y="525"/>
                  </a:lnTo>
                  <a:cubicBezTo>
                    <a:pt x="16" y="648"/>
                    <a:pt x="108" y="710"/>
                    <a:pt x="201" y="710"/>
                  </a:cubicBezTo>
                  <a:cubicBezTo>
                    <a:pt x="294" y="710"/>
                    <a:pt x="386" y="648"/>
                    <a:pt x="402" y="525"/>
                  </a:cubicBezTo>
                  <a:lnTo>
                    <a:pt x="402" y="185"/>
                  </a:lnTo>
                  <a:cubicBezTo>
                    <a:pt x="402" y="93"/>
                    <a:pt x="309" y="0"/>
                    <a:pt x="2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465" name="Google Shape;13465;p25"/>
            <p:cNvSpPr/>
            <p:nvPr/>
          </p:nvSpPr>
          <p:spPr>
            <a:xfrm>
              <a:off x="2690913" y="4369856"/>
              <a:ext cx="33975" cy="15650"/>
            </a:xfrm>
            <a:custGeom>
              <a:avLst/>
              <a:gdLst/>
              <a:ahLst/>
              <a:cxnLst/>
              <a:rect l="l" t="t" r="r" b="b"/>
              <a:pathLst>
                <a:path w="1359" h="626" extrusionOk="0">
                  <a:moveTo>
                    <a:pt x="244" y="0"/>
                  </a:moveTo>
                  <a:cubicBezTo>
                    <a:pt x="194" y="0"/>
                    <a:pt x="140" y="23"/>
                    <a:pt x="93" y="70"/>
                  </a:cubicBezTo>
                  <a:cubicBezTo>
                    <a:pt x="1" y="131"/>
                    <a:pt x="1" y="286"/>
                    <a:pt x="63" y="347"/>
                  </a:cubicBezTo>
                  <a:cubicBezTo>
                    <a:pt x="217" y="533"/>
                    <a:pt x="433" y="625"/>
                    <a:pt x="680" y="625"/>
                  </a:cubicBezTo>
                  <a:cubicBezTo>
                    <a:pt x="927" y="625"/>
                    <a:pt x="1143" y="533"/>
                    <a:pt x="1297" y="347"/>
                  </a:cubicBezTo>
                  <a:cubicBezTo>
                    <a:pt x="1359" y="286"/>
                    <a:pt x="1359" y="131"/>
                    <a:pt x="1266" y="70"/>
                  </a:cubicBezTo>
                  <a:cubicBezTo>
                    <a:pt x="1235" y="23"/>
                    <a:pt x="1181" y="0"/>
                    <a:pt x="1127" y="0"/>
                  </a:cubicBezTo>
                  <a:cubicBezTo>
                    <a:pt x="1073" y="0"/>
                    <a:pt x="1019" y="23"/>
                    <a:pt x="988" y="70"/>
                  </a:cubicBezTo>
                  <a:cubicBezTo>
                    <a:pt x="911" y="162"/>
                    <a:pt x="803" y="209"/>
                    <a:pt x="691" y="209"/>
                  </a:cubicBezTo>
                  <a:cubicBezTo>
                    <a:pt x="579" y="209"/>
                    <a:pt x="464" y="162"/>
                    <a:pt x="371" y="70"/>
                  </a:cubicBezTo>
                  <a:cubicBezTo>
                    <a:pt x="340" y="23"/>
                    <a:pt x="294" y="0"/>
                    <a:pt x="2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466" name="Google Shape;13466;p25"/>
            <p:cNvSpPr/>
            <p:nvPr/>
          </p:nvSpPr>
          <p:spPr>
            <a:xfrm>
              <a:off x="2626888" y="4343806"/>
              <a:ext cx="161275" cy="60975"/>
            </a:xfrm>
            <a:custGeom>
              <a:avLst/>
              <a:gdLst/>
              <a:ahLst/>
              <a:cxnLst/>
              <a:rect l="l" t="t" r="r" b="b"/>
              <a:pathLst>
                <a:path w="6451" h="2439" extrusionOk="0">
                  <a:moveTo>
                    <a:pt x="5771" y="402"/>
                  </a:moveTo>
                  <a:cubicBezTo>
                    <a:pt x="5926" y="402"/>
                    <a:pt x="6049" y="525"/>
                    <a:pt x="6049" y="680"/>
                  </a:cubicBezTo>
                  <a:lnTo>
                    <a:pt x="6080" y="1760"/>
                  </a:lnTo>
                  <a:cubicBezTo>
                    <a:pt x="6080" y="1914"/>
                    <a:pt x="5926" y="2037"/>
                    <a:pt x="5771" y="2037"/>
                  </a:cubicBezTo>
                  <a:lnTo>
                    <a:pt x="710" y="2037"/>
                  </a:lnTo>
                  <a:cubicBezTo>
                    <a:pt x="525" y="2037"/>
                    <a:pt x="402" y="1914"/>
                    <a:pt x="402" y="1760"/>
                  </a:cubicBezTo>
                  <a:lnTo>
                    <a:pt x="402" y="680"/>
                  </a:lnTo>
                  <a:cubicBezTo>
                    <a:pt x="402" y="525"/>
                    <a:pt x="525" y="402"/>
                    <a:pt x="710" y="402"/>
                  </a:cubicBezTo>
                  <a:close/>
                  <a:moveTo>
                    <a:pt x="710" y="1"/>
                  </a:moveTo>
                  <a:cubicBezTo>
                    <a:pt x="309" y="1"/>
                    <a:pt x="0" y="309"/>
                    <a:pt x="0" y="680"/>
                  </a:cubicBezTo>
                  <a:lnTo>
                    <a:pt x="0" y="1760"/>
                  </a:lnTo>
                  <a:cubicBezTo>
                    <a:pt x="0" y="2130"/>
                    <a:pt x="309" y="2439"/>
                    <a:pt x="710" y="2439"/>
                  </a:cubicBezTo>
                  <a:lnTo>
                    <a:pt x="5771" y="2439"/>
                  </a:lnTo>
                  <a:cubicBezTo>
                    <a:pt x="6142" y="2439"/>
                    <a:pt x="6450" y="2130"/>
                    <a:pt x="6450" y="1760"/>
                  </a:cubicBezTo>
                  <a:lnTo>
                    <a:pt x="6450" y="680"/>
                  </a:lnTo>
                  <a:cubicBezTo>
                    <a:pt x="6450" y="309"/>
                    <a:pt x="6142" y="1"/>
                    <a:pt x="57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467" name="Google Shape;13467;p25"/>
            <p:cNvSpPr/>
            <p:nvPr/>
          </p:nvSpPr>
          <p:spPr>
            <a:xfrm>
              <a:off x="2603738" y="4419431"/>
              <a:ext cx="49400" cy="41650"/>
            </a:xfrm>
            <a:custGeom>
              <a:avLst/>
              <a:gdLst/>
              <a:ahLst/>
              <a:cxnLst/>
              <a:rect l="l" t="t" r="r" b="b"/>
              <a:pathLst>
                <a:path w="1976" h="1666" extrusionOk="0">
                  <a:moveTo>
                    <a:pt x="1145" y="392"/>
                  </a:moveTo>
                  <a:cubicBezTo>
                    <a:pt x="1366" y="392"/>
                    <a:pt x="1574" y="564"/>
                    <a:pt x="1574" y="833"/>
                  </a:cubicBezTo>
                  <a:cubicBezTo>
                    <a:pt x="1574" y="1080"/>
                    <a:pt x="1389" y="1265"/>
                    <a:pt x="1142" y="1265"/>
                  </a:cubicBezTo>
                  <a:cubicBezTo>
                    <a:pt x="741" y="1265"/>
                    <a:pt x="556" y="802"/>
                    <a:pt x="834" y="525"/>
                  </a:cubicBezTo>
                  <a:cubicBezTo>
                    <a:pt x="925" y="433"/>
                    <a:pt x="1036" y="392"/>
                    <a:pt x="1145" y="392"/>
                  </a:cubicBezTo>
                  <a:close/>
                  <a:moveTo>
                    <a:pt x="1142" y="0"/>
                  </a:moveTo>
                  <a:cubicBezTo>
                    <a:pt x="402" y="0"/>
                    <a:pt x="0" y="895"/>
                    <a:pt x="556" y="1420"/>
                  </a:cubicBezTo>
                  <a:cubicBezTo>
                    <a:pt x="726" y="1590"/>
                    <a:pt x="935" y="1666"/>
                    <a:pt x="1139" y="1666"/>
                  </a:cubicBezTo>
                  <a:cubicBezTo>
                    <a:pt x="1566" y="1666"/>
                    <a:pt x="1976" y="1334"/>
                    <a:pt x="1976" y="833"/>
                  </a:cubicBezTo>
                  <a:cubicBezTo>
                    <a:pt x="1976" y="370"/>
                    <a:pt x="1605" y="0"/>
                    <a:pt x="11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468" name="Google Shape;13468;p25"/>
            <p:cNvSpPr/>
            <p:nvPr/>
          </p:nvSpPr>
          <p:spPr>
            <a:xfrm>
              <a:off x="2762663" y="4419431"/>
              <a:ext cx="48650" cy="41650"/>
            </a:xfrm>
            <a:custGeom>
              <a:avLst/>
              <a:gdLst/>
              <a:ahLst/>
              <a:cxnLst/>
              <a:rect l="l" t="t" r="r" b="b"/>
              <a:pathLst>
                <a:path w="1946" h="1666" extrusionOk="0">
                  <a:moveTo>
                    <a:pt x="834" y="401"/>
                  </a:moveTo>
                  <a:cubicBezTo>
                    <a:pt x="1081" y="401"/>
                    <a:pt x="1266" y="586"/>
                    <a:pt x="1266" y="833"/>
                  </a:cubicBezTo>
                  <a:cubicBezTo>
                    <a:pt x="1266" y="1103"/>
                    <a:pt x="1058" y="1275"/>
                    <a:pt x="837" y="1275"/>
                  </a:cubicBezTo>
                  <a:cubicBezTo>
                    <a:pt x="728" y="1275"/>
                    <a:pt x="617" y="1233"/>
                    <a:pt x="526" y="1142"/>
                  </a:cubicBezTo>
                  <a:cubicBezTo>
                    <a:pt x="248" y="864"/>
                    <a:pt x="433" y="401"/>
                    <a:pt x="834" y="401"/>
                  </a:cubicBezTo>
                  <a:close/>
                  <a:moveTo>
                    <a:pt x="834" y="0"/>
                  </a:moveTo>
                  <a:cubicBezTo>
                    <a:pt x="371" y="0"/>
                    <a:pt x="1" y="370"/>
                    <a:pt x="1" y="833"/>
                  </a:cubicBezTo>
                  <a:cubicBezTo>
                    <a:pt x="1" y="1334"/>
                    <a:pt x="410" y="1666"/>
                    <a:pt x="837" y="1666"/>
                  </a:cubicBezTo>
                  <a:cubicBezTo>
                    <a:pt x="1042" y="1666"/>
                    <a:pt x="1251" y="1590"/>
                    <a:pt x="1421" y="1420"/>
                  </a:cubicBezTo>
                  <a:cubicBezTo>
                    <a:pt x="1945" y="895"/>
                    <a:pt x="1575" y="0"/>
                    <a:pt x="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469" name="Google Shape;13469;p25"/>
            <p:cNvSpPr/>
            <p:nvPr/>
          </p:nvSpPr>
          <p:spPr>
            <a:xfrm>
              <a:off x="2679338" y="4419431"/>
              <a:ext cx="49425" cy="41650"/>
            </a:xfrm>
            <a:custGeom>
              <a:avLst/>
              <a:gdLst/>
              <a:ahLst/>
              <a:cxnLst/>
              <a:rect l="l" t="t" r="r" b="b"/>
              <a:pathLst>
                <a:path w="1977" h="1666" extrusionOk="0">
                  <a:moveTo>
                    <a:pt x="1145" y="392"/>
                  </a:moveTo>
                  <a:cubicBezTo>
                    <a:pt x="1366" y="392"/>
                    <a:pt x="1575" y="564"/>
                    <a:pt x="1575" y="833"/>
                  </a:cubicBezTo>
                  <a:cubicBezTo>
                    <a:pt x="1575" y="1080"/>
                    <a:pt x="1390" y="1265"/>
                    <a:pt x="1143" y="1265"/>
                  </a:cubicBezTo>
                  <a:cubicBezTo>
                    <a:pt x="742" y="1265"/>
                    <a:pt x="556" y="802"/>
                    <a:pt x="834" y="525"/>
                  </a:cubicBezTo>
                  <a:cubicBezTo>
                    <a:pt x="926" y="433"/>
                    <a:pt x="1037" y="392"/>
                    <a:pt x="1145" y="392"/>
                  </a:cubicBezTo>
                  <a:close/>
                  <a:moveTo>
                    <a:pt x="1143" y="0"/>
                  </a:moveTo>
                  <a:cubicBezTo>
                    <a:pt x="402" y="0"/>
                    <a:pt x="1" y="895"/>
                    <a:pt x="556" y="1420"/>
                  </a:cubicBezTo>
                  <a:cubicBezTo>
                    <a:pt x="726" y="1590"/>
                    <a:pt x="935" y="1666"/>
                    <a:pt x="1140" y="1666"/>
                  </a:cubicBezTo>
                  <a:cubicBezTo>
                    <a:pt x="1567" y="1666"/>
                    <a:pt x="1976" y="1334"/>
                    <a:pt x="1976" y="833"/>
                  </a:cubicBezTo>
                  <a:cubicBezTo>
                    <a:pt x="1976" y="370"/>
                    <a:pt x="1606" y="0"/>
                    <a:pt x="11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470" name="Google Shape;13470;p25"/>
            <p:cNvSpPr/>
            <p:nvPr/>
          </p:nvSpPr>
          <p:spPr>
            <a:xfrm>
              <a:off x="2561313" y="4141656"/>
              <a:ext cx="293200" cy="345675"/>
            </a:xfrm>
            <a:custGeom>
              <a:avLst/>
              <a:gdLst/>
              <a:ahLst/>
              <a:cxnLst/>
              <a:rect l="l" t="t" r="r" b="b"/>
              <a:pathLst>
                <a:path w="11728" h="13827" extrusionOk="0">
                  <a:moveTo>
                    <a:pt x="6944" y="402"/>
                  </a:moveTo>
                  <a:cubicBezTo>
                    <a:pt x="7222" y="402"/>
                    <a:pt x="7438" y="618"/>
                    <a:pt x="7438" y="896"/>
                  </a:cubicBezTo>
                  <a:lnTo>
                    <a:pt x="7438" y="1421"/>
                  </a:lnTo>
                  <a:lnTo>
                    <a:pt x="4290" y="1421"/>
                  </a:lnTo>
                  <a:lnTo>
                    <a:pt x="4290" y="896"/>
                  </a:lnTo>
                  <a:cubicBezTo>
                    <a:pt x="4290" y="618"/>
                    <a:pt x="4506" y="402"/>
                    <a:pt x="4784" y="402"/>
                  </a:cubicBezTo>
                  <a:close/>
                  <a:moveTo>
                    <a:pt x="8333" y="1853"/>
                  </a:moveTo>
                  <a:cubicBezTo>
                    <a:pt x="8857" y="1853"/>
                    <a:pt x="9289" y="2254"/>
                    <a:pt x="9289" y="2778"/>
                  </a:cubicBezTo>
                  <a:lnTo>
                    <a:pt x="9259" y="2778"/>
                  </a:lnTo>
                  <a:lnTo>
                    <a:pt x="9259" y="4352"/>
                  </a:lnTo>
                  <a:lnTo>
                    <a:pt x="4413" y="4352"/>
                  </a:lnTo>
                  <a:cubicBezTo>
                    <a:pt x="4290" y="4352"/>
                    <a:pt x="4197" y="4445"/>
                    <a:pt x="4197" y="4538"/>
                  </a:cubicBezTo>
                  <a:cubicBezTo>
                    <a:pt x="4197" y="4661"/>
                    <a:pt x="4290" y="4754"/>
                    <a:pt x="4413" y="4754"/>
                  </a:cubicBezTo>
                  <a:lnTo>
                    <a:pt x="9382" y="4754"/>
                  </a:lnTo>
                  <a:lnTo>
                    <a:pt x="11110" y="7006"/>
                  </a:lnTo>
                  <a:lnTo>
                    <a:pt x="9691" y="7006"/>
                  </a:lnTo>
                  <a:cubicBezTo>
                    <a:pt x="9598" y="7006"/>
                    <a:pt x="9505" y="7099"/>
                    <a:pt x="9505" y="7222"/>
                  </a:cubicBezTo>
                  <a:cubicBezTo>
                    <a:pt x="9505" y="7315"/>
                    <a:pt x="9598" y="7408"/>
                    <a:pt x="9691" y="7408"/>
                  </a:cubicBezTo>
                  <a:lnTo>
                    <a:pt x="11326" y="7408"/>
                  </a:lnTo>
                  <a:lnTo>
                    <a:pt x="11326" y="12592"/>
                  </a:lnTo>
                  <a:cubicBezTo>
                    <a:pt x="11326" y="13055"/>
                    <a:pt x="10956" y="13426"/>
                    <a:pt x="10493" y="13426"/>
                  </a:cubicBezTo>
                  <a:lnTo>
                    <a:pt x="1235" y="13426"/>
                  </a:lnTo>
                  <a:cubicBezTo>
                    <a:pt x="772" y="13426"/>
                    <a:pt x="401" y="13055"/>
                    <a:pt x="401" y="12592"/>
                  </a:cubicBezTo>
                  <a:lnTo>
                    <a:pt x="401" y="7408"/>
                  </a:lnTo>
                  <a:lnTo>
                    <a:pt x="8888" y="7408"/>
                  </a:lnTo>
                  <a:cubicBezTo>
                    <a:pt x="9012" y="7408"/>
                    <a:pt x="9104" y="7315"/>
                    <a:pt x="9104" y="7222"/>
                  </a:cubicBezTo>
                  <a:cubicBezTo>
                    <a:pt x="9104" y="7099"/>
                    <a:pt x="9012" y="7006"/>
                    <a:pt x="8888" y="7006"/>
                  </a:cubicBezTo>
                  <a:lnTo>
                    <a:pt x="617" y="7006"/>
                  </a:lnTo>
                  <a:lnTo>
                    <a:pt x="2346" y="4754"/>
                  </a:lnTo>
                  <a:lnTo>
                    <a:pt x="3580" y="4754"/>
                  </a:lnTo>
                  <a:cubicBezTo>
                    <a:pt x="3703" y="4754"/>
                    <a:pt x="3796" y="4661"/>
                    <a:pt x="3796" y="4538"/>
                  </a:cubicBezTo>
                  <a:cubicBezTo>
                    <a:pt x="3796" y="4414"/>
                    <a:pt x="3703" y="4352"/>
                    <a:pt x="3611" y="4352"/>
                  </a:cubicBezTo>
                  <a:lnTo>
                    <a:pt x="2469" y="4352"/>
                  </a:lnTo>
                  <a:lnTo>
                    <a:pt x="2469" y="2778"/>
                  </a:lnTo>
                  <a:cubicBezTo>
                    <a:pt x="2469" y="2254"/>
                    <a:pt x="2870" y="1853"/>
                    <a:pt x="3395" y="1853"/>
                  </a:cubicBezTo>
                  <a:close/>
                  <a:moveTo>
                    <a:pt x="4784" y="1"/>
                  </a:moveTo>
                  <a:cubicBezTo>
                    <a:pt x="4290" y="1"/>
                    <a:pt x="3889" y="402"/>
                    <a:pt x="3889" y="896"/>
                  </a:cubicBezTo>
                  <a:lnTo>
                    <a:pt x="3889" y="1421"/>
                  </a:lnTo>
                  <a:lnTo>
                    <a:pt x="3395" y="1421"/>
                  </a:lnTo>
                  <a:cubicBezTo>
                    <a:pt x="2654" y="1421"/>
                    <a:pt x="2068" y="2038"/>
                    <a:pt x="2068" y="2778"/>
                  </a:cubicBezTo>
                  <a:lnTo>
                    <a:pt x="2068" y="4476"/>
                  </a:lnTo>
                  <a:lnTo>
                    <a:pt x="62" y="7099"/>
                  </a:lnTo>
                  <a:cubicBezTo>
                    <a:pt x="31" y="7130"/>
                    <a:pt x="0" y="7161"/>
                    <a:pt x="0" y="7222"/>
                  </a:cubicBezTo>
                  <a:lnTo>
                    <a:pt x="0" y="12623"/>
                  </a:lnTo>
                  <a:cubicBezTo>
                    <a:pt x="0" y="13271"/>
                    <a:pt x="556" y="13827"/>
                    <a:pt x="1235" y="13827"/>
                  </a:cubicBezTo>
                  <a:lnTo>
                    <a:pt x="10493" y="13827"/>
                  </a:lnTo>
                  <a:cubicBezTo>
                    <a:pt x="11172" y="13827"/>
                    <a:pt x="11728" y="13271"/>
                    <a:pt x="11728" y="12623"/>
                  </a:cubicBezTo>
                  <a:lnTo>
                    <a:pt x="11728" y="7222"/>
                  </a:lnTo>
                  <a:cubicBezTo>
                    <a:pt x="11728" y="7161"/>
                    <a:pt x="11728" y="7130"/>
                    <a:pt x="11697" y="7099"/>
                  </a:cubicBezTo>
                  <a:lnTo>
                    <a:pt x="9691" y="4476"/>
                  </a:lnTo>
                  <a:lnTo>
                    <a:pt x="9691" y="2778"/>
                  </a:lnTo>
                  <a:cubicBezTo>
                    <a:pt x="9691" y="2038"/>
                    <a:pt x="9073" y="1421"/>
                    <a:pt x="8333" y="1421"/>
                  </a:cubicBezTo>
                  <a:lnTo>
                    <a:pt x="7839" y="1421"/>
                  </a:lnTo>
                  <a:lnTo>
                    <a:pt x="7839" y="896"/>
                  </a:lnTo>
                  <a:cubicBezTo>
                    <a:pt x="7839" y="402"/>
                    <a:pt x="7438" y="1"/>
                    <a:pt x="69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471" name="Google Shape;13471;p25"/>
          <p:cNvGrpSpPr/>
          <p:nvPr/>
        </p:nvGrpSpPr>
        <p:grpSpPr>
          <a:xfrm>
            <a:off x="1786400" y="2850824"/>
            <a:ext cx="348775" cy="345475"/>
            <a:chOff x="7790063" y="1921756"/>
            <a:chExt cx="348775" cy="345475"/>
          </a:xfrm>
        </p:grpSpPr>
        <p:sp>
          <p:nvSpPr>
            <p:cNvPr id="13472" name="Google Shape;13472;p25"/>
            <p:cNvSpPr/>
            <p:nvPr/>
          </p:nvSpPr>
          <p:spPr>
            <a:xfrm>
              <a:off x="7790063" y="1992606"/>
              <a:ext cx="267750" cy="274625"/>
            </a:xfrm>
            <a:custGeom>
              <a:avLst/>
              <a:gdLst/>
              <a:ahLst/>
              <a:cxnLst/>
              <a:rect l="l" t="t" r="r" b="b"/>
              <a:pathLst>
                <a:path w="10710" h="10985" extrusionOk="0">
                  <a:moveTo>
                    <a:pt x="9815" y="970"/>
                  </a:moveTo>
                  <a:cubicBezTo>
                    <a:pt x="9877" y="970"/>
                    <a:pt x="9938" y="1001"/>
                    <a:pt x="10000" y="1032"/>
                  </a:cubicBezTo>
                  <a:cubicBezTo>
                    <a:pt x="10124" y="1155"/>
                    <a:pt x="10124" y="1371"/>
                    <a:pt x="10000" y="1495"/>
                  </a:cubicBezTo>
                  <a:lnTo>
                    <a:pt x="9815" y="1649"/>
                  </a:lnTo>
                  <a:lnTo>
                    <a:pt x="9815" y="970"/>
                  </a:lnTo>
                  <a:close/>
                  <a:moveTo>
                    <a:pt x="9105" y="414"/>
                  </a:moveTo>
                  <a:cubicBezTo>
                    <a:pt x="9290" y="414"/>
                    <a:pt x="9414" y="538"/>
                    <a:pt x="9414" y="723"/>
                  </a:cubicBezTo>
                  <a:lnTo>
                    <a:pt x="9414" y="3130"/>
                  </a:lnTo>
                  <a:cubicBezTo>
                    <a:pt x="9414" y="3346"/>
                    <a:pt x="9259" y="3454"/>
                    <a:pt x="9105" y="3454"/>
                  </a:cubicBezTo>
                  <a:cubicBezTo>
                    <a:pt x="8951" y="3454"/>
                    <a:pt x="8797" y="3346"/>
                    <a:pt x="8797" y="3130"/>
                  </a:cubicBezTo>
                  <a:lnTo>
                    <a:pt x="8797" y="723"/>
                  </a:lnTo>
                  <a:cubicBezTo>
                    <a:pt x="8797" y="538"/>
                    <a:pt x="8951" y="414"/>
                    <a:pt x="9105" y="414"/>
                  </a:cubicBezTo>
                  <a:close/>
                  <a:moveTo>
                    <a:pt x="8395" y="2204"/>
                  </a:moveTo>
                  <a:lnTo>
                    <a:pt x="8395" y="3069"/>
                  </a:lnTo>
                  <a:lnTo>
                    <a:pt x="8025" y="3470"/>
                  </a:lnTo>
                  <a:lnTo>
                    <a:pt x="8025" y="2575"/>
                  </a:lnTo>
                  <a:lnTo>
                    <a:pt x="8395" y="2204"/>
                  </a:lnTo>
                  <a:close/>
                  <a:moveTo>
                    <a:pt x="7355" y="2200"/>
                  </a:moveTo>
                  <a:cubicBezTo>
                    <a:pt x="7495" y="2200"/>
                    <a:pt x="7624" y="2341"/>
                    <a:pt x="7624" y="2482"/>
                  </a:cubicBezTo>
                  <a:lnTo>
                    <a:pt x="7624" y="4920"/>
                  </a:lnTo>
                  <a:cubicBezTo>
                    <a:pt x="7608" y="5113"/>
                    <a:pt x="7449" y="5214"/>
                    <a:pt x="7297" y="5214"/>
                  </a:cubicBezTo>
                  <a:cubicBezTo>
                    <a:pt x="7157" y="5214"/>
                    <a:pt x="7021" y="5129"/>
                    <a:pt x="7007" y="4951"/>
                  </a:cubicBezTo>
                  <a:lnTo>
                    <a:pt x="7007" y="2513"/>
                  </a:lnTo>
                  <a:cubicBezTo>
                    <a:pt x="7007" y="2328"/>
                    <a:pt x="7130" y="2204"/>
                    <a:pt x="7315" y="2204"/>
                  </a:cubicBezTo>
                  <a:cubicBezTo>
                    <a:pt x="7329" y="2202"/>
                    <a:pt x="7342" y="2200"/>
                    <a:pt x="7355" y="2200"/>
                  </a:cubicBezTo>
                  <a:close/>
                  <a:moveTo>
                    <a:pt x="6605" y="3994"/>
                  </a:moveTo>
                  <a:lnTo>
                    <a:pt x="6605" y="4889"/>
                  </a:lnTo>
                  <a:lnTo>
                    <a:pt x="6204" y="5291"/>
                  </a:lnTo>
                  <a:lnTo>
                    <a:pt x="6204" y="4365"/>
                  </a:lnTo>
                  <a:lnTo>
                    <a:pt x="6605" y="3994"/>
                  </a:lnTo>
                  <a:close/>
                  <a:moveTo>
                    <a:pt x="5483" y="4025"/>
                  </a:moveTo>
                  <a:cubicBezTo>
                    <a:pt x="5625" y="4025"/>
                    <a:pt x="5772" y="4118"/>
                    <a:pt x="5803" y="4303"/>
                  </a:cubicBezTo>
                  <a:lnTo>
                    <a:pt x="5803" y="6741"/>
                  </a:lnTo>
                  <a:cubicBezTo>
                    <a:pt x="5803" y="6926"/>
                    <a:pt x="5679" y="7050"/>
                    <a:pt x="5494" y="7050"/>
                  </a:cubicBezTo>
                  <a:cubicBezTo>
                    <a:pt x="5340" y="7050"/>
                    <a:pt x="5186" y="6895"/>
                    <a:pt x="5186" y="6741"/>
                  </a:cubicBezTo>
                  <a:lnTo>
                    <a:pt x="5186" y="4303"/>
                  </a:lnTo>
                  <a:cubicBezTo>
                    <a:pt x="5201" y="4118"/>
                    <a:pt x="5340" y="4025"/>
                    <a:pt x="5483" y="4025"/>
                  </a:cubicBezTo>
                  <a:close/>
                  <a:moveTo>
                    <a:pt x="4815" y="5784"/>
                  </a:moveTo>
                  <a:lnTo>
                    <a:pt x="4815" y="6679"/>
                  </a:lnTo>
                  <a:lnTo>
                    <a:pt x="4414" y="7081"/>
                  </a:lnTo>
                  <a:lnTo>
                    <a:pt x="4414" y="6186"/>
                  </a:lnTo>
                  <a:lnTo>
                    <a:pt x="4815" y="5784"/>
                  </a:lnTo>
                  <a:close/>
                  <a:moveTo>
                    <a:pt x="2995" y="7605"/>
                  </a:moveTo>
                  <a:lnTo>
                    <a:pt x="2995" y="8469"/>
                  </a:lnTo>
                  <a:lnTo>
                    <a:pt x="2748" y="8747"/>
                  </a:lnTo>
                  <a:lnTo>
                    <a:pt x="2316" y="8315"/>
                  </a:lnTo>
                  <a:lnTo>
                    <a:pt x="2995" y="7605"/>
                  </a:lnTo>
                  <a:close/>
                  <a:moveTo>
                    <a:pt x="3720" y="5816"/>
                  </a:moveTo>
                  <a:cubicBezTo>
                    <a:pt x="3896" y="5822"/>
                    <a:pt x="4013" y="5943"/>
                    <a:pt x="4013" y="6093"/>
                  </a:cubicBezTo>
                  <a:lnTo>
                    <a:pt x="4013" y="8531"/>
                  </a:lnTo>
                  <a:cubicBezTo>
                    <a:pt x="4013" y="8747"/>
                    <a:pt x="3859" y="8855"/>
                    <a:pt x="3704" y="8855"/>
                  </a:cubicBezTo>
                  <a:cubicBezTo>
                    <a:pt x="3550" y="8855"/>
                    <a:pt x="3396" y="8747"/>
                    <a:pt x="3396" y="8531"/>
                  </a:cubicBezTo>
                  <a:lnTo>
                    <a:pt x="3396" y="6124"/>
                  </a:lnTo>
                  <a:cubicBezTo>
                    <a:pt x="3396" y="5944"/>
                    <a:pt x="3542" y="5822"/>
                    <a:pt x="3720" y="5816"/>
                  </a:cubicBezTo>
                  <a:close/>
                  <a:moveTo>
                    <a:pt x="1482" y="8037"/>
                  </a:moveTo>
                  <a:lnTo>
                    <a:pt x="3025" y="9580"/>
                  </a:lnTo>
                  <a:cubicBezTo>
                    <a:pt x="2776" y="9746"/>
                    <a:pt x="2502" y="9863"/>
                    <a:pt x="2204" y="9863"/>
                  </a:cubicBezTo>
                  <a:cubicBezTo>
                    <a:pt x="2169" y="9863"/>
                    <a:pt x="2135" y="9861"/>
                    <a:pt x="2100" y="9858"/>
                  </a:cubicBezTo>
                  <a:cubicBezTo>
                    <a:pt x="1883" y="9858"/>
                    <a:pt x="1637" y="9920"/>
                    <a:pt x="1482" y="10105"/>
                  </a:cubicBezTo>
                  <a:lnTo>
                    <a:pt x="1019" y="10568"/>
                  </a:lnTo>
                  <a:cubicBezTo>
                    <a:pt x="1004" y="10583"/>
                    <a:pt x="981" y="10591"/>
                    <a:pt x="958" y="10591"/>
                  </a:cubicBezTo>
                  <a:cubicBezTo>
                    <a:pt x="934" y="10591"/>
                    <a:pt x="911" y="10583"/>
                    <a:pt x="896" y="10568"/>
                  </a:cubicBezTo>
                  <a:lnTo>
                    <a:pt x="495" y="10198"/>
                  </a:lnTo>
                  <a:cubicBezTo>
                    <a:pt x="464" y="10167"/>
                    <a:pt x="464" y="10105"/>
                    <a:pt x="495" y="10074"/>
                  </a:cubicBezTo>
                  <a:lnTo>
                    <a:pt x="495" y="10043"/>
                  </a:lnTo>
                  <a:lnTo>
                    <a:pt x="958" y="9580"/>
                  </a:lnTo>
                  <a:cubicBezTo>
                    <a:pt x="1112" y="9395"/>
                    <a:pt x="1205" y="9179"/>
                    <a:pt x="1205" y="8963"/>
                  </a:cubicBezTo>
                  <a:cubicBezTo>
                    <a:pt x="1174" y="8624"/>
                    <a:pt x="1266" y="8315"/>
                    <a:pt x="1482" y="8037"/>
                  </a:cubicBezTo>
                  <a:close/>
                  <a:moveTo>
                    <a:pt x="9128" y="0"/>
                  </a:moveTo>
                  <a:cubicBezTo>
                    <a:pt x="8763" y="0"/>
                    <a:pt x="8395" y="251"/>
                    <a:pt x="8395" y="723"/>
                  </a:cubicBezTo>
                  <a:lnTo>
                    <a:pt x="8395" y="1618"/>
                  </a:lnTo>
                  <a:lnTo>
                    <a:pt x="7932" y="2112"/>
                  </a:lnTo>
                  <a:cubicBezTo>
                    <a:pt x="7782" y="1892"/>
                    <a:pt x="7559" y="1794"/>
                    <a:pt x="7337" y="1794"/>
                  </a:cubicBezTo>
                  <a:cubicBezTo>
                    <a:pt x="6968" y="1794"/>
                    <a:pt x="6605" y="2069"/>
                    <a:pt x="6605" y="2513"/>
                  </a:cubicBezTo>
                  <a:lnTo>
                    <a:pt x="6605" y="3439"/>
                  </a:lnTo>
                  <a:lnTo>
                    <a:pt x="6112" y="3902"/>
                  </a:lnTo>
                  <a:cubicBezTo>
                    <a:pt x="5973" y="3682"/>
                    <a:pt x="5756" y="3584"/>
                    <a:pt x="5540" y="3584"/>
                  </a:cubicBezTo>
                  <a:cubicBezTo>
                    <a:pt x="5178" y="3584"/>
                    <a:pt x="4815" y="3859"/>
                    <a:pt x="4815" y="4303"/>
                  </a:cubicBezTo>
                  <a:lnTo>
                    <a:pt x="4815" y="5229"/>
                  </a:lnTo>
                  <a:lnTo>
                    <a:pt x="4322" y="5692"/>
                  </a:lnTo>
                  <a:cubicBezTo>
                    <a:pt x="4171" y="5483"/>
                    <a:pt x="3950" y="5387"/>
                    <a:pt x="3732" y="5387"/>
                  </a:cubicBezTo>
                  <a:cubicBezTo>
                    <a:pt x="3369" y="5387"/>
                    <a:pt x="3014" y="5650"/>
                    <a:pt x="2995" y="6093"/>
                  </a:cubicBezTo>
                  <a:lnTo>
                    <a:pt x="2995" y="7019"/>
                  </a:lnTo>
                  <a:lnTo>
                    <a:pt x="2038" y="7976"/>
                  </a:lnTo>
                  <a:lnTo>
                    <a:pt x="1328" y="7327"/>
                  </a:lnTo>
                  <a:cubicBezTo>
                    <a:pt x="958" y="6957"/>
                    <a:pt x="958" y="6371"/>
                    <a:pt x="1328" y="6000"/>
                  </a:cubicBezTo>
                  <a:lnTo>
                    <a:pt x="1482" y="5846"/>
                  </a:lnTo>
                  <a:cubicBezTo>
                    <a:pt x="1822" y="5507"/>
                    <a:pt x="1945" y="5013"/>
                    <a:pt x="1791" y="4550"/>
                  </a:cubicBezTo>
                  <a:cubicBezTo>
                    <a:pt x="1667" y="4180"/>
                    <a:pt x="1482" y="3871"/>
                    <a:pt x="1235" y="3562"/>
                  </a:cubicBezTo>
                  <a:cubicBezTo>
                    <a:pt x="1174" y="3531"/>
                    <a:pt x="1174" y="3470"/>
                    <a:pt x="1235" y="3439"/>
                  </a:cubicBezTo>
                  <a:lnTo>
                    <a:pt x="1482" y="3192"/>
                  </a:lnTo>
                  <a:cubicBezTo>
                    <a:pt x="1498" y="3161"/>
                    <a:pt x="1521" y="3146"/>
                    <a:pt x="1548" y="3146"/>
                  </a:cubicBezTo>
                  <a:cubicBezTo>
                    <a:pt x="1575" y="3146"/>
                    <a:pt x="1606" y="3161"/>
                    <a:pt x="1637" y="3192"/>
                  </a:cubicBezTo>
                  <a:cubicBezTo>
                    <a:pt x="1914" y="3408"/>
                    <a:pt x="2254" y="3624"/>
                    <a:pt x="2593" y="3748"/>
                  </a:cubicBezTo>
                  <a:cubicBezTo>
                    <a:pt x="2723" y="3782"/>
                    <a:pt x="2855" y="3800"/>
                    <a:pt x="2986" y="3800"/>
                  </a:cubicBezTo>
                  <a:cubicBezTo>
                    <a:pt x="3321" y="3800"/>
                    <a:pt x="3645" y="3683"/>
                    <a:pt x="3890" y="3439"/>
                  </a:cubicBezTo>
                  <a:lnTo>
                    <a:pt x="6451" y="877"/>
                  </a:lnTo>
                  <a:cubicBezTo>
                    <a:pt x="6544" y="785"/>
                    <a:pt x="6544" y="661"/>
                    <a:pt x="6451" y="600"/>
                  </a:cubicBezTo>
                  <a:cubicBezTo>
                    <a:pt x="6405" y="553"/>
                    <a:pt x="6351" y="530"/>
                    <a:pt x="6301" y="530"/>
                  </a:cubicBezTo>
                  <a:cubicBezTo>
                    <a:pt x="6250" y="530"/>
                    <a:pt x="6204" y="553"/>
                    <a:pt x="6173" y="600"/>
                  </a:cubicBezTo>
                  <a:lnTo>
                    <a:pt x="3612" y="3130"/>
                  </a:lnTo>
                  <a:cubicBezTo>
                    <a:pt x="3437" y="3305"/>
                    <a:pt x="3215" y="3387"/>
                    <a:pt x="3002" y="3387"/>
                  </a:cubicBezTo>
                  <a:cubicBezTo>
                    <a:pt x="2915" y="3387"/>
                    <a:pt x="2829" y="3373"/>
                    <a:pt x="2748" y="3346"/>
                  </a:cubicBezTo>
                  <a:cubicBezTo>
                    <a:pt x="2439" y="3254"/>
                    <a:pt x="2130" y="3069"/>
                    <a:pt x="1883" y="2853"/>
                  </a:cubicBezTo>
                  <a:cubicBezTo>
                    <a:pt x="1795" y="2779"/>
                    <a:pt x="1679" y="2740"/>
                    <a:pt x="1561" y="2740"/>
                  </a:cubicBezTo>
                  <a:cubicBezTo>
                    <a:pt x="1432" y="2740"/>
                    <a:pt x="1301" y="2787"/>
                    <a:pt x="1205" y="2883"/>
                  </a:cubicBezTo>
                  <a:lnTo>
                    <a:pt x="958" y="3161"/>
                  </a:lnTo>
                  <a:cubicBezTo>
                    <a:pt x="772" y="3346"/>
                    <a:pt x="742" y="3624"/>
                    <a:pt x="927" y="3840"/>
                  </a:cubicBezTo>
                  <a:cubicBezTo>
                    <a:pt x="1143" y="4087"/>
                    <a:pt x="1297" y="4365"/>
                    <a:pt x="1421" y="4673"/>
                  </a:cubicBezTo>
                  <a:cubicBezTo>
                    <a:pt x="1513" y="4982"/>
                    <a:pt x="1421" y="5321"/>
                    <a:pt x="1205" y="5538"/>
                  </a:cubicBezTo>
                  <a:lnTo>
                    <a:pt x="1050" y="5692"/>
                  </a:lnTo>
                  <a:cubicBezTo>
                    <a:pt x="526" y="6216"/>
                    <a:pt x="526" y="7081"/>
                    <a:pt x="1050" y="7605"/>
                  </a:cubicBezTo>
                  <a:lnTo>
                    <a:pt x="1174" y="7760"/>
                  </a:lnTo>
                  <a:cubicBezTo>
                    <a:pt x="896" y="8099"/>
                    <a:pt x="772" y="8531"/>
                    <a:pt x="803" y="8963"/>
                  </a:cubicBezTo>
                  <a:cubicBezTo>
                    <a:pt x="803" y="9087"/>
                    <a:pt x="742" y="9210"/>
                    <a:pt x="680" y="9272"/>
                  </a:cubicBezTo>
                  <a:lnTo>
                    <a:pt x="186" y="9766"/>
                  </a:lnTo>
                  <a:cubicBezTo>
                    <a:pt x="1" y="9951"/>
                    <a:pt x="1" y="10259"/>
                    <a:pt x="186" y="10444"/>
                  </a:cubicBezTo>
                  <a:lnTo>
                    <a:pt x="587" y="10846"/>
                  </a:lnTo>
                  <a:cubicBezTo>
                    <a:pt x="680" y="10938"/>
                    <a:pt x="803" y="10985"/>
                    <a:pt x="927" y="10985"/>
                  </a:cubicBezTo>
                  <a:cubicBezTo>
                    <a:pt x="1050" y="10985"/>
                    <a:pt x="1174" y="10938"/>
                    <a:pt x="1266" y="10846"/>
                  </a:cubicBezTo>
                  <a:lnTo>
                    <a:pt x="1760" y="10352"/>
                  </a:lnTo>
                  <a:cubicBezTo>
                    <a:pt x="1829" y="10282"/>
                    <a:pt x="1934" y="10248"/>
                    <a:pt x="2033" y="10248"/>
                  </a:cubicBezTo>
                  <a:cubicBezTo>
                    <a:pt x="2067" y="10248"/>
                    <a:pt x="2100" y="10252"/>
                    <a:pt x="2130" y="10259"/>
                  </a:cubicBezTo>
                  <a:cubicBezTo>
                    <a:pt x="2562" y="10259"/>
                    <a:pt x="2964" y="10105"/>
                    <a:pt x="3272" y="9858"/>
                  </a:cubicBezTo>
                  <a:lnTo>
                    <a:pt x="3396" y="10012"/>
                  </a:lnTo>
                  <a:cubicBezTo>
                    <a:pt x="3658" y="10275"/>
                    <a:pt x="4013" y="10406"/>
                    <a:pt x="4368" y="10406"/>
                  </a:cubicBezTo>
                  <a:cubicBezTo>
                    <a:pt x="4723" y="10406"/>
                    <a:pt x="5078" y="10275"/>
                    <a:pt x="5340" y="10012"/>
                  </a:cubicBezTo>
                  <a:lnTo>
                    <a:pt x="6698" y="8624"/>
                  </a:lnTo>
                  <a:cubicBezTo>
                    <a:pt x="6840" y="8482"/>
                    <a:pt x="6709" y="8285"/>
                    <a:pt x="6557" y="8285"/>
                  </a:cubicBezTo>
                  <a:cubicBezTo>
                    <a:pt x="6511" y="8285"/>
                    <a:pt x="6463" y="8303"/>
                    <a:pt x="6420" y="8346"/>
                  </a:cubicBezTo>
                  <a:lnTo>
                    <a:pt x="5062" y="9704"/>
                  </a:lnTo>
                  <a:cubicBezTo>
                    <a:pt x="4877" y="9889"/>
                    <a:pt x="4630" y="9982"/>
                    <a:pt x="4383" y="9982"/>
                  </a:cubicBezTo>
                  <a:cubicBezTo>
                    <a:pt x="4136" y="9982"/>
                    <a:pt x="3890" y="9889"/>
                    <a:pt x="3704" y="9704"/>
                  </a:cubicBezTo>
                  <a:lnTo>
                    <a:pt x="3025" y="9025"/>
                  </a:lnTo>
                  <a:lnTo>
                    <a:pt x="3118" y="8932"/>
                  </a:lnTo>
                  <a:cubicBezTo>
                    <a:pt x="3149" y="8994"/>
                    <a:pt x="3180" y="9025"/>
                    <a:pt x="3211" y="9056"/>
                  </a:cubicBezTo>
                  <a:cubicBezTo>
                    <a:pt x="3334" y="9179"/>
                    <a:pt x="3519" y="9272"/>
                    <a:pt x="3704" y="9272"/>
                  </a:cubicBezTo>
                  <a:cubicBezTo>
                    <a:pt x="4106" y="9241"/>
                    <a:pt x="4414" y="8932"/>
                    <a:pt x="4414" y="8531"/>
                  </a:cubicBezTo>
                  <a:lnTo>
                    <a:pt x="4414" y="7636"/>
                  </a:lnTo>
                  <a:lnTo>
                    <a:pt x="4908" y="7142"/>
                  </a:lnTo>
                  <a:cubicBezTo>
                    <a:pt x="4939" y="7173"/>
                    <a:pt x="4970" y="7204"/>
                    <a:pt x="5001" y="7235"/>
                  </a:cubicBezTo>
                  <a:cubicBezTo>
                    <a:pt x="5124" y="7389"/>
                    <a:pt x="5309" y="7451"/>
                    <a:pt x="5494" y="7451"/>
                  </a:cubicBezTo>
                  <a:cubicBezTo>
                    <a:pt x="5896" y="7451"/>
                    <a:pt x="6204" y="7142"/>
                    <a:pt x="6204" y="6741"/>
                  </a:cubicBezTo>
                  <a:lnTo>
                    <a:pt x="6204" y="5815"/>
                  </a:lnTo>
                  <a:lnTo>
                    <a:pt x="6729" y="5321"/>
                  </a:lnTo>
                  <a:cubicBezTo>
                    <a:pt x="6760" y="5383"/>
                    <a:pt x="6791" y="5414"/>
                    <a:pt x="6821" y="5445"/>
                  </a:cubicBezTo>
                  <a:cubicBezTo>
                    <a:pt x="6971" y="5594"/>
                    <a:pt x="7149" y="5660"/>
                    <a:pt x="7323" y="5660"/>
                  </a:cubicBezTo>
                  <a:cubicBezTo>
                    <a:pt x="7688" y="5660"/>
                    <a:pt x="8035" y="5369"/>
                    <a:pt x="8056" y="4951"/>
                  </a:cubicBezTo>
                  <a:lnTo>
                    <a:pt x="8056" y="4025"/>
                  </a:lnTo>
                  <a:lnTo>
                    <a:pt x="8519" y="3531"/>
                  </a:lnTo>
                  <a:cubicBezTo>
                    <a:pt x="8550" y="3562"/>
                    <a:pt x="8581" y="3624"/>
                    <a:pt x="8611" y="3655"/>
                  </a:cubicBezTo>
                  <a:cubicBezTo>
                    <a:pt x="8755" y="3779"/>
                    <a:pt x="8922" y="3835"/>
                    <a:pt x="9085" y="3835"/>
                  </a:cubicBezTo>
                  <a:cubicBezTo>
                    <a:pt x="9449" y="3835"/>
                    <a:pt x="9794" y="3556"/>
                    <a:pt x="9815" y="3130"/>
                  </a:cubicBezTo>
                  <a:lnTo>
                    <a:pt x="9815" y="2235"/>
                  </a:lnTo>
                  <a:lnTo>
                    <a:pt x="10278" y="1772"/>
                  </a:lnTo>
                  <a:cubicBezTo>
                    <a:pt x="10710" y="1340"/>
                    <a:pt x="10432" y="569"/>
                    <a:pt x="9815" y="538"/>
                  </a:cubicBezTo>
                  <a:cubicBezTo>
                    <a:pt x="9731" y="174"/>
                    <a:pt x="9431" y="0"/>
                    <a:pt x="91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473" name="Google Shape;13473;p25"/>
            <p:cNvSpPr/>
            <p:nvPr/>
          </p:nvSpPr>
          <p:spPr>
            <a:xfrm>
              <a:off x="7955963" y="1921756"/>
              <a:ext cx="182875" cy="273650"/>
            </a:xfrm>
            <a:custGeom>
              <a:avLst/>
              <a:gdLst/>
              <a:ahLst/>
              <a:cxnLst/>
              <a:rect l="l" t="t" r="r" b="b"/>
              <a:pathLst>
                <a:path w="7315" h="10946" extrusionOk="0">
                  <a:moveTo>
                    <a:pt x="4927" y="417"/>
                  </a:moveTo>
                  <a:cubicBezTo>
                    <a:pt x="5038" y="417"/>
                    <a:pt x="5154" y="455"/>
                    <a:pt x="5247" y="533"/>
                  </a:cubicBezTo>
                  <a:lnTo>
                    <a:pt x="6697" y="1983"/>
                  </a:lnTo>
                  <a:cubicBezTo>
                    <a:pt x="6882" y="2168"/>
                    <a:pt x="6882" y="2446"/>
                    <a:pt x="6697" y="2600"/>
                  </a:cubicBezTo>
                  <a:cubicBezTo>
                    <a:pt x="6620" y="2693"/>
                    <a:pt x="6512" y="2739"/>
                    <a:pt x="6400" y="2739"/>
                  </a:cubicBezTo>
                  <a:cubicBezTo>
                    <a:pt x="6288" y="2739"/>
                    <a:pt x="6173" y="2693"/>
                    <a:pt x="6080" y="2600"/>
                  </a:cubicBezTo>
                  <a:lnTo>
                    <a:pt x="4629" y="1181"/>
                  </a:lnTo>
                  <a:cubicBezTo>
                    <a:pt x="4444" y="996"/>
                    <a:pt x="4444" y="718"/>
                    <a:pt x="4629" y="564"/>
                  </a:cubicBezTo>
                  <a:lnTo>
                    <a:pt x="4629" y="533"/>
                  </a:lnTo>
                  <a:cubicBezTo>
                    <a:pt x="4707" y="455"/>
                    <a:pt x="4815" y="417"/>
                    <a:pt x="4927" y="417"/>
                  </a:cubicBezTo>
                  <a:close/>
                  <a:moveTo>
                    <a:pt x="4629" y="1705"/>
                  </a:moveTo>
                  <a:lnTo>
                    <a:pt x="5555" y="2631"/>
                  </a:lnTo>
                  <a:lnTo>
                    <a:pt x="4846" y="3341"/>
                  </a:lnTo>
                  <a:lnTo>
                    <a:pt x="3920" y="2415"/>
                  </a:lnTo>
                  <a:lnTo>
                    <a:pt x="4629" y="1705"/>
                  </a:lnTo>
                  <a:close/>
                  <a:moveTo>
                    <a:pt x="4927" y="0"/>
                  </a:moveTo>
                  <a:cubicBezTo>
                    <a:pt x="4714" y="0"/>
                    <a:pt x="4506" y="85"/>
                    <a:pt x="4352" y="255"/>
                  </a:cubicBezTo>
                  <a:cubicBezTo>
                    <a:pt x="4043" y="564"/>
                    <a:pt x="4043" y="1088"/>
                    <a:pt x="4352" y="1397"/>
                  </a:cubicBezTo>
                  <a:lnTo>
                    <a:pt x="3611" y="2137"/>
                  </a:lnTo>
                  <a:lnTo>
                    <a:pt x="3179" y="1705"/>
                  </a:lnTo>
                  <a:cubicBezTo>
                    <a:pt x="2917" y="1428"/>
                    <a:pt x="2569" y="1289"/>
                    <a:pt x="2222" y="1289"/>
                  </a:cubicBezTo>
                  <a:cubicBezTo>
                    <a:pt x="1875" y="1289"/>
                    <a:pt x="1528" y="1428"/>
                    <a:pt x="1266" y="1705"/>
                  </a:cubicBezTo>
                  <a:lnTo>
                    <a:pt x="93" y="2878"/>
                  </a:lnTo>
                  <a:cubicBezTo>
                    <a:pt x="0" y="2940"/>
                    <a:pt x="0" y="3063"/>
                    <a:pt x="93" y="3156"/>
                  </a:cubicBezTo>
                  <a:cubicBezTo>
                    <a:pt x="139" y="3202"/>
                    <a:pt x="193" y="3225"/>
                    <a:pt x="243" y="3225"/>
                  </a:cubicBezTo>
                  <a:cubicBezTo>
                    <a:pt x="293" y="3225"/>
                    <a:pt x="340" y="3202"/>
                    <a:pt x="371" y="3156"/>
                  </a:cubicBezTo>
                  <a:lnTo>
                    <a:pt x="1574" y="1983"/>
                  </a:lnTo>
                  <a:cubicBezTo>
                    <a:pt x="1759" y="1798"/>
                    <a:pt x="1999" y="1705"/>
                    <a:pt x="2238" y="1705"/>
                  </a:cubicBezTo>
                  <a:cubicBezTo>
                    <a:pt x="2477" y="1705"/>
                    <a:pt x="2716" y="1798"/>
                    <a:pt x="2901" y="1983"/>
                  </a:cubicBezTo>
                  <a:lnTo>
                    <a:pt x="5278" y="4359"/>
                  </a:lnTo>
                  <a:cubicBezTo>
                    <a:pt x="5648" y="4730"/>
                    <a:pt x="5648" y="5316"/>
                    <a:pt x="5278" y="5687"/>
                  </a:cubicBezTo>
                  <a:lnTo>
                    <a:pt x="5123" y="5841"/>
                  </a:lnTo>
                  <a:cubicBezTo>
                    <a:pt x="4784" y="6180"/>
                    <a:pt x="4660" y="6674"/>
                    <a:pt x="4815" y="7137"/>
                  </a:cubicBezTo>
                  <a:cubicBezTo>
                    <a:pt x="4938" y="7507"/>
                    <a:pt x="5123" y="7816"/>
                    <a:pt x="5370" y="8125"/>
                  </a:cubicBezTo>
                  <a:cubicBezTo>
                    <a:pt x="5401" y="8155"/>
                    <a:pt x="5401" y="8217"/>
                    <a:pt x="5370" y="8248"/>
                  </a:cubicBezTo>
                  <a:lnTo>
                    <a:pt x="5123" y="8495"/>
                  </a:lnTo>
                  <a:cubicBezTo>
                    <a:pt x="5092" y="8510"/>
                    <a:pt x="5062" y="8518"/>
                    <a:pt x="5035" y="8518"/>
                  </a:cubicBezTo>
                  <a:cubicBezTo>
                    <a:pt x="5008" y="8518"/>
                    <a:pt x="4984" y="8510"/>
                    <a:pt x="4969" y="8495"/>
                  </a:cubicBezTo>
                  <a:cubicBezTo>
                    <a:pt x="4691" y="8248"/>
                    <a:pt x="4352" y="8063"/>
                    <a:pt x="4012" y="7939"/>
                  </a:cubicBezTo>
                  <a:cubicBezTo>
                    <a:pt x="3879" y="7895"/>
                    <a:pt x="3744" y="7874"/>
                    <a:pt x="3611" y="7874"/>
                  </a:cubicBezTo>
                  <a:cubicBezTo>
                    <a:pt x="3279" y="7874"/>
                    <a:pt x="2958" y="8006"/>
                    <a:pt x="2716" y="8248"/>
                  </a:cubicBezTo>
                  <a:lnTo>
                    <a:pt x="340" y="10594"/>
                  </a:lnTo>
                  <a:cubicBezTo>
                    <a:pt x="278" y="10686"/>
                    <a:pt x="278" y="10810"/>
                    <a:pt x="340" y="10902"/>
                  </a:cubicBezTo>
                  <a:cubicBezTo>
                    <a:pt x="362" y="10924"/>
                    <a:pt x="399" y="10946"/>
                    <a:pt x="441" y="10946"/>
                  </a:cubicBezTo>
                  <a:cubicBezTo>
                    <a:pt x="458" y="10946"/>
                    <a:pt x="476" y="10942"/>
                    <a:pt x="494" y="10933"/>
                  </a:cubicBezTo>
                  <a:cubicBezTo>
                    <a:pt x="512" y="10942"/>
                    <a:pt x="528" y="10946"/>
                    <a:pt x="542" y="10946"/>
                  </a:cubicBezTo>
                  <a:cubicBezTo>
                    <a:pt x="576" y="10946"/>
                    <a:pt x="605" y="10924"/>
                    <a:pt x="648" y="10902"/>
                  </a:cubicBezTo>
                  <a:lnTo>
                    <a:pt x="2994" y="8526"/>
                  </a:lnTo>
                  <a:cubicBezTo>
                    <a:pt x="3169" y="8351"/>
                    <a:pt x="3390" y="8269"/>
                    <a:pt x="3614" y="8269"/>
                  </a:cubicBezTo>
                  <a:cubicBezTo>
                    <a:pt x="3706" y="8269"/>
                    <a:pt x="3799" y="8283"/>
                    <a:pt x="3889" y="8310"/>
                  </a:cubicBezTo>
                  <a:cubicBezTo>
                    <a:pt x="4167" y="8433"/>
                    <a:pt x="4475" y="8588"/>
                    <a:pt x="4722" y="8804"/>
                  </a:cubicBezTo>
                  <a:cubicBezTo>
                    <a:pt x="4810" y="8877"/>
                    <a:pt x="4927" y="8916"/>
                    <a:pt x="5045" y="8916"/>
                  </a:cubicBezTo>
                  <a:cubicBezTo>
                    <a:pt x="5174" y="8916"/>
                    <a:pt x="5304" y="8870"/>
                    <a:pt x="5401" y="8773"/>
                  </a:cubicBezTo>
                  <a:lnTo>
                    <a:pt x="5648" y="8495"/>
                  </a:lnTo>
                  <a:cubicBezTo>
                    <a:pt x="5833" y="8310"/>
                    <a:pt x="5864" y="8032"/>
                    <a:pt x="5679" y="7816"/>
                  </a:cubicBezTo>
                  <a:cubicBezTo>
                    <a:pt x="5463" y="7569"/>
                    <a:pt x="5308" y="7291"/>
                    <a:pt x="5216" y="6983"/>
                  </a:cubicBezTo>
                  <a:cubicBezTo>
                    <a:pt x="5092" y="6674"/>
                    <a:pt x="5185" y="6335"/>
                    <a:pt x="5401" y="6119"/>
                  </a:cubicBezTo>
                  <a:lnTo>
                    <a:pt x="5555" y="5964"/>
                  </a:lnTo>
                  <a:cubicBezTo>
                    <a:pt x="6111" y="5440"/>
                    <a:pt x="6111" y="4576"/>
                    <a:pt x="5555" y="4020"/>
                  </a:cubicBezTo>
                  <a:lnTo>
                    <a:pt x="5123" y="3619"/>
                  </a:lnTo>
                  <a:lnTo>
                    <a:pt x="5833" y="2909"/>
                  </a:lnTo>
                  <a:cubicBezTo>
                    <a:pt x="5987" y="3063"/>
                    <a:pt x="6196" y="3140"/>
                    <a:pt x="6404" y="3140"/>
                  </a:cubicBezTo>
                  <a:cubicBezTo>
                    <a:pt x="6612" y="3140"/>
                    <a:pt x="6821" y="3063"/>
                    <a:pt x="6975" y="2909"/>
                  </a:cubicBezTo>
                  <a:cubicBezTo>
                    <a:pt x="7314" y="2570"/>
                    <a:pt x="7314" y="2045"/>
                    <a:pt x="6975" y="1736"/>
                  </a:cubicBezTo>
                  <a:lnTo>
                    <a:pt x="5524" y="255"/>
                  </a:lnTo>
                  <a:cubicBezTo>
                    <a:pt x="5355" y="85"/>
                    <a:pt x="5139" y="0"/>
                    <a:pt x="49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474" name="Google Shape;13474;p25"/>
          <p:cNvGrpSpPr/>
          <p:nvPr/>
        </p:nvGrpSpPr>
        <p:grpSpPr>
          <a:xfrm>
            <a:off x="2550019" y="2850724"/>
            <a:ext cx="314050" cy="345675"/>
            <a:chOff x="6329538" y="3581531"/>
            <a:chExt cx="314050" cy="345675"/>
          </a:xfrm>
        </p:grpSpPr>
        <p:sp>
          <p:nvSpPr>
            <p:cNvPr id="13475" name="Google Shape;13475;p25"/>
            <p:cNvSpPr/>
            <p:nvPr/>
          </p:nvSpPr>
          <p:spPr>
            <a:xfrm>
              <a:off x="6409013" y="3621656"/>
              <a:ext cx="193675" cy="233025"/>
            </a:xfrm>
            <a:custGeom>
              <a:avLst/>
              <a:gdLst/>
              <a:ahLst/>
              <a:cxnLst/>
              <a:rect l="l" t="t" r="r" b="b"/>
              <a:pathLst>
                <a:path w="7747" h="9321" extrusionOk="0">
                  <a:moveTo>
                    <a:pt x="7345" y="2716"/>
                  </a:moveTo>
                  <a:lnTo>
                    <a:pt x="7345" y="3395"/>
                  </a:lnTo>
                  <a:lnTo>
                    <a:pt x="401" y="3395"/>
                  </a:lnTo>
                  <a:lnTo>
                    <a:pt x="401" y="2716"/>
                  </a:lnTo>
                  <a:close/>
                  <a:moveTo>
                    <a:pt x="7345" y="3765"/>
                  </a:moveTo>
                  <a:lnTo>
                    <a:pt x="7345" y="5555"/>
                  </a:lnTo>
                  <a:lnTo>
                    <a:pt x="401" y="5555"/>
                  </a:lnTo>
                  <a:lnTo>
                    <a:pt x="401" y="3765"/>
                  </a:lnTo>
                  <a:close/>
                  <a:moveTo>
                    <a:pt x="7376" y="5956"/>
                  </a:moveTo>
                  <a:lnTo>
                    <a:pt x="7376" y="6635"/>
                  </a:lnTo>
                  <a:lnTo>
                    <a:pt x="6265" y="6635"/>
                  </a:lnTo>
                  <a:cubicBezTo>
                    <a:pt x="6018" y="6666"/>
                    <a:pt x="6018" y="7006"/>
                    <a:pt x="6265" y="7037"/>
                  </a:cubicBezTo>
                  <a:lnTo>
                    <a:pt x="7345" y="7037"/>
                  </a:lnTo>
                  <a:lnTo>
                    <a:pt x="7345" y="8919"/>
                  </a:lnTo>
                  <a:lnTo>
                    <a:pt x="401" y="8919"/>
                  </a:lnTo>
                  <a:lnTo>
                    <a:pt x="401" y="7037"/>
                  </a:lnTo>
                  <a:lnTo>
                    <a:pt x="5463" y="7037"/>
                  </a:lnTo>
                  <a:cubicBezTo>
                    <a:pt x="5679" y="7006"/>
                    <a:pt x="5679" y="6666"/>
                    <a:pt x="5463" y="6635"/>
                  </a:cubicBezTo>
                  <a:lnTo>
                    <a:pt x="432" y="6635"/>
                  </a:lnTo>
                  <a:lnTo>
                    <a:pt x="432" y="5956"/>
                  </a:lnTo>
                  <a:close/>
                  <a:moveTo>
                    <a:pt x="216" y="0"/>
                  </a:moveTo>
                  <a:cubicBezTo>
                    <a:pt x="93" y="0"/>
                    <a:pt x="0" y="93"/>
                    <a:pt x="0" y="216"/>
                  </a:cubicBezTo>
                  <a:lnTo>
                    <a:pt x="31" y="9135"/>
                  </a:lnTo>
                  <a:cubicBezTo>
                    <a:pt x="31" y="9228"/>
                    <a:pt x="124" y="9320"/>
                    <a:pt x="216" y="9320"/>
                  </a:cubicBezTo>
                  <a:lnTo>
                    <a:pt x="7561" y="9320"/>
                  </a:lnTo>
                  <a:cubicBezTo>
                    <a:pt x="7654" y="9320"/>
                    <a:pt x="7746" y="9259"/>
                    <a:pt x="7746" y="9135"/>
                  </a:cubicBezTo>
                  <a:lnTo>
                    <a:pt x="7746" y="216"/>
                  </a:lnTo>
                  <a:cubicBezTo>
                    <a:pt x="7746" y="93"/>
                    <a:pt x="7654" y="0"/>
                    <a:pt x="7561" y="0"/>
                  </a:cubicBezTo>
                  <a:lnTo>
                    <a:pt x="2747" y="0"/>
                  </a:lnTo>
                  <a:cubicBezTo>
                    <a:pt x="2623" y="0"/>
                    <a:pt x="2531" y="93"/>
                    <a:pt x="2531" y="216"/>
                  </a:cubicBezTo>
                  <a:cubicBezTo>
                    <a:pt x="2531" y="309"/>
                    <a:pt x="2623" y="401"/>
                    <a:pt x="2747" y="401"/>
                  </a:cubicBezTo>
                  <a:lnTo>
                    <a:pt x="7345" y="401"/>
                  </a:lnTo>
                  <a:lnTo>
                    <a:pt x="7345" y="2315"/>
                  </a:lnTo>
                  <a:lnTo>
                    <a:pt x="401" y="2315"/>
                  </a:lnTo>
                  <a:lnTo>
                    <a:pt x="401" y="401"/>
                  </a:lnTo>
                  <a:lnTo>
                    <a:pt x="1914" y="401"/>
                  </a:lnTo>
                  <a:cubicBezTo>
                    <a:pt x="2037" y="401"/>
                    <a:pt x="2130" y="309"/>
                    <a:pt x="2130" y="216"/>
                  </a:cubicBezTo>
                  <a:cubicBezTo>
                    <a:pt x="2130" y="93"/>
                    <a:pt x="2037" y="0"/>
                    <a:pt x="19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476" name="Google Shape;13476;p25"/>
            <p:cNvSpPr/>
            <p:nvPr/>
          </p:nvSpPr>
          <p:spPr>
            <a:xfrm>
              <a:off x="6354988" y="3655981"/>
              <a:ext cx="38600" cy="164350"/>
            </a:xfrm>
            <a:custGeom>
              <a:avLst/>
              <a:gdLst/>
              <a:ahLst/>
              <a:cxnLst/>
              <a:rect l="l" t="t" r="r" b="b"/>
              <a:pathLst>
                <a:path w="1544" h="6574" extrusionOk="0">
                  <a:moveTo>
                    <a:pt x="784" y="440"/>
                  </a:moveTo>
                  <a:cubicBezTo>
                    <a:pt x="1004" y="440"/>
                    <a:pt x="1220" y="556"/>
                    <a:pt x="1143" y="787"/>
                  </a:cubicBezTo>
                  <a:lnTo>
                    <a:pt x="1143" y="5787"/>
                  </a:lnTo>
                  <a:cubicBezTo>
                    <a:pt x="1096" y="5972"/>
                    <a:pt x="942" y="6065"/>
                    <a:pt x="784" y="6065"/>
                  </a:cubicBezTo>
                  <a:cubicBezTo>
                    <a:pt x="626" y="6065"/>
                    <a:pt x="464" y="5972"/>
                    <a:pt x="402" y="5787"/>
                  </a:cubicBezTo>
                  <a:lnTo>
                    <a:pt x="402" y="787"/>
                  </a:lnTo>
                  <a:cubicBezTo>
                    <a:pt x="340" y="556"/>
                    <a:pt x="564" y="440"/>
                    <a:pt x="784" y="440"/>
                  </a:cubicBezTo>
                  <a:close/>
                  <a:moveTo>
                    <a:pt x="772" y="0"/>
                  </a:moveTo>
                  <a:cubicBezTo>
                    <a:pt x="387" y="0"/>
                    <a:pt x="1" y="263"/>
                    <a:pt x="1" y="787"/>
                  </a:cubicBezTo>
                  <a:lnTo>
                    <a:pt x="1" y="5787"/>
                  </a:lnTo>
                  <a:cubicBezTo>
                    <a:pt x="1" y="6312"/>
                    <a:pt x="387" y="6574"/>
                    <a:pt x="772" y="6574"/>
                  </a:cubicBezTo>
                  <a:cubicBezTo>
                    <a:pt x="1158" y="6574"/>
                    <a:pt x="1544" y="6312"/>
                    <a:pt x="1544" y="5787"/>
                  </a:cubicBezTo>
                  <a:lnTo>
                    <a:pt x="1544" y="787"/>
                  </a:lnTo>
                  <a:cubicBezTo>
                    <a:pt x="1544" y="263"/>
                    <a:pt x="1158" y="0"/>
                    <a:pt x="7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477" name="Google Shape;13477;p25"/>
            <p:cNvSpPr/>
            <p:nvPr/>
          </p:nvSpPr>
          <p:spPr>
            <a:xfrm>
              <a:off x="6329538" y="3581531"/>
              <a:ext cx="314050" cy="345675"/>
            </a:xfrm>
            <a:custGeom>
              <a:avLst/>
              <a:gdLst/>
              <a:ahLst/>
              <a:cxnLst/>
              <a:rect l="l" t="t" r="r" b="b"/>
              <a:pathLst>
                <a:path w="12562" h="13827" extrusionOk="0">
                  <a:moveTo>
                    <a:pt x="11172" y="402"/>
                  </a:moveTo>
                  <a:cubicBezTo>
                    <a:pt x="11697" y="402"/>
                    <a:pt x="12129" y="834"/>
                    <a:pt x="12129" y="1358"/>
                  </a:cubicBezTo>
                  <a:lnTo>
                    <a:pt x="12129" y="11203"/>
                  </a:lnTo>
                  <a:cubicBezTo>
                    <a:pt x="12129" y="11728"/>
                    <a:pt x="11697" y="12129"/>
                    <a:pt x="11172" y="12129"/>
                  </a:cubicBezTo>
                  <a:lnTo>
                    <a:pt x="1327" y="12129"/>
                  </a:lnTo>
                  <a:cubicBezTo>
                    <a:pt x="834" y="12129"/>
                    <a:pt x="402" y="11728"/>
                    <a:pt x="402" y="11203"/>
                  </a:cubicBezTo>
                  <a:lnTo>
                    <a:pt x="402" y="1358"/>
                  </a:lnTo>
                  <a:cubicBezTo>
                    <a:pt x="402" y="834"/>
                    <a:pt x="834" y="402"/>
                    <a:pt x="1327" y="402"/>
                  </a:cubicBezTo>
                  <a:close/>
                  <a:moveTo>
                    <a:pt x="3210" y="12530"/>
                  </a:moveTo>
                  <a:lnTo>
                    <a:pt x="3210" y="13117"/>
                  </a:lnTo>
                  <a:cubicBezTo>
                    <a:pt x="3210" y="13257"/>
                    <a:pt x="3081" y="13398"/>
                    <a:pt x="2942" y="13398"/>
                  </a:cubicBezTo>
                  <a:cubicBezTo>
                    <a:pt x="2928" y="13398"/>
                    <a:pt x="2915" y="13397"/>
                    <a:pt x="2901" y="13394"/>
                  </a:cubicBezTo>
                  <a:lnTo>
                    <a:pt x="1852" y="13394"/>
                  </a:lnTo>
                  <a:cubicBezTo>
                    <a:pt x="1836" y="13397"/>
                    <a:pt x="1820" y="13398"/>
                    <a:pt x="1805" y="13398"/>
                  </a:cubicBezTo>
                  <a:cubicBezTo>
                    <a:pt x="1646" y="13398"/>
                    <a:pt x="1543" y="13257"/>
                    <a:pt x="1543" y="13117"/>
                  </a:cubicBezTo>
                  <a:lnTo>
                    <a:pt x="1543" y="12530"/>
                  </a:lnTo>
                  <a:close/>
                  <a:moveTo>
                    <a:pt x="10987" y="12530"/>
                  </a:moveTo>
                  <a:lnTo>
                    <a:pt x="10987" y="13117"/>
                  </a:lnTo>
                  <a:cubicBezTo>
                    <a:pt x="10987" y="13257"/>
                    <a:pt x="10884" y="13398"/>
                    <a:pt x="10726" y="13398"/>
                  </a:cubicBezTo>
                  <a:cubicBezTo>
                    <a:pt x="10710" y="13398"/>
                    <a:pt x="10695" y="13397"/>
                    <a:pt x="10679" y="13394"/>
                  </a:cubicBezTo>
                  <a:lnTo>
                    <a:pt x="9629" y="13394"/>
                  </a:lnTo>
                  <a:cubicBezTo>
                    <a:pt x="9475" y="13394"/>
                    <a:pt x="9321" y="13271"/>
                    <a:pt x="9321" y="13117"/>
                  </a:cubicBezTo>
                  <a:lnTo>
                    <a:pt x="9321" y="12530"/>
                  </a:lnTo>
                  <a:close/>
                  <a:moveTo>
                    <a:pt x="1327" y="0"/>
                  </a:moveTo>
                  <a:cubicBezTo>
                    <a:pt x="587" y="0"/>
                    <a:pt x="0" y="618"/>
                    <a:pt x="0" y="1358"/>
                  </a:cubicBezTo>
                  <a:lnTo>
                    <a:pt x="0" y="11203"/>
                  </a:lnTo>
                  <a:cubicBezTo>
                    <a:pt x="0" y="11851"/>
                    <a:pt x="494" y="12438"/>
                    <a:pt x="1142" y="12530"/>
                  </a:cubicBezTo>
                  <a:lnTo>
                    <a:pt x="1142" y="13117"/>
                  </a:lnTo>
                  <a:cubicBezTo>
                    <a:pt x="1142" y="13487"/>
                    <a:pt x="1482" y="13826"/>
                    <a:pt x="1852" y="13826"/>
                  </a:cubicBezTo>
                  <a:lnTo>
                    <a:pt x="2901" y="13826"/>
                  </a:lnTo>
                  <a:cubicBezTo>
                    <a:pt x="3303" y="13826"/>
                    <a:pt x="3611" y="13487"/>
                    <a:pt x="3611" y="13117"/>
                  </a:cubicBezTo>
                  <a:lnTo>
                    <a:pt x="3611" y="12530"/>
                  </a:lnTo>
                  <a:lnTo>
                    <a:pt x="8950" y="12530"/>
                  </a:lnTo>
                  <a:lnTo>
                    <a:pt x="8950" y="13117"/>
                  </a:lnTo>
                  <a:cubicBezTo>
                    <a:pt x="8950" y="13487"/>
                    <a:pt x="9259" y="13826"/>
                    <a:pt x="9629" y="13826"/>
                  </a:cubicBezTo>
                  <a:lnTo>
                    <a:pt x="10679" y="13826"/>
                  </a:lnTo>
                  <a:cubicBezTo>
                    <a:pt x="11080" y="13826"/>
                    <a:pt x="11388" y="13518"/>
                    <a:pt x="11388" y="13117"/>
                  </a:cubicBezTo>
                  <a:lnTo>
                    <a:pt x="11388" y="12530"/>
                  </a:lnTo>
                  <a:cubicBezTo>
                    <a:pt x="12067" y="12438"/>
                    <a:pt x="12561" y="11851"/>
                    <a:pt x="12561" y="11203"/>
                  </a:cubicBezTo>
                  <a:lnTo>
                    <a:pt x="12561" y="1358"/>
                  </a:lnTo>
                  <a:cubicBezTo>
                    <a:pt x="12561" y="618"/>
                    <a:pt x="11944" y="0"/>
                    <a:pt x="11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478" name="Google Shape;13478;p25"/>
          <p:cNvGrpSpPr/>
          <p:nvPr/>
        </p:nvGrpSpPr>
        <p:grpSpPr>
          <a:xfrm>
            <a:off x="3301894" y="2858799"/>
            <a:ext cx="348000" cy="329525"/>
            <a:chOff x="7054788" y="1930381"/>
            <a:chExt cx="348000" cy="329525"/>
          </a:xfrm>
        </p:grpSpPr>
        <p:sp>
          <p:nvSpPr>
            <p:cNvPr id="13479" name="Google Shape;13479;p25"/>
            <p:cNvSpPr/>
            <p:nvPr/>
          </p:nvSpPr>
          <p:spPr>
            <a:xfrm>
              <a:off x="7054788" y="1930381"/>
              <a:ext cx="348000" cy="329525"/>
            </a:xfrm>
            <a:custGeom>
              <a:avLst/>
              <a:gdLst/>
              <a:ahLst/>
              <a:cxnLst/>
              <a:rect l="l" t="t" r="r" b="b"/>
              <a:pathLst>
                <a:path w="13920" h="13181" extrusionOk="0">
                  <a:moveTo>
                    <a:pt x="8580" y="404"/>
                  </a:moveTo>
                  <a:lnTo>
                    <a:pt x="8241" y="1268"/>
                  </a:lnTo>
                  <a:lnTo>
                    <a:pt x="5679" y="1268"/>
                  </a:lnTo>
                  <a:lnTo>
                    <a:pt x="5309" y="404"/>
                  </a:lnTo>
                  <a:close/>
                  <a:moveTo>
                    <a:pt x="8086" y="1669"/>
                  </a:moveTo>
                  <a:lnTo>
                    <a:pt x="6944" y="4447"/>
                  </a:lnTo>
                  <a:lnTo>
                    <a:pt x="5833" y="1669"/>
                  </a:lnTo>
                  <a:close/>
                  <a:moveTo>
                    <a:pt x="4877" y="406"/>
                  </a:moveTo>
                  <a:lnTo>
                    <a:pt x="6543" y="4539"/>
                  </a:lnTo>
                  <a:lnTo>
                    <a:pt x="4661" y="3521"/>
                  </a:lnTo>
                  <a:lnTo>
                    <a:pt x="5154" y="2996"/>
                  </a:lnTo>
                  <a:cubicBezTo>
                    <a:pt x="5247" y="2903"/>
                    <a:pt x="5247" y="2780"/>
                    <a:pt x="5154" y="2687"/>
                  </a:cubicBezTo>
                  <a:lnTo>
                    <a:pt x="3395" y="990"/>
                  </a:lnTo>
                  <a:cubicBezTo>
                    <a:pt x="3789" y="626"/>
                    <a:pt x="4332" y="441"/>
                    <a:pt x="4877" y="406"/>
                  </a:cubicBezTo>
                  <a:close/>
                  <a:moveTo>
                    <a:pt x="9012" y="404"/>
                  </a:moveTo>
                  <a:cubicBezTo>
                    <a:pt x="9568" y="404"/>
                    <a:pt x="10092" y="620"/>
                    <a:pt x="10524" y="990"/>
                  </a:cubicBezTo>
                  <a:lnTo>
                    <a:pt x="8765" y="2718"/>
                  </a:lnTo>
                  <a:cubicBezTo>
                    <a:pt x="8673" y="2780"/>
                    <a:pt x="8673" y="2903"/>
                    <a:pt x="8765" y="2996"/>
                  </a:cubicBezTo>
                  <a:lnTo>
                    <a:pt x="9259" y="3521"/>
                  </a:lnTo>
                  <a:lnTo>
                    <a:pt x="7346" y="4539"/>
                  </a:lnTo>
                  <a:lnTo>
                    <a:pt x="9012" y="404"/>
                  </a:lnTo>
                  <a:close/>
                  <a:moveTo>
                    <a:pt x="13148" y="7502"/>
                  </a:moveTo>
                  <a:lnTo>
                    <a:pt x="13425" y="8273"/>
                  </a:lnTo>
                  <a:cubicBezTo>
                    <a:pt x="13456" y="8366"/>
                    <a:pt x="13425" y="8489"/>
                    <a:pt x="13333" y="8520"/>
                  </a:cubicBezTo>
                  <a:lnTo>
                    <a:pt x="13333" y="8551"/>
                  </a:lnTo>
                  <a:lnTo>
                    <a:pt x="12160" y="8983"/>
                  </a:lnTo>
                  <a:cubicBezTo>
                    <a:pt x="12144" y="8989"/>
                    <a:pt x="12126" y="8991"/>
                    <a:pt x="12109" y="8991"/>
                  </a:cubicBezTo>
                  <a:cubicBezTo>
                    <a:pt x="12027" y="8991"/>
                    <a:pt x="11939" y="8936"/>
                    <a:pt x="11913" y="8860"/>
                  </a:cubicBezTo>
                  <a:lnTo>
                    <a:pt x="11635" y="8088"/>
                  </a:lnTo>
                  <a:lnTo>
                    <a:pt x="13148" y="7502"/>
                  </a:lnTo>
                  <a:close/>
                  <a:moveTo>
                    <a:pt x="741" y="7533"/>
                  </a:moveTo>
                  <a:lnTo>
                    <a:pt x="2284" y="8119"/>
                  </a:lnTo>
                  <a:lnTo>
                    <a:pt x="2007" y="8891"/>
                  </a:lnTo>
                  <a:lnTo>
                    <a:pt x="2007" y="8860"/>
                  </a:lnTo>
                  <a:cubicBezTo>
                    <a:pt x="1983" y="8954"/>
                    <a:pt x="1905" y="8994"/>
                    <a:pt x="1829" y="8994"/>
                  </a:cubicBezTo>
                  <a:cubicBezTo>
                    <a:pt x="1805" y="8994"/>
                    <a:pt x="1782" y="8990"/>
                    <a:pt x="1760" y="8983"/>
                  </a:cubicBezTo>
                  <a:lnTo>
                    <a:pt x="587" y="8551"/>
                  </a:lnTo>
                  <a:cubicBezTo>
                    <a:pt x="494" y="8520"/>
                    <a:pt x="463" y="8397"/>
                    <a:pt x="494" y="8304"/>
                  </a:cubicBezTo>
                  <a:lnTo>
                    <a:pt x="741" y="7533"/>
                  </a:lnTo>
                  <a:close/>
                  <a:moveTo>
                    <a:pt x="8994" y="0"/>
                  </a:moveTo>
                  <a:cubicBezTo>
                    <a:pt x="8959" y="0"/>
                    <a:pt x="8924" y="1"/>
                    <a:pt x="8889" y="2"/>
                  </a:cubicBezTo>
                  <a:lnTo>
                    <a:pt x="5031" y="2"/>
                  </a:lnTo>
                  <a:cubicBezTo>
                    <a:pt x="3797" y="2"/>
                    <a:pt x="2686" y="774"/>
                    <a:pt x="2253" y="1947"/>
                  </a:cubicBezTo>
                  <a:lnTo>
                    <a:pt x="124" y="8181"/>
                  </a:lnTo>
                  <a:cubicBezTo>
                    <a:pt x="1" y="8489"/>
                    <a:pt x="155" y="8829"/>
                    <a:pt x="463" y="8952"/>
                  </a:cubicBezTo>
                  <a:lnTo>
                    <a:pt x="1605" y="9384"/>
                  </a:lnTo>
                  <a:cubicBezTo>
                    <a:pt x="1671" y="9402"/>
                    <a:pt x="1737" y="9411"/>
                    <a:pt x="1802" y="9411"/>
                  </a:cubicBezTo>
                  <a:cubicBezTo>
                    <a:pt x="2068" y="9411"/>
                    <a:pt x="2302" y="9263"/>
                    <a:pt x="2377" y="9014"/>
                  </a:cubicBezTo>
                  <a:lnTo>
                    <a:pt x="3395" y="6144"/>
                  </a:lnTo>
                  <a:lnTo>
                    <a:pt x="3179" y="9631"/>
                  </a:lnTo>
                  <a:cubicBezTo>
                    <a:pt x="3130" y="9747"/>
                    <a:pt x="3257" y="9810"/>
                    <a:pt x="3377" y="9810"/>
                  </a:cubicBezTo>
                  <a:cubicBezTo>
                    <a:pt x="3480" y="9810"/>
                    <a:pt x="3578" y="9763"/>
                    <a:pt x="3550" y="9662"/>
                  </a:cubicBezTo>
                  <a:lnTo>
                    <a:pt x="3889" y="4693"/>
                  </a:lnTo>
                  <a:cubicBezTo>
                    <a:pt x="3889" y="4570"/>
                    <a:pt x="3797" y="4477"/>
                    <a:pt x="3704" y="4477"/>
                  </a:cubicBezTo>
                  <a:cubicBezTo>
                    <a:pt x="3688" y="4472"/>
                    <a:pt x="3671" y="4469"/>
                    <a:pt x="3655" y="4469"/>
                  </a:cubicBezTo>
                  <a:cubicBezTo>
                    <a:pt x="3581" y="4469"/>
                    <a:pt x="3513" y="4525"/>
                    <a:pt x="3488" y="4601"/>
                  </a:cubicBezTo>
                  <a:lnTo>
                    <a:pt x="2408" y="7687"/>
                  </a:lnTo>
                  <a:lnTo>
                    <a:pt x="896" y="7101"/>
                  </a:lnTo>
                  <a:lnTo>
                    <a:pt x="2624" y="2070"/>
                  </a:lnTo>
                  <a:cubicBezTo>
                    <a:pt x="2747" y="1762"/>
                    <a:pt x="2902" y="1484"/>
                    <a:pt x="3087" y="1268"/>
                  </a:cubicBezTo>
                  <a:lnTo>
                    <a:pt x="4722" y="2842"/>
                  </a:lnTo>
                  <a:lnTo>
                    <a:pt x="4198" y="3459"/>
                  </a:lnTo>
                  <a:cubicBezTo>
                    <a:pt x="4105" y="3552"/>
                    <a:pt x="4136" y="3706"/>
                    <a:pt x="4229" y="3768"/>
                  </a:cubicBezTo>
                  <a:lnTo>
                    <a:pt x="6759" y="5126"/>
                  </a:lnTo>
                  <a:lnTo>
                    <a:pt x="6759" y="12779"/>
                  </a:lnTo>
                  <a:lnTo>
                    <a:pt x="3797" y="12779"/>
                  </a:lnTo>
                  <a:cubicBezTo>
                    <a:pt x="3550" y="12779"/>
                    <a:pt x="3395" y="12594"/>
                    <a:pt x="3395" y="12378"/>
                  </a:cubicBezTo>
                  <a:lnTo>
                    <a:pt x="3519" y="10434"/>
                  </a:lnTo>
                  <a:cubicBezTo>
                    <a:pt x="3570" y="10315"/>
                    <a:pt x="3434" y="10243"/>
                    <a:pt x="3307" y="10243"/>
                  </a:cubicBezTo>
                  <a:cubicBezTo>
                    <a:pt x="3203" y="10243"/>
                    <a:pt x="3104" y="10292"/>
                    <a:pt x="3118" y="10403"/>
                  </a:cubicBezTo>
                  <a:lnTo>
                    <a:pt x="3025" y="12347"/>
                  </a:lnTo>
                  <a:cubicBezTo>
                    <a:pt x="2994" y="12779"/>
                    <a:pt x="3334" y="13150"/>
                    <a:pt x="3797" y="13180"/>
                  </a:cubicBezTo>
                  <a:lnTo>
                    <a:pt x="10123" y="13180"/>
                  </a:lnTo>
                  <a:cubicBezTo>
                    <a:pt x="10555" y="13180"/>
                    <a:pt x="10926" y="12779"/>
                    <a:pt x="10895" y="12347"/>
                  </a:cubicBezTo>
                  <a:lnTo>
                    <a:pt x="10524" y="6144"/>
                  </a:lnTo>
                  <a:lnTo>
                    <a:pt x="11512" y="9014"/>
                  </a:lnTo>
                  <a:cubicBezTo>
                    <a:pt x="11611" y="9263"/>
                    <a:pt x="11851" y="9411"/>
                    <a:pt x="12102" y="9411"/>
                  </a:cubicBezTo>
                  <a:cubicBezTo>
                    <a:pt x="12162" y="9411"/>
                    <a:pt x="12224" y="9402"/>
                    <a:pt x="12284" y="9384"/>
                  </a:cubicBezTo>
                  <a:lnTo>
                    <a:pt x="13456" y="8921"/>
                  </a:lnTo>
                  <a:cubicBezTo>
                    <a:pt x="13765" y="8829"/>
                    <a:pt x="13919" y="8459"/>
                    <a:pt x="13796" y="8150"/>
                  </a:cubicBezTo>
                  <a:lnTo>
                    <a:pt x="13796" y="8150"/>
                  </a:lnTo>
                  <a:lnTo>
                    <a:pt x="13827" y="8181"/>
                  </a:lnTo>
                  <a:lnTo>
                    <a:pt x="12376" y="4014"/>
                  </a:lnTo>
                  <a:cubicBezTo>
                    <a:pt x="12351" y="3938"/>
                    <a:pt x="12263" y="3883"/>
                    <a:pt x="12181" y="3883"/>
                  </a:cubicBezTo>
                  <a:cubicBezTo>
                    <a:pt x="12163" y="3883"/>
                    <a:pt x="12146" y="3886"/>
                    <a:pt x="12129" y="3891"/>
                  </a:cubicBezTo>
                  <a:cubicBezTo>
                    <a:pt x="12006" y="3922"/>
                    <a:pt x="11944" y="4045"/>
                    <a:pt x="12006" y="4138"/>
                  </a:cubicBezTo>
                  <a:lnTo>
                    <a:pt x="13024" y="7132"/>
                  </a:lnTo>
                  <a:lnTo>
                    <a:pt x="11512" y="7718"/>
                  </a:lnTo>
                  <a:lnTo>
                    <a:pt x="10432" y="4632"/>
                  </a:lnTo>
                  <a:cubicBezTo>
                    <a:pt x="10393" y="4541"/>
                    <a:pt x="10317" y="4500"/>
                    <a:pt x="10241" y="4500"/>
                  </a:cubicBezTo>
                  <a:cubicBezTo>
                    <a:pt x="10135" y="4500"/>
                    <a:pt x="10031" y="4581"/>
                    <a:pt x="10031" y="4724"/>
                  </a:cubicBezTo>
                  <a:cubicBezTo>
                    <a:pt x="10031" y="4724"/>
                    <a:pt x="10524" y="12378"/>
                    <a:pt x="10524" y="12378"/>
                  </a:cubicBezTo>
                  <a:cubicBezTo>
                    <a:pt x="10524" y="12594"/>
                    <a:pt x="10339" y="12779"/>
                    <a:pt x="10123" y="12779"/>
                  </a:cubicBezTo>
                  <a:lnTo>
                    <a:pt x="7160" y="12779"/>
                  </a:lnTo>
                  <a:lnTo>
                    <a:pt x="7160" y="5126"/>
                  </a:lnTo>
                  <a:lnTo>
                    <a:pt x="9691" y="3768"/>
                  </a:lnTo>
                  <a:cubicBezTo>
                    <a:pt x="9784" y="3706"/>
                    <a:pt x="9815" y="3552"/>
                    <a:pt x="9722" y="3428"/>
                  </a:cubicBezTo>
                  <a:lnTo>
                    <a:pt x="9197" y="2842"/>
                  </a:lnTo>
                  <a:lnTo>
                    <a:pt x="10833" y="1268"/>
                  </a:lnTo>
                  <a:cubicBezTo>
                    <a:pt x="11018" y="1515"/>
                    <a:pt x="11173" y="1792"/>
                    <a:pt x="11296" y="2070"/>
                  </a:cubicBezTo>
                  <a:lnTo>
                    <a:pt x="11728" y="3397"/>
                  </a:lnTo>
                  <a:cubicBezTo>
                    <a:pt x="11753" y="3473"/>
                    <a:pt x="11842" y="3529"/>
                    <a:pt x="11941" y="3529"/>
                  </a:cubicBezTo>
                  <a:cubicBezTo>
                    <a:pt x="11962" y="3529"/>
                    <a:pt x="11984" y="3526"/>
                    <a:pt x="12006" y="3521"/>
                  </a:cubicBezTo>
                  <a:cubicBezTo>
                    <a:pt x="12098" y="3490"/>
                    <a:pt x="12160" y="3366"/>
                    <a:pt x="12129" y="3274"/>
                  </a:cubicBezTo>
                  <a:lnTo>
                    <a:pt x="11666" y="1947"/>
                  </a:lnTo>
                  <a:cubicBezTo>
                    <a:pt x="11512" y="1546"/>
                    <a:pt x="11296" y="1175"/>
                    <a:pt x="10987" y="867"/>
                  </a:cubicBezTo>
                  <a:cubicBezTo>
                    <a:pt x="10457" y="307"/>
                    <a:pt x="9730" y="0"/>
                    <a:pt x="89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480" name="Google Shape;13480;p25"/>
            <p:cNvSpPr/>
            <p:nvPr/>
          </p:nvSpPr>
          <p:spPr>
            <a:xfrm>
              <a:off x="7244588" y="2131031"/>
              <a:ext cx="55575" cy="70225"/>
            </a:xfrm>
            <a:custGeom>
              <a:avLst/>
              <a:gdLst/>
              <a:ahLst/>
              <a:cxnLst/>
              <a:rect l="l" t="t" r="r" b="b"/>
              <a:pathLst>
                <a:path w="2223" h="2809" extrusionOk="0">
                  <a:moveTo>
                    <a:pt x="1791" y="402"/>
                  </a:moveTo>
                  <a:cubicBezTo>
                    <a:pt x="1821" y="402"/>
                    <a:pt x="1821" y="433"/>
                    <a:pt x="1821" y="433"/>
                  </a:cubicBezTo>
                  <a:lnTo>
                    <a:pt x="1821" y="895"/>
                  </a:lnTo>
                  <a:lnTo>
                    <a:pt x="433" y="895"/>
                  </a:lnTo>
                  <a:lnTo>
                    <a:pt x="433" y="433"/>
                  </a:lnTo>
                  <a:cubicBezTo>
                    <a:pt x="402" y="433"/>
                    <a:pt x="433" y="402"/>
                    <a:pt x="463" y="402"/>
                  </a:cubicBezTo>
                  <a:close/>
                  <a:moveTo>
                    <a:pt x="1821" y="1297"/>
                  </a:moveTo>
                  <a:lnTo>
                    <a:pt x="1821" y="1698"/>
                  </a:lnTo>
                  <a:cubicBezTo>
                    <a:pt x="1821" y="2068"/>
                    <a:pt x="1513" y="2408"/>
                    <a:pt x="1112" y="2408"/>
                  </a:cubicBezTo>
                  <a:cubicBezTo>
                    <a:pt x="741" y="2408"/>
                    <a:pt x="402" y="2099"/>
                    <a:pt x="402" y="1698"/>
                  </a:cubicBezTo>
                  <a:lnTo>
                    <a:pt x="402" y="1297"/>
                  </a:lnTo>
                  <a:close/>
                  <a:moveTo>
                    <a:pt x="463" y="1"/>
                  </a:moveTo>
                  <a:cubicBezTo>
                    <a:pt x="217" y="1"/>
                    <a:pt x="1" y="186"/>
                    <a:pt x="1" y="433"/>
                  </a:cubicBezTo>
                  <a:lnTo>
                    <a:pt x="1" y="1698"/>
                  </a:lnTo>
                  <a:cubicBezTo>
                    <a:pt x="1" y="2439"/>
                    <a:pt x="556" y="2809"/>
                    <a:pt x="1112" y="2809"/>
                  </a:cubicBezTo>
                  <a:cubicBezTo>
                    <a:pt x="1667" y="2809"/>
                    <a:pt x="2223" y="2439"/>
                    <a:pt x="2223" y="1698"/>
                  </a:cubicBezTo>
                  <a:lnTo>
                    <a:pt x="2223" y="433"/>
                  </a:lnTo>
                  <a:cubicBezTo>
                    <a:pt x="2223" y="186"/>
                    <a:pt x="2037" y="1"/>
                    <a:pt x="17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481" name="Google Shape;13481;p25"/>
            <p:cNvSpPr/>
            <p:nvPr/>
          </p:nvSpPr>
          <p:spPr>
            <a:xfrm>
              <a:off x="7155488" y="2131031"/>
              <a:ext cx="57875" cy="71975"/>
            </a:xfrm>
            <a:custGeom>
              <a:avLst/>
              <a:gdLst/>
              <a:ahLst/>
              <a:cxnLst/>
              <a:rect l="l" t="t" r="r" b="b"/>
              <a:pathLst>
                <a:path w="2315" h="2879" extrusionOk="0">
                  <a:moveTo>
                    <a:pt x="1867" y="402"/>
                  </a:moveTo>
                  <a:cubicBezTo>
                    <a:pt x="1867" y="402"/>
                    <a:pt x="1898" y="433"/>
                    <a:pt x="1898" y="433"/>
                  </a:cubicBezTo>
                  <a:lnTo>
                    <a:pt x="1898" y="895"/>
                  </a:lnTo>
                  <a:lnTo>
                    <a:pt x="478" y="895"/>
                  </a:lnTo>
                  <a:lnTo>
                    <a:pt x="478" y="433"/>
                  </a:lnTo>
                  <a:cubicBezTo>
                    <a:pt x="478" y="433"/>
                    <a:pt x="509" y="402"/>
                    <a:pt x="509" y="402"/>
                  </a:cubicBezTo>
                  <a:close/>
                  <a:moveTo>
                    <a:pt x="1898" y="1297"/>
                  </a:moveTo>
                  <a:lnTo>
                    <a:pt x="1898" y="1698"/>
                  </a:lnTo>
                  <a:cubicBezTo>
                    <a:pt x="1898" y="2099"/>
                    <a:pt x="1589" y="2408"/>
                    <a:pt x="1188" y="2408"/>
                  </a:cubicBezTo>
                  <a:cubicBezTo>
                    <a:pt x="787" y="2408"/>
                    <a:pt x="478" y="2068"/>
                    <a:pt x="478" y="1698"/>
                  </a:cubicBezTo>
                  <a:lnTo>
                    <a:pt x="478" y="1297"/>
                  </a:lnTo>
                  <a:close/>
                  <a:moveTo>
                    <a:pt x="509" y="1"/>
                  </a:moveTo>
                  <a:cubicBezTo>
                    <a:pt x="262" y="1"/>
                    <a:pt x="46" y="186"/>
                    <a:pt x="46" y="433"/>
                  </a:cubicBezTo>
                  <a:lnTo>
                    <a:pt x="46" y="1698"/>
                  </a:lnTo>
                  <a:cubicBezTo>
                    <a:pt x="0" y="2485"/>
                    <a:pt x="579" y="2878"/>
                    <a:pt x="1157" y="2878"/>
                  </a:cubicBezTo>
                  <a:cubicBezTo>
                    <a:pt x="1736" y="2878"/>
                    <a:pt x="2315" y="2485"/>
                    <a:pt x="2268" y="1698"/>
                  </a:cubicBezTo>
                  <a:lnTo>
                    <a:pt x="2268" y="433"/>
                  </a:lnTo>
                  <a:cubicBezTo>
                    <a:pt x="2268" y="186"/>
                    <a:pt x="2083" y="1"/>
                    <a:pt x="18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482" name="Google Shape;13482;p25"/>
          <p:cNvGrpSpPr/>
          <p:nvPr/>
        </p:nvGrpSpPr>
        <p:grpSpPr>
          <a:xfrm>
            <a:off x="4069706" y="2850724"/>
            <a:ext cx="301700" cy="345675"/>
            <a:chOff x="5584988" y="4141656"/>
            <a:chExt cx="301700" cy="345675"/>
          </a:xfrm>
        </p:grpSpPr>
        <p:sp>
          <p:nvSpPr>
            <p:cNvPr id="13483" name="Google Shape;13483;p25"/>
            <p:cNvSpPr/>
            <p:nvPr/>
          </p:nvSpPr>
          <p:spPr>
            <a:xfrm>
              <a:off x="5682988" y="4403206"/>
              <a:ext cx="10825" cy="18550"/>
            </a:xfrm>
            <a:custGeom>
              <a:avLst/>
              <a:gdLst/>
              <a:ahLst/>
              <a:cxnLst/>
              <a:rect l="l" t="t" r="r" b="b"/>
              <a:pathLst>
                <a:path w="433" h="742" extrusionOk="0">
                  <a:moveTo>
                    <a:pt x="216" y="1"/>
                  </a:moveTo>
                  <a:cubicBezTo>
                    <a:pt x="93" y="1"/>
                    <a:pt x="0" y="63"/>
                    <a:pt x="31" y="186"/>
                  </a:cubicBezTo>
                  <a:lnTo>
                    <a:pt x="31" y="526"/>
                  </a:lnTo>
                  <a:cubicBezTo>
                    <a:pt x="31" y="649"/>
                    <a:pt x="93" y="742"/>
                    <a:pt x="216" y="742"/>
                  </a:cubicBezTo>
                  <a:cubicBezTo>
                    <a:pt x="340" y="742"/>
                    <a:pt x="432" y="649"/>
                    <a:pt x="432" y="526"/>
                  </a:cubicBezTo>
                  <a:lnTo>
                    <a:pt x="432" y="186"/>
                  </a:lnTo>
                  <a:cubicBezTo>
                    <a:pt x="432" y="94"/>
                    <a:pt x="340" y="1"/>
                    <a:pt x="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484" name="Google Shape;13484;p25"/>
            <p:cNvSpPr/>
            <p:nvPr/>
          </p:nvSpPr>
          <p:spPr>
            <a:xfrm>
              <a:off x="5777113" y="4403206"/>
              <a:ext cx="10050" cy="18550"/>
            </a:xfrm>
            <a:custGeom>
              <a:avLst/>
              <a:gdLst/>
              <a:ahLst/>
              <a:cxnLst/>
              <a:rect l="l" t="t" r="r" b="b"/>
              <a:pathLst>
                <a:path w="402" h="742" extrusionOk="0">
                  <a:moveTo>
                    <a:pt x="216" y="1"/>
                  </a:moveTo>
                  <a:cubicBezTo>
                    <a:pt x="93" y="1"/>
                    <a:pt x="0" y="63"/>
                    <a:pt x="0" y="186"/>
                  </a:cubicBezTo>
                  <a:lnTo>
                    <a:pt x="0" y="526"/>
                  </a:lnTo>
                  <a:cubicBezTo>
                    <a:pt x="0" y="649"/>
                    <a:pt x="93" y="742"/>
                    <a:pt x="216" y="742"/>
                  </a:cubicBezTo>
                  <a:cubicBezTo>
                    <a:pt x="340" y="742"/>
                    <a:pt x="401" y="649"/>
                    <a:pt x="401" y="526"/>
                  </a:cubicBezTo>
                  <a:lnTo>
                    <a:pt x="401" y="186"/>
                  </a:lnTo>
                  <a:cubicBezTo>
                    <a:pt x="401" y="94"/>
                    <a:pt x="309" y="1"/>
                    <a:pt x="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485" name="Google Shape;13485;p25"/>
            <p:cNvSpPr/>
            <p:nvPr/>
          </p:nvSpPr>
          <p:spPr>
            <a:xfrm>
              <a:off x="5716538" y="4410856"/>
              <a:ext cx="37850" cy="15525"/>
            </a:xfrm>
            <a:custGeom>
              <a:avLst/>
              <a:gdLst/>
              <a:ahLst/>
              <a:cxnLst/>
              <a:rect l="l" t="t" r="r" b="b"/>
              <a:pathLst>
                <a:path w="1514" h="621" extrusionOk="0">
                  <a:moveTo>
                    <a:pt x="298" y="0"/>
                  </a:moveTo>
                  <a:cubicBezTo>
                    <a:pt x="141" y="0"/>
                    <a:pt x="0" y="180"/>
                    <a:pt x="140" y="343"/>
                  </a:cubicBezTo>
                  <a:cubicBezTo>
                    <a:pt x="294" y="497"/>
                    <a:pt x="510" y="621"/>
                    <a:pt x="757" y="621"/>
                  </a:cubicBezTo>
                  <a:cubicBezTo>
                    <a:pt x="1004" y="621"/>
                    <a:pt x="1220" y="497"/>
                    <a:pt x="1374" y="343"/>
                  </a:cubicBezTo>
                  <a:cubicBezTo>
                    <a:pt x="1513" y="180"/>
                    <a:pt x="1373" y="0"/>
                    <a:pt x="1216" y="0"/>
                  </a:cubicBezTo>
                  <a:cubicBezTo>
                    <a:pt x="1164" y="0"/>
                    <a:pt x="1111" y="20"/>
                    <a:pt x="1065" y="65"/>
                  </a:cubicBezTo>
                  <a:cubicBezTo>
                    <a:pt x="973" y="158"/>
                    <a:pt x="880" y="220"/>
                    <a:pt x="757" y="220"/>
                  </a:cubicBezTo>
                  <a:cubicBezTo>
                    <a:pt x="633" y="220"/>
                    <a:pt x="510" y="158"/>
                    <a:pt x="448" y="65"/>
                  </a:cubicBezTo>
                  <a:cubicBezTo>
                    <a:pt x="402" y="20"/>
                    <a:pt x="349" y="0"/>
                    <a:pt x="2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486" name="Google Shape;13486;p25"/>
            <p:cNvSpPr/>
            <p:nvPr/>
          </p:nvSpPr>
          <p:spPr>
            <a:xfrm>
              <a:off x="5618938" y="4355856"/>
              <a:ext cx="233025" cy="104475"/>
            </a:xfrm>
            <a:custGeom>
              <a:avLst/>
              <a:gdLst/>
              <a:ahLst/>
              <a:cxnLst/>
              <a:rect l="l" t="t" r="r" b="b"/>
              <a:pathLst>
                <a:path w="9321" h="4179" extrusionOk="0">
                  <a:moveTo>
                    <a:pt x="3156" y="1"/>
                  </a:moveTo>
                  <a:cubicBezTo>
                    <a:pt x="2736" y="1"/>
                    <a:pt x="2335" y="131"/>
                    <a:pt x="2068" y="475"/>
                  </a:cubicBezTo>
                  <a:lnTo>
                    <a:pt x="1359" y="1401"/>
                  </a:lnTo>
                  <a:cubicBezTo>
                    <a:pt x="1297" y="1494"/>
                    <a:pt x="1297" y="1617"/>
                    <a:pt x="1389" y="1679"/>
                  </a:cubicBezTo>
                  <a:cubicBezTo>
                    <a:pt x="1431" y="1707"/>
                    <a:pt x="1479" y="1722"/>
                    <a:pt x="1525" y="1722"/>
                  </a:cubicBezTo>
                  <a:cubicBezTo>
                    <a:pt x="1580" y="1722"/>
                    <a:pt x="1633" y="1699"/>
                    <a:pt x="1667" y="1648"/>
                  </a:cubicBezTo>
                  <a:lnTo>
                    <a:pt x="2377" y="722"/>
                  </a:lnTo>
                  <a:cubicBezTo>
                    <a:pt x="2544" y="485"/>
                    <a:pt x="2819" y="399"/>
                    <a:pt x="3115" y="399"/>
                  </a:cubicBezTo>
                  <a:cubicBezTo>
                    <a:pt x="3475" y="399"/>
                    <a:pt x="3866" y="525"/>
                    <a:pt x="4136" y="661"/>
                  </a:cubicBezTo>
                  <a:cubicBezTo>
                    <a:pt x="4407" y="796"/>
                    <a:pt x="4677" y="922"/>
                    <a:pt x="5120" y="922"/>
                  </a:cubicBezTo>
                  <a:cubicBezTo>
                    <a:pt x="5486" y="922"/>
                    <a:pt x="5969" y="836"/>
                    <a:pt x="6667" y="599"/>
                  </a:cubicBezTo>
                  <a:cubicBezTo>
                    <a:pt x="6692" y="591"/>
                    <a:pt x="6716" y="587"/>
                    <a:pt x="6741" y="587"/>
                  </a:cubicBezTo>
                  <a:cubicBezTo>
                    <a:pt x="6807" y="587"/>
                    <a:pt x="6868" y="615"/>
                    <a:pt x="6914" y="661"/>
                  </a:cubicBezTo>
                  <a:lnTo>
                    <a:pt x="8518" y="2821"/>
                  </a:lnTo>
                  <a:cubicBezTo>
                    <a:pt x="8796" y="3191"/>
                    <a:pt x="8518" y="3747"/>
                    <a:pt x="8056" y="3747"/>
                  </a:cubicBezTo>
                  <a:lnTo>
                    <a:pt x="1266" y="3747"/>
                  </a:lnTo>
                  <a:cubicBezTo>
                    <a:pt x="803" y="3747"/>
                    <a:pt x="525" y="3191"/>
                    <a:pt x="803" y="2821"/>
                  </a:cubicBezTo>
                  <a:lnTo>
                    <a:pt x="1204" y="2296"/>
                  </a:lnTo>
                  <a:cubicBezTo>
                    <a:pt x="1316" y="2139"/>
                    <a:pt x="1168" y="1966"/>
                    <a:pt x="1019" y="1966"/>
                  </a:cubicBezTo>
                  <a:cubicBezTo>
                    <a:pt x="963" y="1966"/>
                    <a:pt x="907" y="1990"/>
                    <a:pt x="865" y="2049"/>
                  </a:cubicBezTo>
                  <a:lnTo>
                    <a:pt x="494" y="2574"/>
                  </a:lnTo>
                  <a:cubicBezTo>
                    <a:pt x="1" y="3253"/>
                    <a:pt x="464" y="4179"/>
                    <a:pt x="1297" y="4179"/>
                  </a:cubicBezTo>
                  <a:lnTo>
                    <a:pt x="8056" y="4179"/>
                  </a:lnTo>
                  <a:cubicBezTo>
                    <a:pt x="8858" y="4148"/>
                    <a:pt x="9321" y="3253"/>
                    <a:pt x="8858" y="2574"/>
                  </a:cubicBezTo>
                  <a:lnTo>
                    <a:pt x="7253" y="444"/>
                  </a:lnTo>
                  <a:cubicBezTo>
                    <a:pt x="7116" y="285"/>
                    <a:pt x="6929" y="193"/>
                    <a:pt x="6729" y="193"/>
                  </a:cubicBezTo>
                  <a:cubicBezTo>
                    <a:pt x="6658" y="193"/>
                    <a:pt x="6585" y="204"/>
                    <a:pt x="6512" y="228"/>
                  </a:cubicBezTo>
                  <a:cubicBezTo>
                    <a:pt x="5893" y="440"/>
                    <a:pt x="5479" y="516"/>
                    <a:pt x="5168" y="516"/>
                  </a:cubicBezTo>
                  <a:cubicBezTo>
                    <a:pt x="4797" y="516"/>
                    <a:pt x="4573" y="408"/>
                    <a:pt x="4321" y="290"/>
                  </a:cubicBezTo>
                  <a:cubicBezTo>
                    <a:pt x="3987" y="123"/>
                    <a:pt x="3563" y="1"/>
                    <a:pt x="3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487" name="Google Shape;13487;p25"/>
            <p:cNvSpPr/>
            <p:nvPr/>
          </p:nvSpPr>
          <p:spPr>
            <a:xfrm>
              <a:off x="5724638" y="4309856"/>
              <a:ext cx="50950" cy="44300"/>
            </a:xfrm>
            <a:custGeom>
              <a:avLst/>
              <a:gdLst/>
              <a:ahLst/>
              <a:cxnLst/>
              <a:rect l="l" t="t" r="r" b="b"/>
              <a:pathLst>
                <a:path w="2038" h="1772" extrusionOk="0">
                  <a:moveTo>
                    <a:pt x="896" y="402"/>
                  </a:moveTo>
                  <a:cubicBezTo>
                    <a:pt x="1297" y="433"/>
                    <a:pt x="1513" y="927"/>
                    <a:pt x="1204" y="1204"/>
                  </a:cubicBezTo>
                  <a:cubicBezTo>
                    <a:pt x="1103" y="1306"/>
                    <a:pt x="981" y="1351"/>
                    <a:pt x="864" y="1351"/>
                  </a:cubicBezTo>
                  <a:cubicBezTo>
                    <a:pt x="624" y="1351"/>
                    <a:pt x="402" y="1165"/>
                    <a:pt x="402" y="896"/>
                  </a:cubicBezTo>
                  <a:cubicBezTo>
                    <a:pt x="402" y="618"/>
                    <a:pt x="618" y="402"/>
                    <a:pt x="896" y="402"/>
                  </a:cubicBezTo>
                  <a:close/>
                  <a:moveTo>
                    <a:pt x="896" y="1"/>
                  </a:moveTo>
                  <a:cubicBezTo>
                    <a:pt x="402" y="1"/>
                    <a:pt x="1" y="402"/>
                    <a:pt x="1" y="896"/>
                  </a:cubicBezTo>
                  <a:cubicBezTo>
                    <a:pt x="1" y="1419"/>
                    <a:pt x="440" y="1772"/>
                    <a:pt x="897" y="1772"/>
                  </a:cubicBezTo>
                  <a:cubicBezTo>
                    <a:pt x="1113" y="1772"/>
                    <a:pt x="1334" y="1692"/>
                    <a:pt x="1513" y="1513"/>
                  </a:cubicBezTo>
                  <a:cubicBezTo>
                    <a:pt x="2038" y="957"/>
                    <a:pt x="1667" y="1"/>
                    <a:pt x="8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488" name="Google Shape;13488;p25"/>
            <p:cNvSpPr/>
            <p:nvPr/>
          </p:nvSpPr>
          <p:spPr>
            <a:xfrm>
              <a:off x="5708438" y="4259706"/>
              <a:ext cx="40925" cy="35125"/>
            </a:xfrm>
            <a:custGeom>
              <a:avLst/>
              <a:gdLst/>
              <a:ahLst/>
              <a:cxnLst/>
              <a:rect l="l" t="t" r="r" b="b"/>
              <a:pathLst>
                <a:path w="1637" h="1405" extrusionOk="0">
                  <a:moveTo>
                    <a:pt x="952" y="405"/>
                  </a:moveTo>
                  <a:cubicBezTo>
                    <a:pt x="1098" y="405"/>
                    <a:pt x="1235" y="515"/>
                    <a:pt x="1235" y="680"/>
                  </a:cubicBezTo>
                  <a:cubicBezTo>
                    <a:pt x="1235" y="865"/>
                    <a:pt x="1112" y="988"/>
                    <a:pt x="957" y="988"/>
                  </a:cubicBezTo>
                  <a:cubicBezTo>
                    <a:pt x="680" y="988"/>
                    <a:pt x="556" y="680"/>
                    <a:pt x="741" y="494"/>
                  </a:cubicBezTo>
                  <a:cubicBezTo>
                    <a:pt x="803" y="433"/>
                    <a:pt x="878" y="405"/>
                    <a:pt x="952" y="405"/>
                  </a:cubicBezTo>
                  <a:close/>
                  <a:moveTo>
                    <a:pt x="957" y="1"/>
                  </a:moveTo>
                  <a:cubicBezTo>
                    <a:pt x="309" y="1"/>
                    <a:pt x="1" y="741"/>
                    <a:pt x="464" y="1204"/>
                  </a:cubicBezTo>
                  <a:cubicBezTo>
                    <a:pt x="601" y="1342"/>
                    <a:pt x="771" y="1405"/>
                    <a:pt x="938" y="1405"/>
                  </a:cubicBezTo>
                  <a:cubicBezTo>
                    <a:pt x="1293" y="1405"/>
                    <a:pt x="1636" y="1121"/>
                    <a:pt x="1636" y="680"/>
                  </a:cubicBezTo>
                  <a:cubicBezTo>
                    <a:pt x="1636" y="309"/>
                    <a:pt x="1328" y="1"/>
                    <a:pt x="9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489" name="Google Shape;13489;p25"/>
            <p:cNvSpPr/>
            <p:nvPr/>
          </p:nvSpPr>
          <p:spPr>
            <a:xfrm>
              <a:off x="5584988" y="4141656"/>
              <a:ext cx="301700" cy="345675"/>
            </a:xfrm>
            <a:custGeom>
              <a:avLst/>
              <a:gdLst/>
              <a:ahLst/>
              <a:cxnLst/>
              <a:rect l="l" t="t" r="r" b="b"/>
              <a:pathLst>
                <a:path w="12068" h="13827" extrusionOk="0">
                  <a:moveTo>
                    <a:pt x="7586" y="430"/>
                  </a:moveTo>
                  <a:cubicBezTo>
                    <a:pt x="8706" y="430"/>
                    <a:pt x="8706" y="2164"/>
                    <a:pt x="7586" y="2164"/>
                  </a:cubicBezTo>
                  <a:cubicBezTo>
                    <a:pt x="7558" y="2164"/>
                    <a:pt x="7529" y="2163"/>
                    <a:pt x="7500" y="2161"/>
                  </a:cubicBezTo>
                  <a:lnTo>
                    <a:pt x="4507" y="2161"/>
                  </a:lnTo>
                  <a:cubicBezTo>
                    <a:pt x="4044" y="2161"/>
                    <a:pt x="3642" y="1760"/>
                    <a:pt x="3642" y="1297"/>
                  </a:cubicBezTo>
                  <a:cubicBezTo>
                    <a:pt x="3642" y="803"/>
                    <a:pt x="4044" y="433"/>
                    <a:pt x="4507" y="433"/>
                  </a:cubicBezTo>
                  <a:lnTo>
                    <a:pt x="7500" y="433"/>
                  </a:lnTo>
                  <a:cubicBezTo>
                    <a:pt x="7529" y="431"/>
                    <a:pt x="7558" y="430"/>
                    <a:pt x="7586" y="430"/>
                  </a:cubicBezTo>
                  <a:close/>
                  <a:moveTo>
                    <a:pt x="4537" y="1"/>
                  </a:moveTo>
                  <a:cubicBezTo>
                    <a:pt x="2994" y="32"/>
                    <a:pt x="2809" y="2285"/>
                    <a:pt x="4352" y="2532"/>
                  </a:cubicBezTo>
                  <a:lnTo>
                    <a:pt x="4352" y="4908"/>
                  </a:lnTo>
                  <a:cubicBezTo>
                    <a:pt x="4321" y="5556"/>
                    <a:pt x="4105" y="6204"/>
                    <a:pt x="3642" y="6698"/>
                  </a:cubicBezTo>
                  <a:lnTo>
                    <a:pt x="988" y="10494"/>
                  </a:lnTo>
                  <a:cubicBezTo>
                    <a:pt x="1" y="11883"/>
                    <a:pt x="957" y="13796"/>
                    <a:pt x="2624" y="13827"/>
                  </a:cubicBezTo>
                  <a:lnTo>
                    <a:pt x="9414" y="13827"/>
                  </a:lnTo>
                  <a:cubicBezTo>
                    <a:pt x="11080" y="13796"/>
                    <a:pt x="12068" y="11883"/>
                    <a:pt x="11080" y="10494"/>
                  </a:cubicBezTo>
                  <a:lnTo>
                    <a:pt x="9444" y="8148"/>
                  </a:lnTo>
                  <a:cubicBezTo>
                    <a:pt x="9393" y="8097"/>
                    <a:pt x="9333" y="8074"/>
                    <a:pt x="9274" y="8074"/>
                  </a:cubicBezTo>
                  <a:cubicBezTo>
                    <a:pt x="9225" y="8074"/>
                    <a:pt x="9177" y="8090"/>
                    <a:pt x="9136" y="8117"/>
                  </a:cubicBezTo>
                  <a:cubicBezTo>
                    <a:pt x="9043" y="8179"/>
                    <a:pt x="9043" y="8303"/>
                    <a:pt x="9105" y="8395"/>
                  </a:cubicBezTo>
                  <a:lnTo>
                    <a:pt x="10741" y="10741"/>
                  </a:lnTo>
                  <a:cubicBezTo>
                    <a:pt x="11543" y="11852"/>
                    <a:pt x="10771" y="13395"/>
                    <a:pt x="9414" y="13395"/>
                  </a:cubicBezTo>
                  <a:lnTo>
                    <a:pt x="2624" y="13395"/>
                  </a:lnTo>
                  <a:cubicBezTo>
                    <a:pt x="1266" y="13364"/>
                    <a:pt x="494" y="11852"/>
                    <a:pt x="1297" y="10741"/>
                  </a:cubicBezTo>
                  <a:lnTo>
                    <a:pt x="3951" y="6914"/>
                  </a:lnTo>
                  <a:cubicBezTo>
                    <a:pt x="4445" y="6358"/>
                    <a:pt x="4723" y="5649"/>
                    <a:pt x="4723" y="4908"/>
                  </a:cubicBezTo>
                  <a:lnTo>
                    <a:pt x="4723" y="2562"/>
                  </a:lnTo>
                  <a:lnTo>
                    <a:pt x="7315" y="2562"/>
                  </a:lnTo>
                  <a:lnTo>
                    <a:pt x="7315" y="4908"/>
                  </a:lnTo>
                  <a:cubicBezTo>
                    <a:pt x="7315" y="5649"/>
                    <a:pt x="7593" y="6358"/>
                    <a:pt x="8086" y="6914"/>
                  </a:cubicBezTo>
                  <a:lnTo>
                    <a:pt x="8642" y="7747"/>
                  </a:lnTo>
                  <a:cubicBezTo>
                    <a:pt x="8676" y="7798"/>
                    <a:pt x="8729" y="7821"/>
                    <a:pt x="8785" y="7821"/>
                  </a:cubicBezTo>
                  <a:cubicBezTo>
                    <a:pt x="8830" y="7821"/>
                    <a:pt x="8878" y="7806"/>
                    <a:pt x="8920" y="7778"/>
                  </a:cubicBezTo>
                  <a:cubicBezTo>
                    <a:pt x="9012" y="7716"/>
                    <a:pt x="9043" y="7593"/>
                    <a:pt x="8981" y="7500"/>
                  </a:cubicBezTo>
                  <a:lnTo>
                    <a:pt x="8395" y="6698"/>
                  </a:lnTo>
                  <a:cubicBezTo>
                    <a:pt x="7963" y="6204"/>
                    <a:pt x="7716" y="5556"/>
                    <a:pt x="7716" y="4908"/>
                  </a:cubicBezTo>
                  <a:lnTo>
                    <a:pt x="7716" y="2532"/>
                  </a:lnTo>
                  <a:cubicBezTo>
                    <a:pt x="9259" y="2285"/>
                    <a:pt x="9074" y="32"/>
                    <a:pt x="753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490" name="Google Shape;13490;p25"/>
          <p:cNvGrpSpPr/>
          <p:nvPr/>
        </p:nvGrpSpPr>
        <p:grpSpPr>
          <a:xfrm>
            <a:off x="4057356" y="3418117"/>
            <a:ext cx="326400" cy="344725"/>
            <a:chOff x="7065588" y="3581531"/>
            <a:chExt cx="326400" cy="344725"/>
          </a:xfrm>
        </p:grpSpPr>
        <p:sp>
          <p:nvSpPr>
            <p:cNvPr id="13491" name="Google Shape;13491;p25"/>
            <p:cNvSpPr/>
            <p:nvPr/>
          </p:nvSpPr>
          <p:spPr>
            <a:xfrm>
              <a:off x="7170513" y="3671031"/>
              <a:ext cx="10075" cy="18725"/>
            </a:xfrm>
            <a:custGeom>
              <a:avLst/>
              <a:gdLst/>
              <a:ahLst/>
              <a:cxnLst/>
              <a:rect l="l" t="t" r="r" b="b"/>
              <a:pathLst>
                <a:path w="403" h="749" extrusionOk="0">
                  <a:moveTo>
                    <a:pt x="201" y="0"/>
                  </a:moveTo>
                  <a:cubicBezTo>
                    <a:pt x="109" y="0"/>
                    <a:pt x="16" y="62"/>
                    <a:pt x="1" y="185"/>
                  </a:cubicBezTo>
                  <a:lnTo>
                    <a:pt x="1" y="587"/>
                  </a:lnTo>
                  <a:cubicBezTo>
                    <a:pt x="16" y="695"/>
                    <a:pt x="109" y="749"/>
                    <a:pt x="201" y="749"/>
                  </a:cubicBezTo>
                  <a:cubicBezTo>
                    <a:pt x="294" y="749"/>
                    <a:pt x="387" y="695"/>
                    <a:pt x="402" y="587"/>
                  </a:cubicBezTo>
                  <a:lnTo>
                    <a:pt x="402" y="185"/>
                  </a:lnTo>
                  <a:cubicBezTo>
                    <a:pt x="387" y="62"/>
                    <a:pt x="294" y="0"/>
                    <a:pt x="2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492" name="Google Shape;13492;p25"/>
            <p:cNvSpPr/>
            <p:nvPr/>
          </p:nvSpPr>
          <p:spPr>
            <a:xfrm>
              <a:off x="7276988" y="3671031"/>
              <a:ext cx="10825" cy="19300"/>
            </a:xfrm>
            <a:custGeom>
              <a:avLst/>
              <a:gdLst/>
              <a:ahLst/>
              <a:cxnLst/>
              <a:rect l="l" t="t" r="r" b="b"/>
              <a:pathLst>
                <a:path w="433" h="772" extrusionOk="0">
                  <a:moveTo>
                    <a:pt x="217" y="0"/>
                  </a:moveTo>
                  <a:cubicBezTo>
                    <a:pt x="93" y="0"/>
                    <a:pt x="1" y="62"/>
                    <a:pt x="32" y="185"/>
                  </a:cubicBezTo>
                  <a:lnTo>
                    <a:pt x="32" y="587"/>
                  </a:lnTo>
                  <a:cubicBezTo>
                    <a:pt x="1" y="679"/>
                    <a:pt x="93" y="772"/>
                    <a:pt x="217" y="772"/>
                  </a:cubicBezTo>
                  <a:cubicBezTo>
                    <a:pt x="340" y="772"/>
                    <a:pt x="433" y="679"/>
                    <a:pt x="433" y="587"/>
                  </a:cubicBezTo>
                  <a:lnTo>
                    <a:pt x="433" y="185"/>
                  </a:lnTo>
                  <a:cubicBezTo>
                    <a:pt x="433" y="93"/>
                    <a:pt x="340" y="0"/>
                    <a:pt x="2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493" name="Google Shape;13493;p25"/>
            <p:cNvSpPr/>
            <p:nvPr/>
          </p:nvSpPr>
          <p:spPr>
            <a:xfrm>
              <a:off x="7207938" y="3679431"/>
              <a:ext cx="41125" cy="16125"/>
            </a:xfrm>
            <a:custGeom>
              <a:avLst/>
              <a:gdLst/>
              <a:ahLst/>
              <a:cxnLst/>
              <a:rect l="l" t="t" r="r" b="b"/>
              <a:pathLst>
                <a:path w="1645" h="645" extrusionOk="0">
                  <a:moveTo>
                    <a:pt x="298" y="0"/>
                  </a:moveTo>
                  <a:cubicBezTo>
                    <a:pt x="141" y="0"/>
                    <a:pt x="0" y="181"/>
                    <a:pt x="140" y="343"/>
                  </a:cubicBezTo>
                  <a:cubicBezTo>
                    <a:pt x="325" y="544"/>
                    <a:pt x="572" y="644"/>
                    <a:pt x="818" y="644"/>
                  </a:cubicBezTo>
                  <a:cubicBezTo>
                    <a:pt x="1065" y="644"/>
                    <a:pt x="1312" y="544"/>
                    <a:pt x="1497" y="343"/>
                  </a:cubicBezTo>
                  <a:lnTo>
                    <a:pt x="1528" y="343"/>
                  </a:lnTo>
                  <a:cubicBezTo>
                    <a:pt x="1644" y="181"/>
                    <a:pt x="1498" y="0"/>
                    <a:pt x="1353" y="0"/>
                  </a:cubicBezTo>
                  <a:cubicBezTo>
                    <a:pt x="1305" y="0"/>
                    <a:pt x="1258" y="20"/>
                    <a:pt x="1220" y="65"/>
                  </a:cubicBezTo>
                  <a:cubicBezTo>
                    <a:pt x="1127" y="189"/>
                    <a:pt x="973" y="251"/>
                    <a:pt x="818" y="251"/>
                  </a:cubicBezTo>
                  <a:cubicBezTo>
                    <a:pt x="664" y="251"/>
                    <a:pt x="541" y="189"/>
                    <a:pt x="448" y="65"/>
                  </a:cubicBezTo>
                  <a:cubicBezTo>
                    <a:pt x="402" y="20"/>
                    <a:pt x="349" y="0"/>
                    <a:pt x="2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494" name="Google Shape;13494;p25"/>
            <p:cNvSpPr/>
            <p:nvPr/>
          </p:nvSpPr>
          <p:spPr>
            <a:xfrm>
              <a:off x="7065588" y="3581531"/>
              <a:ext cx="326400" cy="344725"/>
            </a:xfrm>
            <a:custGeom>
              <a:avLst/>
              <a:gdLst/>
              <a:ahLst/>
              <a:cxnLst/>
              <a:rect l="l" t="t" r="r" b="b"/>
              <a:pathLst>
                <a:path w="13056" h="13789" extrusionOk="0">
                  <a:moveTo>
                    <a:pt x="1389" y="0"/>
                  </a:moveTo>
                  <a:cubicBezTo>
                    <a:pt x="155" y="31"/>
                    <a:pt x="1" y="1790"/>
                    <a:pt x="1204" y="2037"/>
                  </a:cubicBezTo>
                  <a:cubicBezTo>
                    <a:pt x="1328" y="2747"/>
                    <a:pt x="1575" y="3426"/>
                    <a:pt x="1883" y="4074"/>
                  </a:cubicBezTo>
                  <a:cubicBezTo>
                    <a:pt x="2747" y="5710"/>
                    <a:pt x="4044" y="7099"/>
                    <a:pt x="5648" y="8055"/>
                  </a:cubicBezTo>
                  <a:lnTo>
                    <a:pt x="5648" y="13333"/>
                  </a:lnTo>
                  <a:cubicBezTo>
                    <a:pt x="5648" y="13601"/>
                    <a:pt x="5876" y="13789"/>
                    <a:pt x="6131" y="13789"/>
                  </a:cubicBezTo>
                  <a:cubicBezTo>
                    <a:pt x="6227" y="13789"/>
                    <a:pt x="6327" y="13762"/>
                    <a:pt x="6420" y="13703"/>
                  </a:cubicBezTo>
                  <a:lnTo>
                    <a:pt x="6945" y="13271"/>
                  </a:lnTo>
                  <a:cubicBezTo>
                    <a:pt x="7222" y="13055"/>
                    <a:pt x="7377" y="12715"/>
                    <a:pt x="7377" y="12376"/>
                  </a:cubicBezTo>
                  <a:lnTo>
                    <a:pt x="7377" y="11388"/>
                  </a:lnTo>
                  <a:cubicBezTo>
                    <a:pt x="7377" y="11265"/>
                    <a:pt x="7284" y="11172"/>
                    <a:pt x="7161" y="11172"/>
                  </a:cubicBezTo>
                  <a:cubicBezTo>
                    <a:pt x="7068" y="11172"/>
                    <a:pt x="6975" y="11265"/>
                    <a:pt x="6975" y="11388"/>
                  </a:cubicBezTo>
                  <a:lnTo>
                    <a:pt x="6975" y="12376"/>
                  </a:lnTo>
                  <a:cubicBezTo>
                    <a:pt x="6975" y="12592"/>
                    <a:pt x="6852" y="12808"/>
                    <a:pt x="6698" y="12962"/>
                  </a:cubicBezTo>
                  <a:lnTo>
                    <a:pt x="6173" y="13394"/>
                  </a:lnTo>
                  <a:cubicBezTo>
                    <a:pt x="6156" y="13403"/>
                    <a:pt x="6138" y="13406"/>
                    <a:pt x="6119" y="13406"/>
                  </a:cubicBezTo>
                  <a:cubicBezTo>
                    <a:pt x="6068" y="13406"/>
                    <a:pt x="6019" y="13378"/>
                    <a:pt x="6019" y="13333"/>
                  </a:cubicBezTo>
                  <a:lnTo>
                    <a:pt x="6019" y="7932"/>
                  </a:lnTo>
                  <a:cubicBezTo>
                    <a:pt x="6019" y="7839"/>
                    <a:pt x="5988" y="7777"/>
                    <a:pt x="5926" y="7747"/>
                  </a:cubicBezTo>
                  <a:cubicBezTo>
                    <a:pt x="4352" y="6852"/>
                    <a:pt x="3056" y="5494"/>
                    <a:pt x="2254" y="3889"/>
                  </a:cubicBezTo>
                  <a:cubicBezTo>
                    <a:pt x="1945" y="3303"/>
                    <a:pt x="1729" y="2685"/>
                    <a:pt x="1605" y="2037"/>
                  </a:cubicBezTo>
                  <a:lnTo>
                    <a:pt x="3426" y="2037"/>
                  </a:lnTo>
                  <a:cubicBezTo>
                    <a:pt x="3550" y="2037"/>
                    <a:pt x="3642" y="1945"/>
                    <a:pt x="3642" y="1821"/>
                  </a:cubicBezTo>
                  <a:cubicBezTo>
                    <a:pt x="3642" y="1729"/>
                    <a:pt x="3550" y="1636"/>
                    <a:pt x="3426" y="1636"/>
                  </a:cubicBezTo>
                  <a:lnTo>
                    <a:pt x="1389" y="1636"/>
                  </a:lnTo>
                  <a:cubicBezTo>
                    <a:pt x="618" y="1574"/>
                    <a:pt x="618" y="463"/>
                    <a:pt x="1389" y="402"/>
                  </a:cubicBezTo>
                  <a:lnTo>
                    <a:pt x="11666" y="402"/>
                  </a:lnTo>
                  <a:cubicBezTo>
                    <a:pt x="11686" y="400"/>
                    <a:pt x="11704" y="399"/>
                    <a:pt x="11723" y="399"/>
                  </a:cubicBezTo>
                  <a:cubicBezTo>
                    <a:pt x="12512" y="399"/>
                    <a:pt x="12512" y="1638"/>
                    <a:pt x="11723" y="1638"/>
                  </a:cubicBezTo>
                  <a:cubicBezTo>
                    <a:pt x="11704" y="1638"/>
                    <a:pt x="11686" y="1637"/>
                    <a:pt x="11666" y="1636"/>
                  </a:cubicBezTo>
                  <a:lnTo>
                    <a:pt x="4260" y="1636"/>
                  </a:lnTo>
                  <a:cubicBezTo>
                    <a:pt x="4167" y="1636"/>
                    <a:pt x="4074" y="1729"/>
                    <a:pt x="4074" y="1821"/>
                  </a:cubicBezTo>
                  <a:cubicBezTo>
                    <a:pt x="4074" y="1945"/>
                    <a:pt x="4167" y="2037"/>
                    <a:pt x="4260" y="2037"/>
                  </a:cubicBezTo>
                  <a:lnTo>
                    <a:pt x="11450" y="2037"/>
                  </a:lnTo>
                  <a:cubicBezTo>
                    <a:pt x="11296" y="2685"/>
                    <a:pt x="11080" y="3303"/>
                    <a:pt x="10771" y="3889"/>
                  </a:cubicBezTo>
                  <a:cubicBezTo>
                    <a:pt x="9969" y="5494"/>
                    <a:pt x="8673" y="6852"/>
                    <a:pt x="7099" y="7747"/>
                  </a:cubicBezTo>
                  <a:cubicBezTo>
                    <a:pt x="7037" y="7777"/>
                    <a:pt x="7006" y="7839"/>
                    <a:pt x="7006" y="7932"/>
                  </a:cubicBezTo>
                  <a:lnTo>
                    <a:pt x="7006" y="10555"/>
                  </a:lnTo>
                  <a:cubicBezTo>
                    <a:pt x="7006" y="10678"/>
                    <a:pt x="7099" y="10771"/>
                    <a:pt x="7191" y="10771"/>
                  </a:cubicBezTo>
                  <a:cubicBezTo>
                    <a:pt x="7315" y="10771"/>
                    <a:pt x="7407" y="10678"/>
                    <a:pt x="7407" y="10555"/>
                  </a:cubicBezTo>
                  <a:lnTo>
                    <a:pt x="7407" y="8055"/>
                  </a:lnTo>
                  <a:cubicBezTo>
                    <a:pt x="9012" y="7099"/>
                    <a:pt x="10308" y="5710"/>
                    <a:pt x="11142" y="4074"/>
                  </a:cubicBezTo>
                  <a:cubicBezTo>
                    <a:pt x="11481" y="3426"/>
                    <a:pt x="11728" y="2747"/>
                    <a:pt x="11852" y="2037"/>
                  </a:cubicBezTo>
                  <a:cubicBezTo>
                    <a:pt x="13055" y="1790"/>
                    <a:pt x="12901" y="31"/>
                    <a:pt x="1166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495" name="Google Shape;13495;p25"/>
          <p:cNvGrpSpPr/>
          <p:nvPr/>
        </p:nvGrpSpPr>
        <p:grpSpPr>
          <a:xfrm>
            <a:off x="3303056" y="3418005"/>
            <a:ext cx="345675" cy="344950"/>
            <a:chOff x="3294263" y="3582256"/>
            <a:chExt cx="345675" cy="344950"/>
          </a:xfrm>
        </p:grpSpPr>
        <p:sp>
          <p:nvSpPr>
            <p:cNvPr id="13496" name="Google Shape;13496;p25"/>
            <p:cNvSpPr/>
            <p:nvPr/>
          </p:nvSpPr>
          <p:spPr>
            <a:xfrm>
              <a:off x="3526513" y="3727206"/>
              <a:ext cx="10050" cy="22550"/>
            </a:xfrm>
            <a:custGeom>
              <a:avLst/>
              <a:gdLst/>
              <a:ahLst/>
              <a:cxnLst/>
              <a:rect l="l" t="t" r="r" b="b"/>
              <a:pathLst>
                <a:path w="402" h="902" extrusionOk="0">
                  <a:moveTo>
                    <a:pt x="169" y="0"/>
                  </a:moveTo>
                  <a:cubicBezTo>
                    <a:pt x="70" y="0"/>
                    <a:pt x="0" y="84"/>
                    <a:pt x="0" y="191"/>
                  </a:cubicBezTo>
                  <a:lnTo>
                    <a:pt x="0" y="716"/>
                  </a:lnTo>
                  <a:cubicBezTo>
                    <a:pt x="0" y="809"/>
                    <a:pt x="93" y="901"/>
                    <a:pt x="216" y="901"/>
                  </a:cubicBezTo>
                  <a:cubicBezTo>
                    <a:pt x="309" y="901"/>
                    <a:pt x="401" y="809"/>
                    <a:pt x="401" y="716"/>
                  </a:cubicBezTo>
                  <a:lnTo>
                    <a:pt x="401" y="191"/>
                  </a:lnTo>
                  <a:cubicBezTo>
                    <a:pt x="401" y="99"/>
                    <a:pt x="309" y="6"/>
                    <a:pt x="216" y="6"/>
                  </a:cubicBezTo>
                  <a:cubicBezTo>
                    <a:pt x="200" y="2"/>
                    <a:pt x="184" y="0"/>
                    <a:pt x="16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497" name="Google Shape;13497;p25"/>
            <p:cNvSpPr/>
            <p:nvPr/>
          </p:nvSpPr>
          <p:spPr>
            <a:xfrm>
              <a:off x="3397663" y="3727206"/>
              <a:ext cx="10050" cy="22550"/>
            </a:xfrm>
            <a:custGeom>
              <a:avLst/>
              <a:gdLst/>
              <a:ahLst/>
              <a:cxnLst/>
              <a:rect l="l" t="t" r="r" b="b"/>
              <a:pathLst>
                <a:path w="402" h="902" extrusionOk="0">
                  <a:moveTo>
                    <a:pt x="140" y="0"/>
                  </a:moveTo>
                  <a:cubicBezTo>
                    <a:pt x="47" y="0"/>
                    <a:pt x="0" y="84"/>
                    <a:pt x="0" y="191"/>
                  </a:cubicBezTo>
                  <a:lnTo>
                    <a:pt x="0" y="716"/>
                  </a:lnTo>
                  <a:cubicBezTo>
                    <a:pt x="0" y="809"/>
                    <a:pt x="93" y="901"/>
                    <a:pt x="185" y="901"/>
                  </a:cubicBezTo>
                  <a:cubicBezTo>
                    <a:pt x="309" y="901"/>
                    <a:pt x="402" y="809"/>
                    <a:pt x="402" y="716"/>
                  </a:cubicBezTo>
                  <a:lnTo>
                    <a:pt x="402" y="191"/>
                  </a:lnTo>
                  <a:cubicBezTo>
                    <a:pt x="402" y="99"/>
                    <a:pt x="309" y="6"/>
                    <a:pt x="185" y="6"/>
                  </a:cubicBezTo>
                  <a:cubicBezTo>
                    <a:pt x="169" y="2"/>
                    <a:pt x="154" y="0"/>
                    <a:pt x="1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498" name="Google Shape;13498;p25"/>
            <p:cNvSpPr/>
            <p:nvPr/>
          </p:nvSpPr>
          <p:spPr>
            <a:xfrm>
              <a:off x="3448238" y="3758556"/>
              <a:ext cx="35850" cy="15100"/>
            </a:xfrm>
            <a:custGeom>
              <a:avLst/>
              <a:gdLst/>
              <a:ahLst/>
              <a:cxnLst/>
              <a:rect l="l" t="t" r="r" b="b"/>
              <a:pathLst>
                <a:path w="1434" h="604" extrusionOk="0">
                  <a:moveTo>
                    <a:pt x="289" y="1"/>
                  </a:moveTo>
                  <a:cubicBezTo>
                    <a:pt x="135" y="1"/>
                    <a:pt x="0" y="189"/>
                    <a:pt x="138" y="326"/>
                  </a:cubicBezTo>
                  <a:cubicBezTo>
                    <a:pt x="307" y="511"/>
                    <a:pt x="531" y="604"/>
                    <a:pt x="755" y="604"/>
                  </a:cubicBezTo>
                  <a:cubicBezTo>
                    <a:pt x="979" y="604"/>
                    <a:pt x="1202" y="511"/>
                    <a:pt x="1372" y="326"/>
                  </a:cubicBezTo>
                  <a:cubicBezTo>
                    <a:pt x="1434" y="264"/>
                    <a:pt x="1434" y="141"/>
                    <a:pt x="1372" y="48"/>
                  </a:cubicBezTo>
                  <a:lnTo>
                    <a:pt x="1341" y="79"/>
                  </a:lnTo>
                  <a:cubicBezTo>
                    <a:pt x="1295" y="33"/>
                    <a:pt x="1241" y="10"/>
                    <a:pt x="1191" y="10"/>
                  </a:cubicBezTo>
                  <a:cubicBezTo>
                    <a:pt x="1141" y="10"/>
                    <a:pt x="1094" y="33"/>
                    <a:pt x="1063" y="79"/>
                  </a:cubicBezTo>
                  <a:cubicBezTo>
                    <a:pt x="971" y="172"/>
                    <a:pt x="878" y="203"/>
                    <a:pt x="755" y="203"/>
                  </a:cubicBezTo>
                  <a:cubicBezTo>
                    <a:pt x="631" y="203"/>
                    <a:pt x="508" y="172"/>
                    <a:pt x="446" y="79"/>
                  </a:cubicBezTo>
                  <a:cubicBezTo>
                    <a:pt x="398" y="23"/>
                    <a:pt x="342" y="1"/>
                    <a:pt x="2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499" name="Google Shape;13499;p25"/>
            <p:cNvSpPr/>
            <p:nvPr/>
          </p:nvSpPr>
          <p:spPr>
            <a:xfrm>
              <a:off x="3294263" y="3582256"/>
              <a:ext cx="345675" cy="344950"/>
            </a:xfrm>
            <a:custGeom>
              <a:avLst/>
              <a:gdLst/>
              <a:ahLst/>
              <a:cxnLst/>
              <a:rect l="l" t="t" r="r" b="b"/>
              <a:pathLst>
                <a:path w="13827" h="13798" extrusionOk="0">
                  <a:moveTo>
                    <a:pt x="4904" y="2531"/>
                  </a:moveTo>
                  <a:cubicBezTo>
                    <a:pt x="4936" y="2531"/>
                    <a:pt x="4968" y="2532"/>
                    <a:pt x="5000" y="2533"/>
                  </a:cubicBezTo>
                  <a:cubicBezTo>
                    <a:pt x="5556" y="2564"/>
                    <a:pt x="6081" y="2625"/>
                    <a:pt x="6636" y="2780"/>
                  </a:cubicBezTo>
                  <a:cubicBezTo>
                    <a:pt x="7253" y="2903"/>
                    <a:pt x="7871" y="2996"/>
                    <a:pt x="8519" y="3027"/>
                  </a:cubicBezTo>
                  <a:cubicBezTo>
                    <a:pt x="9074" y="3027"/>
                    <a:pt x="9630" y="2903"/>
                    <a:pt x="10124" y="2687"/>
                  </a:cubicBezTo>
                  <a:cubicBezTo>
                    <a:pt x="10167" y="2665"/>
                    <a:pt x="10211" y="2655"/>
                    <a:pt x="10252" y="2655"/>
                  </a:cubicBezTo>
                  <a:cubicBezTo>
                    <a:pt x="10327" y="2655"/>
                    <a:pt x="10392" y="2689"/>
                    <a:pt x="10432" y="2749"/>
                  </a:cubicBezTo>
                  <a:cubicBezTo>
                    <a:pt x="10802" y="3150"/>
                    <a:pt x="11111" y="3613"/>
                    <a:pt x="11327" y="4107"/>
                  </a:cubicBezTo>
                  <a:lnTo>
                    <a:pt x="2562" y="4107"/>
                  </a:lnTo>
                  <a:cubicBezTo>
                    <a:pt x="2686" y="3891"/>
                    <a:pt x="2840" y="3644"/>
                    <a:pt x="2994" y="3459"/>
                  </a:cubicBezTo>
                  <a:cubicBezTo>
                    <a:pt x="3468" y="2867"/>
                    <a:pt x="4167" y="2531"/>
                    <a:pt x="4904" y="2531"/>
                  </a:cubicBezTo>
                  <a:close/>
                  <a:moveTo>
                    <a:pt x="1451" y="5372"/>
                  </a:moveTo>
                  <a:lnTo>
                    <a:pt x="1482" y="5496"/>
                  </a:lnTo>
                  <a:cubicBezTo>
                    <a:pt x="1513" y="5742"/>
                    <a:pt x="1575" y="5958"/>
                    <a:pt x="1667" y="6175"/>
                  </a:cubicBezTo>
                  <a:cubicBezTo>
                    <a:pt x="1667" y="6329"/>
                    <a:pt x="1667" y="6452"/>
                    <a:pt x="1698" y="6607"/>
                  </a:cubicBezTo>
                  <a:cubicBezTo>
                    <a:pt x="1698" y="6823"/>
                    <a:pt x="1760" y="7039"/>
                    <a:pt x="1791" y="7255"/>
                  </a:cubicBezTo>
                  <a:cubicBezTo>
                    <a:pt x="1266" y="7224"/>
                    <a:pt x="865" y="6792"/>
                    <a:pt x="865" y="6267"/>
                  </a:cubicBezTo>
                  <a:cubicBezTo>
                    <a:pt x="865" y="5989"/>
                    <a:pt x="988" y="5712"/>
                    <a:pt x="1204" y="5526"/>
                  </a:cubicBezTo>
                  <a:cubicBezTo>
                    <a:pt x="1297" y="5465"/>
                    <a:pt x="1359" y="5403"/>
                    <a:pt x="1451" y="5372"/>
                  </a:cubicBezTo>
                  <a:close/>
                  <a:moveTo>
                    <a:pt x="12376" y="5403"/>
                  </a:moveTo>
                  <a:cubicBezTo>
                    <a:pt x="13302" y="5835"/>
                    <a:pt x="13025" y="7255"/>
                    <a:pt x="11975" y="7286"/>
                  </a:cubicBezTo>
                  <a:lnTo>
                    <a:pt x="12006" y="7255"/>
                  </a:lnTo>
                  <a:cubicBezTo>
                    <a:pt x="12037" y="7100"/>
                    <a:pt x="12099" y="6915"/>
                    <a:pt x="12099" y="6730"/>
                  </a:cubicBezTo>
                  <a:cubicBezTo>
                    <a:pt x="12130" y="6545"/>
                    <a:pt x="12130" y="6391"/>
                    <a:pt x="12160" y="6205"/>
                  </a:cubicBezTo>
                  <a:cubicBezTo>
                    <a:pt x="12253" y="5928"/>
                    <a:pt x="12315" y="5681"/>
                    <a:pt x="12346" y="5403"/>
                  </a:cubicBezTo>
                  <a:close/>
                  <a:moveTo>
                    <a:pt x="11636" y="4508"/>
                  </a:moveTo>
                  <a:cubicBezTo>
                    <a:pt x="11759" y="4508"/>
                    <a:pt x="11852" y="4539"/>
                    <a:pt x="11944" y="4601"/>
                  </a:cubicBezTo>
                  <a:cubicBezTo>
                    <a:pt x="12006" y="4724"/>
                    <a:pt x="12037" y="4878"/>
                    <a:pt x="12006" y="5033"/>
                  </a:cubicBezTo>
                  <a:lnTo>
                    <a:pt x="12006" y="5064"/>
                  </a:lnTo>
                  <a:lnTo>
                    <a:pt x="10895" y="5064"/>
                  </a:lnTo>
                  <a:cubicBezTo>
                    <a:pt x="10679" y="5125"/>
                    <a:pt x="10679" y="5372"/>
                    <a:pt x="10895" y="5434"/>
                  </a:cubicBezTo>
                  <a:lnTo>
                    <a:pt x="11944" y="5434"/>
                  </a:lnTo>
                  <a:lnTo>
                    <a:pt x="11913" y="5557"/>
                  </a:lnTo>
                  <a:cubicBezTo>
                    <a:pt x="11821" y="6020"/>
                    <a:pt x="11636" y="6452"/>
                    <a:pt x="11327" y="6853"/>
                  </a:cubicBezTo>
                  <a:cubicBezTo>
                    <a:pt x="10957" y="7286"/>
                    <a:pt x="10432" y="7532"/>
                    <a:pt x="9877" y="7532"/>
                  </a:cubicBezTo>
                  <a:cubicBezTo>
                    <a:pt x="9841" y="7535"/>
                    <a:pt x="9805" y="7536"/>
                    <a:pt x="9769" y="7536"/>
                  </a:cubicBezTo>
                  <a:cubicBezTo>
                    <a:pt x="9312" y="7536"/>
                    <a:pt x="8862" y="7356"/>
                    <a:pt x="8519" y="7070"/>
                  </a:cubicBezTo>
                  <a:cubicBezTo>
                    <a:pt x="8025" y="6637"/>
                    <a:pt x="7624" y="6082"/>
                    <a:pt x="6914" y="6082"/>
                  </a:cubicBezTo>
                  <a:cubicBezTo>
                    <a:pt x="6327" y="6082"/>
                    <a:pt x="5895" y="6452"/>
                    <a:pt x="5525" y="6853"/>
                  </a:cubicBezTo>
                  <a:cubicBezTo>
                    <a:pt x="5100" y="7279"/>
                    <a:pt x="4515" y="7521"/>
                    <a:pt x="3907" y="7521"/>
                  </a:cubicBezTo>
                  <a:cubicBezTo>
                    <a:pt x="3809" y="7521"/>
                    <a:pt x="3710" y="7514"/>
                    <a:pt x="3612" y="7502"/>
                  </a:cubicBezTo>
                  <a:cubicBezTo>
                    <a:pt x="2655" y="7316"/>
                    <a:pt x="2099" y="6452"/>
                    <a:pt x="1914" y="5588"/>
                  </a:cubicBezTo>
                  <a:lnTo>
                    <a:pt x="1883" y="5465"/>
                  </a:lnTo>
                  <a:lnTo>
                    <a:pt x="10093" y="5465"/>
                  </a:lnTo>
                  <a:cubicBezTo>
                    <a:pt x="10105" y="5468"/>
                    <a:pt x="10116" y="5470"/>
                    <a:pt x="10127" y="5470"/>
                  </a:cubicBezTo>
                  <a:cubicBezTo>
                    <a:pt x="10297" y="5470"/>
                    <a:pt x="10297" y="5058"/>
                    <a:pt x="10127" y="5058"/>
                  </a:cubicBezTo>
                  <a:cubicBezTo>
                    <a:pt x="10116" y="5058"/>
                    <a:pt x="10105" y="5060"/>
                    <a:pt x="10093" y="5064"/>
                  </a:cubicBezTo>
                  <a:lnTo>
                    <a:pt x="1822" y="5064"/>
                  </a:lnTo>
                  <a:cubicBezTo>
                    <a:pt x="1791" y="4971"/>
                    <a:pt x="1791" y="4878"/>
                    <a:pt x="1822" y="4755"/>
                  </a:cubicBezTo>
                  <a:cubicBezTo>
                    <a:pt x="1853" y="4601"/>
                    <a:pt x="1976" y="4508"/>
                    <a:pt x="2099" y="4508"/>
                  </a:cubicBezTo>
                  <a:close/>
                  <a:moveTo>
                    <a:pt x="6914" y="6514"/>
                  </a:moveTo>
                  <a:cubicBezTo>
                    <a:pt x="7500" y="6514"/>
                    <a:pt x="7871" y="7039"/>
                    <a:pt x="8272" y="7409"/>
                  </a:cubicBezTo>
                  <a:cubicBezTo>
                    <a:pt x="8704" y="7779"/>
                    <a:pt x="9259" y="7995"/>
                    <a:pt x="9846" y="7995"/>
                  </a:cubicBezTo>
                  <a:cubicBezTo>
                    <a:pt x="10494" y="7965"/>
                    <a:pt x="11111" y="7687"/>
                    <a:pt x="11574" y="7224"/>
                  </a:cubicBezTo>
                  <a:lnTo>
                    <a:pt x="11636" y="7131"/>
                  </a:lnTo>
                  <a:lnTo>
                    <a:pt x="11574" y="7409"/>
                  </a:lnTo>
                  <a:cubicBezTo>
                    <a:pt x="11327" y="8181"/>
                    <a:pt x="10895" y="8921"/>
                    <a:pt x="10309" y="9508"/>
                  </a:cubicBezTo>
                  <a:cubicBezTo>
                    <a:pt x="9383" y="10403"/>
                    <a:pt x="8179" y="10896"/>
                    <a:pt x="6914" y="10896"/>
                  </a:cubicBezTo>
                  <a:cubicBezTo>
                    <a:pt x="6327" y="10896"/>
                    <a:pt x="5741" y="10773"/>
                    <a:pt x="5186" y="10557"/>
                  </a:cubicBezTo>
                  <a:cubicBezTo>
                    <a:pt x="3766" y="10032"/>
                    <a:pt x="2686" y="8859"/>
                    <a:pt x="2285" y="7409"/>
                  </a:cubicBezTo>
                  <a:cubicBezTo>
                    <a:pt x="2285" y="7409"/>
                    <a:pt x="2223" y="7224"/>
                    <a:pt x="2192" y="7131"/>
                  </a:cubicBezTo>
                  <a:lnTo>
                    <a:pt x="2192" y="7131"/>
                  </a:lnTo>
                  <a:lnTo>
                    <a:pt x="2254" y="7224"/>
                  </a:lnTo>
                  <a:cubicBezTo>
                    <a:pt x="2717" y="7687"/>
                    <a:pt x="3334" y="7995"/>
                    <a:pt x="4013" y="7995"/>
                  </a:cubicBezTo>
                  <a:cubicBezTo>
                    <a:pt x="4568" y="7995"/>
                    <a:pt x="5124" y="7779"/>
                    <a:pt x="5556" y="7409"/>
                  </a:cubicBezTo>
                  <a:cubicBezTo>
                    <a:pt x="5957" y="7070"/>
                    <a:pt x="6327" y="6514"/>
                    <a:pt x="6914" y="6514"/>
                  </a:cubicBezTo>
                  <a:close/>
                  <a:moveTo>
                    <a:pt x="7624" y="11236"/>
                  </a:moveTo>
                  <a:cubicBezTo>
                    <a:pt x="7469" y="11544"/>
                    <a:pt x="7222" y="11760"/>
                    <a:pt x="6914" y="11915"/>
                  </a:cubicBezTo>
                  <a:cubicBezTo>
                    <a:pt x="6605" y="11791"/>
                    <a:pt x="6327" y="11544"/>
                    <a:pt x="6173" y="11267"/>
                  </a:cubicBezTo>
                  <a:cubicBezTo>
                    <a:pt x="6266" y="11267"/>
                    <a:pt x="6760" y="11298"/>
                    <a:pt x="6914" y="11298"/>
                  </a:cubicBezTo>
                  <a:cubicBezTo>
                    <a:pt x="7161" y="11298"/>
                    <a:pt x="7377" y="11267"/>
                    <a:pt x="7624" y="11236"/>
                  </a:cubicBezTo>
                  <a:close/>
                  <a:moveTo>
                    <a:pt x="7901" y="11514"/>
                  </a:moveTo>
                  <a:lnTo>
                    <a:pt x="7901" y="13365"/>
                  </a:lnTo>
                  <a:lnTo>
                    <a:pt x="5865" y="13365"/>
                  </a:lnTo>
                  <a:lnTo>
                    <a:pt x="5895" y="11514"/>
                  </a:lnTo>
                  <a:cubicBezTo>
                    <a:pt x="6111" y="11884"/>
                    <a:pt x="6451" y="12162"/>
                    <a:pt x="6883" y="12285"/>
                  </a:cubicBezTo>
                  <a:lnTo>
                    <a:pt x="6945" y="12285"/>
                  </a:lnTo>
                  <a:cubicBezTo>
                    <a:pt x="7346" y="12162"/>
                    <a:pt x="7685" y="11884"/>
                    <a:pt x="7901" y="11514"/>
                  </a:cubicBezTo>
                  <a:close/>
                  <a:moveTo>
                    <a:pt x="5155" y="10989"/>
                  </a:moveTo>
                  <a:cubicBezTo>
                    <a:pt x="5247" y="11020"/>
                    <a:pt x="5371" y="11051"/>
                    <a:pt x="5494" y="11082"/>
                  </a:cubicBezTo>
                  <a:lnTo>
                    <a:pt x="5494" y="13396"/>
                  </a:lnTo>
                  <a:lnTo>
                    <a:pt x="4939" y="13396"/>
                  </a:lnTo>
                  <a:lnTo>
                    <a:pt x="4939" y="12625"/>
                  </a:lnTo>
                  <a:cubicBezTo>
                    <a:pt x="4939" y="12501"/>
                    <a:pt x="4846" y="12409"/>
                    <a:pt x="4754" y="12409"/>
                  </a:cubicBezTo>
                  <a:cubicBezTo>
                    <a:pt x="4630" y="12409"/>
                    <a:pt x="4538" y="12501"/>
                    <a:pt x="4538" y="12625"/>
                  </a:cubicBezTo>
                  <a:lnTo>
                    <a:pt x="4538" y="13396"/>
                  </a:lnTo>
                  <a:lnTo>
                    <a:pt x="4013" y="13396"/>
                  </a:lnTo>
                  <a:cubicBezTo>
                    <a:pt x="4105" y="12470"/>
                    <a:pt x="4507" y="11637"/>
                    <a:pt x="5155" y="10989"/>
                  </a:cubicBezTo>
                  <a:close/>
                  <a:moveTo>
                    <a:pt x="8673" y="10989"/>
                  </a:moveTo>
                  <a:cubicBezTo>
                    <a:pt x="9321" y="11637"/>
                    <a:pt x="9722" y="12470"/>
                    <a:pt x="9784" y="13396"/>
                  </a:cubicBezTo>
                  <a:lnTo>
                    <a:pt x="9259" y="13396"/>
                  </a:lnTo>
                  <a:lnTo>
                    <a:pt x="9259" y="12625"/>
                  </a:lnTo>
                  <a:cubicBezTo>
                    <a:pt x="9259" y="12501"/>
                    <a:pt x="9167" y="12409"/>
                    <a:pt x="9043" y="12409"/>
                  </a:cubicBezTo>
                  <a:cubicBezTo>
                    <a:pt x="8951" y="12409"/>
                    <a:pt x="8858" y="12501"/>
                    <a:pt x="8858" y="12625"/>
                  </a:cubicBezTo>
                  <a:lnTo>
                    <a:pt x="8858" y="13396"/>
                  </a:lnTo>
                  <a:lnTo>
                    <a:pt x="8334" y="13396"/>
                  </a:lnTo>
                  <a:lnTo>
                    <a:pt x="8334" y="11112"/>
                  </a:lnTo>
                  <a:cubicBezTo>
                    <a:pt x="8457" y="11082"/>
                    <a:pt x="8550" y="11020"/>
                    <a:pt x="8673" y="10989"/>
                  </a:cubicBezTo>
                  <a:close/>
                  <a:moveTo>
                    <a:pt x="6793" y="1"/>
                  </a:moveTo>
                  <a:cubicBezTo>
                    <a:pt x="5384" y="1"/>
                    <a:pt x="4013" y="523"/>
                    <a:pt x="2933" y="1453"/>
                  </a:cubicBezTo>
                  <a:cubicBezTo>
                    <a:pt x="2764" y="1598"/>
                    <a:pt x="2897" y="1818"/>
                    <a:pt x="3067" y="1818"/>
                  </a:cubicBezTo>
                  <a:cubicBezTo>
                    <a:pt x="3114" y="1818"/>
                    <a:pt x="3164" y="1801"/>
                    <a:pt x="3210" y="1761"/>
                  </a:cubicBezTo>
                  <a:cubicBezTo>
                    <a:pt x="4229" y="866"/>
                    <a:pt x="5525" y="373"/>
                    <a:pt x="6914" y="373"/>
                  </a:cubicBezTo>
                  <a:cubicBezTo>
                    <a:pt x="7716" y="373"/>
                    <a:pt x="8550" y="465"/>
                    <a:pt x="9352" y="589"/>
                  </a:cubicBezTo>
                  <a:cubicBezTo>
                    <a:pt x="9832" y="674"/>
                    <a:pt x="10236" y="741"/>
                    <a:pt x="10590" y="741"/>
                  </a:cubicBezTo>
                  <a:cubicBezTo>
                    <a:pt x="10873" y="741"/>
                    <a:pt x="11125" y="698"/>
                    <a:pt x="11358" y="589"/>
                  </a:cubicBezTo>
                  <a:cubicBezTo>
                    <a:pt x="11389" y="589"/>
                    <a:pt x="11451" y="589"/>
                    <a:pt x="11451" y="619"/>
                  </a:cubicBezTo>
                  <a:cubicBezTo>
                    <a:pt x="11605" y="866"/>
                    <a:pt x="11728" y="1329"/>
                    <a:pt x="11420" y="2008"/>
                  </a:cubicBezTo>
                  <a:cubicBezTo>
                    <a:pt x="11296" y="2255"/>
                    <a:pt x="11327" y="2502"/>
                    <a:pt x="11481" y="2718"/>
                  </a:cubicBezTo>
                  <a:cubicBezTo>
                    <a:pt x="11975" y="3397"/>
                    <a:pt x="12315" y="4169"/>
                    <a:pt x="12469" y="5002"/>
                  </a:cubicBezTo>
                  <a:lnTo>
                    <a:pt x="12407" y="4971"/>
                  </a:lnTo>
                  <a:lnTo>
                    <a:pt x="12407" y="4878"/>
                  </a:lnTo>
                  <a:cubicBezTo>
                    <a:pt x="12438" y="4693"/>
                    <a:pt x="12346" y="4508"/>
                    <a:pt x="12222" y="4354"/>
                  </a:cubicBezTo>
                  <a:cubicBezTo>
                    <a:pt x="12099" y="4230"/>
                    <a:pt x="11944" y="4138"/>
                    <a:pt x="11759" y="4138"/>
                  </a:cubicBezTo>
                  <a:cubicBezTo>
                    <a:pt x="11543" y="3520"/>
                    <a:pt x="11173" y="2965"/>
                    <a:pt x="10741" y="2471"/>
                  </a:cubicBezTo>
                  <a:cubicBezTo>
                    <a:pt x="10599" y="2329"/>
                    <a:pt x="10417" y="2254"/>
                    <a:pt x="10239" y="2254"/>
                  </a:cubicBezTo>
                  <a:cubicBezTo>
                    <a:pt x="10146" y="2254"/>
                    <a:pt x="10054" y="2274"/>
                    <a:pt x="9969" y="2317"/>
                  </a:cubicBezTo>
                  <a:cubicBezTo>
                    <a:pt x="9506" y="2533"/>
                    <a:pt x="9012" y="2625"/>
                    <a:pt x="8519" y="2625"/>
                  </a:cubicBezTo>
                  <a:cubicBezTo>
                    <a:pt x="7901" y="2595"/>
                    <a:pt x="7315" y="2533"/>
                    <a:pt x="6729" y="2379"/>
                  </a:cubicBezTo>
                  <a:cubicBezTo>
                    <a:pt x="6142" y="2255"/>
                    <a:pt x="5556" y="2163"/>
                    <a:pt x="5000" y="2132"/>
                  </a:cubicBezTo>
                  <a:cubicBezTo>
                    <a:pt x="4968" y="2131"/>
                    <a:pt x="4936" y="2130"/>
                    <a:pt x="4904" y="2130"/>
                  </a:cubicBezTo>
                  <a:cubicBezTo>
                    <a:pt x="4044" y="2130"/>
                    <a:pt x="3221" y="2527"/>
                    <a:pt x="2686" y="3212"/>
                  </a:cubicBezTo>
                  <a:cubicBezTo>
                    <a:pt x="2439" y="3490"/>
                    <a:pt x="2223" y="3798"/>
                    <a:pt x="2069" y="4107"/>
                  </a:cubicBezTo>
                  <a:cubicBezTo>
                    <a:pt x="1883" y="4138"/>
                    <a:pt x="1698" y="4199"/>
                    <a:pt x="1575" y="4354"/>
                  </a:cubicBezTo>
                  <a:cubicBezTo>
                    <a:pt x="1420" y="4508"/>
                    <a:pt x="1359" y="4724"/>
                    <a:pt x="1390" y="4971"/>
                  </a:cubicBezTo>
                  <a:lnTo>
                    <a:pt x="1328" y="4971"/>
                  </a:lnTo>
                  <a:cubicBezTo>
                    <a:pt x="1513" y="3983"/>
                    <a:pt x="1976" y="3058"/>
                    <a:pt x="2655" y="2317"/>
                  </a:cubicBezTo>
                  <a:cubicBezTo>
                    <a:pt x="2770" y="2156"/>
                    <a:pt x="2628" y="1961"/>
                    <a:pt x="2484" y="1961"/>
                  </a:cubicBezTo>
                  <a:cubicBezTo>
                    <a:pt x="2435" y="1961"/>
                    <a:pt x="2386" y="1984"/>
                    <a:pt x="2346" y="2039"/>
                  </a:cubicBezTo>
                  <a:cubicBezTo>
                    <a:pt x="1544" y="2934"/>
                    <a:pt x="1019" y="4076"/>
                    <a:pt x="865" y="5280"/>
                  </a:cubicBezTo>
                  <a:cubicBezTo>
                    <a:pt x="1" y="6175"/>
                    <a:pt x="618" y="7656"/>
                    <a:pt x="1853" y="7656"/>
                  </a:cubicBezTo>
                  <a:lnTo>
                    <a:pt x="1914" y="7656"/>
                  </a:lnTo>
                  <a:cubicBezTo>
                    <a:pt x="2161" y="8458"/>
                    <a:pt x="2624" y="9199"/>
                    <a:pt x="3241" y="9785"/>
                  </a:cubicBezTo>
                  <a:cubicBezTo>
                    <a:pt x="3673" y="10217"/>
                    <a:pt x="4198" y="10557"/>
                    <a:pt x="4754" y="10835"/>
                  </a:cubicBezTo>
                  <a:cubicBezTo>
                    <a:pt x="4044" y="11575"/>
                    <a:pt x="3643" y="12563"/>
                    <a:pt x="3612" y="13581"/>
                  </a:cubicBezTo>
                  <a:cubicBezTo>
                    <a:pt x="3612" y="13705"/>
                    <a:pt x="3704" y="13797"/>
                    <a:pt x="3828" y="13797"/>
                  </a:cubicBezTo>
                  <a:lnTo>
                    <a:pt x="10000" y="13797"/>
                  </a:lnTo>
                  <a:cubicBezTo>
                    <a:pt x="10093" y="13797"/>
                    <a:pt x="10185" y="13705"/>
                    <a:pt x="10185" y="13581"/>
                  </a:cubicBezTo>
                  <a:cubicBezTo>
                    <a:pt x="10185" y="12563"/>
                    <a:pt x="9784" y="11575"/>
                    <a:pt x="9074" y="10835"/>
                  </a:cubicBezTo>
                  <a:cubicBezTo>
                    <a:pt x="10432" y="10217"/>
                    <a:pt x="11451" y="9076"/>
                    <a:pt x="11913" y="7656"/>
                  </a:cubicBezTo>
                  <a:lnTo>
                    <a:pt x="11944" y="7656"/>
                  </a:lnTo>
                  <a:cubicBezTo>
                    <a:pt x="13210" y="7656"/>
                    <a:pt x="13827" y="6175"/>
                    <a:pt x="12932" y="5280"/>
                  </a:cubicBezTo>
                  <a:cubicBezTo>
                    <a:pt x="12808" y="4261"/>
                    <a:pt x="12407" y="3304"/>
                    <a:pt x="11821" y="2471"/>
                  </a:cubicBezTo>
                  <a:cubicBezTo>
                    <a:pt x="11759" y="2379"/>
                    <a:pt x="11759" y="2255"/>
                    <a:pt x="11790" y="2193"/>
                  </a:cubicBezTo>
                  <a:cubicBezTo>
                    <a:pt x="12222" y="1268"/>
                    <a:pt x="11975" y="681"/>
                    <a:pt x="11821" y="403"/>
                  </a:cubicBezTo>
                  <a:cubicBezTo>
                    <a:pt x="11734" y="252"/>
                    <a:pt x="11572" y="177"/>
                    <a:pt x="11409" y="177"/>
                  </a:cubicBezTo>
                  <a:cubicBezTo>
                    <a:pt x="11339" y="177"/>
                    <a:pt x="11268" y="190"/>
                    <a:pt x="11204" y="218"/>
                  </a:cubicBezTo>
                  <a:cubicBezTo>
                    <a:pt x="11021" y="296"/>
                    <a:pt x="10816" y="325"/>
                    <a:pt x="10580" y="325"/>
                  </a:cubicBezTo>
                  <a:cubicBezTo>
                    <a:pt x="10258" y="325"/>
                    <a:pt x="9877" y="272"/>
                    <a:pt x="9414" y="218"/>
                  </a:cubicBezTo>
                  <a:cubicBezTo>
                    <a:pt x="8580" y="64"/>
                    <a:pt x="7747" y="2"/>
                    <a:pt x="6914" y="2"/>
                  </a:cubicBezTo>
                  <a:cubicBezTo>
                    <a:pt x="6873" y="1"/>
                    <a:pt x="6833" y="1"/>
                    <a:pt x="67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500" name="Google Shape;13500;p25"/>
          <p:cNvGrpSpPr/>
          <p:nvPr/>
        </p:nvGrpSpPr>
        <p:grpSpPr>
          <a:xfrm>
            <a:off x="2526881" y="3418230"/>
            <a:ext cx="360325" cy="344500"/>
            <a:chOff x="4038813" y="2463956"/>
            <a:chExt cx="360325" cy="344500"/>
          </a:xfrm>
        </p:grpSpPr>
        <p:grpSp>
          <p:nvGrpSpPr>
            <p:cNvPr id="13501" name="Google Shape;13501;p25"/>
            <p:cNvGrpSpPr/>
            <p:nvPr/>
          </p:nvGrpSpPr>
          <p:grpSpPr>
            <a:xfrm>
              <a:off x="4038813" y="2575656"/>
              <a:ext cx="360325" cy="232800"/>
              <a:chOff x="4038813" y="2575656"/>
              <a:chExt cx="360325" cy="232800"/>
            </a:xfrm>
          </p:grpSpPr>
          <p:sp>
            <p:nvSpPr>
              <p:cNvPr id="13502" name="Google Shape;13502;p25"/>
              <p:cNvSpPr/>
              <p:nvPr/>
            </p:nvSpPr>
            <p:spPr>
              <a:xfrm>
                <a:off x="4087413" y="2682481"/>
                <a:ext cx="17775" cy="16625"/>
              </a:xfrm>
              <a:custGeom>
                <a:avLst/>
                <a:gdLst/>
                <a:ahLst/>
                <a:cxnLst/>
                <a:rect l="l" t="t" r="r" b="b"/>
                <a:pathLst>
                  <a:path w="711" h="665" extrusionOk="0">
                    <a:moveTo>
                      <a:pt x="479" y="1"/>
                    </a:moveTo>
                    <a:cubicBezTo>
                      <a:pt x="425" y="1"/>
                      <a:pt x="371" y="24"/>
                      <a:pt x="340" y="70"/>
                    </a:cubicBezTo>
                    <a:lnTo>
                      <a:pt x="63" y="317"/>
                    </a:lnTo>
                    <a:cubicBezTo>
                      <a:pt x="1" y="410"/>
                      <a:pt x="1" y="533"/>
                      <a:pt x="63" y="595"/>
                    </a:cubicBezTo>
                    <a:cubicBezTo>
                      <a:pt x="109" y="641"/>
                      <a:pt x="163" y="664"/>
                      <a:pt x="213" y="664"/>
                    </a:cubicBezTo>
                    <a:cubicBezTo>
                      <a:pt x="263" y="664"/>
                      <a:pt x="309" y="641"/>
                      <a:pt x="340" y="595"/>
                    </a:cubicBezTo>
                    <a:lnTo>
                      <a:pt x="618" y="348"/>
                    </a:lnTo>
                    <a:cubicBezTo>
                      <a:pt x="711" y="255"/>
                      <a:pt x="711" y="132"/>
                      <a:pt x="618" y="70"/>
                    </a:cubicBezTo>
                    <a:cubicBezTo>
                      <a:pt x="587" y="24"/>
                      <a:pt x="533" y="1"/>
                      <a:pt x="4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503" name="Google Shape;13503;p25"/>
              <p:cNvSpPr/>
              <p:nvPr/>
            </p:nvSpPr>
            <p:spPr>
              <a:xfrm>
                <a:off x="4161488" y="2755781"/>
                <a:ext cx="17775" cy="16800"/>
              </a:xfrm>
              <a:custGeom>
                <a:avLst/>
                <a:gdLst/>
                <a:ahLst/>
                <a:cxnLst/>
                <a:rect l="l" t="t" r="r" b="b"/>
                <a:pathLst>
                  <a:path w="711" h="672" extrusionOk="0">
                    <a:moveTo>
                      <a:pt x="479" y="1"/>
                    </a:moveTo>
                    <a:cubicBezTo>
                      <a:pt x="425" y="1"/>
                      <a:pt x="371" y="24"/>
                      <a:pt x="340" y="70"/>
                    </a:cubicBezTo>
                    <a:lnTo>
                      <a:pt x="62" y="348"/>
                    </a:lnTo>
                    <a:cubicBezTo>
                      <a:pt x="1" y="410"/>
                      <a:pt x="1" y="533"/>
                      <a:pt x="62" y="626"/>
                    </a:cubicBezTo>
                    <a:cubicBezTo>
                      <a:pt x="109" y="657"/>
                      <a:pt x="163" y="672"/>
                      <a:pt x="213" y="672"/>
                    </a:cubicBezTo>
                    <a:cubicBezTo>
                      <a:pt x="263" y="672"/>
                      <a:pt x="309" y="657"/>
                      <a:pt x="340" y="626"/>
                    </a:cubicBezTo>
                    <a:lnTo>
                      <a:pt x="618" y="348"/>
                    </a:lnTo>
                    <a:cubicBezTo>
                      <a:pt x="710" y="286"/>
                      <a:pt x="710" y="163"/>
                      <a:pt x="618" y="70"/>
                    </a:cubicBezTo>
                    <a:cubicBezTo>
                      <a:pt x="587" y="24"/>
                      <a:pt x="533" y="1"/>
                      <a:pt x="4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504" name="Google Shape;13504;p25"/>
              <p:cNvSpPr/>
              <p:nvPr/>
            </p:nvSpPr>
            <p:spPr>
              <a:xfrm>
                <a:off x="4115213" y="2715856"/>
                <a:ext cx="29625" cy="28700"/>
              </a:xfrm>
              <a:custGeom>
                <a:avLst/>
                <a:gdLst/>
                <a:ahLst/>
                <a:cxnLst/>
                <a:rect l="l" t="t" r="r" b="b"/>
                <a:pathLst>
                  <a:path w="1185" h="1148" extrusionOk="0">
                    <a:moveTo>
                      <a:pt x="247" y="1"/>
                    </a:moveTo>
                    <a:cubicBezTo>
                      <a:pt x="123" y="1"/>
                      <a:pt x="31" y="93"/>
                      <a:pt x="31" y="186"/>
                    </a:cubicBezTo>
                    <a:cubicBezTo>
                      <a:pt x="1" y="723"/>
                      <a:pt x="403" y="1144"/>
                      <a:pt x="932" y="1144"/>
                    </a:cubicBezTo>
                    <a:cubicBezTo>
                      <a:pt x="950" y="1144"/>
                      <a:pt x="969" y="1144"/>
                      <a:pt x="987" y="1142"/>
                    </a:cubicBezTo>
                    <a:cubicBezTo>
                      <a:pt x="999" y="1146"/>
                      <a:pt x="1011" y="1148"/>
                      <a:pt x="1021" y="1148"/>
                    </a:cubicBezTo>
                    <a:cubicBezTo>
                      <a:pt x="1184" y="1148"/>
                      <a:pt x="1166" y="761"/>
                      <a:pt x="1006" y="761"/>
                    </a:cubicBezTo>
                    <a:cubicBezTo>
                      <a:pt x="991" y="761"/>
                      <a:pt x="974" y="765"/>
                      <a:pt x="957" y="772"/>
                    </a:cubicBezTo>
                    <a:cubicBezTo>
                      <a:pt x="648" y="772"/>
                      <a:pt x="432" y="525"/>
                      <a:pt x="432" y="248"/>
                    </a:cubicBezTo>
                    <a:cubicBezTo>
                      <a:pt x="432" y="124"/>
                      <a:pt x="370" y="31"/>
                      <a:pt x="247" y="31"/>
                    </a:cubicBezTo>
                    <a:lnTo>
                      <a:pt x="247"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505" name="Google Shape;13505;p25"/>
              <p:cNvSpPr/>
              <p:nvPr/>
            </p:nvSpPr>
            <p:spPr>
              <a:xfrm>
                <a:off x="4038813" y="2575656"/>
                <a:ext cx="360325" cy="232800"/>
              </a:xfrm>
              <a:custGeom>
                <a:avLst/>
                <a:gdLst/>
                <a:ahLst/>
                <a:cxnLst/>
                <a:rect l="l" t="t" r="r" b="b"/>
                <a:pathLst>
                  <a:path w="14413" h="9312" extrusionOk="0">
                    <a:moveTo>
                      <a:pt x="12253" y="1458"/>
                    </a:moveTo>
                    <a:cubicBezTo>
                      <a:pt x="12353" y="1458"/>
                      <a:pt x="12453" y="1504"/>
                      <a:pt x="12530" y="1597"/>
                    </a:cubicBezTo>
                    <a:lnTo>
                      <a:pt x="13796" y="2862"/>
                    </a:lnTo>
                    <a:cubicBezTo>
                      <a:pt x="13981" y="3016"/>
                      <a:pt x="13981" y="3263"/>
                      <a:pt x="13796" y="3417"/>
                    </a:cubicBezTo>
                    <a:lnTo>
                      <a:pt x="12530" y="4683"/>
                    </a:lnTo>
                    <a:lnTo>
                      <a:pt x="10710" y="2862"/>
                    </a:lnTo>
                    <a:lnTo>
                      <a:pt x="11975" y="1597"/>
                    </a:lnTo>
                    <a:cubicBezTo>
                      <a:pt x="12052" y="1504"/>
                      <a:pt x="12152" y="1458"/>
                      <a:pt x="12253" y="1458"/>
                    </a:cubicBezTo>
                    <a:close/>
                    <a:moveTo>
                      <a:pt x="2021" y="1"/>
                    </a:moveTo>
                    <a:cubicBezTo>
                      <a:pt x="1975" y="1"/>
                      <a:pt x="1927" y="17"/>
                      <a:pt x="1883" y="54"/>
                    </a:cubicBezTo>
                    <a:cubicBezTo>
                      <a:pt x="1" y="2276"/>
                      <a:pt x="155" y="5578"/>
                      <a:pt x="2161" y="7645"/>
                    </a:cubicBezTo>
                    <a:cubicBezTo>
                      <a:pt x="3241" y="8726"/>
                      <a:pt x="4661" y="9312"/>
                      <a:pt x="6142" y="9312"/>
                    </a:cubicBezTo>
                    <a:cubicBezTo>
                      <a:pt x="7623" y="9312"/>
                      <a:pt x="9074" y="8726"/>
                      <a:pt x="10123" y="7645"/>
                    </a:cubicBezTo>
                    <a:lnTo>
                      <a:pt x="14104" y="3664"/>
                    </a:lnTo>
                    <a:cubicBezTo>
                      <a:pt x="14413" y="3356"/>
                      <a:pt x="14413" y="2862"/>
                      <a:pt x="14104" y="2553"/>
                    </a:cubicBezTo>
                    <a:lnTo>
                      <a:pt x="12839" y="1288"/>
                    </a:lnTo>
                    <a:cubicBezTo>
                      <a:pt x="12669" y="1134"/>
                      <a:pt x="12461" y="1057"/>
                      <a:pt x="12257" y="1057"/>
                    </a:cubicBezTo>
                    <a:cubicBezTo>
                      <a:pt x="12052" y="1057"/>
                      <a:pt x="11851" y="1134"/>
                      <a:pt x="11697" y="1288"/>
                    </a:cubicBezTo>
                    <a:lnTo>
                      <a:pt x="8025" y="4930"/>
                    </a:lnTo>
                    <a:cubicBezTo>
                      <a:pt x="7963" y="5022"/>
                      <a:pt x="7963" y="5146"/>
                      <a:pt x="8025" y="5207"/>
                    </a:cubicBezTo>
                    <a:cubicBezTo>
                      <a:pt x="8071" y="5254"/>
                      <a:pt x="8125" y="5277"/>
                      <a:pt x="8179" y="5277"/>
                    </a:cubicBezTo>
                    <a:cubicBezTo>
                      <a:pt x="8233" y="5277"/>
                      <a:pt x="8287" y="5254"/>
                      <a:pt x="8333" y="5207"/>
                    </a:cubicBezTo>
                    <a:lnTo>
                      <a:pt x="10401" y="3140"/>
                    </a:lnTo>
                    <a:lnTo>
                      <a:pt x="12253" y="4961"/>
                    </a:lnTo>
                    <a:lnTo>
                      <a:pt x="9815" y="7368"/>
                    </a:lnTo>
                    <a:cubicBezTo>
                      <a:pt x="8858" y="8355"/>
                      <a:pt x="7531" y="8911"/>
                      <a:pt x="6142" y="8911"/>
                    </a:cubicBezTo>
                    <a:cubicBezTo>
                      <a:pt x="4753" y="8911"/>
                      <a:pt x="3426" y="8355"/>
                      <a:pt x="2469" y="7368"/>
                    </a:cubicBezTo>
                    <a:cubicBezTo>
                      <a:pt x="587" y="5423"/>
                      <a:pt x="463" y="2368"/>
                      <a:pt x="2192" y="300"/>
                    </a:cubicBezTo>
                    <a:cubicBezTo>
                      <a:pt x="2286" y="160"/>
                      <a:pt x="2165" y="1"/>
                      <a:pt x="202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sp>
          <p:nvSpPr>
            <p:cNvPr id="13506" name="Google Shape;13506;p25"/>
            <p:cNvSpPr/>
            <p:nvPr/>
          </p:nvSpPr>
          <p:spPr>
            <a:xfrm>
              <a:off x="4098213" y="2463956"/>
              <a:ext cx="162050" cy="269675"/>
            </a:xfrm>
            <a:custGeom>
              <a:avLst/>
              <a:gdLst/>
              <a:ahLst/>
              <a:cxnLst/>
              <a:rect l="l" t="t" r="r" b="b"/>
              <a:pathLst>
                <a:path w="6482" h="10787" extrusionOk="0">
                  <a:moveTo>
                    <a:pt x="4352" y="394"/>
                  </a:moveTo>
                  <a:cubicBezTo>
                    <a:pt x="4453" y="394"/>
                    <a:pt x="4553" y="432"/>
                    <a:pt x="4630" y="510"/>
                  </a:cubicBezTo>
                  <a:lnTo>
                    <a:pt x="5895" y="1775"/>
                  </a:lnTo>
                  <a:cubicBezTo>
                    <a:pt x="6050" y="1929"/>
                    <a:pt x="6050" y="2176"/>
                    <a:pt x="5895" y="2330"/>
                  </a:cubicBezTo>
                  <a:lnTo>
                    <a:pt x="4630" y="3596"/>
                  </a:lnTo>
                  <a:lnTo>
                    <a:pt x="2809" y="1775"/>
                  </a:lnTo>
                  <a:lnTo>
                    <a:pt x="4075" y="510"/>
                  </a:lnTo>
                  <a:cubicBezTo>
                    <a:pt x="4152" y="432"/>
                    <a:pt x="4252" y="394"/>
                    <a:pt x="4352" y="394"/>
                  </a:cubicBezTo>
                  <a:close/>
                  <a:moveTo>
                    <a:pt x="4352" y="0"/>
                  </a:moveTo>
                  <a:cubicBezTo>
                    <a:pt x="4152" y="0"/>
                    <a:pt x="3951" y="77"/>
                    <a:pt x="3797" y="232"/>
                  </a:cubicBezTo>
                  <a:lnTo>
                    <a:pt x="93" y="3935"/>
                  </a:lnTo>
                  <a:cubicBezTo>
                    <a:pt x="1" y="3997"/>
                    <a:pt x="1" y="4120"/>
                    <a:pt x="93" y="4213"/>
                  </a:cubicBezTo>
                  <a:cubicBezTo>
                    <a:pt x="140" y="4244"/>
                    <a:pt x="194" y="4259"/>
                    <a:pt x="244" y="4259"/>
                  </a:cubicBezTo>
                  <a:cubicBezTo>
                    <a:pt x="294" y="4259"/>
                    <a:pt x="340" y="4244"/>
                    <a:pt x="371" y="4213"/>
                  </a:cubicBezTo>
                  <a:lnTo>
                    <a:pt x="2532" y="2053"/>
                  </a:lnTo>
                  <a:lnTo>
                    <a:pt x="4352" y="3904"/>
                  </a:lnTo>
                  <a:lnTo>
                    <a:pt x="1945" y="6281"/>
                  </a:lnTo>
                  <a:cubicBezTo>
                    <a:pt x="279" y="7916"/>
                    <a:pt x="1421" y="10786"/>
                    <a:pt x="3797" y="10786"/>
                  </a:cubicBezTo>
                  <a:cubicBezTo>
                    <a:pt x="4352" y="10786"/>
                    <a:pt x="4908" y="10601"/>
                    <a:pt x="5340" y="10262"/>
                  </a:cubicBezTo>
                  <a:cubicBezTo>
                    <a:pt x="5433" y="10200"/>
                    <a:pt x="5463" y="10077"/>
                    <a:pt x="5402" y="9984"/>
                  </a:cubicBezTo>
                  <a:cubicBezTo>
                    <a:pt x="5351" y="9933"/>
                    <a:pt x="5290" y="9910"/>
                    <a:pt x="5236" y="9910"/>
                  </a:cubicBezTo>
                  <a:cubicBezTo>
                    <a:pt x="5192" y="9910"/>
                    <a:pt x="5152" y="9925"/>
                    <a:pt x="5124" y="9953"/>
                  </a:cubicBezTo>
                  <a:cubicBezTo>
                    <a:pt x="4673" y="10293"/>
                    <a:pt x="4205" y="10439"/>
                    <a:pt x="3763" y="10439"/>
                  </a:cubicBezTo>
                  <a:cubicBezTo>
                    <a:pt x="1996" y="10439"/>
                    <a:pt x="625" y="8119"/>
                    <a:pt x="2254" y="6589"/>
                  </a:cubicBezTo>
                  <a:lnTo>
                    <a:pt x="6173" y="2639"/>
                  </a:lnTo>
                  <a:cubicBezTo>
                    <a:pt x="6482" y="2299"/>
                    <a:pt x="6482" y="1806"/>
                    <a:pt x="6173" y="1497"/>
                  </a:cubicBezTo>
                  <a:lnTo>
                    <a:pt x="4908" y="232"/>
                  </a:lnTo>
                  <a:cubicBezTo>
                    <a:pt x="4754" y="77"/>
                    <a:pt x="4553" y="0"/>
                    <a:pt x="43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507" name="Google Shape;13507;p25"/>
          <p:cNvGrpSpPr/>
          <p:nvPr/>
        </p:nvGrpSpPr>
        <p:grpSpPr>
          <a:xfrm>
            <a:off x="1858938" y="3417642"/>
            <a:ext cx="203700" cy="345675"/>
            <a:chOff x="7861838" y="4141656"/>
            <a:chExt cx="203700" cy="345675"/>
          </a:xfrm>
        </p:grpSpPr>
        <p:sp>
          <p:nvSpPr>
            <p:cNvPr id="13508" name="Google Shape;13508;p25"/>
            <p:cNvSpPr/>
            <p:nvPr/>
          </p:nvSpPr>
          <p:spPr>
            <a:xfrm>
              <a:off x="7915063" y="4445656"/>
              <a:ext cx="10050" cy="17775"/>
            </a:xfrm>
            <a:custGeom>
              <a:avLst/>
              <a:gdLst/>
              <a:ahLst/>
              <a:cxnLst/>
              <a:rect l="l" t="t" r="r" b="b"/>
              <a:pathLst>
                <a:path w="402" h="711" extrusionOk="0">
                  <a:moveTo>
                    <a:pt x="186" y="0"/>
                  </a:moveTo>
                  <a:cubicBezTo>
                    <a:pt x="93" y="0"/>
                    <a:pt x="1" y="93"/>
                    <a:pt x="1" y="186"/>
                  </a:cubicBezTo>
                  <a:lnTo>
                    <a:pt x="1" y="525"/>
                  </a:lnTo>
                  <a:cubicBezTo>
                    <a:pt x="1" y="618"/>
                    <a:pt x="93" y="710"/>
                    <a:pt x="186" y="710"/>
                  </a:cubicBezTo>
                  <a:cubicBezTo>
                    <a:pt x="309" y="710"/>
                    <a:pt x="402" y="618"/>
                    <a:pt x="402" y="525"/>
                  </a:cubicBezTo>
                  <a:lnTo>
                    <a:pt x="402" y="186"/>
                  </a:lnTo>
                  <a:cubicBezTo>
                    <a:pt x="402" y="93"/>
                    <a:pt x="309" y="0"/>
                    <a:pt x="1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509" name="Google Shape;13509;p25"/>
            <p:cNvSpPr/>
            <p:nvPr/>
          </p:nvSpPr>
          <p:spPr>
            <a:xfrm>
              <a:off x="8002238" y="4445656"/>
              <a:ext cx="10825" cy="17775"/>
            </a:xfrm>
            <a:custGeom>
              <a:avLst/>
              <a:gdLst/>
              <a:ahLst/>
              <a:cxnLst/>
              <a:rect l="l" t="t" r="r" b="b"/>
              <a:pathLst>
                <a:path w="433" h="711" extrusionOk="0">
                  <a:moveTo>
                    <a:pt x="217" y="0"/>
                  </a:moveTo>
                  <a:cubicBezTo>
                    <a:pt x="94" y="0"/>
                    <a:pt x="32" y="93"/>
                    <a:pt x="32" y="186"/>
                  </a:cubicBezTo>
                  <a:lnTo>
                    <a:pt x="32" y="525"/>
                  </a:lnTo>
                  <a:cubicBezTo>
                    <a:pt x="1" y="618"/>
                    <a:pt x="94" y="710"/>
                    <a:pt x="217" y="710"/>
                  </a:cubicBezTo>
                  <a:cubicBezTo>
                    <a:pt x="340" y="710"/>
                    <a:pt x="433" y="618"/>
                    <a:pt x="433" y="525"/>
                  </a:cubicBezTo>
                  <a:lnTo>
                    <a:pt x="433" y="186"/>
                  </a:lnTo>
                  <a:cubicBezTo>
                    <a:pt x="433" y="93"/>
                    <a:pt x="340" y="0"/>
                    <a:pt x="2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510" name="Google Shape;13510;p25"/>
            <p:cNvSpPr/>
            <p:nvPr/>
          </p:nvSpPr>
          <p:spPr>
            <a:xfrm>
              <a:off x="7945563" y="4452956"/>
              <a:ext cx="36250" cy="15100"/>
            </a:xfrm>
            <a:custGeom>
              <a:avLst/>
              <a:gdLst/>
              <a:ahLst/>
              <a:cxnLst/>
              <a:rect l="l" t="t" r="r" b="b"/>
              <a:pathLst>
                <a:path w="1450" h="604" extrusionOk="0">
                  <a:moveTo>
                    <a:pt x="291" y="1"/>
                  </a:moveTo>
                  <a:cubicBezTo>
                    <a:pt x="136" y="1"/>
                    <a:pt x="1" y="196"/>
                    <a:pt x="138" y="356"/>
                  </a:cubicBezTo>
                  <a:cubicBezTo>
                    <a:pt x="293" y="511"/>
                    <a:pt x="509" y="603"/>
                    <a:pt x="725" y="603"/>
                  </a:cubicBezTo>
                  <a:cubicBezTo>
                    <a:pt x="941" y="603"/>
                    <a:pt x="1157" y="511"/>
                    <a:pt x="1311" y="356"/>
                  </a:cubicBezTo>
                  <a:cubicBezTo>
                    <a:pt x="1449" y="196"/>
                    <a:pt x="1313" y="1"/>
                    <a:pt x="1158" y="1"/>
                  </a:cubicBezTo>
                  <a:cubicBezTo>
                    <a:pt x="1105" y="1"/>
                    <a:pt x="1050" y="24"/>
                    <a:pt x="1003" y="79"/>
                  </a:cubicBezTo>
                  <a:cubicBezTo>
                    <a:pt x="925" y="156"/>
                    <a:pt x="825" y="194"/>
                    <a:pt x="725" y="194"/>
                  </a:cubicBezTo>
                  <a:cubicBezTo>
                    <a:pt x="625" y="194"/>
                    <a:pt x="524" y="156"/>
                    <a:pt x="447" y="79"/>
                  </a:cubicBezTo>
                  <a:cubicBezTo>
                    <a:pt x="400" y="24"/>
                    <a:pt x="344" y="1"/>
                    <a:pt x="2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511" name="Google Shape;13511;p25"/>
            <p:cNvSpPr/>
            <p:nvPr/>
          </p:nvSpPr>
          <p:spPr>
            <a:xfrm>
              <a:off x="7861838" y="4141656"/>
              <a:ext cx="203700" cy="345675"/>
            </a:xfrm>
            <a:custGeom>
              <a:avLst/>
              <a:gdLst/>
              <a:ahLst/>
              <a:cxnLst/>
              <a:rect l="l" t="t" r="r" b="b"/>
              <a:pathLst>
                <a:path w="8148" h="13827" extrusionOk="0">
                  <a:moveTo>
                    <a:pt x="5733" y="430"/>
                  </a:moveTo>
                  <a:cubicBezTo>
                    <a:pt x="6792" y="430"/>
                    <a:pt x="6792" y="2072"/>
                    <a:pt x="5733" y="2072"/>
                  </a:cubicBezTo>
                  <a:cubicBezTo>
                    <a:pt x="5705" y="2072"/>
                    <a:pt x="5677" y="2071"/>
                    <a:pt x="5648" y="2069"/>
                  </a:cubicBezTo>
                  <a:lnTo>
                    <a:pt x="2531" y="2069"/>
                  </a:lnTo>
                  <a:cubicBezTo>
                    <a:pt x="2068" y="2069"/>
                    <a:pt x="1697" y="1698"/>
                    <a:pt x="1697" y="1235"/>
                  </a:cubicBezTo>
                  <a:cubicBezTo>
                    <a:pt x="1697" y="803"/>
                    <a:pt x="2068" y="433"/>
                    <a:pt x="2531" y="433"/>
                  </a:cubicBezTo>
                  <a:lnTo>
                    <a:pt x="5648" y="433"/>
                  </a:lnTo>
                  <a:cubicBezTo>
                    <a:pt x="5677" y="431"/>
                    <a:pt x="5705" y="430"/>
                    <a:pt x="5733" y="430"/>
                  </a:cubicBezTo>
                  <a:close/>
                  <a:moveTo>
                    <a:pt x="2500" y="1"/>
                  </a:moveTo>
                  <a:cubicBezTo>
                    <a:pt x="957" y="1"/>
                    <a:pt x="772" y="2223"/>
                    <a:pt x="2284" y="2470"/>
                  </a:cubicBezTo>
                  <a:lnTo>
                    <a:pt x="2284" y="10988"/>
                  </a:lnTo>
                  <a:cubicBezTo>
                    <a:pt x="1975" y="11142"/>
                    <a:pt x="1667" y="11358"/>
                    <a:pt x="1420" y="11605"/>
                  </a:cubicBezTo>
                  <a:cubicBezTo>
                    <a:pt x="1251" y="11725"/>
                    <a:pt x="1383" y="11940"/>
                    <a:pt x="1538" y="11940"/>
                  </a:cubicBezTo>
                  <a:cubicBezTo>
                    <a:pt x="1581" y="11940"/>
                    <a:pt x="1626" y="11923"/>
                    <a:pt x="1667" y="11883"/>
                  </a:cubicBezTo>
                  <a:cubicBezTo>
                    <a:pt x="1944" y="11667"/>
                    <a:pt x="2222" y="11451"/>
                    <a:pt x="2531" y="11296"/>
                  </a:cubicBezTo>
                  <a:lnTo>
                    <a:pt x="5555" y="11296"/>
                  </a:lnTo>
                  <a:cubicBezTo>
                    <a:pt x="6358" y="11728"/>
                    <a:pt x="7006" y="12376"/>
                    <a:pt x="7499" y="13117"/>
                  </a:cubicBezTo>
                  <a:cubicBezTo>
                    <a:pt x="7592" y="13241"/>
                    <a:pt x="7499" y="13426"/>
                    <a:pt x="7345" y="13426"/>
                  </a:cubicBezTo>
                  <a:lnTo>
                    <a:pt x="772" y="13426"/>
                  </a:lnTo>
                  <a:cubicBezTo>
                    <a:pt x="617" y="13426"/>
                    <a:pt x="525" y="13241"/>
                    <a:pt x="617" y="13117"/>
                  </a:cubicBezTo>
                  <a:cubicBezTo>
                    <a:pt x="772" y="12870"/>
                    <a:pt x="957" y="12654"/>
                    <a:pt x="1173" y="12438"/>
                  </a:cubicBezTo>
                  <a:cubicBezTo>
                    <a:pt x="1289" y="12275"/>
                    <a:pt x="1160" y="12095"/>
                    <a:pt x="1010" y="12095"/>
                  </a:cubicBezTo>
                  <a:cubicBezTo>
                    <a:pt x="961" y="12095"/>
                    <a:pt x="910" y="12115"/>
                    <a:pt x="864" y="12160"/>
                  </a:cubicBezTo>
                  <a:cubicBezTo>
                    <a:pt x="648" y="12407"/>
                    <a:pt x="463" y="12623"/>
                    <a:pt x="278" y="12901"/>
                  </a:cubicBezTo>
                  <a:cubicBezTo>
                    <a:pt x="0" y="13302"/>
                    <a:pt x="309" y="13827"/>
                    <a:pt x="772" y="13827"/>
                  </a:cubicBezTo>
                  <a:lnTo>
                    <a:pt x="7407" y="13827"/>
                  </a:lnTo>
                  <a:cubicBezTo>
                    <a:pt x="7870" y="13827"/>
                    <a:pt x="8148" y="13302"/>
                    <a:pt x="7870" y="12901"/>
                  </a:cubicBezTo>
                  <a:cubicBezTo>
                    <a:pt x="7345" y="12099"/>
                    <a:pt x="6666" y="11451"/>
                    <a:pt x="5833" y="10988"/>
                  </a:cubicBezTo>
                  <a:lnTo>
                    <a:pt x="5833" y="4507"/>
                  </a:lnTo>
                  <a:cubicBezTo>
                    <a:pt x="5833" y="4383"/>
                    <a:pt x="5740" y="4291"/>
                    <a:pt x="5648" y="4291"/>
                  </a:cubicBezTo>
                  <a:cubicBezTo>
                    <a:pt x="5524" y="4291"/>
                    <a:pt x="5432" y="4383"/>
                    <a:pt x="5432" y="4507"/>
                  </a:cubicBezTo>
                  <a:lnTo>
                    <a:pt x="5432" y="10895"/>
                  </a:lnTo>
                  <a:lnTo>
                    <a:pt x="2747" y="10895"/>
                  </a:lnTo>
                  <a:lnTo>
                    <a:pt x="2747" y="10278"/>
                  </a:lnTo>
                  <a:lnTo>
                    <a:pt x="3518" y="10278"/>
                  </a:lnTo>
                  <a:cubicBezTo>
                    <a:pt x="3611" y="10278"/>
                    <a:pt x="3703" y="10185"/>
                    <a:pt x="3703" y="10093"/>
                  </a:cubicBezTo>
                  <a:cubicBezTo>
                    <a:pt x="3703" y="9969"/>
                    <a:pt x="3611" y="9877"/>
                    <a:pt x="3518" y="9877"/>
                  </a:cubicBezTo>
                  <a:lnTo>
                    <a:pt x="2747" y="9877"/>
                  </a:lnTo>
                  <a:lnTo>
                    <a:pt x="2747" y="9506"/>
                  </a:lnTo>
                  <a:lnTo>
                    <a:pt x="3518" y="9506"/>
                  </a:lnTo>
                  <a:cubicBezTo>
                    <a:pt x="3703" y="9475"/>
                    <a:pt x="3703" y="9198"/>
                    <a:pt x="3518" y="9136"/>
                  </a:cubicBezTo>
                  <a:lnTo>
                    <a:pt x="2747" y="9136"/>
                  </a:lnTo>
                  <a:lnTo>
                    <a:pt x="2747" y="8766"/>
                  </a:lnTo>
                  <a:lnTo>
                    <a:pt x="3518" y="8766"/>
                  </a:lnTo>
                  <a:cubicBezTo>
                    <a:pt x="3611" y="8766"/>
                    <a:pt x="3703" y="8673"/>
                    <a:pt x="3703" y="8580"/>
                  </a:cubicBezTo>
                  <a:cubicBezTo>
                    <a:pt x="3703" y="8457"/>
                    <a:pt x="3611" y="8364"/>
                    <a:pt x="3518" y="8364"/>
                  </a:cubicBezTo>
                  <a:lnTo>
                    <a:pt x="2747" y="8364"/>
                  </a:lnTo>
                  <a:lnTo>
                    <a:pt x="2747" y="8025"/>
                  </a:lnTo>
                  <a:lnTo>
                    <a:pt x="3518" y="8025"/>
                  </a:lnTo>
                  <a:cubicBezTo>
                    <a:pt x="3611" y="8025"/>
                    <a:pt x="3703" y="7932"/>
                    <a:pt x="3703" y="7809"/>
                  </a:cubicBezTo>
                  <a:cubicBezTo>
                    <a:pt x="3703" y="7685"/>
                    <a:pt x="3611" y="7624"/>
                    <a:pt x="3518" y="7624"/>
                  </a:cubicBezTo>
                  <a:lnTo>
                    <a:pt x="2747" y="7624"/>
                  </a:lnTo>
                  <a:lnTo>
                    <a:pt x="2747" y="7253"/>
                  </a:lnTo>
                  <a:lnTo>
                    <a:pt x="3827" y="7253"/>
                  </a:lnTo>
                  <a:cubicBezTo>
                    <a:pt x="3950" y="7253"/>
                    <a:pt x="4043" y="7161"/>
                    <a:pt x="4043" y="7037"/>
                  </a:cubicBezTo>
                  <a:cubicBezTo>
                    <a:pt x="4043" y="6945"/>
                    <a:pt x="3950" y="6852"/>
                    <a:pt x="3827" y="6852"/>
                  </a:cubicBezTo>
                  <a:lnTo>
                    <a:pt x="2747" y="6852"/>
                  </a:lnTo>
                  <a:lnTo>
                    <a:pt x="2747" y="6482"/>
                  </a:lnTo>
                  <a:lnTo>
                    <a:pt x="3518" y="6482"/>
                  </a:lnTo>
                  <a:cubicBezTo>
                    <a:pt x="3611" y="6482"/>
                    <a:pt x="3703" y="6389"/>
                    <a:pt x="3703" y="6297"/>
                  </a:cubicBezTo>
                  <a:cubicBezTo>
                    <a:pt x="3703" y="6173"/>
                    <a:pt x="3611" y="6081"/>
                    <a:pt x="3518" y="6081"/>
                  </a:cubicBezTo>
                  <a:lnTo>
                    <a:pt x="2747" y="6081"/>
                  </a:lnTo>
                  <a:lnTo>
                    <a:pt x="2747" y="5741"/>
                  </a:lnTo>
                  <a:lnTo>
                    <a:pt x="3518" y="5741"/>
                  </a:lnTo>
                  <a:cubicBezTo>
                    <a:pt x="3611" y="5741"/>
                    <a:pt x="3703" y="5649"/>
                    <a:pt x="3703" y="5525"/>
                  </a:cubicBezTo>
                  <a:cubicBezTo>
                    <a:pt x="3703" y="5402"/>
                    <a:pt x="3611" y="5309"/>
                    <a:pt x="3518" y="5309"/>
                  </a:cubicBezTo>
                  <a:lnTo>
                    <a:pt x="2747" y="5309"/>
                  </a:lnTo>
                  <a:lnTo>
                    <a:pt x="2747" y="4970"/>
                  </a:lnTo>
                  <a:lnTo>
                    <a:pt x="3518" y="4970"/>
                  </a:lnTo>
                  <a:cubicBezTo>
                    <a:pt x="3611" y="4970"/>
                    <a:pt x="3703" y="4877"/>
                    <a:pt x="3703" y="4754"/>
                  </a:cubicBezTo>
                  <a:cubicBezTo>
                    <a:pt x="3703" y="4646"/>
                    <a:pt x="3610" y="4562"/>
                    <a:pt x="3525" y="4562"/>
                  </a:cubicBezTo>
                  <a:cubicBezTo>
                    <a:pt x="3512" y="4562"/>
                    <a:pt x="3500" y="4564"/>
                    <a:pt x="3487" y="4568"/>
                  </a:cubicBezTo>
                  <a:lnTo>
                    <a:pt x="2716" y="4568"/>
                  </a:lnTo>
                  <a:lnTo>
                    <a:pt x="2716" y="4198"/>
                  </a:lnTo>
                  <a:lnTo>
                    <a:pt x="3487" y="4198"/>
                  </a:lnTo>
                  <a:cubicBezTo>
                    <a:pt x="3673" y="4136"/>
                    <a:pt x="3673" y="3859"/>
                    <a:pt x="3487" y="3797"/>
                  </a:cubicBezTo>
                  <a:lnTo>
                    <a:pt x="2716" y="3797"/>
                  </a:lnTo>
                  <a:lnTo>
                    <a:pt x="2716" y="3427"/>
                  </a:lnTo>
                  <a:lnTo>
                    <a:pt x="3796" y="3427"/>
                  </a:lnTo>
                  <a:cubicBezTo>
                    <a:pt x="3920" y="3427"/>
                    <a:pt x="4012" y="3365"/>
                    <a:pt x="4012" y="3241"/>
                  </a:cubicBezTo>
                  <a:cubicBezTo>
                    <a:pt x="4012" y="3118"/>
                    <a:pt x="3920" y="3025"/>
                    <a:pt x="3796" y="3025"/>
                  </a:cubicBezTo>
                  <a:lnTo>
                    <a:pt x="2716" y="3025"/>
                  </a:lnTo>
                  <a:lnTo>
                    <a:pt x="2716" y="2470"/>
                  </a:lnTo>
                  <a:lnTo>
                    <a:pt x="5401" y="2470"/>
                  </a:lnTo>
                  <a:lnTo>
                    <a:pt x="5401" y="3704"/>
                  </a:lnTo>
                  <a:cubicBezTo>
                    <a:pt x="5401" y="3828"/>
                    <a:pt x="5493" y="3920"/>
                    <a:pt x="5617" y="3920"/>
                  </a:cubicBezTo>
                  <a:cubicBezTo>
                    <a:pt x="5710" y="3920"/>
                    <a:pt x="5802" y="3828"/>
                    <a:pt x="5802" y="3704"/>
                  </a:cubicBezTo>
                  <a:lnTo>
                    <a:pt x="5802" y="2470"/>
                  </a:lnTo>
                  <a:cubicBezTo>
                    <a:pt x="7314" y="2223"/>
                    <a:pt x="7129" y="1"/>
                    <a:pt x="56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512" name="Google Shape;13512;p25"/>
          <p:cNvGrpSpPr/>
          <p:nvPr/>
        </p:nvGrpSpPr>
        <p:grpSpPr>
          <a:xfrm>
            <a:off x="1067092" y="3417542"/>
            <a:ext cx="297850" cy="345875"/>
            <a:chOff x="3318963" y="4141656"/>
            <a:chExt cx="297850" cy="345875"/>
          </a:xfrm>
        </p:grpSpPr>
        <p:sp>
          <p:nvSpPr>
            <p:cNvPr id="13513" name="Google Shape;13513;p25"/>
            <p:cNvSpPr/>
            <p:nvPr/>
          </p:nvSpPr>
          <p:spPr>
            <a:xfrm>
              <a:off x="3511063" y="4180831"/>
              <a:ext cx="14700" cy="14300"/>
            </a:xfrm>
            <a:custGeom>
              <a:avLst/>
              <a:gdLst/>
              <a:ahLst/>
              <a:cxnLst/>
              <a:rect l="l" t="t" r="r" b="b"/>
              <a:pathLst>
                <a:path w="588" h="572" extrusionOk="0">
                  <a:moveTo>
                    <a:pt x="375" y="0"/>
                  </a:moveTo>
                  <a:cubicBezTo>
                    <a:pt x="325" y="0"/>
                    <a:pt x="279" y="23"/>
                    <a:pt x="248" y="70"/>
                  </a:cubicBezTo>
                  <a:lnTo>
                    <a:pt x="63" y="224"/>
                  </a:lnTo>
                  <a:cubicBezTo>
                    <a:pt x="1" y="286"/>
                    <a:pt x="1" y="440"/>
                    <a:pt x="63" y="502"/>
                  </a:cubicBezTo>
                  <a:cubicBezTo>
                    <a:pt x="109" y="548"/>
                    <a:pt x="163" y="571"/>
                    <a:pt x="217" y="571"/>
                  </a:cubicBezTo>
                  <a:cubicBezTo>
                    <a:pt x="271" y="571"/>
                    <a:pt x="325" y="548"/>
                    <a:pt x="371" y="502"/>
                  </a:cubicBezTo>
                  <a:lnTo>
                    <a:pt x="526" y="347"/>
                  </a:lnTo>
                  <a:cubicBezTo>
                    <a:pt x="587" y="255"/>
                    <a:pt x="587" y="131"/>
                    <a:pt x="526" y="70"/>
                  </a:cubicBezTo>
                  <a:cubicBezTo>
                    <a:pt x="479" y="23"/>
                    <a:pt x="425" y="0"/>
                    <a:pt x="3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514" name="Google Shape;13514;p25"/>
            <p:cNvSpPr/>
            <p:nvPr/>
          </p:nvSpPr>
          <p:spPr>
            <a:xfrm>
              <a:off x="3556588" y="4226331"/>
              <a:ext cx="15475" cy="14500"/>
            </a:xfrm>
            <a:custGeom>
              <a:avLst/>
              <a:gdLst/>
              <a:ahLst/>
              <a:cxnLst/>
              <a:rect l="l" t="t" r="r" b="b"/>
              <a:pathLst>
                <a:path w="619" h="580" extrusionOk="0">
                  <a:moveTo>
                    <a:pt x="398" y="1"/>
                  </a:moveTo>
                  <a:cubicBezTo>
                    <a:pt x="348" y="1"/>
                    <a:pt x="294" y="24"/>
                    <a:pt x="248" y="70"/>
                  </a:cubicBezTo>
                  <a:lnTo>
                    <a:pt x="93" y="225"/>
                  </a:lnTo>
                  <a:cubicBezTo>
                    <a:pt x="1" y="317"/>
                    <a:pt x="1" y="441"/>
                    <a:pt x="93" y="533"/>
                  </a:cubicBezTo>
                  <a:cubicBezTo>
                    <a:pt x="124" y="564"/>
                    <a:pt x="171" y="580"/>
                    <a:pt x="221" y="580"/>
                  </a:cubicBezTo>
                  <a:cubicBezTo>
                    <a:pt x="271" y="580"/>
                    <a:pt x="325" y="564"/>
                    <a:pt x="371" y="533"/>
                  </a:cubicBezTo>
                  <a:lnTo>
                    <a:pt x="525" y="348"/>
                  </a:lnTo>
                  <a:cubicBezTo>
                    <a:pt x="618" y="286"/>
                    <a:pt x="618" y="163"/>
                    <a:pt x="525" y="70"/>
                  </a:cubicBezTo>
                  <a:cubicBezTo>
                    <a:pt x="495" y="24"/>
                    <a:pt x="448" y="1"/>
                    <a:pt x="3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515" name="Google Shape;13515;p25"/>
            <p:cNvSpPr/>
            <p:nvPr/>
          </p:nvSpPr>
          <p:spPr>
            <a:xfrm>
              <a:off x="3528813" y="4201856"/>
              <a:ext cx="22075" cy="21625"/>
            </a:xfrm>
            <a:custGeom>
              <a:avLst/>
              <a:gdLst/>
              <a:ahLst/>
              <a:cxnLst/>
              <a:rect l="l" t="t" r="r" b="b"/>
              <a:pathLst>
                <a:path w="883" h="865" extrusionOk="0">
                  <a:moveTo>
                    <a:pt x="217" y="0"/>
                  </a:moveTo>
                  <a:cubicBezTo>
                    <a:pt x="93" y="0"/>
                    <a:pt x="1" y="62"/>
                    <a:pt x="1" y="185"/>
                  </a:cubicBezTo>
                  <a:cubicBezTo>
                    <a:pt x="1" y="370"/>
                    <a:pt x="63" y="556"/>
                    <a:pt x="186" y="679"/>
                  </a:cubicBezTo>
                  <a:cubicBezTo>
                    <a:pt x="309" y="802"/>
                    <a:pt x="495" y="864"/>
                    <a:pt x="680" y="864"/>
                  </a:cubicBezTo>
                  <a:cubicBezTo>
                    <a:pt x="882" y="864"/>
                    <a:pt x="868" y="457"/>
                    <a:pt x="687" y="457"/>
                  </a:cubicBezTo>
                  <a:cubicBezTo>
                    <a:pt x="675" y="457"/>
                    <a:pt x="662" y="459"/>
                    <a:pt x="649" y="463"/>
                  </a:cubicBezTo>
                  <a:cubicBezTo>
                    <a:pt x="587" y="463"/>
                    <a:pt x="525" y="432"/>
                    <a:pt x="464" y="401"/>
                  </a:cubicBezTo>
                  <a:cubicBezTo>
                    <a:pt x="433" y="340"/>
                    <a:pt x="402" y="278"/>
                    <a:pt x="402" y="216"/>
                  </a:cubicBezTo>
                  <a:cubicBezTo>
                    <a:pt x="402" y="93"/>
                    <a:pt x="340" y="0"/>
                    <a:pt x="2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516" name="Google Shape;13516;p25"/>
            <p:cNvSpPr/>
            <p:nvPr/>
          </p:nvSpPr>
          <p:spPr>
            <a:xfrm>
              <a:off x="3318963" y="4404556"/>
              <a:ext cx="75625" cy="82975"/>
            </a:xfrm>
            <a:custGeom>
              <a:avLst/>
              <a:gdLst/>
              <a:ahLst/>
              <a:cxnLst/>
              <a:rect l="l" t="t" r="r" b="b"/>
              <a:pathLst>
                <a:path w="3025" h="3319" extrusionOk="0">
                  <a:moveTo>
                    <a:pt x="1513" y="410"/>
                  </a:moveTo>
                  <a:cubicBezTo>
                    <a:pt x="1543" y="410"/>
                    <a:pt x="1543" y="410"/>
                    <a:pt x="1574" y="441"/>
                  </a:cubicBezTo>
                  <a:cubicBezTo>
                    <a:pt x="2099" y="996"/>
                    <a:pt x="2593" y="1830"/>
                    <a:pt x="2346" y="2416"/>
                  </a:cubicBezTo>
                  <a:cubicBezTo>
                    <a:pt x="2145" y="2740"/>
                    <a:pt x="1821" y="2902"/>
                    <a:pt x="1497" y="2902"/>
                  </a:cubicBezTo>
                  <a:cubicBezTo>
                    <a:pt x="1173" y="2902"/>
                    <a:pt x="849" y="2740"/>
                    <a:pt x="648" y="2416"/>
                  </a:cubicBezTo>
                  <a:cubicBezTo>
                    <a:pt x="402" y="1830"/>
                    <a:pt x="895" y="996"/>
                    <a:pt x="1420" y="441"/>
                  </a:cubicBezTo>
                  <a:cubicBezTo>
                    <a:pt x="1451" y="410"/>
                    <a:pt x="1451" y="410"/>
                    <a:pt x="1482" y="410"/>
                  </a:cubicBezTo>
                  <a:close/>
                  <a:moveTo>
                    <a:pt x="1509" y="1"/>
                  </a:moveTo>
                  <a:cubicBezTo>
                    <a:pt x="1381" y="1"/>
                    <a:pt x="1250" y="55"/>
                    <a:pt x="1142" y="163"/>
                  </a:cubicBezTo>
                  <a:cubicBezTo>
                    <a:pt x="340" y="996"/>
                    <a:pt x="0" y="1922"/>
                    <a:pt x="278" y="2601"/>
                  </a:cubicBezTo>
                  <a:cubicBezTo>
                    <a:pt x="540" y="3079"/>
                    <a:pt x="1019" y="3319"/>
                    <a:pt x="1497" y="3319"/>
                  </a:cubicBezTo>
                  <a:cubicBezTo>
                    <a:pt x="1976" y="3319"/>
                    <a:pt x="2454" y="3079"/>
                    <a:pt x="2716" y="2601"/>
                  </a:cubicBezTo>
                  <a:cubicBezTo>
                    <a:pt x="3025" y="1922"/>
                    <a:pt x="2685" y="996"/>
                    <a:pt x="1852" y="163"/>
                  </a:cubicBezTo>
                  <a:cubicBezTo>
                    <a:pt x="1760" y="55"/>
                    <a:pt x="1636" y="1"/>
                    <a:pt x="15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517" name="Google Shape;13517;p25"/>
            <p:cNvSpPr/>
            <p:nvPr/>
          </p:nvSpPr>
          <p:spPr>
            <a:xfrm>
              <a:off x="3352913" y="4141656"/>
              <a:ext cx="263900" cy="256175"/>
            </a:xfrm>
            <a:custGeom>
              <a:avLst/>
              <a:gdLst/>
              <a:ahLst/>
              <a:cxnLst/>
              <a:rect l="l" t="t" r="r" b="b"/>
              <a:pathLst>
                <a:path w="10556" h="10247" extrusionOk="0">
                  <a:moveTo>
                    <a:pt x="3920" y="4329"/>
                  </a:moveTo>
                  <a:cubicBezTo>
                    <a:pt x="4020" y="4329"/>
                    <a:pt x="4120" y="4368"/>
                    <a:pt x="4198" y="4445"/>
                  </a:cubicBezTo>
                  <a:lnTo>
                    <a:pt x="5864" y="6111"/>
                  </a:lnTo>
                  <a:cubicBezTo>
                    <a:pt x="6018" y="6266"/>
                    <a:pt x="6018" y="6482"/>
                    <a:pt x="5864" y="6636"/>
                  </a:cubicBezTo>
                  <a:lnTo>
                    <a:pt x="5617" y="6914"/>
                  </a:lnTo>
                  <a:cubicBezTo>
                    <a:pt x="5540" y="6991"/>
                    <a:pt x="5440" y="7030"/>
                    <a:pt x="5339" y="7030"/>
                  </a:cubicBezTo>
                  <a:cubicBezTo>
                    <a:pt x="5239" y="7030"/>
                    <a:pt x="5139" y="6991"/>
                    <a:pt x="5062" y="6914"/>
                  </a:cubicBezTo>
                  <a:lnTo>
                    <a:pt x="3395" y="5216"/>
                  </a:lnTo>
                  <a:cubicBezTo>
                    <a:pt x="3241" y="5093"/>
                    <a:pt x="3241" y="4846"/>
                    <a:pt x="3395" y="4692"/>
                  </a:cubicBezTo>
                  <a:lnTo>
                    <a:pt x="3642" y="4445"/>
                  </a:lnTo>
                  <a:cubicBezTo>
                    <a:pt x="3719" y="4368"/>
                    <a:pt x="3819" y="4329"/>
                    <a:pt x="3920" y="4329"/>
                  </a:cubicBezTo>
                  <a:close/>
                  <a:moveTo>
                    <a:pt x="7469" y="1"/>
                  </a:moveTo>
                  <a:cubicBezTo>
                    <a:pt x="6821" y="63"/>
                    <a:pt x="6234" y="340"/>
                    <a:pt x="5802" y="772"/>
                  </a:cubicBezTo>
                  <a:cubicBezTo>
                    <a:pt x="5370" y="1297"/>
                    <a:pt x="5062" y="1914"/>
                    <a:pt x="4969" y="2562"/>
                  </a:cubicBezTo>
                  <a:cubicBezTo>
                    <a:pt x="4907" y="3118"/>
                    <a:pt x="4660" y="3643"/>
                    <a:pt x="4290" y="4044"/>
                  </a:cubicBezTo>
                  <a:cubicBezTo>
                    <a:pt x="4167" y="3951"/>
                    <a:pt x="4043" y="3920"/>
                    <a:pt x="3920" y="3920"/>
                  </a:cubicBezTo>
                  <a:cubicBezTo>
                    <a:pt x="3704" y="3920"/>
                    <a:pt x="3519" y="4013"/>
                    <a:pt x="3364" y="4167"/>
                  </a:cubicBezTo>
                  <a:lnTo>
                    <a:pt x="3087" y="4445"/>
                  </a:lnTo>
                  <a:cubicBezTo>
                    <a:pt x="2840" y="4692"/>
                    <a:pt x="2778" y="5062"/>
                    <a:pt x="2963" y="5371"/>
                  </a:cubicBezTo>
                  <a:lnTo>
                    <a:pt x="1297" y="7068"/>
                  </a:lnTo>
                  <a:cubicBezTo>
                    <a:pt x="834" y="7500"/>
                    <a:pt x="525" y="8056"/>
                    <a:pt x="371" y="8642"/>
                  </a:cubicBezTo>
                  <a:cubicBezTo>
                    <a:pt x="309" y="8858"/>
                    <a:pt x="247" y="9043"/>
                    <a:pt x="124" y="9229"/>
                  </a:cubicBezTo>
                  <a:cubicBezTo>
                    <a:pt x="0" y="9445"/>
                    <a:pt x="31" y="9722"/>
                    <a:pt x="216" y="9907"/>
                  </a:cubicBezTo>
                  <a:lnTo>
                    <a:pt x="402" y="10093"/>
                  </a:lnTo>
                  <a:cubicBezTo>
                    <a:pt x="494" y="10185"/>
                    <a:pt x="618" y="10247"/>
                    <a:pt x="772" y="10247"/>
                  </a:cubicBezTo>
                  <a:cubicBezTo>
                    <a:pt x="864" y="10247"/>
                    <a:pt x="988" y="10216"/>
                    <a:pt x="1080" y="10185"/>
                  </a:cubicBezTo>
                  <a:cubicBezTo>
                    <a:pt x="1266" y="10062"/>
                    <a:pt x="1451" y="9969"/>
                    <a:pt x="1667" y="9938"/>
                  </a:cubicBezTo>
                  <a:cubicBezTo>
                    <a:pt x="2130" y="9815"/>
                    <a:pt x="2562" y="9599"/>
                    <a:pt x="2932" y="9290"/>
                  </a:cubicBezTo>
                  <a:cubicBezTo>
                    <a:pt x="3107" y="9165"/>
                    <a:pt x="2979" y="8940"/>
                    <a:pt x="2809" y="8940"/>
                  </a:cubicBezTo>
                  <a:cubicBezTo>
                    <a:pt x="2769" y="8940"/>
                    <a:pt x="2727" y="8952"/>
                    <a:pt x="2685" y="8982"/>
                  </a:cubicBezTo>
                  <a:cubicBezTo>
                    <a:pt x="2346" y="9229"/>
                    <a:pt x="1945" y="9414"/>
                    <a:pt x="1543" y="9537"/>
                  </a:cubicBezTo>
                  <a:cubicBezTo>
                    <a:pt x="1297" y="9599"/>
                    <a:pt x="1080" y="9691"/>
                    <a:pt x="864" y="9846"/>
                  </a:cubicBezTo>
                  <a:cubicBezTo>
                    <a:pt x="846" y="9855"/>
                    <a:pt x="826" y="9859"/>
                    <a:pt x="805" y="9859"/>
                  </a:cubicBezTo>
                  <a:cubicBezTo>
                    <a:pt x="754" y="9859"/>
                    <a:pt x="701" y="9837"/>
                    <a:pt x="679" y="9815"/>
                  </a:cubicBezTo>
                  <a:lnTo>
                    <a:pt x="494" y="9630"/>
                  </a:lnTo>
                  <a:cubicBezTo>
                    <a:pt x="432" y="9568"/>
                    <a:pt x="432" y="9506"/>
                    <a:pt x="463" y="9445"/>
                  </a:cubicBezTo>
                  <a:cubicBezTo>
                    <a:pt x="587" y="9229"/>
                    <a:pt x="679" y="8982"/>
                    <a:pt x="741" y="8735"/>
                  </a:cubicBezTo>
                  <a:cubicBezTo>
                    <a:pt x="895" y="8210"/>
                    <a:pt x="1173" y="7716"/>
                    <a:pt x="1574" y="7346"/>
                  </a:cubicBezTo>
                  <a:lnTo>
                    <a:pt x="3241" y="5679"/>
                  </a:lnTo>
                  <a:lnTo>
                    <a:pt x="4630" y="7068"/>
                  </a:lnTo>
                  <a:lnTo>
                    <a:pt x="3241" y="8457"/>
                  </a:lnTo>
                  <a:cubicBezTo>
                    <a:pt x="3148" y="8519"/>
                    <a:pt x="3148" y="8642"/>
                    <a:pt x="3241" y="8735"/>
                  </a:cubicBezTo>
                  <a:cubicBezTo>
                    <a:pt x="3287" y="8781"/>
                    <a:pt x="3341" y="8804"/>
                    <a:pt x="3391" y="8804"/>
                  </a:cubicBezTo>
                  <a:cubicBezTo>
                    <a:pt x="3441" y="8804"/>
                    <a:pt x="3488" y="8781"/>
                    <a:pt x="3519" y="8735"/>
                  </a:cubicBezTo>
                  <a:lnTo>
                    <a:pt x="4938" y="7315"/>
                  </a:lnTo>
                  <a:cubicBezTo>
                    <a:pt x="5067" y="7392"/>
                    <a:pt x="5206" y="7432"/>
                    <a:pt x="5342" y="7432"/>
                  </a:cubicBezTo>
                  <a:cubicBezTo>
                    <a:pt x="5534" y="7432"/>
                    <a:pt x="5720" y="7354"/>
                    <a:pt x="5864" y="7192"/>
                  </a:cubicBezTo>
                  <a:lnTo>
                    <a:pt x="6142" y="6945"/>
                  </a:lnTo>
                  <a:cubicBezTo>
                    <a:pt x="6389" y="6698"/>
                    <a:pt x="6450" y="6297"/>
                    <a:pt x="6265" y="5988"/>
                  </a:cubicBezTo>
                  <a:cubicBezTo>
                    <a:pt x="6666" y="5618"/>
                    <a:pt x="7191" y="5371"/>
                    <a:pt x="7716" y="5309"/>
                  </a:cubicBezTo>
                  <a:cubicBezTo>
                    <a:pt x="8395" y="5216"/>
                    <a:pt x="9012" y="4939"/>
                    <a:pt x="9506" y="4476"/>
                  </a:cubicBezTo>
                  <a:cubicBezTo>
                    <a:pt x="10555" y="3457"/>
                    <a:pt x="10555" y="1791"/>
                    <a:pt x="9506" y="772"/>
                  </a:cubicBezTo>
                  <a:cubicBezTo>
                    <a:pt x="9197" y="433"/>
                    <a:pt x="8765" y="186"/>
                    <a:pt x="8333" y="93"/>
                  </a:cubicBezTo>
                  <a:cubicBezTo>
                    <a:pt x="8311" y="88"/>
                    <a:pt x="8290" y="85"/>
                    <a:pt x="8270" y="85"/>
                  </a:cubicBezTo>
                  <a:cubicBezTo>
                    <a:pt x="8179" y="85"/>
                    <a:pt x="8112" y="141"/>
                    <a:pt x="8086" y="217"/>
                  </a:cubicBezTo>
                  <a:cubicBezTo>
                    <a:pt x="8055" y="340"/>
                    <a:pt x="8117" y="433"/>
                    <a:pt x="8210" y="464"/>
                  </a:cubicBezTo>
                  <a:cubicBezTo>
                    <a:pt x="9876" y="896"/>
                    <a:pt x="10462" y="2994"/>
                    <a:pt x="9228" y="4198"/>
                  </a:cubicBezTo>
                  <a:cubicBezTo>
                    <a:pt x="8796" y="4599"/>
                    <a:pt x="8240" y="4846"/>
                    <a:pt x="7654" y="4908"/>
                  </a:cubicBezTo>
                  <a:cubicBezTo>
                    <a:pt x="7037" y="5000"/>
                    <a:pt x="6450" y="5278"/>
                    <a:pt x="6018" y="5679"/>
                  </a:cubicBezTo>
                  <a:lnTo>
                    <a:pt x="4599" y="4291"/>
                  </a:lnTo>
                  <a:cubicBezTo>
                    <a:pt x="5031" y="3828"/>
                    <a:pt x="5309" y="3272"/>
                    <a:pt x="5370" y="2655"/>
                  </a:cubicBezTo>
                  <a:cubicBezTo>
                    <a:pt x="5463" y="2069"/>
                    <a:pt x="5710" y="1513"/>
                    <a:pt x="6080" y="1050"/>
                  </a:cubicBezTo>
                  <a:cubicBezTo>
                    <a:pt x="6450" y="680"/>
                    <a:pt x="6975" y="464"/>
                    <a:pt x="7500" y="402"/>
                  </a:cubicBezTo>
                  <a:cubicBezTo>
                    <a:pt x="7592" y="402"/>
                    <a:pt x="7685" y="309"/>
                    <a:pt x="7685" y="186"/>
                  </a:cubicBezTo>
                  <a:cubicBezTo>
                    <a:pt x="7654" y="93"/>
                    <a:pt x="7561" y="1"/>
                    <a:pt x="74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518" name="Google Shape;13518;p25"/>
          <p:cNvGrpSpPr/>
          <p:nvPr/>
        </p:nvGrpSpPr>
        <p:grpSpPr>
          <a:xfrm>
            <a:off x="1048192" y="3983830"/>
            <a:ext cx="335650" cy="345675"/>
            <a:chOff x="6318738" y="2463556"/>
            <a:chExt cx="335650" cy="345675"/>
          </a:xfrm>
        </p:grpSpPr>
        <p:sp>
          <p:nvSpPr>
            <p:cNvPr id="13519" name="Google Shape;13519;p25"/>
            <p:cNvSpPr/>
            <p:nvPr/>
          </p:nvSpPr>
          <p:spPr>
            <a:xfrm>
              <a:off x="6429063" y="2508306"/>
              <a:ext cx="10825" cy="20100"/>
            </a:xfrm>
            <a:custGeom>
              <a:avLst/>
              <a:gdLst/>
              <a:ahLst/>
              <a:cxnLst/>
              <a:rect l="l" t="t" r="r" b="b"/>
              <a:pathLst>
                <a:path w="433" h="804" extrusionOk="0">
                  <a:moveTo>
                    <a:pt x="217" y="1"/>
                  </a:moveTo>
                  <a:cubicBezTo>
                    <a:pt x="93" y="1"/>
                    <a:pt x="1" y="93"/>
                    <a:pt x="1" y="217"/>
                  </a:cubicBezTo>
                  <a:lnTo>
                    <a:pt x="1" y="587"/>
                  </a:lnTo>
                  <a:cubicBezTo>
                    <a:pt x="1" y="711"/>
                    <a:pt x="93" y="803"/>
                    <a:pt x="217" y="803"/>
                  </a:cubicBezTo>
                  <a:cubicBezTo>
                    <a:pt x="340" y="803"/>
                    <a:pt x="433" y="711"/>
                    <a:pt x="433" y="587"/>
                  </a:cubicBezTo>
                  <a:lnTo>
                    <a:pt x="433" y="217"/>
                  </a:lnTo>
                  <a:cubicBezTo>
                    <a:pt x="433" y="93"/>
                    <a:pt x="340" y="1"/>
                    <a:pt x="2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520" name="Google Shape;13520;p25"/>
            <p:cNvSpPr/>
            <p:nvPr/>
          </p:nvSpPr>
          <p:spPr>
            <a:xfrm>
              <a:off x="6533213" y="2508306"/>
              <a:ext cx="10075" cy="20100"/>
            </a:xfrm>
            <a:custGeom>
              <a:avLst/>
              <a:gdLst/>
              <a:ahLst/>
              <a:cxnLst/>
              <a:rect l="l" t="t" r="r" b="b"/>
              <a:pathLst>
                <a:path w="403" h="804" extrusionOk="0">
                  <a:moveTo>
                    <a:pt x="217" y="1"/>
                  </a:moveTo>
                  <a:cubicBezTo>
                    <a:pt x="94" y="1"/>
                    <a:pt x="1" y="93"/>
                    <a:pt x="1" y="217"/>
                  </a:cubicBezTo>
                  <a:lnTo>
                    <a:pt x="1" y="587"/>
                  </a:lnTo>
                  <a:cubicBezTo>
                    <a:pt x="1" y="711"/>
                    <a:pt x="94" y="803"/>
                    <a:pt x="217" y="803"/>
                  </a:cubicBezTo>
                  <a:cubicBezTo>
                    <a:pt x="310" y="803"/>
                    <a:pt x="402" y="711"/>
                    <a:pt x="402" y="587"/>
                  </a:cubicBezTo>
                  <a:lnTo>
                    <a:pt x="402" y="217"/>
                  </a:lnTo>
                  <a:cubicBezTo>
                    <a:pt x="402" y="93"/>
                    <a:pt x="340" y="1"/>
                    <a:pt x="2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521" name="Google Shape;13521;p25"/>
            <p:cNvSpPr/>
            <p:nvPr/>
          </p:nvSpPr>
          <p:spPr>
            <a:xfrm>
              <a:off x="6467638" y="2517481"/>
              <a:ext cx="38425" cy="16325"/>
            </a:xfrm>
            <a:custGeom>
              <a:avLst/>
              <a:gdLst/>
              <a:ahLst/>
              <a:cxnLst/>
              <a:rect l="l" t="t" r="r" b="b"/>
              <a:pathLst>
                <a:path w="1537" h="653" extrusionOk="0">
                  <a:moveTo>
                    <a:pt x="1258" y="1"/>
                  </a:moveTo>
                  <a:cubicBezTo>
                    <a:pt x="1209" y="1"/>
                    <a:pt x="1157" y="20"/>
                    <a:pt x="1112" y="66"/>
                  </a:cubicBezTo>
                  <a:cubicBezTo>
                    <a:pt x="1019" y="158"/>
                    <a:pt x="896" y="220"/>
                    <a:pt x="741" y="220"/>
                  </a:cubicBezTo>
                  <a:cubicBezTo>
                    <a:pt x="587" y="220"/>
                    <a:pt x="464" y="189"/>
                    <a:pt x="371" y="66"/>
                  </a:cubicBezTo>
                  <a:cubicBezTo>
                    <a:pt x="325" y="35"/>
                    <a:pt x="271" y="20"/>
                    <a:pt x="217" y="20"/>
                  </a:cubicBezTo>
                  <a:cubicBezTo>
                    <a:pt x="163" y="20"/>
                    <a:pt x="109" y="35"/>
                    <a:pt x="62" y="66"/>
                  </a:cubicBezTo>
                  <a:cubicBezTo>
                    <a:pt x="1" y="158"/>
                    <a:pt x="1" y="282"/>
                    <a:pt x="62" y="344"/>
                  </a:cubicBezTo>
                  <a:cubicBezTo>
                    <a:pt x="248" y="560"/>
                    <a:pt x="494" y="652"/>
                    <a:pt x="741" y="652"/>
                  </a:cubicBezTo>
                  <a:lnTo>
                    <a:pt x="741" y="621"/>
                  </a:lnTo>
                  <a:cubicBezTo>
                    <a:pt x="988" y="621"/>
                    <a:pt x="1235" y="529"/>
                    <a:pt x="1420" y="344"/>
                  </a:cubicBezTo>
                  <a:cubicBezTo>
                    <a:pt x="1537" y="181"/>
                    <a:pt x="1408" y="1"/>
                    <a:pt x="12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522" name="Google Shape;13522;p25"/>
            <p:cNvSpPr/>
            <p:nvPr/>
          </p:nvSpPr>
          <p:spPr>
            <a:xfrm>
              <a:off x="6415938" y="2603206"/>
              <a:ext cx="202175" cy="137375"/>
            </a:xfrm>
            <a:custGeom>
              <a:avLst/>
              <a:gdLst/>
              <a:ahLst/>
              <a:cxnLst/>
              <a:rect l="l" t="t" r="r" b="b"/>
              <a:pathLst>
                <a:path w="8087" h="5495" extrusionOk="0">
                  <a:moveTo>
                    <a:pt x="217" y="1"/>
                  </a:moveTo>
                  <a:cubicBezTo>
                    <a:pt x="94" y="1"/>
                    <a:pt x="1" y="93"/>
                    <a:pt x="1" y="217"/>
                  </a:cubicBezTo>
                  <a:lnTo>
                    <a:pt x="1" y="5309"/>
                  </a:lnTo>
                  <a:cubicBezTo>
                    <a:pt x="1" y="5402"/>
                    <a:pt x="94" y="5494"/>
                    <a:pt x="217" y="5494"/>
                  </a:cubicBezTo>
                  <a:lnTo>
                    <a:pt x="1421" y="5494"/>
                  </a:lnTo>
                  <a:cubicBezTo>
                    <a:pt x="1513" y="5494"/>
                    <a:pt x="1606" y="5402"/>
                    <a:pt x="1606" y="5309"/>
                  </a:cubicBezTo>
                  <a:cubicBezTo>
                    <a:pt x="1606" y="5186"/>
                    <a:pt x="1513" y="5093"/>
                    <a:pt x="1421" y="5093"/>
                  </a:cubicBezTo>
                  <a:lnTo>
                    <a:pt x="402" y="5093"/>
                  </a:lnTo>
                  <a:lnTo>
                    <a:pt x="402" y="402"/>
                  </a:lnTo>
                  <a:lnTo>
                    <a:pt x="7686" y="402"/>
                  </a:lnTo>
                  <a:lnTo>
                    <a:pt x="7686" y="5093"/>
                  </a:lnTo>
                  <a:lnTo>
                    <a:pt x="2223" y="5093"/>
                  </a:lnTo>
                  <a:cubicBezTo>
                    <a:pt x="2100" y="5093"/>
                    <a:pt x="2007" y="5186"/>
                    <a:pt x="2007" y="5309"/>
                  </a:cubicBezTo>
                  <a:cubicBezTo>
                    <a:pt x="2007" y="5402"/>
                    <a:pt x="2100" y="5494"/>
                    <a:pt x="2223" y="5494"/>
                  </a:cubicBezTo>
                  <a:lnTo>
                    <a:pt x="7871" y="5494"/>
                  </a:lnTo>
                  <a:cubicBezTo>
                    <a:pt x="7994" y="5494"/>
                    <a:pt x="8087" y="5402"/>
                    <a:pt x="8087" y="5278"/>
                  </a:cubicBezTo>
                  <a:lnTo>
                    <a:pt x="8087" y="217"/>
                  </a:lnTo>
                  <a:cubicBezTo>
                    <a:pt x="8087" y="93"/>
                    <a:pt x="7994" y="1"/>
                    <a:pt x="79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523" name="Google Shape;13523;p25"/>
            <p:cNvSpPr/>
            <p:nvPr/>
          </p:nvSpPr>
          <p:spPr>
            <a:xfrm>
              <a:off x="6318738" y="2463556"/>
              <a:ext cx="335650" cy="345675"/>
            </a:xfrm>
            <a:custGeom>
              <a:avLst/>
              <a:gdLst/>
              <a:ahLst/>
              <a:cxnLst/>
              <a:rect l="l" t="t" r="r" b="b"/>
              <a:pathLst>
                <a:path w="13426" h="13827" extrusionOk="0">
                  <a:moveTo>
                    <a:pt x="11790" y="402"/>
                  </a:moveTo>
                  <a:cubicBezTo>
                    <a:pt x="12438" y="433"/>
                    <a:pt x="12993" y="958"/>
                    <a:pt x="12993" y="1637"/>
                  </a:cubicBezTo>
                  <a:lnTo>
                    <a:pt x="12993" y="4198"/>
                  </a:lnTo>
                  <a:lnTo>
                    <a:pt x="11357" y="4198"/>
                  </a:lnTo>
                  <a:cubicBezTo>
                    <a:pt x="11265" y="4198"/>
                    <a:pt x="11172" y="4260"/>
                    <a:pt x="11172" y="4383"/>
                  </a:cubicBezTo>
                  <a:cubicBezTo>
                    <a:pt x="11172" y="4507"/>
                    <a:pt x="11265" y="4599"/>
                    <a:pt x="11357" y="4599"/>
                  </a:cubicBezTo>
                  <a:lnTo>
                    <a:pt x="12993" y="4599"/>
                  </a:lnTo>
                  <a:lnTo>
                    <a:pt x="12993" y="10864"/>
                  </a:lnTo>
                  <a:cubicBezTo>
                    <a:pt x="12993" y="11543"/>
                    <a:pt x="12438" y="12099"/>
                    <a:pt x="11790" y="12099"/>
                  </a:cubicBezTo>
                  <a:lnTo>
                    <a:pt x="1636" y="12099"/>
                  </a:lnTo>
                  <a:cubicBezTo>
                    <a:pt x="926" y="12099"/>
                    <a:pt x="371" y="11543"/>
                    <a:pt x="402" y="10864"/>
                  </a:cubicBezTo>
                  <a:lnTo>
                    <a:pt x="402" y="4568"/>
                  </a:lnTo>
                  <a:lnTo>
                    <a:pt x="10555" y="4568"/>
                  </a:lnTo>
                  <a:cubicBezTo>
                    <a:pt x="10648" y="4568"/>
                    <a:pt x="10740" y="4476"/>
                    <a:pt x="10740" y="4352"/>
                  </a:cubicBezTo>
                  <a:cubicBezTo>
                    <a:pt x="10740" y="4260"/>
                    <a:pt x="10648" y="4167"/>
                    <a:pt x="10555" y="4167"/>
                  </a:cubicBezTo>
                  <a:lnTo>
                    <a:pt x="402" y="4167"/>
                  </a:lnTo>
                  <a:lnTo>
                    <a:pt x="402" y="1637"/>
                  </a:lnTo>
                  <a:cubicBezTo>
                    <a:pt x="402" y="958"/>
                    <a:pt x="926" y="433"/>
                    <a:pt x="1605" y="402"/>
                  </a:cubicBezTo>
                  <a:close/>
                  <a:moveTo>
                    <a:pt x="3889" y="12500"/>
                  </a:moveTo>
                  <a:lnTo>
                    <a:pt x="3889" y="13055"/>
                  </a:lnTo>
                  <a:cubicBezTo>
                    <a:pt x="3889" y="13240"/>
                    <a:pt x="3735" y="13426"/>
                    <a:pt x="3549" y="13426"/>
                  </a:cubicBezTo>
                  <a:lnTo>
                    <a:pt x="2192" y="13426"/>
                  </a:lnTo>
                  <a:cubicBezTo>
                    <a:pt x="1975" y="13426"/>
                    <a:pt x="1821" y="13240"/>
                    <a:pt x="1821" y="13055"/>
                  </a:cubicBezTo>
                  <a:lnTo>
                    <a:pt x="1821" y="12500"/>
                  </a:lnTo>
                  <a:close/>
                  <a:moveTo>
                    <a:pt x="11574" y="12500"/>
                  </a:moveTo>
                  <a:lnTo>
                    <a:pt x="11574" y="13055"/>
                  </a:lnTo>
                  <a:cubicBezTo>
                    <a:pt x="11574" y="13240"/>
                    <a:pt x="11419" y="13426"/>
                    <a:pt x="11203" y="13426"/>
                  </a:cubicBezTo>
                  <a:lnTo>
                    <a:pt x="9876" y="13426"/>
                  </a:lnTo>
                  <a:cubicBezTo>
                    <a:pt x="9660" y="13426"/>
                    <a:pt x="9506" y="13240"/>
                    <a:pt x="9506" y="13055"/>
                  </a:cubicBezTo>
                  <a:lnTo>
                    <a:pt x="9506" y="12500"/>
                  </a:lnTo>
                  <a:close/>
                  <a:moveTo>
                    <a:pt x="1636" y="1"/>
                  </a:moveTo>
                  <a:cubicBezTo>
                    <a:pt x="741" y="32"/>
                    <a:pt x="0" y="742"/>
                    <a:pt x="0" y="1637"/>
                  </a:cubicBezTo>
                  <a:lnTo>
                    <a:pt x="0" y="10864"/>
                  </a:lnTo>
                  <a:cubicBezTo>
                    <a:pt x="0" y="11697"/>
                    <a:pt x="618" y="12376"/>
                    <a:pt x="1420" y="12500"/>
                  </a:cubicBezTo>
                  <a:lnTo>
                    <a:pt x="1420" y="13055"/>
                  </a:lnTo>
                  <a:cubicBezTo>
                    <a:pt x="1420" y="13487"/>
                    <a:pt x="1759" y="13827"/>
                    <a:pt x="2192" y="13827"/>
                  </a:cubicBezTo>
                  <a:lnTo>
                    <a:pt x="3549" y="13827"/>
                  </a:lnTo>
                  <a:cubicBezTo>
                    <a:pt x="3982" y="13827"/>
                    <a:pt x="4321" y="13487"/>
                    <a:pt x="4321" y="13055"/>
                  </a:cubicBezTo>
                  <a:lnTo>
                    <a:pt x="4321" y="12500"/>
                  </a:lnTo>
                  <a:lnTo>
                    <a:pt x="9105" y="12500"/>
                  </a:lnTo>
                  <a:lnTo>
                    <a:pt x="9105" y="13055"/>
                  </a:lnTo>
                  <a:cubicBezTo>
                    <a:pt x="9105" y="13487"/>
                    <a:pt x="9444" y="13827"/>
                    <a:pt x="9876" y="13827"/>
                  </a:cubicBezTo>
                  <a:lnTo>
                    <a:pt x="11234" y="13827"/>
                  </a:lnTo>
                  <a:cubicBezTo>
                    <a:pt x="11666" y="13827"/>
                    <a:pt x="12006" y="13487"/>
                    <a:pt x="12006" y="13055"/>
                  </a:cubicBezTo>
                  <a:lnTo>
                    <a:pt x="12006" y="12500"/>
                  </a:lnTo>
                  <a:cubicBezTo>
                    <a:pt x="12808" y="12376"/>
                    <a:pt x="13425" y="11697"/>
                    <a:pt x="13425" y="10864"/>
                  </a:cubicBezTo>
                  <a:lnTo>
                    <a:pt x="13425" y="1637"/>
                  </a:lnTo>
                  <a:cubicBezTo>
                    <a:pt x="13425" y="742"/>
                    <a:pt x="12685" y="1"/>
                    <a:pt x="1179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524" name="Google Shape;13524;p25"/>
            <p:cNvSpPr/>
            <p:nvPr/>
          </p:nvSpPr>
          <p:spPr>
            <a:xfrm>
              <a:off x="6385088" y="2491331"/>
              <a:ext cx="202175" cy="60225"/>
            </a:xfrm>
            <a:custGeom>
              <a:avLst/>
              <a:gdLst/>
              <a:ahLst/>
              <a:cxnLst/>
              <a:rect l="l" t="t" r="r" b="b"/>
              <a:pathLst>
                <a:path w="8087" h="2409" extrusionOk="0">
                  <a:moveTo>
                    <a:pt x="7438" y="371"/>
                  </a:moveTo>
                  <a:cubicBezTo>
                    <a:pt x="7562" y="371"/>
                    <a:pt x="7685" y="495"/>
                    <a:pt x="7685" y="618"/>
                  </a:cubicBezTo>
                  <a:lnTo>
                    <a:pt x="7685" y="1760"/>
                  </a:lnTo>
                  <a:cubicBezTo>
                    <a:pt x="7685" y="1914"/>
                    <a:pt x="7562" y="2007"/>
                    <a:pt x="7438" y="2007"/>
                  </a:cubicBezTo>
                  <a:lnTo>
                    <a:pt x="649" y="2007"/>
                  </a:lnTo>
                  <a:cubicBezTo>
                    <a:pt x="525" y="2007"/>
                    <a:pt x="402" y="1914"/>
                    <a:pt x="402" y="1760"/>
                  </a:cubicBezTo>
                  <a:lnTo>
                    <a:pt x="402" y="618"/>
                  </a:lnTo>
                  <a:cubicBezTo>
                    <a:pt x="402" y="495"/>
                    <a:pt x="525" y="371"/>
                    <a:pt x="649" y="371"/>
                  </a:cubicBezTo>
                  <a:close/>
                  <a:moveTo>
                    <a:pt x="649" y="1"/>
                  </a:moveTo>
                  <a:cubicBezTo>
                    <a:pt x="309" y="1"/>
                    <a:pt x="0" y="279"/>
                    <a:pt x="0" y="618"/>
                  </a:cubicBezTo>
                  <a:lnTo>
                    <a:pt x="0" y="1791"/>
                  </a:lnTo>
                  <a:cubicBezTo>
                    <a:pt x="0" y="2130"/>
                    <a:pt x="309" y="2408"/>
                    <a:pt x="649" y="2408"/>
                  </a:cubicBezTo>
                  <a:lnTo>
                    <a:pt x="7438" y="2408"/>
                  </a:lnTo>
                  <a:cubicBezTo>
                    <a:pt x="7808" y="2408"/>
                    <a:pt x="8086" y="2099"/>
                    <a:pt x="8086" y="1760"/>
                  </a:cubicBezTo>
                  <a:lnTo>
                    <a:pt x="8086" y="587"/>
                  </a:lnTo>
                  <a:cubicBezTo>
                    <a:pt x="8055" y="248"/>
                    <a:pt x="7778" y="1"/>
                    <a:pt x="74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525" name="Google Shape;13525;p25"/>
            <p:cNvSpPr/>
            <p:nvPr/>
          </p:nvSpPr>
          <p:spPr>
            <a:xfrm>
              <a:off x="6359638" y="2603206"/>
              <a:ext cx="40125" cy="137550"/>
            </a:xfrm>
            <a:custGeom>
              <a:avLst/>
              <a:gdLst/>
              <a:ahLst/>
              <a:cxnLst/>
              <a:rect l="l" t="t" r="r" b="b"/>
              <a:pathLst>
                <a:path w="1605" h="5502" extrusionOk="0">
                  <a:moveTo>
                    <a:pt x="787" y="410"/>
                  </a:moveTo>
                  <a:cubicBezTo>
                    <a:pt x="980" y="410"/>
                    <a:pt x="1173" y="541"/>
                    <a:pt x="1173" y="803"/>
                  </a:cubicBezTo>
                  <a:lnTo>
                    <a:pt x="1173" y="4692"/>
                  </a:lnTo>
                  <a:cubicBezTo>
                    <a:pt x="1173" y="4954"/>
                    <a:pt x="980" y="5085"/>
                    <a:pt x="787" y="5085"/>
                  </a:cubicBezTo>
                  <a:cubicBezTo>
                    <a:pt x="594" y="5085"/>
                    <a:pt x="401" y="4954"/>
                    <a:pt x="401" y="4692"/>
                  </a:cubicBezTo>
                  <a:lnTo>
                    <a:pt x="401" y="803"/>
                  </a:lnTo>
                  <a:cubicBezTo>
                    <a:pt x="401" y="541"/>
                    <a:pt x="594" y="410"/>
                    <a:pt x="787" y="410"/>
                  </a:cubicBezTo>
                  <a:close/>
                  <a:moveTo>
                    <a:pt x="802" y="1"/>
                  </a:moveTo>
                  <a:cubicBezTo>
                    <a:pt x="370" y="1"/>
                    <a:pt x="0" y="371"/>
                    <a:pt x="0" y="803"/>
                  </a:cubicBezTo>
                  <a:lnTo>
                    <a:pt x="0" y="4692"/>
                  </a:lnTo>
                  <a:cubicBezTo>
                    <a:pt x="0" y="5232"/>
                    <a:pt x="401" y="5502"/>
                    <a:pt x="802" y="5502"/>
                  </a:cubicBezTo>
                  <a:cubicBezTo>
                    <a:pt x="1204" y="5502"/>
                    <a:pt x="1605" y="5232"/>
                    <a:pt x="1605" y="4692"/>
                  </a:cubicBezTo>
                  <a:lnTo>
                    <a:pt x="1605" y="803"/>
                  </a:lnTo>
                  <a:cubicBezTo>
                    <a:pt x="1605" y="371"/>
                    <a:pt x="1234" y="1"/>
                    <a:pt x="8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526" name="Google Shape;13526;p25"/>
          <p:cNvGrpSpPr/>
          <p:nvPr/>
        </p:nvGrpSpPr>
        <p:grpSpPr>
          <a:xfrm>
            <a:off x="1787563" y="3999592"/>
            <a:ext cx="346450" cy="314150"/>
            <a:chOff x="4051938" y="1937256"/>
            <a:chExt cx="346450" cy="314150"/>
          </a:xfrm>
        </p:grpSpPr>
        <p:sp>
          <p:nvSpPr>
            <p:cNvPr id="13527" name="Google Shape;13527;p25"/>
            <p:cNvSpPr/>
            <p:nvPr/>
          </p:nvSpPr>
          <p:spPr>
            <a:xfrm>
              <a:off x="4165338" y="2050031"/>
              <a:ext cx="104200" cy="88750"/>
            </a:xfrm>
            <a:custGeom>
              <a:avLst/>
              <a:gdLst/>
              <a:ahLst/>
              <a:cxnLst/>
              <a:rect l="l" t="t" r="r" b="b"/>
              <a:pathLst>
                <a:path w="4168" h="3550" extrusionOk="0">
                  <a:moveTo>
                    <a:pt x="2373" y="399"/>
                  </a:moveTo>
                  <a:cubicBezTo>
                    <a:pt x="3071" y="399"/>
                    <a:pt x="3735" y="945"/>
                    <a:pt x="3735" y="1759"/>
                  </a:cubicBezTo>
                  <a:cubicBezTo>
                    <a:pt x="3735" y="2531"/>
                    <a:pt x="3149" y="3148"/>
                    <a:pt x="2377" y="3148"/>
                  </a:cubicBezTo>
                  <a:cubicBezTo>
                    <a:pt x="1174" y="3148"/>
                    <a:pt x="556" y="1667"/>
                    <a:pt x="1421" y="802"/>
                  </a:cubicBezTo>
                  <a:cubicBezTo>
                    <a:pt x="1700" y="523"/>
                    <a:pt x="2040" y="399"/>
                    <a:pt x="2373" y="399"/>
                  </a:cubicBezTo>
                  <a:close/>
                  <a:moveTo>
                    <a:pt x="2382" y="1"/>
                  </a:moveTo>
                  <a:cubicBezTo>
                    <a:pt x="1948" y="1"/>
                    <a:pt x="1504" y="163"/>
                    <a:pt x="1143" y="525"/>
                  </a:cubicBezTo>
                  <a:cubicBezTo>
                    <a:pt x="1" y="1636"/>
                    <a:pt x="803" y="3549"/>
                    <a:pt x="2377" y="3549"/>
                  </a:cubicBezTo>
                  <a:cubicBezTo>
                    <a:pt x="3365" y="3549"/>
                    <a:pt x="4167" y="2747"/>
                    <a:pt x="4167" y="1759"/>
                  </a:cubicBezTo>
                  <a:cubicBezTo>
                    <a:pt x="4146" y="697"/>
                    <a:pt x="3283" y="1"/>
                    <a:pt x="2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528" name="Google Shape;13528;p25"/>
            <p:cNvSpPr/>
            <p:nvPr/>
          </p:nvSpPr>
          <p:spPr>
            <a:xfrm>
              <a:off x="4051938" y="1937256"/>
              <a:ext cx="346450" cy="314150"/>
            </a:xfrm>
            <a:custGeom>
              <a:avLst/>
              <a:gdLst/>
              <a:ahLst/>
              <a:cxnLst/>
              <a:rect l="l" t="t" r="r" b="b"/>
              <a:pathLst>
                <a:path w="13858" h="12566" extrusionOk="0">
                  <a:moveTo>
                    <a:pt x="6913" y="2258"/>
                  </a:moveTo>
                  <a:cubicBezTo>
                    <a:pt x="7037" y="2382"/>
                    <a:pt x="7129" y="2474"/>
                    <a:pt x="7253" y="2567"/>
                  </a:cubicBezTo>
                  <a:lnTo>
                    <a:pt x="6574" y="2567"/>
                  </a:lnTo>
                  <a:cubicBezTo>
                    <a:pt x="6697" y="2474"/>
                    <a:pt x="6790" y="2382"/>
                    <a:pt x="6913" y="2258"/>
                  </a:cubicBezTo>
                  <a:close/>
                  <a:moveTo>
                    <a:pt x="6296" y="1826"/>
                  </a:moveTo>
                  <a:lnTo>
                    <a:pt x="6450" y="1919"/>
                  </a:lnTo>
                  <a:lnTo>
                    <a:pt x="6574" y="2042"/>
                  </a:lnTo>
                  <a:cubicBezTo>
                    <a:pt x="6358" y="2227"/>
                    <a:pt x="6173" y="2412"/>
                    <a:pt x="5957" y="2628"/>
                  </a:cubicBezTo>
                  <a:lnTo>
                    <a:pt x="5740" y="2659"/>
                  </a:lnTo>
                  <a:lnTo>
                    <a:pt x="5432" y="2690"/>
                  </a:lnTo>
                  <a:cubicBezTo>
                    <a:pt x="5710" y="2382"/>
                    <a:pt x="5987" y="2073"/>
                    <a:pt x="6296" y="1826"/>
                  </a:cubicBezTo>
                  <a:close/>
                  <a:moveTo>
                    <a:pt x="4660" y="1178"/>
                  </a:moveTo>
                  <a:cubicBezTo>
                    <a:pt x="5123" y="1178"/>
                    <a:pt x="5555" y="1332"/>
                    <a:pt x="5957" y="1579"/>
                  </a:cubicBezTo>
                  <a:cubicBezTo>
                    <a:pt x="5555" y="1919"/>
                    <a:pt x="5216" y="2320"/>
                    <a:pt x="4876" y="2721"/>
                  </a:cubicBezTo>
                  <a:cubicBezTo>
                    <a:pt x="4352" y="2814"/>
                    <a:pt x="3858" y="2937"/>
                    <a:pt x="3364" y="3091"/>
                  </a:cubicBezTo>
                  <a:lnTo>
                    <a:pt x="3364" y="3091"/>
                  </a:lnTo>
                  <a:cubicBezTo>
                    <a:pt x="3370" y="2212"/>
                    <a:pt x="3616" y="1576"/>
                    <a:pt x="4074" y="1332"/>
                  </a:cubicBezTo>
                  <a:cubicBezTo>
                    <a:pt x="4228" y="1209"/>
                    <a:pt x="4444" y="1178"/>
                    <a:pt x="4660" y="1178"/>
                  </a:cubicBezTo>
                  <a:close/>
                  <a:moveTo>
                    <a:pt x="4660" y="406"/>
                  </a:moveTo>
                  <a:cubicBezTo>
                    <a:pt x="5617" y="406"/>
                    <a:pt x="6543" y="962"/>
                    <a:pt x="7253" y="1548"/>
                  </a:cubicBezTo>
                  <a:cubicBezTo>
                    <a:pt x="7685" y="1888"/>
                    <a:pt x="8055" y="2258"/>
                    <a:pt x="8395" y="2659"/>
                  </a:cubicBezTo>
                  <a:lnTo>
                    <a:pt x="7870" y="2598"/>
                  </a:lnTo>
                  <a:cubicBezTo>
                    <a:pt x="7623" y="2320"/>
                    <a:pt x="7345" y="2073"/>
                    <a:pt x="7068" y="1857"/>
                  </a:cubicBezTo>
                  <a:cubicBezTo>
                    <a:pt x="6440" y="1345"/>
                    <a:pt x="5549" y="746"/>
                    <a:pt x="4699" y="746"/>
                  </a:cubicBezTo>
                  <a:cubicBezTo>
                    <a:pt x="4421" y="746"/>
                    <a:pt x="4147" y="810"/>
                    <a:pt x="3889" y="962"/>
                  </a:cubicBezTo>
                  <a:cubicBezTo>
                    <a:pt x="3302" y="1271"/>
                    <a:pt x="2963" y="2042"/>
                    <a:pt x="2963" y="3061"/>
                  </a:cubicBezTo>
                  <a:lnTo>
                    <a:pt x="2839" y="3061"/>
                  </a:lnTo>
                  <a:cubicBezTo>
                    <a:pt x="2747" y="3061"/>
                    <a:pt x="2685" y="3061"/>
                    <a:pt x="2593" y="3091"/>
                  </a:cubicBezTo>
                  <a:cubicBezTo>
                    <a:pt x="2593" y="1919"/>
                    <a:pt x="2994" y="1055"/>
                    <a:pt x="3704" y="653"/>
                  </a:cubicBezTo>
                  <a:lnTo>
                    <a:pt x="3673" y="653"/>
                  </a:lnTo>
                  <a:cubicBezTo>
                    <a:pt x="3981" y="499"/>
                    <a:pt x="4321" y="406"/>
                    <a:pt x="4660" y="406"/>
                  </a:cubicBezTo>
                  <a:close/>
                  <a:moveTo>
                    <a:pt x="9298" y="1170"/>
                  </a:moveTo>
                  <a:cubicBezTo>
                    <a:pt x="9457" y="1170"/>
                    <a:pt x="9626" y="1225"/>
                    <a:pt x="9753" y="1301"/>
                  </a:cubicBezTo>
                  <a:cubicBezTo>
                    <a:pt x="10215" y="1579"/>
                    <a:pt x="10462" y="2196"/>
                    <a:pt x="10493" y="3091"/>
                  </a:cubicBezTo>
                  <a:cubicBezTo>
                    <a:pt x="9999" y="2937"/>
                    <a:pt x="9475" y="2814"/>
                    <a:pt x="8981" y="2721"/>
                  </a:cubicBezTo>
                  <a:cubicBezTo>
                    <a:pt x="8641" y="2320"/>
                    <a:pt x="8271" y="1950"/>
                    <a:pt x="7901" y="1579"/>
                  </a:cubicBezTo>
                  <a:cubicBezTo>
                    <a:pt x="8271" y="1332"/>
                    <a:pt x="8734" y="1178"/>
                    <a:pt x="9197" y="1178"/>
                  </a:cubicBezTo>
                  <a:cubicBezTo>
                    <a:pt x="9230" y="1173"/>
                    <a:pt x="9264" y="1170"/>
                    <a:pt x="9298" y="1170"/>
                  </a:cubicBezTo>
                  <a:close/>
                  <a:moveTo>
                    <a:pt x="9197" y="406"/>
                  </a:moveTo>
                  <a:cubicBezTo>
                    <a:pt x="9536" y="406"/>
                    <a:pt x="9845" y="499"/>
                    <a:pt x="10154" y="653"/>
                  </a:cubicBezTo>
                  <a:cubicBezTo>
                    <a:pt x="10864" y="1055"/>
                    <a:pt x="11234" y="1950"/>
                    <a:pt x="11234" y="3184"/>
                  </a:cubicBezTo>
                  <a:lnTo>
                    <a:pt x="11234" y="3400"/>
                  </a:lnTo>
                  <a:lnTo>
                    <a:pt x="10894" y="3246"/>
                  </a:lnTo>
                  <a:lnTo>
                    <a:pt x="10894" y="3153"/>
                  </a:lnTo>
                  <a:cubicBezTo>
                    <a:pt x="10894" y="2073"/>
                    <a:pt x="10555" y="1301"/>
                    <a:pt x="9969" y="962"/>
                  </a:cubicBezTo>
                  <a:cubicBezTo>
                    <a:pt x="9722" y="808"/>
                    <a:pt x="9475" y="746"/>
                    <a:pt x="9197" y="746"/>
                  </a:cubicBezTo>
                  <a:cubicBezTo>
                    <a:pt x="8611" y="808"/>
                    <a:pt x="8055" y="962"/>
                    <a:pt x="7561" y="1301"/>
                  </a:cubicBezTo>
                  <a:lnTo>
                    <a:pt x="7253" y="1055"/>
                  </a:lnTo>
                  <a:cubicBezTo>
                    <a:pt x="7839" y="653"/>
                    <a:pt x="8518" y="437"/>
                    <a:pt x="9197" y="406"/>
                  </a:cubicBezTo>
                  <a:close/>
                  <a:moveTo>
                    <a:pt x="2809" y="3462"/>
                  </a:moveTo>
                  <a:cubicBezTo>
                    <a:pt x="3025" y="3462"/>
                    <a:pt x="3210" y="3647"/>
                    <a:pt x="3241" y="3863"/>
                  </a:cubicBezTo>
                  <a:cubicBezTo>
                    <a:pt x="3257" y="4167"/>
                    <a:pt x="3031" y="4330"/>
                    <a:pt x="2807" y="4330"/>
                  </a:cubicBezTo>
                  <a:cubicBezTo>
                    <a:pt x="2599" y="4330"/>
                    <a:pt x="2391" y="4191"/>
                    <a:pt x="2377" y="3894"/>
                  </a:cubicBezTo>
                  <a:cubicBezTo>
                    <a:pt x="2377" y="3770"/>
                    <a:pt x="2438" y="3647"/>
                    <a:pt x="2531" y="3554"/>
                  </a:cubicBezTo>
                  <a:cubicBezTo>
                    <a:pt x="2623" y="3493"/>
                    <a:pt x="2716" y="3462"/>
                    <a:pt x="2809" y="3462"/>
                  </a:cubicBezTo>
                  <a:close/>
                  <a:moveTo>
                    <a:pt x="3858" y="4172"/>
                  </a:moveTo>
                  <a:lnTo>
                    <a:pt x="3704" y="4449"/>
                  </a:lnTo>
                  <a:lnTo>
                    <a:pt x="3549" y="4727"/>
                  </a:lnTo>
                  <a:cubicBezTo>
                    <a:pt x="3518" y="4634"/>
                    <a:pt x="3518" y="4542"/>
                    <a:pt x="3488" y="4449"/>
                  </a:cubicBezTo>
                  <a:cubicBezTo>
                    <a:pt x="3518" y="4388"/>
                    <a:pt x="3580" y="4326"/>
                    <a:pt x="3580" y="4264"/>
                  </a:cubicBezTo>
                  <a:lnTo>
                    <a:pt x="3858" y="4172"/>
                  </a:lnTo>
                  <a:close/>
                  <a:moveTo>
                    <a:pt x="9969" y="4172"/>
                  </a:moveTo>
                  <a:lnTo>
                    <a:pt x="9969" y="4172"/>
                  </a:lnTo>
                  <a:cubicBezTo>
                    <a:pt x="10092" y="4202"/>
                    <a:pt x="10246" y="4264"/>
                    <a:pt x="10370" y="4295"/>
                  </a:cubicBezTo>
                  <a:cubicBezTo>
                    <a:pt x="10339" y="4449"/>
                    <a:pt x="10308" y="4573"/>
                    <a:pt x="10277" y="4727"/>
                  </a:cubicBezTo>
                  <a:lnTo>
                    <a:pt x="10154" y="4449"/>
                  </a:lnTo>
                  <a:cubicBezTo>
                    <a:pt x="10092" y="4357"/>
                    <a:pt x="10030" y="4264"/>
                    <a:pt x="9969" y="4172"/>
                  </a:cubicBezTo>
                  <a:close/>
                  <a:moveTo>
                    <a:pt x="3117" y="4727"/>
                  </a:moveTo>
                  <a:cubicBezTo>
                    <a:pt x="3179" y="4881"/>
                    <a:pt x="3210" y="5067"/>
                    <a:pt x="3272" y="5252"/>
                  </a:cubicBezTo>
                  <a:cubicBezTo>
                    <a:pt x="3210" y="5406"/>
                    <a:pt x="3117" y="5591"/>
                    <a:pt x="3055" y="5745"/>
                  </a:cubicBezTo>
                  <a:cubicBezTo>
                    <a:pt x="2932" y="5406"/>
                    <a:pt x="2839" y="5097"/>
                    <a:pt x="2778" y="4789"/>
                  </a:cubicBezTo>
                  <a:lnTo>
                    <a:pt x="2901" y="4789"/>
                  </a:lnTo>
                  <a:lnTo>
                    <a:pt x="2901" y="4758"/>
                  </a:lnTo>
                  <a:cubicBezTo>
                    <a:pt x="2994" y="4758"/>
                    <a:pt x="3055" y="4758"/>
                    <a:pt x="3117" y="4727"/>
                  </a:cubicBezTo>
                  <a:close/>
                  <a:moveTo>
                    <a:pt x="10771" y="4449"/>
                  </a:moveTo>
                  <a:lnTo>
                    <a:pt x="11080" y="4604"/>
                  </a:lnTo>
                  <a:cubicBezTo>
                    <a:pt x="11018" y="4974"/>
                    <a:pt x="10894" y="5375"/>
                    <a:pt x="10771" y="5745"/>
                  </a:cubicBezTo>
                  <a:cubicBezTo>
                    <a:pt x="10709" y="5591"/>
                    <a:pt x="10648" y="5437"/>
                    <a:pt x="10555" y="5283"/>
                  </a:cubicBezTo>
                  <a:cubicBezTo>
                    <a:pt x="10648" y="5005"/>
                    <a:pt x="10709" y="4727"/>
                    <a:pt x="10771" y="4449"/>
                  </a:cubicBezTo>
                  <a:close/>
                  <a:moveTo>
                    <a:pt x="2377" y="4789"/>
                  </a:moveTo>
                  <a:cubicBezTo>
                    <a:pt x="2469" y="5283"/>
                    <a:pt x="2623" y="5776"/>
                    <a:pt x="2809" y="6270"/>
                  </a:cubicBezTo>
                  <a:cubicBezTo>
                    <a:pt x="2623" y="6764"/>
                    <a:pt x="2469" y="7289"/>
                    <a:pt x="2377" y="7782"/>
                  </a:cubicBezTo>
                  <a:cubicBezTo>
                    <a:pt x="1605" y="7350"/>
                    <a:pt x="1173" y="6795"/>
                    <a:pt x="1173" y="6270"/>
                  </a:cubicBezTo>
                  <a:cubicBezTo>
                    <a:pt x="1173" y="5776"/>
                    <a:pt x="1605" y="5221"/>
                    <a:pt x="2377" y="4789"/>
                  </a:cubicBezTo>
                  <a:close/>
                  <a:moveTo>
                    <a:pt x="11481" y="4789"/>
                  </a:moveTo>
                  <a:cubicBezTo>
                    <a:pt x="12252" y="5252"/>
                    <a:pt x="12654" y="5776"/>
                    <a:pt x="12654" y="6301"/>
                  </a:cubicBezTo>
                  <a:cubicBezTo>
                    <a:pt x="12654" y="6826"/>
                    <a:pt x="12221" y="7350"/>
                    <a:pt x="11450" y="7813"/>
                  </a:cubicBezTo>
                  <a:cubicBezTo>
                    <a:pt x="11357" y="7289"/>
                    <a:pt x="11203" y="6795"/>
                    <a:pt x="11018" y="6301"/>
                  </a:cubicBezTo>
                  <a:cubicBezTo>
                    <a:pt x="11203" y="5807"/>
                    <a:pt x="11357" y="5313"/>
                    <a:pt x="11481" y="4789"/>
                  </a:cubicBezTo>
                  <a:close/>
                  <a:moveTo>
                    <a:pt x="8919" y="3925"/>
                  </a:moveTo>
                  <a:lnTo>
                    <a:pt x="9413" y="4017"/>
                  </a:lnTo>
                  <a:lnTo>
                    <a:pt x="9382" y="4017"/>
                  </a:lnTo>
                  <a:cubicBezTo>
                    <a:pt x="9536" y="4233"/>
                    <a:pt x="9660" y="4449"/>
                    <a:pt x="9783" y="4665"/>
                  </a:cubicBezTo>
                  <a:cubicBezTo>
                    <a:pt x="10370" y="5653"/>
                    <a:pt x="10771" y="6702"/>
                    <a:pt x="11049" y="7844"/>
                  </a:cubicBezTo>
                  <a:cubicBezTo>
                    <a:pt x="11018" y="7834"/>
                    <a:pt x="10990" y="7830"/>
                    <a:pt x="10965" y="7830"/>
                  </a:cubicBezTo>
                  <a:cubicBezTo>
                    <a:pt x="10915" y="7830"/>
                    <a:pt x="10874" y="7844"/>
                    <a:pt x="10833" y="7844"/>
                  </a:cubicBezTo>
                  <a:lnTo>
                    <a:pt x="10709" y="7906"/>
                  </a:lnTo>
                  <a:cubicBezTo>
                    <a:pt x="10462" y="6826"/>
                    <a:pt x="10030" y="5776"/>
                    <a:pt x="9475" y="4820"/>
                  </a:cubicBezTo>
                  <a:cubicBezTo>
                    <a:pt x="9290" y="4511"/>
                    <a:pt x="9104" y="4202"/>
                    <a:pt x="8919" y="3925"/>
                  </a:cubicBezTo>
                  <a:close/>
                  <a:moveTo>
                    <a:pt x="4938" y="3925"/>
                  </a:moveTo>
                  <a:cubicBezTo>
                    <a:pt x="4722" y="4202"/>
                    <a:pt x="4568" y="4511"/>
                    <a:pt x="4352" y="4851"/>
                  </a:cubicBezTo>
                  <a:cubicBezTo>
                    <a:pt x="3920" y="5591"/>
                    <a:pt x="3549" y="6424"/>
                    <a:pt x="3302" y="7289"/>
                  </a:cubicBezTo>
                  <a:cubicBezTo>
                    <a:pt x="3210" y="7566"/>
                    <a:pt x="3148" y="7875"/>
                    <a:pt x="3086" y="8153"/>
                  </a:cubicBezTo>
                  <a:cubicBezTo>
                    <a:pt x="2994" y="8122"/>
                    <a:pt x="2901" y="8091"/>
                    <a:pt x="2809" y="8029"/>
                  </a:cubicBezTo>
                  <a:lnTo>
                    <a:pt x="2747" y="7998"/>
                  </a:lnTo>
                  <a:cubicBezTo>
                    <a:pt x="2870" y="7443"/>
                    <a:pt x="3025" y="6918"/>
                    <a:pt x="3241" y="6394"/>
                  </a:cubicBezTo>
                  <a:cubicBezTo>
                    <a:pt x="3457" y="5776"/>
                    <a:pt x="3734" y="5221"/>
                    <a:pt x="4043" y="4665"/>
                  </a:cubicBezTo>
                  <a:cubicBezTo>
                    <a:pt x="4167" y="4449"/>
                    <a:pt x="4321" y="4233"/>
                    <a:pt x="4444" y="4017"/>
                  </a:cubicBezTo>
                  <a:lnTo>
                    <a:pt x="4938" y="3925"/>
                  </a:lnTo>
                  <a:close/>
                  <a:moveTo>
                    <a:pt x="3549" y="7875"/>
                  </a:moveTo>
                  <a:lnTo>
                    <a:pt x="3704" y="8153"/>
                  </a:lnTo>
                  <a:lnTo>
                    <a:pt x="3858" y="8430"/>
                  </a:lnTo>
                  <a:cubicBezTo>
                    <a:pt x="3734" y="8400"/>
                    <a:pt x="3580" y="8338"/>
                    <a:pt x="3457" y="8307"/>
                  </a:cubicBezTo>
                  <a:cubicBezTo>
                    <a:pt x="3488" y="8153"/>
                    <a:pt x="3518" y="8029"/>
                    <a:pt x="3549" y="7875"/>
                  </a:cubicBezTo>
                  <a:close/>
                  <a:moveTo>
                    <a:pt x="10277" y="7875"/>
                  </a:moveTo>
                  <a:cubicBezTo>
                    <a:pt x="10308" y="7968"/>
                    <a:pt x="10339" y="8091"/>
                    <a:pt x="10339" y="8184"/>
                  </a:cubicBezTo>
                  <a:cubicBezTo>
                    <a:pt x="10308" y="8214"/>
                    <a:pt x="10277" y="8276"/>
                    <a:pt x="10246" y="8369"/>
                  </a:cubicBezTo>
                  <a:lnTo>
                    <a:pt x="9969" y="8430"/>
                  </a:lnTo>
                  <a:cubicBezTo>
                    <a:pt x="10030" y="8338"/>
                    <a:pt x="10092" y="8245"/>
                    <a:pt x="10154" y="8153"/>
                  </a:cubicBezTo>
                  <a:cubicBezTo>
                    <a:pt x="10185" y="8060"/>
                    <a:pt x="10246" y="7968"/>
                    <a:pt x="10277" y="7875"/>
                  </a:cubicBezTo>
                  <a:close/>
                  <a:moveTo>
                    <a:pt x="3889" y="6826"/>
                  </a:moveTo>
                  <a:cubicBezTo>
                    <a:pt x="4043" y="7165"/>
                    <a:pt x="4197" y="7474"/>
                    <a:pt x="4383" y="7782"/>
                  </a:cubicBezTo>
                  <a:cubicBezTo>
                    <a:pt x="4537" y="8091"/>
                    <a:pt x="4753" y="8400"/>
                    <a:pt x="4938" y="8677"/>
                  </a:cubicBezTo>
                  <a:cubicBezTo>
                    <a:pt x="4784" y="8646"/>
                    <a:pt x="4599" y="8616"/>
                    <a:pt x="4444" y="8585"/>
                  </a:cubicBezTo>
                  <a:cubicBezTo>
                    <a:pt x="4321" y="8369"/>
                    <a:pt x="4167" y="8153"/>
                    <a:pt x="4074" y="7937"/>
                  </a:cubicBezTo>
                  <a:cubicBezTo>
                    <a:pt x="3950" y="7721"/>
                    <a:pt x="3827" y="7535"/>
                    <a:pt x="3734" y="7319"/>
                  </a:cubicBezTo>
                  <a:cubicBezTo>
                    <a:pt x="3765" y="7165"/>
                    <a:pt x="3827" y="6980"/>
                    <a:pt x="3889" y="6826"/>
                  </a:cubicBezTo>
                  <a:close/>
                  <a:moveTo>
                    <a:pt x="9969" y="6826"/>
                  </a:moveTo>
                  <a:cubicBezTo>
                    <a:pt x="10030" y="6980"/>
                    <a:pt x="10092" y="7165"/>
                    <a:pt x="10123" y="7319"/>
                  </a:cubicBezTo>
                  <a:cubicBezTo>
                    <a:pt x="10030" y="7535"/>
                    <a:pt x="9907" y="7752"/>
                    <a:pt x="9783" y="7937"/>
                  </a:cubicBezTo>
                  <a:cubicBezTo>
                    <a:pt x="9660" y="8153"/>
                    <a:pt x="9536" y="8369"/>
                    <a:pt x="9413" y="8585"/>
                  </a:cubicBezTo>
                  <a:lnTo>
                    <a:pt x="8919" y="8677"/>
                  </a:lnTo>
                  <a:lnTo>
                    <a:pt x="8888" y="8677"/>
                  </a:lnTo>
                  <a:cubicBezTo>
                    <a:pt x="9104" y="8400"/>
                    <a:pt x="9290" y="8091"/>
                    <a:pt x="9475" y="7782"/>
                  </a:cubicBezTo>
                  <a:cubicBezTo>
                    <a:pt x="9660" y="7474"/>
                    <a:pt x="9814" y="7134"/>
                    <a:pt x="9969" y="6826"/>
                  </a:cubicBezTo>
                  <a:close/>
                  <a:moveTo>
                    <a:pt x="6902" y="3739"/>
                  </a:moveTo>
                  <a:cubicBezTo>
                    <a:pt x="7376" y="3739"/>
                    <a:pt x="7855" y="3770"/>
                    <a:pt x="8333" y="3832"/>
                  </a:cubicBezTo>
                  <a:cubicBezTo>
                    <a:pt x="8611" y="4202"/>
                    <a:pt x="8888" y="4604"/>
                    <a:pt x="9104" y="5005"/>
                  </a:cubicBezTo>
                  <a:cubicBezTo>
                    <a:pt x="9351" y="5437"/>
                    <a:pt x="9567" y="5838"/>
                    <a:pt x="9753" y="6270"/>
                  </a:cubicBezTo>
                  <a:cubicBezTo>
                    <a:pt x="9567" y="6702"/>
                    <a:pt x="9351" y="7134"/>
                    <a:pt x="9104" y="7566"/>
                  </a:cubicBezTo>
                  <a:cubicBezTo>
                    <a:pt x="8888" y="7968"/>
                    <a:pt x="8611" y="8369"/>
                    <a:pt x="8333" y="8739"/>
                  </a:cubicBezTo>
                  <a:cubicBezTo>
                    <a:pt x="7870" y="8801"/>
                    <a:pt x="7376" y="8832"/>
                    <a:pt x="6913" y="8832"/>
                  </a:cubicBezTo>
                  <a:cubicBezTo>
                    <a:pt x="6450" y="8832"/>
                    <a:pt x="5957" y="8801"/>
                    <a:pt x="5494" y="8739"/>
                  </a:cubicBezTo>
                  <a:cubicBezTo>
                    <a:pt x="5216" y="8369"/>
                    <a:pt x="4938" y="7968"/>
                    <a:pt x="4722" y="7566"/>
                  </a:cubicBezTo>
                  <a:cubicBezTo>
                    <a:pt x="4475" y="7134"/>
                    <a:pt x="4259" y="6733"/>
                    <a:pt x="4074" y="6301"/>
                  </a:cubicBezTo>
                  <a:cubicBezTo>
                    <a:pt x="4259" y="5838"/>
                    <a:pt x="4475" y="5437"/>
                    <a:pt x="4722" y="5005"/>
                  </a:cubicBezTo>
                  <a:cubicBezTo>
                    <a:pt x="4938" y="4604"/>
                    <a:pt x="5216" y="4202"/>
                    <a:pt x="5494" y="3832"/>
                  </a:cubicBezTo>
                  <a:cubicBezTo>
                    <a:pt x="5957" y="3770"/>
                    <a:pt x="6427" y="3739"/>
                    <a:pt x="6902" y="3739"/>
                  </a:cubicBezTo>
                  <a:close/>
                  <a:moveTo>
                    <a:pt x="11022" y="8264"/>
                  </a:moveTo>
                  <a:cubicBezTo>
                    <a:pt x="11234" y="8264"/>
                    <a:pt x="11427" y="8432"/>
                    <a:pt x="11481" y="8646"/>
                  </a:cubicBezTo>
                  <a:cubicBezTo>
                    <a:pt x="11481" y="8801"/>
                    <a:pt x="11419" y="8924"/>
                    <a:pt x="11296" y="9017"/>
                  </a:cubicBezTo>
                  <a:lnTo>
                    <a:pt x="11296" y="9048"/>
                  </a:lnTo>
                  <a:cubicBezTo>
                    <a:pt x="11240" y="9095"/>
                    <a:pt x="11183" y="9115"/>
                    <a:pt x="11126" y="9115"/>
                  </a:cubicBezTo>
                  <a:cubicBezTo>
                    <a:pt x="10777" y="9115"/>
                    <a:pt x="10473" y="8329"/>
                    <a:pt x="10925" y="8276"/>
                  </a:cubicBezTo>
                  <a:cubicBezTo>
                    <a:pt x="10958" y="8268"/>
                    <a:pt x="10990" y="8264"/>
                    <a:pt x="11022" y="8264"/>
                  </a:cubicBezTo>
                  <a:close/>
                  <a:moveTo>
                    <a:pt x="7253" y="10004"/>
                  </a:moveTo>
                  <a:cubicBezTo>
                    <a:pt x="7160" y="10097"/>
                    <a:pt x="7037" y="10190"/>
                    <a:pt x="6944" y="10313"/>
                  </a:cubicBezTo>
                  <a:cubicBezTo>
                    <a:pt x="6821" y="10190"/>
                    <a:pt x="6697" y="10097"/>
                    <a:pt x="6605" y="10004"/>
                  </a:cubicBezTo>
                  <a:close/>
                  <a:moveTo>
                    <a:pt x="8395" y="9912"/>
                  </a:moveTo>
                  <a:lnTo>
                    <a:pt x="8395" y="9912"/>
                  </a:lnTo>
                  <a:cubicBezTo>
                    <a:pt x="8117" y="10220"/>
                    <a:pt x="7839" y="10498"/>
                    <a:pt x="7561" y="10776"/>
                  </a:cubicBezTo>
                  <a:cubicBezTo>
                    <a:pt x="7500" y="10745"/>
                    <a:pt x="7438" y="10714"/>
                    <a:pt x="7407" y="10652"/>
                  </a:cubicBezTo>
                  <a:cubicBezTo>
                    <a:pt x="7345" y="10622"/>
                    <a:pt x="7284" y="10591"/>
                    <a:pt x="7253" y="10560"/>
                  </a:cubicBezTo>
                  <a:cubicBezTo>
                    <a:pt x="7469" y="10375"/>
                    <a:pt x="7654" y="10159"/>
                    <a:pt x="7870" y="9974"/>
                  </a:cubicBezTo>
                  <a:lnTo>
                    <a:pt x="7901" y="9974"/>
                  </a:lnTo>
                  <a:lnTo>
                    <a:pt x="8395" y="9912"/>
                  </a:lnTo>
                  <a:close/>
                  <a:moveTo>
                    <a:pt x="3364" y="9480"/>
                  </a:moveTo>
                  <a:lnTo>
                    <a:pt x="3364" y="9480"/>
                  </a:lnTo>
                  <a:cubicBezTo>
                    <a:pt x="3858" y="9634"/>
                    <a:pt x="4352" y="9758"/>
                    <a:pt x="4876" y="9850"/>
                  </a:cubicBezTo>
                  <a:cubicBezTo>
                    <a:pt x="5216" y="10251"/>
                    <a:pt x="5555" y="10622"/>
                    <a:pt x="5957" y="10992"/>
                  </a:cubicBezTo>
                  <a:cubicBezTo>
                    <a:pt x="5555" y="11239"/>
                    <a:pt x="5123" y="11362"/>
                    <a:pt x="4660" y="11393"/>
                  </a:cubicBezTo>
                  <a:cubicBezTo>
                    <a:pt x="4444" y="11393"/>
                    <a:pt x="4259" y="11362"/>
                    <a:pt x="4074" y="11270"/>
                  </a:cubicBezTo>
                  <a:cubicBezTo>
                    <a:pt x="3611" y="10992"/>
                    <a:pt x="3364" y="10375"/>
                    <a:pt x="3364" y="9480"/>
                  </a:cubicBezTo>
                  <a:close/>
                  <a:moveTo>
                    <a:pt x="10493" y="9480"/>
                  </a:moveTo>
                  <a:cubicBezTo>
                    <a:pt x="10493" y="10375"/>
                    <a:pt x="10215" y="10992"/>
                    <a:pt x="9753" y="11270"/>
                  </a:cubicBezTo>
                  <a:cubicBezTo>
                    <a:pt x="9598" y="11362"/>
                    <a:pt x="9382" y="11393"/>
                    <a:pt x="9197" y="11393"/>
                  </a:cubicBezTo>
                  <a:cubicBezTo>
                    <a:pt x="8734" y="11362"/>
                    <a:pt x="8271" y="11239"/>
                    <a:pt x="7901" y="10992"/>
                  </a:cubicBezTo>
                  <a:cubicBezTo>
                    <a:pt x="8271" y="10622"/>
                    <a:pt x="8641" y="10251"/>
                    <a:pt x="8981" y="9850"/>
                  </a:cubicBezTo>
                  <a:cubicBezTo>
                    <a:pt x="9475" y="9758"/>
                    <a:pt x="9999" y="9634"/>
                    <a:pt x="10493" y="9480"/>
                  </a:cubicBezTo>
                  <a:close/>
                  <a:moveTo>
                    <a:pt x="2623" y="9202"/>
                  </a:moveTo>
                  <a:lnTo>
                    <a:pt x="2963" y="9325"/>
                  </a:lnTo>
                  <a:lnTo>
                    <a:pt x="2963" y="9418"/>
                  </a:lnTo>
                  <a:cubicBezTo>
                    <a:pt x="2963" y="10498"/>
                    <a:pt x="3272" y="11270"/>
                    <a:pt x="3889" y="11609"/>
                  </a:cubicBezTo>
                  <a:cubicBezTo>
                    <a:pt x="4105" y="11733"/>
                    <a:pt x="4383" y="11794"/>
                    <a:pt x="4660" y="11794"/>
                  </a:cubicBezTo>
                  <a:cubicBezTo>
                    <a:pt x="5216" y="11764"/>
                    <a:pt x="5771" y="11578"/>
                    <a:pt x="6265" y="11270"/>
                  </a:cubicBezTo>
                  <a:lnTo>
                    <a:pt x="6327" y="11301"/>
                  </a:lnTo>
                  <a:cubicBezTo>
                    <a:pt x="6389" y="11362"/>
                    <a:pt x="6481" y="11424"/>
                    <a:pt x="6574" y="11486"/>
                  </a:cubicBezTo>
                  <a:cubicBezTo>
                    <a:pt x="6018" y="11887"/>
                    <a:pt x="5339" y="12134"/>
                    <a:pt x="4660" y="12165"/>
                  </a:cubicBezTo>
                  <a:cubicBezTo>
                    <a:pt x="4321" y="12165"/>
                    <a:pt x="3981" y="12103"/>
                    <a:pt x="3704" y="11918"/>
                  </a:cubicBezTo>
                  <a:cubicBezTo>
                    <a:pt x="2994" y="11517"/>
                    <a:pt x="2593" y="10622"/>
                    <a:pt x="2593" y="9418"/>
                  </a:cubicBezTo>
                  <a:lnTo>
                    <a:pt x="2593" y="9202"/>
                  </a:lnTo>
                  <a:close/>
                  <a:moveTo>
                    <a:pt x="11265" y="9480"/>
                  </a:moveTo>
                  <a:cubicBezTo>
                    <a:pt x="11265" y="10652"/>
                    <a:pt x="10864" y="11517"/>
                    <a:pt x="10154" y="11918"/>
                  </a:cubicBezTo>
                  <a:cubicBezTo>
                    <a:pt x="9876" y="12103"/>
                    <a:pt x="9536" y="12165"/>
                    <a:pt x="9197" y="12165"/>
                  </a:cubicBezTo>
                  <a:cubicBezTo>
                    <a:pt x="8240" y="12165"/>
                    <a:pt x="7314" y="11609"/>
                    <a:pt x="6605" y="11023"/>
                  </a:cubicBezTo>
                  <a:cubicBezTo>
                    <a:pt x="6173" y="10683"/>
                    <a:pt x="5802" y="10313"/>
                    <a:pt x="5463" y="9912"/>
                  </a:cubicBezTo>
                  <a:lnTo>
                    <a:pt x="5463" y="9912"/>
                  </a:lnTo>
                  <a:lnTo>
                    <a:pt x="5710" y="9943"/>
                  </a:lnTo>
                  <a:lnTo>
                    <a:pt x="5987" y="9974"/>
                  </a:lnTo>
                  <a:cubicBezTo>
                    <a:pt x="6234" y="10220"/>
                    <a:pt x="6512" y="10498"/>
                    <a:pt x="6790" y="10714"/>
                  </a:cubicBezTo>
                  <a:cubicBezTo>
                    <a:pt x="7469" y="11270"/>
                    <a:pt x="8302" y="11825"/>
                    <a:pt x="9197" y="11825"/>
                  </a:cubicBezTo>
                  <a:cubicBezTo>
                    <a:pt x="9475" y="11825"/>
                    <a:pt x="9753" y="11764"/>
                    <a:pt x="9969" y="11609"/>
                  </a:cubicBezTo>
                  <a:cubicBezTo>
                    <a:pt x="10555" y="11301"/>
                    <a:pt x="10894" y="10529"/>
                    <a:pt x="10894" y="9511"/>
                  </a:cubicBezTo>
                  <a:lnTo>
                    <a:pt x="11018" y="9511"/>
                  </a:lnTo>
                  <a:cubicBezTo>
                    <a:pt x="11110" y="9511"/>
                    <a:pt x="11172" y="9511"/>
                    <a:pt x="11265" y="9480"/>
                  </a:cubicBezTo>
                  <a:close/>
                  <a:moveTo>
                    <a:pt x="4528" y="1"/>
                  </a:moveTo>
                  <a:cubicBezTo>
                    <a:pt x="4146" y="1"/>
                    <a:pt x="3792" y="117"/>
                    <a:pt x="3488" y="283"/>
                  </a:cubicBezTo>
                  <a:cubicBezTo>
                    <a:pt x="2654" y="777"/>
                    <a:pt x="2191" y="1795"/>
                    <a:pt x="2191" y="3153"/>
                  </a:cubicBezTo>
                  <a:lnTo>
                    <a:pt x="2191" y="3338"/>
                  </a:lnTo>
                  <a:cubicBezTo>
                    <a:pt x="2099" y="3431"/>
                    <a:pt x="2037" y="3523"/>
                    <a:pt x="2006" y="3647"/>
                  </a:cubicBezTo>
                  <a:cubicBezTo>
                    <a:pt x="710" y="4326"/>
                    <a:pt x="0" y="5252"/>
                    <a:pt x="0" y="6270"/>
                  </a:cubicBezTo>
                  <a:cubicBezTo>
                    <a:pt x="31" y="6918"/>
                    <a:pt x="309" y="7535"/>
                    <a:pt x="772" y="7998"/>
                  </a:cubicBezTo>
                  <a:cubicBezTo>
                    <a:pt x="803" y="8045"/>
                    <a:pt x="849" y="8068"/>
                    <a:pt x="899" y="8068"/>
                  </a:cubicBezTo>
                  <a:cubicBezTo>
                    <a:pt x="949" y="8068"/>
                    <a:pt x="1003" y="8045"/>
                    <a:pt x="1049" y="7998"/>
                  </a:cubicBezTo>
                  <a:cubicBezTo>
                    <a:pt x="1142" y="7937"/>
                    <a:pt x="1142" y="7782"/>
                    <a:pt x="1049" y="7721"/>
                  </a:cubicBezTo>
                  <a:cubicBezTo>
                    <a:pt x="648" y="7350"/>
                    <a:pt x="432" y="6826"/>
                    <a:pt x="401" y="6270"/>
                  </a:cubicBezTo>
                  <a:cubicBezTo>
                    <a:pt x="401" y="5468"/>
                    <a:pt x="957" y="4727"/>
                    <a:pt x="1975" y="4110"/>
                  </a:cubicBezTo>
                  <a:cubicBezTo>
                    <a:pt x="2006" y="4233"/>
                    <a:pt x="2068" y="4357"/>
                    <a:pt x="2130" y="4449"/>
                  </a:cubicBezTo>
                  <a:cubicBezTo>
                    <a:pt x="1266" y="4974"/>
                    <a:pt x="772" y="5622"/>
                    <a:pt x="772" y="6270"/>
                  </a:cubicBezTo>
                  <a:cubicBezTo>
                    <a:pt x="772" y="7042"/>
                    <a:pt x="1389" y="7782"/>
                    <a:pt x="2500" y="8338"/>
                  </a:cubicBezTo>
                  <a:cubicBezTo>
                    <a:pt x="3826" y="8927"/>
                    <a:pt x="5263" y="9235"/>
                    <a:pt x="6707" y="9235"/>
                  </a:cubicBezTo>
                  <a:cubicBezTo>
                    <a:pt x="6775" y="9235"/>
                    <a:pt x="6844" y="9234"/>
                    <a:pt x="6913" y="9233"/>
                  </a:cubicBezTo>
                  <a:cubicBezTo>
                    <a:pt x="7592" y="9233"/>
                    <a:pt x="8271" y="9171"/>
                    <a:pt x="8950" y="9079"/>
                  </a:cubicBezTo>
                  <a:cubicBezTo>
                    <a:pt x="9382" y="8986"/>
                    <a:pt x="9783" y="8893"/>
                    <a:pt x="10185" y="8770"/>
                  </a:cubicBezTo>
                  <a:cubicBezTo>
                    <a:pt x="10185" y="8893"/>
                    <a:pt x="10215" y="9017"/>
                    <a:pt x="10308" y="9109"/>
                  </a:cubicBezTo>
                  <a:cubicBezTo>
                    <a:pt x="9814" y="9264"/>
                    <a:pt x="9320" y="9387"/>
                    <a:pt x="8827" y="9449"/>
                  </a:cubicBezTo>
                  <a:cubicBezTo>
                    <a:pt x="8179" y="9541"/>
                    <a:pt x="7530" y="9603"/>
                    <a:pt x="6913" y="9603"/>
                  </a:cubicBezTo>
                  <a:cubicBezTo>
                    <a:pt x="6847" y="9604"/>
                    <a:pt x="6782" y="9605"/>
                    <a:pt x="6716" y="9605"/>
                  </a:cubicBezTo>
                  <a:cubicBezTo>
                    <a:pt x="5210" y="9605"/>
                    <a:pt x="3737" y="9267"/>
                    <a:pt x="2377" y="8646"/>
                  </a:cubicBezTo>
                  <a:cubicBezTo>
                    <a:pt x="2099" y="8523"/>
                    <a:pt x="1852" y="8369"/>
                    <a:pt x="1605" y="8184"/>
                  </a:cubicBezTo>
                  <a:cubicBezTo>
                    <a:pt x="1572" y="8162"/>
                    <a:pt x="1536" y="8151"/>
                    <a:pt x="1498" y="8151"/>
                  </a:cubicBezTo>
                  <a:cubicBezTo>
                    <a:pt x="1429" y="8151"/>
                    <a:pt x="1356" y="8186"/>
                    <a:pt x="1296" y="8245"/>
                  </a:cubicBezTo>
                  <a:cubicBezTo>
                    <a:pt x="1235" y="8338"/>
                    <a:pt x="1266" y="8461"/>
                    <a:pt x="1358" y="8523"/>
                  </a:cubicBezTo>
                  <a:cubicBezTo>
                    <a:pt x="1605" y="8708"/>
                    <a:pt x="1883" y="8893"/>
                    <a:pt x="2191" y="9048"/>
                  </a:cubicBezTo>
                  <a:lnTo>
                    <a:pt x="2191" y="9418"/>
                  </a:lnTo>
                  <a:cubicBezTo>
                    <a:pt x="2191" y="10776"/>
                    <a:pt x="2654" y="11794"/>
                    <a:pt x="3488" y="12288"/>
                  </a:cubicBezTo>
                  <a:cubicBezTo>
                    <a:pt x="3858" y="12473"/>
                    <a:pt x="4228" y="12566"/>
                    <a:pt x="4660" y="12566"/>
                  </a:cubicBezTo>
                  <a:cubicBezTo>
                    <a:pt x="5463" y="12535"/>
                    <a:pt x="6265" y="12257"/>
                    <a:pt x="6944" y="11764"/>
                  </a:cubicBezTo>
                  <a:cubicBezTo>
                    <a:pt x="7592" y="12257"/>
                    <a:pt x="8395" y="12535"/>
                    <a:pt x="9228" y="12566"/>
                  </a:cubicBezTo>
                  <a:cubicBezTo>
                    <a:pt x="9629" y="12566"/>
                    <a:pt x="10030" y="12473"/>
                    <a:pt x="10370" y="12288"/>
                  </a:cubicBezTo>
                  <a:cubicBezTo>
                    <a:pt x="11203" y="11794"/>
                    <a:pt x="11666" y="10776"/>
                    <a:pt x="11666" y="9418"/>
                  </a:cubicBezTo>
                  <a:lnTo>
                    <a:pt x="11666" y="9233"/>
                  </a:lnTo>
                  <a:cubicBezTo>
                    <a:pt x="11759" y="9140"/>
                    <a:pt x="11820" y="9048"/>
                    <a:pt x="11851" y="8924"/>
                  </a:cubicBezTo>
                  <a:cubicBezTo>
                    <a:pt x="13147" y="8245"/>
                    <a:pt x="13857" y="7289"/>
                    <a:pt x="13857" y="6270"/>
                  </a:cubicBezTo>
                  <a:cubicBezTo>
                    <a:pt x="13826" y="5838"/>
                    <a:pt x="13703" y="5406"/>
                    <a:pt x="13456" y="5036"/>
                  </a:cubicBezTo>
                  <a:cubicBezTo>
                    <a:pt x="13416" y="4976"/>
                    <a:pt x="13350" y="4942"/>
                    <a:pt x="13284" y="4942"/>
                  </a:cubicBezTo>
                  <a:cubicBezTo>
                    <a:pt x="13248" y="4942"/>
                    <a:pt x="13211" y="4952"/>
                    <a:pt x="13178" y="4974"/>
                  </a:cubicBezTo>
                  <a:cubicBezTo>
                    <a:pt x="13086" y="5036"/>
                    <a:pt x="13055" y="5159"/>
                    <a:pt x="13116" y="5252"/>
                  </a:cubicBezTo>
                  <a:cubicBezTo>
                    <a:pt x="13302" y="5560"/>
                    <a:pt x="13425" y="5931"/>
                    <a:pt x="13425" y="6270"/>
                  </a:cubicBezTo>
                  <a:cubicBezTo>
                    <a:pt x="13425" y="7103"/>
                    <a:pt x="12870" y="7844"/>
                    <a:pt x="11851" y="8461"/>
                  </a:cubicBezTo>
                  <a:cubicBezTo>
                    <a:pt x="11820" y="8338"/>
                    <a:pt x="11759" y="8214"/>
                    <a:pt x="11666" y="8122"/>
                  </a:cubicBezTo>
                  <a:cubicBezTo>
                    <a:pt x="12561" y="7597"/>
                    <a:pt x="13055" y="6949"/>
                    <a:pt x="13055" y="6270"/>
                  </a:cubicBezTo>
                  <a:cubicBezTo>
                    <a:pt x="13055" y="5499"/>
                    <a:pt x="12437" y="4789"/>
                    <a:pt x="11296" y="4233"/>
                  </a:cubicBezTo>
                  <a:cubicBezTo>
                    <a:pt x="10000" y="3644"/>
                    <a:pt x="8563" y="3336"/>
                    <a:pt x="7120" y="3336"/>
                  </a:cubicBezTo>
                  <a:cubicBezTo>
                    <a:pt x="7051" y="3336"/>
                    <a:pt x="6982" y="3337"/>
                    <a:pt x="6913" y="3338"/>
                  </a:cubicBezTo>
                  <a:cubicBezTo>
                    <a:pt x="5802" y="3338"/>
                    <a:pt x="4722" y="3462"/>
                    <a:pt x="3642" y="3801"/>
                  </a:cubicBezTo>
                  <a:cubicBezTo>
                    <a:pt x="3642" y="3678"/>
                    <a:pt x="3580" y="3554"/>
                    <a:pt x="3518" y="3462"/>
                  </a:cubicBezTo>
                  <a:cubicBezTo>
                    <a:pt x="4012" y="3307"/>
                    <a:pt x="4506" y="3184"/>
                    <a:pt x="5000" y="3122"/>
                  </a:cubicBezTo>
                  <a:cubicBezTo>
                    <a:pt x="5648" y="3030"/>
                    <a:pt x="6296" y="2968"/>
                    <a:pt x="6944" y="2968"/>
                  </a:cubicBezTo>
                  <a:cubicBezTo>
                    <a:pt x="8179" y="2968"/>
                    <a:pt x="9444" y="3153"/>
                    <a:pt x="10617" y="3554"/>
                  </a:cubicBezTo>
                  <a:cubicBezTo>
                    <a:pt x="11357" y="3801"/>
                    <a:pt x="12036" y="4172"/>
                    <a:pt x="12623" y="4696"/>
                  </a:cubicBezTo>
                  <a:cubicBezTo>
                    <a:pt x="12669" y="4727"/>
                    <a:pt x="12723" y="4742"/>
                    <a:pt x="12777" y="4742"/>
                  </a:cubicBezTo>
                  <a:cubicBezTo>
                    <a:pt x="12831" y="4742"/>
                    <a:pt x="12885" y="4727"/>
                    <a:pt x="12931" y="4696"/>
                  </a:cubicBezTo>
                  <a:cubicBezTo>
                    <a:pt x="12993" y="4604"/>
                    <a:pt x="12993" y="4480"/>
                    <a:pt x="12931" y="4388"/>
                  </a:cubicBezTo>
                  <a:cubicBezTo>
                    <a:pt x="12561" y="4048"/>
                    <a:pt x="12129" y="3770"/>
                    <a:pt x="11666" y="3554"/>
                  </a:cubicBezTo>
                  <a:lnTo>
                    <a:pt x="11666" y="3184"/>
                  </a:lnTo>
                  <a:cubicBezTo>
                    <a:pt x="11666" y="1826"/>
                    <a:pt x="11203" y="808"/>
                    <a:pt x="10370" y="314"/>
                  </a:cubicBezTo>
                  <a:cubicBezTo>
                    <a:pt x="10030" y="129"/>
                    <a:pt x="9629" y="5"/>
                    <a:pt x="9197" y="5"/>
                  </a:cubicBezTo>
                  <a:cubicBezTo>
                    <a:pt x="8395" y="67"/>
                    <a:pt x="7592" y="345"/>
                    <a:pt x="6944" y="838"/>
                  </a:cubicBezTo>
                  <a:cubicBezTo>
                    <a:pt x="6265" y="345"/>
                    <a:pt x="5463" y="36"/>
                    <a:pt x="4660" y="5"/>
                  </a:cubicBezTo>
                  <a:cubicBezTo>
                    <a:pt x="4616" y="2"/>
                    <a:pt x="4571" y="1"/>
                    <a:pt x="452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sp>
        <p:nvSpPr>
          <p:cNvPr id="13529" name="Google Shape;13529;p25"/>
          <p:cNvSpPr/>
          <p:nvPr/>
        </p:nvSpPr>
        <p:spPr>
          <a:xfrm>
            <a:off x="2532281" y="3983530"/>
            <a:ext cx="349525" cy="346275"/>
          </a:xfrm>
          <a:custGeom>
            <a:avLst/>
            <a:gdLst/>
            <a:ahLst/>
            <a:cxnLst/>
            <a:rect l="l" t="t" r="r" b="b"/>
            <a:pathLst>
              <a:path w="13981" h="13851" extrusionOk="0">
                <a:moveTo>
                  <a:pt x="11018" y="2011"/>
                </a:moveTo>
                <a:lnTo>
                  <a:pt x="11913" y="2906"/>
                </a:lnTo>
                <a:cubicBezTo>
                  <a:pt x="11758" y="3029"/>
                  <a:pt x="11604" y="3122"/>
                  <a:pt x="11419" y="3214"/>
                </a:cubicBezTo>
                <a:lnTo>
                  <a:pt x="10709" y="2505"/>
                </a:lnTo>
                <a:cubicBezTo>
                  <a:pt x="10802" y="2319"/>
                  <a:pt x="10894" y="2165"/>
                  <a:pt x="11018" y="2011"/>
                </a:cubicBezTo>
                <a:close/>
                <a:moveTo>
                  <a:pt x="10524" y="2906"/>
                </a:moveTo>
                <a:lnTo>
                  <a:pt x="11018" y="3430"/>
                </a:lnTo>
                <a:cubicBezTo>
                  <a:pt x="10802" y="3492"/>
                  <a:pt x="10586" y="3554"/>
                  <a:pt x="10370" y="3554"/>
                </a:cubicBezTo>
                <a:cubicBezTo>
                  <a:pt x="10370" y="3338"/>
                  <a:pt x="10431" y="3091"/>
                  <a:pt x="10524" y="2906"/>
                </a:cubicBezTo>
                <a:close/>
                <a:moveTo>
                  <a:pt x="10482" y="437"/>
                </a:moveTo>
                <a:cubicBezTo>
                  <a:pt x="10563" y="437"/>
                  <a:pt x="10647" y="468"/>
                  <a:pt x="10709" y="530"/>
                </a:cubicBezTo>
                <a:lnTo>
                  <a:pt x="11079" y="900"/>
                </a:lnTo>
                <a:cubicBezTo>
                  <a:pt x="11172" y="1023"/>
                  <a:pt x="11172" y="1208"/>
                  <a:pt x="11079" y="1301"/>
                </a:cubicBezTo>
                <a:cubicBezTo>
                  <a:pt x="10462" y="1918"/>
                  <a:pt x="10061" y="2721"/>
                  <a:pt x="9968" y="3585"/>
                </a:cubicBezTo>
                <a:cubicBezTo>
                  <a:pt x="9567" y="3554"/>
                  <a:pt x="9197" y="3492"/>
                  <a:pt x="8827" y="3430"/>
                </a:cubicBezTo>
                <a:cubicBezTo>
                  <a:pt x="8981" y="2319"/>
                  <a:pt x="9475" y="1301"/>
                  <a:pt x="10246" y="530"/>
                </a:cubicBezTo>
                <a:lnTo>
                  <a:pt x="10277" y="530"/>
                </a:lnTo>
                <a:cubicBezTo>
                  <a:pt x="10323" y="468"/>
                  <a:pt x="10401" y="437"/>
                  <a:pt x="10482" y="437"/>
                </a:cubicBezTo>
                <a:close/>
                <a:moveTo>
                  <a:pt x="7890" y="5239"/>
                </a:moveTo>
                <a:cubicBezTo>
                  <a:pt x="8130" y="5239"/>
                  <a:pt x="8362" y="5268"/>
                  <a:pt x="8611" y="5313"/>
                </a:cubicBezTo>
                <a:lnTo>
                  <a:pt x="8580" y="5313"/>
                </a:lnTo>
                <a:cubicBezTo>
                  <a:pt x="8672" y="5653"/>
                  <a:pt x="8672" y="5961"/>
                  <a:pt x="8672" y="6301"/>
                </a:cubicBezTo>
                <a:lnTo>
                  <a:pt x="7623" y="5251"/>
                </a:lnTo>
                <a:cubicBezTo>
                  <a:pt x="7714" y="5243"/>
                  <a:pt x="7803" y="5239"/>
                  <a:pt x="7890" y="5239"/>
                </a:cubicBezTo>
                <a:close/>
                <a:moveTo>
                  <a:pt x="7160" y="5344"/>
                </a:moveTo>
                <a:lnTo>
                  <a:pt x="8580" y="6764"/>
                </a:lnTo>
                <a:cubicBezTo>
                  <a:pt x="8518" y="6949"/>
                  <a:pt x="8395" y="7134"/>
                  <a:pt x="8302" y="7288"/>
                </a:cubicBezTo>
                <a:lnTo>
                  <a:pt x="6635" y="5622"/>
                </a:lnTo>
                <a:lnTo>
                  <a:pt x="6728" y="5560"/>
                </a:lnTo>
                <a:cubicBezTo>
                  <a:pt x="6851" y="5467"/>
                  <a:pt x="7006" y="5406"/>
                  <a:pt x="7160" y="5344"/>
                </a:cubicBezTo>
                <a:close/>
                <a:moveTo>
                  <a:pt x="6327" y="5869"/>
                </a:moveTo>
                <a:lnTo>
                  <a:pt x="8024" y="7597"/>
                </a:lnTo>
                <a:lnTo>
                  <a:pt x="7870" y="7782"/>
                </a:lnTo>
                <a:lnTo>
                  <a:pt x="7777" y="7875"/>
                </a:lnTo>
                <a:lnTo>
                  <a:pt x="6049" y="6146"/>
                </a:lnTo>
                <a:cubicBezTo>
                  <a:pt x="6049" y="6146"/>
                  <a:pt x="6327" y="5869"/>
                  <a:pt x="6327" y="5869"/>
                </a:cubicBezTo>
                <a:close/>
                <a:moveTo>
                  <a:pt x="5771" y="6455"/>
                </a:moveTo>
                <a:lnTo>
                  <a:pt x="7469" y="8152"/>
                </a:lnTo>
                <a:cubicBezTo>
                  <a:pt x="7314" y="8276"/>
                  <a:pt x="7160" y="8368"/>
                  <a:pt x="6975" y="8430"/>
                </a:cubicBezTo>
                <a:lnTo>
                  <a:pt x="5494" y="6949"/>
                </a:lnTo>
                <a:cubicBezTo>
                  <a:pt x="5524" y="6825"/>
                  <a:pt x="5586" y="6702"/>
                  <a:pt x="5679" y="6609"/>
                </a:cubicBezTo>
                <a:lnTo>
                  <a:pt x="5648" y="6609"/>
                </a:lnTo>
                <a:lnTo>
                  <a:pt x="5771" y="6455"/>
                </a:lnTo>
                <a:close/>
                <a:moveTo>
                  <a:pt x="5339" y="7381"/>
                </a:moveTo>
                <a:lnTo>
                  <a:pt x="6543" y="8584"/>
                </a:lnTo>
                <a:cubicBezTo>
                  <a:pt x="6419" y="8615"/>
                  <a:pt x="6327" y="8615"/>
                  <a:pt x="6203" y="8615"/>
                </a:cubicBezTo>
                <a:cubicBezTo>
                  <a:pt x="5926" y="8615"/>
                  <a:pt x="5648" y="8584"/>
                  <a:pt x="5401" y="8523"/>
                </a:cubicBezTo>
                <a:cubicBezTo>
                  <a:pt x="5308" y="8152"/>
                  <a:pt x="5277" y="7751"/>
                  <a:pt x="5339" y="7381"/>
                </a:cubicBezTo>
                <a:close/>
                <a:moveTo>
                  <a:pt x="9012" y="5406"/>
                </a:moveTo>
                <a:lnTo>
                  <a:pt x="9320" y="5437"/>
                </a:lnTo>
                <a:cubicBezTo>
                  <a:pt x="9598" y="5467"/>
                  <a:pt x="9876" y="5498"/>
                  <a:pt x="10154" y="5498"/>
                </a:cubicBezTo>
                <a:cubicBezTo>
                  <a:pt x="10215" y="5930"/>
                  <a:pt x="10215" y="6331"/>
                  <a:pt x="10154" y="6764"/>
                </a:cubicBezTo>
                <a:cubicBezTo>
                  <a:pt x="9722" y="8368"/>
                  <a:pt x="8456" y="9665"/>
                  <a:pt x="6821" y="10097"/>
                </a:cubicBezTo>
                <a:cubicBezTo>
                  <a:pt x="6635" y="10127"/>
                  <a:pt x="6419" y="10127"/>
                  <a:pt x="6203" y="10127"/>
                </a:cubicBezTo>
                <a:cubicBezTo>
                  <a:pt x="5987" y="10127"/>
                  <a:pt x="5771" y="10127"/>
                  <a:pt x="5586" y="10097"/>
                </a:cubicBezTo>
                <a:cubicBezTo>
                  <a:pt x="5555" y="9695"/>
                  <a:pt x="5524" y="9325"/>
                  <a:pt x="5463" y="8924"/>
                </a:cubicBezTo>
                <a:lnTo>
                  <a:pt x="5463" y="8924"/>
                </a:lnTo>
                <a:cubicBezTo>
                  <a:pt x="5710" y="8986"/>
                  <a:pt x="5956" y="8986"/>
                  <a:pt x="6203" y="9016"/>
                </a:cubicBezTo>
                <a:cubicBezTo>
                  <a:pt x="7129" y="9016"/>
                  <a:pt x="7932" y="8368"/>
                  <a:pt x="8518" y="7659"/>
                </a:cubicBezTo>
                <a:cubicBezTo>
                  <a:pt x="9166" y="6856"/>
                  <a:pt x="9135" y="6208"/>
                  <a:pt x="9012" y="5406"/>
                </a:cubicBezTo>
                <a:close/>
                <a:moveTo>
                  <a:pt x="3611" y="10282"/>
                </a:moveTo>
                <a:lnTo>
                  <a:pt x="3611" y="10282"/>
                </a:lnTo>
                <a:cubicBezTo>
                  <a:pt x="3580" y="10529"/>
                  <a:pt x="3549" y="10745"/>
                  <a:pt x="3457" y="10961"/>
                </a:cubicBezTo>
                <a:lnTo>
                  <a:pt x="2963" y="10436"/>
                </a:lnTo>
                <a:cubicBezTo>
                  <a:pt x="3179" y="10374"/>
                  <a:pt x="3395" y="10313"/>
                  <a:pt x="3611" y="10282"/>
                </a:cubicBezTo>
                <a:close/>
                <a:moveTo>
                  <a:pt x="2562" y="10621"/>
                </a:moveTo>
                <a:lnTo>
                  <a:pt x="3302" y="11362"/>
                </a:lnTo>
                <a:cubicBezTo>
                  <a:pt x="3210" y="11516"/>
                  <a:pt x="3086" y="11671"/>
                  <a:pt x="2963" y="11825"/>
                </a:cubicBezTo>
                <a:lnTo>
                  <a:pt x="2099" y="10930"/>
                </a:lnTo>
                <a:cubicBezTo>
                  <a:pt x="2253" y="10837"/>
                  <a:pt x="2407" y="10714"/>
                  <a:pt x="2562" y="10621"/>
                </a:cubicBezTo>
                <a:close/>
                <a:moveTo>
                  <a:pt x="10461" y="1"/>
                </a:moveTo>
                <a:cubicBezTo>
                  <a:pt x="10271" y="1"/>
                  <a:pt x="10080" y="78"/>
                  <a:pt x="9938" y="221"/>
                </a:cubicBezTo>
                <a:cubicBezTo>
                  <a:pt x="9104" y="1085"/>
                  <a:pt x="8580" y="2165"/>
                  <a:pt x="8425" y="3307"/>
                </a:cubicBezTo>
                <a:cubicBezTo>
                  <a:pt x="8194" y="3276"/>
                  <a:pt x="7970" y="3261"/>
                  <a:pt x="7746" y="3261"/>
                </a:cubicBezTo>
                <a:cubicBezTo>
                  <a:pt x="7523" y="3261"/>
                  <a:pt x="7299" y="3276"/>
                  <a:pt x="7067" y="3307"/>
                </a:cubicBezTo>
                <a:cubicBezTo>
                  <a:pt x="5277" y="3770"/>
                  <a:pt x="3889" y="5190"/>
                  <a:pt x="3426" y="6980"/>
                </a:cubicBezTo>
                <a:cubicBezTo>
                  <a:pt x="3333" y="7412"/>
                  <a:pt x="3333" y="7875"/>
                  <a:pt x="3426" y="8337"/>
                </a:cubicBezTo>
                <a:cubicBezTo>
                  <a:pt x="2932" y="8368"/>
                  <a:pt x="2438" y="8492"/>
                  <a:pt x="1975" y="8708"/>
                </a:cubicBezTo>
                <a:cubicBezTo>
                  <a:pt x="1883" y="8770"/>
                  <a:pt x="1821" y="8862"/>
                  <a:pt x="1883" y="8986"/>
                </a:cubicBezTo>
                <a:cubicBezTo>
                  <a:pt x="1906" y="9055"/>
                  <a:pt x="1981" y="9090"/>
                  <a:pt x="2056" y="9090"/>
                </a:cubicBezTo>
                <a:cubicBezTo>
                  <a:pt x="2081" y="9090"/>
                  <a:pt x="2106" y="9086"/>
                  <a:pt x="2130" y="9078"/>
                </a:cubicBezTo>
                <a:cubicBezTo>
                  <a:pt x="2562" y="8893"/>
                  <a:pt x="3025" y="8770"/>
                  <a:pt x="3487" y="8708"/>
                </a:cubicBezTo>
                <a:cubicBezTo>
                  <a:pt x="3487" y="8831"/>
                  <a:pt x="3642" y="9819"/>
                  <a:pt x="3611" y="9819"/>
                </a:cubicBezTo>
                <a:cubicBezTo>
                  <a:pt x="2778" y="9942"/>
                  <a:pt x="1975" y="10344"/>
                  <a:pt x="1358" y="10961"/>
                </a:cubicBezTo>
                <a:cubicBezTo>
                  <a:pt x="1312" y="11007"/>
                  <a:pt x="1242" y="11030"/>
                  <a:pt x="1169" y="11030"/>
                </a:cubicBezTo>
                <a:cubicBezTo>
                  <a:pt x="1096" y="11030"/>
                  <a:pt x="1019" y="11007"/>
                  <a:pt x="957" y="10961"/>
                </a:cubicBezTo>
                <a:lnTo>
                  <a:pt x="586" y="10560"/>
                </a:lnTo>
                <a:cubicBezTo>
                  <a:pt x="463" y="10436"/>
                  <a:pt x="463" y="10251"/>
                  <a:pt x="586" y="10127"/>
                </a:cubicBezTo>
                <a:cubicBezTo>
                  <a:pt x="864" y="9881"/>
                  <a:pt x="1142" y="9634"/>
                  <a:pt x="1451" y="9449"/>
                </a:cubicBezTo>
                <a:cubicBezTo>
                  <a:pt x="1654" y="9322"/>
                  <a:pt x="1544" y="9070"/>
                  <a:pt x="1361" y="9070"/>
                </a:cubicBezTo>
                <a:cubicBezTo>
                  <a:pt x="1322" y="9070"/>
                  <a:pt x="1279" y="9082"/>
                  <a:pt x="1235" y="9109"/>
                </a:cubicBezTo>
                <a:cubicBezTo>
                  <a:pt x="926" y="9325"/>
                  <a:pt x="617" y="9541"/>
                  <a:pt x="309" y="9819"/>
                </a:cubicBezTo>
                <a:cubicBezTo>
                  <a:pt x="31" y="10097"/>
                  <a:pt x="0" y="10560"/>
                  <a:pt x="278" y="10837"/>
                </a:cubicBezTo>
                <a:lnTo>
                  <a:pt x="648" y="11208"/>
                </a:lnTo>
                <a:cubicBezTo>
                  <a:pt x="802" y="11331"/>
                  <a:pt x="957" y="11424"/>
                  <a:pt x="1142" y="11424"/>
                </a:cubicBezTo>
                <a:lnTo>
                  <a:pt x="1173" y="11485"/>
                </a:lnTo>
                <a:cubicBezTo>
                  <a:pt x="1358" y="11485"/>
                  <a:pt x="1512" y="11424"/>
                  <a:pt x="1636" y="11300"/>
                </a:cubicBezTo>
                <a:lnTo>
                  <a:pt x="1759" y="11208"/>
                </a:lnTo>
                <a:lnTo>
                  <a:pt x="2716" y="12164"/>
                </a:lnTo>
                <a:lnTo>
                  <a:pt x="2623" y="12288"/>
                </a:lnTo>
                <a:cubicBezTo>
                  <a:pt x="2346" y="12566"/>
                  <a:pt x="2376" y="12998"/>
                  <a:pt x="2623" y="13275"/>
                </a:cubicBezTo>
                <a:lnTo>
                  <a:pt x="2994" y="13646"/>
                </a:lnTo>
                <a:cubicBezTo>
                  <a:pt x="3144" y="13781"/>
                  <a:pt x="3331" y="13850"/>
                  <a:pt x="3511" y="13850"/>
                </a:cubicBezTo>
                <a:cubicBezTo>
                  <a:pt x="3702" y="13850"/>
                  <a:pt x="3885" y="13773"/>
                  <a:pt x="4012" y="13615"/>
                </a:cubicBezTo>
                <a:cubicBezTo>
                  <a:pt x="5092" y="12442"/>
                  <a:pt x="5463" y="11424"/>
                  <a:pt x="5555" y="10529"/>
                </a:cubicBezTo>
                <a:cubicBezTo>
                  <a:pt x="5771" y="10560"/>
                  <a:pt x="5995" y="10575"/>
                  <a:pt x="6219" y="10575"/>
                </a:cubicBezTo>
                <a:cubicBezTo>
                  <a:pt x="6443" y="10575"/>
                  <a:pt x="6666" y="10560"/>
                  <a:pt x="6882" y="10529"/>
                </a:cubicBezTo>
                <a:cubicBezTo>
                  <a:pt x="8672" y="10066"/>
                  <a:pt x="10092" y="8677"/>
                  <a:pt x="10555" y="6887"/>
                </a:cubicBezTo>
                <a:cubicBezTo>
                  <a:pt x="10617" y="6424"/>
                  <a:pt x="10617" y="5961"/>
                  <a:pt x="10555" y="5529"/>
                </a:cubicBezTo>
                <a:cubicBezTo>
                  <a:pt x="11018" y="5467"/>
                  <a:pt x="11450" y="5375"/>
                  <a:pt x="11882" y="5190"/>
                </a:cubicBezTo>
                <a:cubicBezTo>
                  <a:pt x="12005" y="5128"/>
                  <a:pt x="12036" y="5004"/>
                  <a:pt x="12005" y="4912"/>
                </a:cubicBezTo>
                <a:cubicBezTo>
                  <a:pt x="11961" y="4845"/>
                  <a:pt x="11884" y="4794"/>
                  <a:pt x="11810" y="4794"/>
                </a:cubicBezTo>
                <a:cubicBezTo>
                  <a:pt x="11782" y="4794"/>
                  <a:pt x="11753" y="4802"/>
                  <a:pt x="11728" y="4819"/>
                </a:cubicBezTo>
                <a:cubicBezTo>
                  <a:pt x="11234" y="5035"/>
                  <a:pt x="10678" y="5128"/>
                  <a:pt x="10154" y="5159"/>
                </a:cubicBezTo>
                <a:cubicBezTo>
                  <a:pt x="9722" y="5128"/>
                  <a:pt x="9320" y="5097"/>
                  <a:pt x="8919" y="5035"/>
                </a:cubicBezTo>
                <a:cubicBezTo>
                  <a:pt x="8540" y="4972"/>
                  <a:pt x="8176" y="4919"/>
                  <a:pt x="7823" y="4919"/>
                </a:cubicBezTo>
                <a:cubicBezTo>
                  <a:pt x="7315" y="4919"/>
                  <a:pt x="6831" y="5029"/>
                  <a:pt x="6358" y="5375"/>
                </a:cubicBezTo>
                <a:cubicBezTo>
                  <a:pt x="5987" y="5653"/>
                  <a:pt x="5648" y="5992"/>
                  <a:pt x="5339" y="6362"/>
                </a:cubicBezTo>
                <a:cubicBezTo>
                  <a:pt x="4753" y="7226"/>
                  <a:pt x="4845" y="7905"/>
                  <a:pt x="5000" y="8800"/>
                </a:cubicBezTo>
                <a:cubicBezTo>
                  <a:pt x="5092" y="9263"/>
                  <a:pt x="5154" y="9757"/>
                  <a:pt x="5154" y="10251"/>
                </a:cubicBezTo>
                <a:cubicBezTo>
                  <a:pt x="5031" y="11424"/>
                  <a:pt x="4537" y="12535"/>
                  <a:pt x="3704" y="13368"/>
                </a:cubicBezTo>
                <a:cubicBezTo>
                  <a:pt x="3642" y="13430"/>
                  <a:pt x="3565" y="13461"/>
                  <a:pt x="3487" y="13461"/>
                </a:cubicBezTo>
                <a:cubicBezTo>
                  <a:pt x="3410" y="13461"/>
                  <a:pt x="3333" y="13430"/>
                  <a:pt x="3271" y="13368"/>
                </a:cubicBezTo>
                <a:lnTo>
                  <a:pt x="2901" y="12967"/>
                </a:lnTo>
                <a:cubicBezTo>
                  <a:pt x="2778" y="12874"/>
                  <a:pt x="2778" y="12689"/>
                  <a:pt x="2901" y="12566"/>
                </a:cubicBezTo>
                <a:cubicBezTo>
                  <a:pt x="3549" y="11887"/>
                  <a:pt x="3950" y="11022"/>
                  <a:pt x="4012" y="10097"/>
                </a:cubicBezTo>
                <a:cubicBezTo>
                  <a:pt x="4012" y="9109"/>
                  <a:pt x="3642" y="8121"/>
                  <a:pt x="3796" y="7103"/>
                </a:cubicBezTo>
                <a:cubicBezTo>
                  <a:pt x="4228" y="5498"/>
                  <a:pt x="5494" y="4202"/>
                  <a:pt x="7129" y="3770"/>
                </a:cubicBezTo>
                <a:cubicBezTo>
                  <a:pt x="7294" y="3745"/>
                  <a:pt x="7459" y="3735"/>
                  <a:pt x="7623" y="3735"/>
                </a:cubicBezTo>
                <a:cubicBezTo>
                  <a:pt x="8431" y="3735"/>
                  <a:pt x="9222" y="3988"/>
                  <a:pt x="10012" y="3988"/>
                </a:cubicBezTo>
                <a:cubicBezTo>
                  <a:pt x="10049" y="3988"/>
                  <a:pt x="10086" y="3987"/>
                  <a:pt x="10123" y="3986"/>
                </a:cubicBezTo>
                <a:cubicBezTo>
                  <a:pt x="11049" y="3924"/>
                  <a:pt x="11913" y="3523"/>
                  <a:pt x="12592" y="2875"/>
                </a:cubicBezTo>
                <a:cubicBezTo>
                  <a:pt x="12653" y="2813"/>
                  <a:pt x="12723" y="2782"/>
                  <a:pt x="12792" y="2782"/>
                </a:cubicBezTo>
                <a:cubicBezTo>
                  <a:pt x="12862" y="2782"/>
                  <a:pt x="12931" y="2813"/>
                  <a:pt x="12993" y="2875"/>
                </a:cubicBezTo>
                <a:lnTo>
                  <a:pt x="13394" y="3245"/>
                </a:lnTo>
                <a:cubicBezTo>
                  <a:pt x="13518" y="3338"/>
                  <a:pt x="13518" y="3554"/>
                  <a:pt x="13394" y="3677"/>
                </a:cubicBezTo>
                <a:cubicBezTo>
                  <a:pt x="13086" y="3924"/>
                  <a:pt x="12777" y="4171"/>
                  <a:pt x="12437" y="4387"/>
                </a:cubicBezTo>
                <a:cubicBezTo>
                  <a:pt x="12234" y="4514"/>
                  <a:pt x="12344" y="4766"/>
                  <a:pt x="12527" y="4766"/>
                </a:cubicBezTo>
                <a:cubicBezTo>
                  <a:pt x="12567" y="4766"/>
                  <a:pt x="12609" y="4754"/>
                  <a:pt x="12653" y="4727"/>
                </a:cubicBezTo>
                <a:cubicBezTo>
                  <a:pt x="12993" y="4511"/>
                  <a:pt x="13332" y="4264"/>
                  <a:pt x="13672" y="3955"/>
                </a:cubicBezTo>
                <a:cubicBezTo>
                  <a:pt x="13950" y="3708"/>
                  <a:pt x="13981" y="3245"/>
                  <a:pt x="13672" y="2937"/>
                </a:cubicBezTo>
                <a:lnTo>
                  <a:pt x="13332" y="2566"/>
                </a:lnTo>
                <a:cubicBezTo>
                  <a:pt x="13189" y="2423"/>
                  <a:pt x="13006" y="2354"/>
                  <a:pt x="12823" y="2354"/>
                </a:cubicBezTo>
                <a:cubicBezTo>
                  <a:pt x="12651" y="2354"/>
                  <a:pt x="12480" y="2416"/>
                  <a:pt x="12345" y="2536"/>
                </a:cubicBezTo>
                <a:lnTo>
                  <a:pt x="12221" y="2628"/>
                </a:lnTo>
                <a:lnTo>
                  <a:pt x="11265" y="1702"/>
                </a:lnTo>
                <a:lnTo>
                  <a:pt x="11357" y="1579"/>
                </a:lnTo>
                <a:cubicBezTo>
                  <a:pt x="11635" y="1301"/>
                  <a:pt x="11604" y="869"/>
                  <a:pt x="11357" y="591"/>
                </a:cubicBezTo>
                <a:lnTo>
                  <a:pt x="10956" y="221"/>
                </a:lnTo>
                <a:cubicBezTo>
                  <a:pt x="10821" y="71"/>
                  <a:pt x="10642" y="1"/>
                  <a:pt x="104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nvGrpSpPr>
          <p:cNvPr id="13530" name="Google Shape;13530;p25"/>
          <p:cNvGrpSpPr/>
          <p:nvPr/>
        </p:nvGrpSpPr>
        <p:grpSpPr>
          <a:xfrm>
            <a:off x="3301506" y="3983780"/>
            <a:ext cx="348775" cy="345775"/>
            <a:chOff x="3293488" y="1921231"/>
            <a:chExt cx="348775" cy="345775"/>
          </a:xfrm>
        </p:grpSpPr>
        <p:sp>
          <p:nvSpPr>
            <p:cNvPr id="13531" name="Google Shape;13531;p25"/>
            <p:cNvSpPr/>
            <p:nvPr/>
          </p:nvSpPr>
          <p:spPr>
            <a:xfrm>
              <a:off x="3423113" y="2086131"/>
              <a:ext cx="10050" cy="16375"/>
            </a:xfrm>
            <a:custGeom>
              <a:avLst/>
              <a:gdLst/>
              <a:ahLst/>
              <a:cxnLst/>
              <a:rect l="l" t="t" r="r" b="b"/>
              <a:pathLst>
                <a:path w="402" h="655" extrusionOk="0">
                  <a:moveTo>
                    <a:pt x="170" y="1"/>
                  </a:moveTo>
                  <a:cubicBezTo>
                    <a:pt x="71" y="1"/>
                    <a:pt x="1" y="84"/>
                    <a:pt x="1" y="192"/>
                  </a:cubicBezTo>
                  <a:lnTo>
                    <a:pt x="1" y="469"/>
                  </a:lnTo>
                  <a:cubicBezTo>
                    <a:pt x="1" y="562"/>
                    <a:pt x="93" y="655"/>
                    <a:pt x="217" y="655"/>
                  </a:cubicBezTo>
                  <a:cubicBezTo>
                    <a:pt x="309" y="655"/>
                    <a:pt x="402" y="562"/>
                    <a:pt x="402" y="469"/>
                  </a:cubicBezTo>
                  <a:lnTo>
                    <a:pt x="402" y="192"/>
                  </a:lnTo>
                  <a:cubicBezTo>
                    <a:pt x="402" y="68"/>
                    <a:pt x="309" y="7"/>
                    <a:pt x="217" y="7"/>
                  </a:cubicBezTo>
                  <a:cubicBezTo>
                    <a:pt x="201" y="2"/>
                    <a:pt x="185" y="1"/>
                    <a:pt x="1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532" name="Google Shape;13532;p25"/>
            <p:cNvSpPr/>
            <p:nvPr/>
          </p:nvSpPr>
          <p:spPr>
            <a:xfrm>
              <a:off x="3496413" y="2086131"/>
              <a:ext cx="10050" cy="16375"/>
            </a:xfrm>
            <a:custGeom>
              <a:avLst/>
              <a:gdLst/>
              <a:ahLst/>
              <a:cxnLst/>
              <a:rect l="l" t="t" r="r" b="b"/>
              <a:pathLst>
                <a:path w="402" h="655" extrusionOk="0">
                  <a:moveTo>
                    <a:pt x="233" y="1"/>
                  </a:moveTo>
                  <a:cubicBezTo>
                    <a:pt x="218" y="1"/>
                    <a:pt x="202" y="2"/>
                    <a:pt x="186" y="7"/>
                  </a:cubicBezTo>
                  <a:cubicBezTo>
                    <a:pt x="93" y="7"/>
                    <a:pt x="1" y="68"/>
                    <a:pt x="1" y="192"/>
                  </a:cubicBezTo>
                  <a:lnTo>
                    <a:pt x="1" y="469"/>
                  </a:lnTo>
                  <a:cubicBezTo>
                    <a:pt x="1" y="562"/>
                    <a:pt x="93" y="655"/>
                    <a:pt x="186" y="655"/>
                  </a:cubicBezTo>
                  <a:cubicBezTo>
                    <a:pt x="309" y="655"/>
                    <a:pt x="402" y="562"/>
                    <a:pt x="402" y="469"/>
                  </a:cubicBezTo>
                  <a:lnTo>
                    <a:pt x="402" y="192"/>
                  </a:lnTo>
                  <a:cubicBezTo>
                    <a:pt x="402" y="84"/>
                    <a:pt x="332" y="1"/>
                    <a:pt x="23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533" name="Google Shape;13533;p25"/>
            <p:cNvSpPr/>
            <p:nvPr/>
          </p:nvSpPr>
          <p:spPr>
            <a:xfrm>
              <a:off x="3448788" y="2092031"/>
              <a:ext cx="30675" cy="14150"/>
            </a:xfrm>
            <a:custGeom>
              <a:avLst/>
              <a:gdLst/>
              <a:ahLst/>
              <a:cxnLst/>
              <a:rect l="l" t="t" r="r" b="b"/>
              <a:pathLst>
                <a:path w="1227" h="566" extrusionOk="0">
                  <a:moveTo>
                    <a:pt x="273" y="1"/>
                  </a:moveTo>
                  <a:cubicBezTo>
                    <a:pt x="125" y="1"/>
                    <a:pt x="1" y="196"/>
                    <a:pt x="116" y="357"/>
                  </a:cubicBezTo>
                  <a:cubicBezTo>
                    <a:pt x="255" y="496"/>
                    <a:pt x="447" y="565"/>
                    <a:pt x="636" y="565"/>
                  </a:cubicBezTo>
                  <a:cubicBezTo>
                    <a:pt x="825" y="565"/>
                    <a:pt x="1011" y="496"/>
                    <a:pt x="1134" y="357"/>
                  </a:cubicBezTo>
                  <a:cubicBezTo>
                    <a:pt x="1227" y="264"/>
                    <a:pt x="1227" y="141"/>
                    <a:pt x="1134" y="48"/>
                  </a:cubicBezTo>
                  <a:cubicBezTo>
                    <a:pt x="1092" y="21"/>
                    <a:pt x="1045" y="5"/>
                    <a:pt x="999" y="5"/>
                  </a:cubicBezTo>
                  <a:cubicBezTo>
                    <a:pt x="943" y="5"/>
                    <a:pt x="890" y="28"/>
                    <a:pt x="856" y="79"/>
                  </a:cubicBezTo>
                  <a:cubicBezTo>
                    <a:pt x="795" y="141"/>
                    <a:pt x="717" y="172"/>
                    <a:pt x="640" y="172"/>
                  </a:cubicBezTo>
                  <a:cubicBezTo>
                    <a:pt x="563" y="172"/>
                    <a:pt x="486" y="141"/>
                    <a:pt x="424" y="79"/>
                  </a:cubicBezTo>
                  <a:cubicBezTo>
                    <a:pt x="377" y="24"/>
                    <a:pt x="324" y="1"/>
                    <a:pt x="2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534" name="Google Shape;13534;p25"/>
            <p:cNvSpPr/>
            <p:nvPr/>
          </p:nvSpPr>
          <p:spPr>
            <a:xfrm>
              <a:off x="3293488" y="1921231"/>
              <a:ext cx="348775" cy="345775"/>
            </a:xfrm>
            <a:custGeom>
              <a:avLst/>
              <a:gdLst/>
              <a:ahLst/>
              <a:cxnLst/>
              <a:rect l="l" t="t" r="r" b="b"/>
              <a:pathLst>
                <a:path w="13951" h="13831" extrusionOk="0">
                  <a:moveTo>
                    <a:pt x="2069" y="1186"/>
                  </a:moveTo>
                  <a:cubicBezTo>
                    <a:pt x="2616" y="1186"/>
                    <a:pt x="3164" y="1541"/>
                    <a:pt x="3211" y="2251"/>
                  </a:cubicBezTo>
                  <a:cubicBezTo>
                    <a:pt x="3180" y="2868"/>
                    <a:pt x="2686" y="3362"/>
                    <a:pt x="2069" y="3393"/>
                  </a:cubicBezTo>
                  <a:cubicBezTo>
                    <a:pt x="1451" y="3393"/>
                    <a:pt x="927" y="2868"/>
                    <a:pt x="927" y="2251"/>
                  </a:cubicBezTo>
                  <a:cubicBezTo>
                    <a:pt x="973" y="1541"/>
                    <a:pt x="1521" y="1186"/>
                    <a:pt x="2069" y="1186"/>
                  </a:cubicBezTo>
                  <a:close/>
                  <a:moveTo>
                    <a:pt x="3334" y="3115"/>
                  </a:moveTo>
                  <a:lnTo>
                    <a:pt x="5587" y="5368"/>
                  </a:lnTo>
                  <a:cubicBezTo>
                    <a:pt x="5760" y="5566"/>
                    <a:pt x="5577" y="5822"/>
                    <a:pt x="5355" y="5822"/>
                  </a:cubicBezTo>
                  <a:cubicBezTo>
                    <a:pt x="5299" y="5822"/>
                    <a:pt x="5241" y="5806"/>
                    <a:pt x="5186" y="5769"/>
                  </a:cubicBezTo>
                  <a:lnTo>
                    <a:pt x="2933" y="3516"/>
                  </a:lnTo>
                  <a:cubicBezTo>
                    <a:pt x="3087" y="3393"/>
                    <a:pt x="3211" y="3269"/>
                    <a:pt x="3334" y="3115"/>
                  </a:cubicBezTo>
                  <a:close/>
                  <a:moveTo>
                    <a:pt x="9877" y="3609"/>
                  </a:moveTo>
                  <a:cubicBezTo>
                    <a:pt x="10000" y="3763"/>
                    <a:pt x="10124" y="3887"/>
                    <a:pt x="10278" y="4010"/>
                  </a:cubicBezTo>
                  <a:lnTo>
                    <a:pt x="8519" y="5769"/>
                  </a:lnTo>
                  <a:cubicBezTo>
                    <a:pt x="8450" y="5845"/>
                    <a:pt x="8373" y="5876"/>
                    <a:pt x="8299" y="5876"/>
                  </a:cubicBezTo>
                  <a:cubicBezTo>
                    <a:pt x="8073" y="5876"/>
                    <a:pt x="7885" y="5585"/>
                    <a:pt x="8118" y="5399"/>
                  </a:cubicBezTo>
                  <a:lnTo>
                    <a:pt x="9877" y="3609"/>
                  </a:lnTo>
                  <a:close/>
                  <a:moveTo>
                    <a:pt x="6852" y="4519"/>
                  </a:moveTo>
                  <a:cubicBezTo>
                    <a:pt x="7277" y="4519"/>
                    <a:pt x="7701" y="4627"/>
                    <a:pt x="8087" y="4843"/>
                  </a:cubicBezTo>
                  <a:lnTo>
                    <a:pt x="7840" y="5090"/>
                  </a:lnTo>
                  <a:cubicBezTo>
                    <a:pt x="7344" y="5586"/>
                    <a:pt x="7788" y="6263"/>
                    <a:pt x="8314" y="6263"/>
                  </a:cubicBezTo>
                  <a:cubicBezTo>
                    <a:pt x="8475" y="6263"/>
                    <a:pt x="8644" y="6199"/>
                    <a:pt x="8797" y="6047"/>
                  </a:cubicBezTo>
                  <a:lnTo>
                    <a:pt x="9043" y="5831"/>
                  </a:lnTo>
                  <a:cubicBezTo>
                    <a:pt x="9229" y="6170"/>
                    <a:pt x="9321" y="6572"/>
                    <a:pt x="9321" y="7004"/>
                  </a:cubicBezTo>
                  <a:cubicBezTo>
                    <a:pt x="9321" y="8398"/>
                    <a:pt x="8181" y="9489"/>
                    <a:pt x="6849" y="9489"/>
                  </a:cubicBezTo>
                  <a:cubicBezTo>
                    <a:pt x="6648" y="9489"/>
                    <a:pt x="6442" y="9464"/>
                    <a:pt x="6235" y="9411"/>
                  </a:cubicBezTo>
                  <a:cubicBezTo>
                    <a:pt x="4661" y="9010"/>
                    <a:pt x="3890" y="7251"/>
                    <a:pt x="4661" y="5831"/>
                  </a:cubicBezTo>
                  <a:lnTo>
                    <a:pt x="4661" y="5831"/>
                  </a:lnTo>
                  <a:lnTo>
                    <a:pt x="4908" y="6047"/>
                  </a:lnTo>
                  <a:cubicBezTo>
                    <a:pt x="5031" y="6186"/>
                    <a:pt x="5201" y="6255"/>
                    <a:pt x="5375" y="6255"/>
                  </a:cubicBezTo>
                  <a:cubicBezTo>
                    <a:pt x="5548" y="6255"/>
                    <a:pt x="5726" y="6186"/>
                    <a:pt x="5865" y="6047"/>
                  </a:cubicBezTo>
                  <a:cubicBezTo>
                    <a:pt x="6142" y="5800"/>
                    <a:pt x="6142" y="5368"/>
                    <a:pt x="5865" y="5090"/>
                  </a:cubicBezTo>
                  <a:lnTo>
                    <a:pt x="5618" y="4843"/>
                  </a:lnTo>
                  <a:cubicBezTo>
                    <a:pt x="6004" y="4627"/>
                    <a:pt x="6428" y="4519"/>
                    <a:pt x="6852" y="4519"/>
                  </a:cubicBezTo>
                  <a:close/>
                  <a:moveTo>
                    <a:pt x="4630" y="8855"/>
                  </a:moveTo>
                  <a:cubicBezTo>
                    <a:pt x="4754" y="9010"/>
                    <a:pt x="4877" y="9133"/>
                    <a:pt x="5031" y="9257"/>
                  </a:cubicBezTo>
                  <a:lnTo>
                    <a:pt x="3735" y="10553"/>
                  </a:lnTo>
                  <a:cubicBezTo>
                    <a:pt x="3612" y="10399"/>
                    <a:pt x="3488" y="10275"/>
                    <a:pt x="3365" y="10152"/>
                  </a:cubicBezTo>
                  <a:lnTo>
                    <a:pt x="4630" y="8855"/>
                  </a:lnTo>
                  <a:close/>
                  <a:moveTo>
                    <a:pt x="9043" y="8855"/>
                  </a:moveTo>
                  <a:lnTo>
                    <a:pt x="10741" y="10553"/>
                  </a:lnTo>
                  <a:cubicBezTo>
                    <a:pt x="10587" y="10676"/>
                    <a:pt x="10463" y="10800"/>
                    <a:pt x="10371" y="10954"/>
                  </a:cubicBezTo>
                  <a:lnTo>
                    <a:pt x="8673" y="9257"/>
                  </a:lnTo>
                  <a:cubicBezTo>
                    <a:pt x="8797" y="9133"/>
                    <a:pt x="8920" y="9010"/>
                    <a:pt x="9043" y="8855"/>
                  </a:cubicBezTo>
                  <a:close/>
                  <a:moveTo>
                    <a:pt x="11605" y="10707"/>
                  </a:moveTo>
                  <a:cubicBezTo>
                    <a:pt x="12191" y="10707"/>
                    <a:pt x="12685" y="11201"/>
                    <a:pt x="12685" y="11787"/>
                  </a:cubicBezTo>
                  <a:cubicBezTo>
                    <a:pt x="12685" y="12437"/>
                    <a:pt x="12144" y="12874"/>
                    <a:pt x="11584" y="12874"/>
                  </a:cubicBezTo>
                  <a:cubicBezTo>
                    <a:pt x="11320" y="12874"/>
                    <a:pt x="11051" y="12776"/>
                    <a:pt x="10833" y="12559"/>
                  </a:cubicBezTo>
                  <a:cubicBezTo>
                    <a:pt x="10155" y="11880"/>
                    <a:pt x="10648" y="10707"/>
                    <a:pt x="11605" y="10707"/>
                  </a:cubicBezTo>
                  <a:close/>
                  <a:moveTo>
                    <a:pt x="11632" y="0"/>
                  </a:moveTo>
                  <a:cubicBezTo>
                    <a:pt x="10128" y="0"/>
                    <a:pt x="8836" y="1644"/>
                    <a:pt x="9661" y="3269"/>
                  </a:cubicBezTo>
                  <a:lnTo>
                    <a:pt x="8365" y="4566"/>
                  </a:lnTo>
                  <a:cubicBezTo>
                    <a:pt x="7902" y="4272"/>
                    <a:pt x="7369" y="4126"/>
                    <a:pt x="6837" y="4126"/>
                  </a:cubicBezTo>
                  <a:cubicBezTo>
                    <a:pt x="6304" y="4126"/>
                    <a:pt x="5772" y="4272"/>
                    <a:pt x="5309" y="4566"/>
                  </a:cubicBezTo>
                  <a:lnTo>
                    <a:pt x="3519" y="2745"/>
                  </a:lnTo>
                  <a:cubicBezTo>
                    <a:pt x="3581" y="2560"/>
                    <a:pt x="3612" y="2405"/>
                    <a:pt x="3612" y="2251"/>
                  </a:cubicBezTo>
                  <a:cubicBezTo>
                    <a:pt x="3612" y="1309"/>
                    <a:pt x="2845" y="694"/>
                    <a:pt x="2044" y="694"/>
                  </a:cubicBezTo>
                  <a:cubicBezTo>
                    <a:pt x="1663" y="694"/>
                    <a:pt x="1275" y="832"/>
                    <a:pt x="958" y="1140"/>
                  </a:cubicBezTo>
                  <a:cubicBezTo>
                    <a:pt x="1" y="2128"/>
                    <a:pt x="680" y="3763"/>
                    <a:pt x="2069" y="3763"/>
                  </a:cubicBezTo>
                  <a:cubicBezTo>
                    <a:pt x="2223" y="3763"/>
                    <a:pt x="2377" y="3763"/>
                    <a:pt x="2562" y="3702"/>
                  </a:cubicBezTo>
                  <a:lnTo>
                    <a:pt x="4383" y="5522"/>
                  </a:lnTo>
                  <a:cubicBezTo>
                    <a:pt x="4106" y="5954"/>
                    <a:pt x="3951" y="6479"/>
                    <a:pt x="3951" y="7004"/>
                  </a:cubicBezTo>
                  <a:cubicBezTo>
                    <a:pt x="3951" y="7528"/>
                    <a:pt x="4106" y="8084"/>
                    <a:pt x="4383" y="8547"/>
                  </a:cubicBezTo>
                  <a:lnTo>
                    <a:pt x="2995" y="9936"/>
                  </a:lnTo>
                  <a:cubicBezTo>
                    <a:pt x="2717" y="9812"/>
                    <a:pt x="2408" y="9720"/>
                    <a:pt x="2100" y="9720"/>
                  </a:cubicBezTo>
                  <a:cubicBezTo>
                    <a:pt x="958" y="9720"/>
                    <a:pt x="32" y="10645"/>
                    <a:pt x="32" y="11787"/>
                  </a:cubicBezTo>
                  <a:cubicBezTo>
                    <a:pt x="32" y="12250"/>
                    <a:pt x="186" y="12682"/>
                    <a:pt x="464" y="13053"/>
                  </a:cubicBezTo>
                  <a:cubicBezTo>
                    <a:pt x="515" y="13104"/>
                    <a:pt x="575" y="13126"/>
                    <a:pt x="629" y="13126"/>
                  </a:cubicBezTo>
                  <a:cubicBezTo>
                    <a:pt x="674" y="13126"/>
                    <a:pt x="714" y="13111"/>
                    <a:pt x="742" y="13083"/>
                  </a:cubicBezTo>
                  <a:cubicBezTo>
                    <a:pt x="834" y="13022"/>
                    <a:pt x="865" y="12898"/>
                    <a:pt x="803" y="12806"/>
                  </a:cubicBezTo>
                  <a:cubicBezTo>
                    <a:pt x="556" y="12528"/>
                    <a:pt x="433" y="12158"/>
                    <a:pt x="433" y="11787"/>
                  </a:cubicBezTo>
                  <a:cubicBezTo>
                    <a:pt x="433" y="10892"/>
                    <a:pt x="1174" y="10152"/>
                    <a:pt x="2100" y="10152"/>
                  </a:cubicBezTo>
                  <a:cubicBezTo>
                    <a:pt x="2995" y="10152"/>
                    <a:pt x="3735" y="10892"/>
                    <a:pt x="3735" y="11787"/>
                  </a:cubicBezTo>
                  <a:cubicBezTo>
                    <a:pt x="3735" y="12713"/>
                    <a:pt x="2995" y="13454"/>
                    <a:pt x="2100" y="13454"/>
                  </a:cubicBezTo>
                  <a:cubicBezTo>
                    <a:pt x="1822" y="13454"/>
                    <a:pt x="1575" y="13361"/>
                    <a:pt x="1328" y="13269"/>
                  </a:cubicBezTo>
                  <a:cubicBezTo>
                    <a:pt x="1295" y="13247"/>
                    <a:pt x="1259" y="13237"/>
                    <a:pt x="1222" y="13237"/>
                  </a:cubicBezTo>
                  <a:cubicBezTo>
                    <a:pt x="1156" y="13237"/>
                    <a:pt x="1090" y="13271"/>
                    <a:pt x="1050" y="13330"/>
                  </a:cubicBezTo>
                  <a:cubicBezTo>
                    <a:pt x="1019" y="13454"/>
                    <a:pt x="1050" y="13577"/>
                    <a:pt x="1143" y="13608"/>
                  </a:cubicBezTo>
                  <a:cubicBezTo>
                    <a:pt x="1412" y="13742"/>
                    <a:pt x="1680" y="13830"/>
                    <a:pt x="1949" y="13830"/>
                  </a:cubicBezTo>
                  <a:cubicBezTo>
                    <a:pt x="1989" y="13830"/>
                    <a:pt x="2029" y="13828"/>
                    <a:pt x="2069" y="13824"/>
                  </a:cubicBezTo>
                  <a:cubicBezTo>
                    <a:pt x="3211" y="13824"/>
                    <a:pt x="4136" y="12929"/>
                    <a:pt x="4136" y="11787"/>
                  </a:cubicBezTo>
                  <a:cubicBezTo>
                    <a:pt x="4136" y="11479"/>
                    <a:pt x="4075" y="11170"/>
                    <a:pt x="3920" y="10892"/>
                  </a:cubicBezTo>
                  <a:lnTo>
                    <a:pt x="5340" y="9473"/>
                  </a:lnTo>
                  <a:cubicBezTo>
                    <a:pt x="5803" y="9750"/>
                    <a:pt x="6320" y="9889"/>
                    <a:pt x="6833" y="9889"/>
                  </a:cubicBezTo>
                  <a:cubicBezTo>
                    <a:pt x="7346" y="9889"/>
                    <a:pt x="7855" y="9750"/>
                    <a:pt x="8303" y="9473"/>
                  </a:cubicBezTo>
                  <a:lnTo>
                    <a:pt x="10155" y="11324"/>
                  </a:lnTo>
                  <a:cubicBezTo>
                    <a:pt x="9821" y="12414"/>
                    <a:pt x="10690" y="13312"/>
                    <a:pt x="11617" y="13312"/>
                  </a:cubicBezTo>
                  <a:cubicBezTo>
                    <a:pt x="11976" y="13312"/>
                    <a:pt x="12344" y="13178"/>
                    <a:pt x="12654" y="12867"/>
                  </a:cubicBezTo>
                  <a:cubicBezTo>
                    <a:pt x="13639" y="11855"/>
                    <a:pt x="12854" y="10286"/>
                    <a:pt x="11610" y="10286"/>
                  </a:cubicBezTo>
                  <a:cubicBezTo>
                    <a:pt x="11450" y="10286"/>
                    <a:pt x="11283" y="10312"/>
                    <a:pt x="11111" y="10368"/>
                  </a:cubicBezTo>
                  <a:lnTo>
                    <a:pt x="9290" y="8516"/>
                  </a:lnTo>
                  <a:cubicBezTo>
                    <a:pt x="9599" y="8053"/>
                    <a:pt x="9722" y="7528"/>
                    <a:pt x="9722" y="6973"/>
                  </a:cubicBezTo>
                  <a:cubicBezTo>
                    <a:pt x="9722" y="6448"/>
                    <a:pt x="9599" y="5954"/>
                    <a:pt x="9321" y="5492"/>
                  </a:cubicBezTo>
                  <a:lnTo>
                    <a:pt x="10617" y="4195"/>
                  </a:lnTo>
                  <a:cubicBezTo>
                    <a:pt x="10952" y="4369"/>
                    <a:pt x="11300" y="4449"/>
                    <a:pt x="11640" y="4449"/>
                  </a:cubicBezTo>
                  <a:cubicBezTo>
                    <a:pt x="12803" y="4449"/>
                    <a:pt x="13858" y="3510"/>
                    <a:pt x="13858" y="2220"/>
                  </a:cubicBezTo>
                  <a:cubicBezTo>
                    <a:pt x="13858" y="1788"/>
                    <a:pt x="13734" y="1356"/>
                    <a:pt x="13488" y="1017"/>
                  </a:cubicBezTo>
                  <a:cubicBezTo>
                    <a:pt x="13448" y="957"/>
                    <a:pt x="13382" y="923"/>
                    <a:pt x="13316" y="923"/>
                  </a:cubicBezTo>
                  <a:cubicBezTo>
                    <a:pt x="13279" y="923"/>
                    <a:pt x="13243" y="933"/>
                    <a:pt x="13210" y="955"/>
                  </a:cubicBezTo>
                  <a:lnTo>
                    <a:pt x="13210" y="986"/>
                  </a:lnTo>
                  <a:cubicBezTo>
                    <a:pt x="13117" y="1047"/>
                    <a:pt x="13086" y="1171"/>
                    <a:pt x="13148" y="1263"/>
                  </a:cubicBezTo>
                  <a:cubicBezTo>
                    <a:pt x="13951" y="2467"/>
                    <a:pt x="13086" y="4072"/>
                    <a:pt x="11636" y="4072"/>
                  </a:cubicBezTo>
                  <a:cubicBezTo>
                    <a:pt x="10648" y="4072"/>
                    <a:pt x="9815" y="3239"/>
                    <a:pt x="9815" y="2251"/>
                  </a:cubicBezTo>
                  <a:cubicBezTo>
                    <a:pt x="9815" y="1233"/>
                    <a:pt x="10617" y="430"/>
                    <a:pt x="11636" y="430"/>
                  </a:cubicBezTo>
                  <a:cubicBezTo>
                    <a:pt x="12006" y="430"/>
                    <a:pt x="12346" y="554"/>
                    <a:pt x="12654" y="739"/>
                  </a:cubicBezTo>
                  <a:cubicBezTo>
                    <a:pt x="12685" y="765"/>
                    <a:pt x="12718" y="776"/>
                    <a:pt x="12750" y="776"/>
                  </a:cubicBezTo>
                  <a:cubicBezTo>
                    <a:pt x="12909" y="776"/>
                    <a:pt x="13050" y="502"/>
                    <a:pt x="12870" y="399"/>
                  </a:cubicBezTo>
                  <a:cubicBezTo>
                    <a:pt x="12467" y="122"/>
                    <a:pt x="12042" y="0"/>
                    <a:pt x="116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535" name="Google Shape;13535;p25"/>
          <p:cNvGrpSpPr/>
          <p:nvPr/>
        </p:nvGrpSpPr>
        <p:grpSpPr>
          <a:xfrm>
            <a:off x="4094393" y="3984505"/>
            <a:ext cx="252325" cy="344325"/>
            <a:chOff x="6360388" y="4142256"/>
            <a:chExt cx="252325" cy="344325"/>
          </a:xfrm>
        </p:grpSpPr>
        <p:sp>
          <p:nvSpPr>
            <p:cNvPr id="13536" name="Google Shape;13536;p25"/>
            <p:cNvSpPr/>
            <p:nvPr/>
          </p:nvSpPr>
          <p:spPr>
            <a:xfrm>
              <a:off x="6427138" y="4405531"/>
              <a:ext cx="11600" cy="17575"/>
            </a:xfrm>
            <a:custGeom>
              <a:avLst/>
              <a:gdLst/>
              <a:ahLst/>
              <a:cxnLst/>
              <a:rect l="l" t="t" r="r" b="b"/>
              <a:pathLst>
                <a:path w="464" h="703" extrusionOk="0">
                  <a:moveTo>
                    <a:pt x="232" y="1"/>
                  </a:moveTo>
                  <a:cubicBezTo>
                    <a:pt x="116" y="1"/>
                    <a:pt x="0" y="62"/>
                    <a:pt x="47" y="186"/>
                  </a:cubicBezTo>
                  <a:lnTo>
                    <a:pt x="47" y="587"/>
                  </a:lnTo>
                  <a:cubicBezTo>
                    <a:pt x="78" y="664"/>
                    <a:pt x="155" y="703"/>
                    <a:pt x="232" y="703"/>
                  </a:cubicBezTo>
                  <a:cubicBezTo>
                    <a:pt x="309" y="703"/>
                    <a:pt x="386" y="664"/>
                    <a:pt x="417" y="587"/>
                  </a:cubicBezTo>
                  <a:lnTo>
                    <a:pt x="417" y="186"/>
                  </a:lnTo>
                  <a:cubicBezTo>
                    <a:pt x="463" y="62"/>
                    <a:pt x="348" y="1"/>
                    <a:pt x="2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537" name="Google Shape;13537;p25"/>
            <p:cNvSpPr/>
            <p:nvPr/>
          </p:nvSpPr>
          <p:spPr>
            <a:xfrm>
              <a:off x="6534388" y="4406106"/>
              <a:ext cx="10825" cy="18150"/>
            </a:xfrm>
            <a:custGeom>
              <a:avLst/>
              <a:gdLst/>
              <a:ahLst/>
              <a:cxnLst/>
              <a:rect l="l" t="t" r="r" b="b"/>
              <a:pathLst>
                <a:path w="433" h="726" extrusionOk="0">
                  <a:moveTo>
                    <a:pt x="216" y="1"/>
                  </a:moveTo>
                  <a:cubicBezTo>
                    <a:pt x="108" y="1"/>
                    <a:pt x="0" y="55"/>
                    <a:pt x="16" y="163"/>
                  </a:cubicBezTo>
                  <a:lnTo>
                    <a:pt x="16" y="564"/>
                  </a:lnTo>
                  <a:cubicBezTo>
                    <a:pt x="31" y="672"/>
                    <a:pt x="124" y="726"/>
                    <a:pt x="216" y="726"/>
                  </a:cubicBezTo>
                  <a:cubicBezTo>
                    <a:pt x="309" y="726"/>
                    <a:pt x="401" y="672"/>
                    <a:pt x="417" y="564"/>
                  </a:cubicBezTo>
                  <a:lnTo>
                    <a:pt x="417" y="163"/>
                  </a:lnTo>
                  <a:cubicBezTo>
                    <a:pt x="432" y="55"/>
                    <a:pt x="324" y="1"/>
                    <a:pt x="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538" name="Google Shape;13538;p25"/>
            <p:cNvSpPr/>
            <p:nvPr/>
          </p:nvSpPr>
          <p:spPr>
            <a:xfrm>
              <a:off x="6466863" y="4413706"/>
              <a:ext cx="37850" cy="15575"/>
            </a:xfrm>
            <a:custGeom>
              <a:avLst/>
              <a:gdLst/>
              <a:ahLst/>
              <a:cxnLst/>
              <a:rect l="l" t="t" r="r" b="b"/>
              <a:pathLst>
                <a:path w="1514" h="623" extrusionOk="0">
                  <a:moveTo>
                    <a:pt x="236" y="1"/>
                  </a:moveTo>
                  <a:cubicBezTo>
                    <a:pt x="192" y="1"/>
                    <a:pt x="152" y="16"/>
                    <a:pt x="124" y="44"/>
                  </a:cubicBezTo>
                  <a:cubicBezTo>
                    <a:pt x="32" y="106"/>
                    <a:pt x="1" y="260"/>
                    <a:pt x="93" y="322"/>
                  </a:cubicBezTo>
                  <a:cubicBezTo>
                    <a:pt x="279" y="522"/>
                    <a:pt x="525" y="623"/>
                    <a:pt x="772" y="623"/>
                  </a:cubicBezTo>
                  <a:cubicBezTo>
                    <a:pt x="1019" y="623"/>
                    <a:pt x="1266" y="522"/>
                    <a:pt x="1451" y="322"/>
                  </a:cubicBezTo>
                  <a:cubicBezTo>
                    <a:pt x="1513" y="260"/>
                    <a:pt x="1513" y="136"/>
                    <a:pt x="1451" y="44"/>
                  </a:cubicBezTo>
                  <a:cubicBezTo>
                    <a:pt x="1410" y="16"/>
                    <a:pt x="1362" y="1"/>
                    <a:pt x="1316" y="1"/>
                  </a:cubicBezTo>
                  <a:cubicBezTo>
                    <a:pt x="1260" y="1"/>
                    <a:pt x="1208" y="24"/>
                    <a:pt x="1174" y="75"/>
                  </a:cubicBezTo>
                  <a:cubicBezTo>
                    <a:pt x="1066" y="183"/>
                    <a:pt x="919" y="237"/>
                    <a:pt x="776" y="237"/>
                  </a:cubicBezTo>
                  <a:cubicBezTo>
                    <a:pt x="633" y="237"/>
                    <a:pt x="495" y="183"/>
                    <a:pt x="402" y="75"/>
                  </a:cubicBezTo>
                  <a:cubicBezTo>
                    <a:pt x="351" y="24"/>
                    <a:pt x="291" y="1"/>
                    <a:pt x="2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539" name="Google Shape;13539;p25"/>
            <p:cNvSpPr/>
            <p:nvPr/>
          </p:nvSpPr>
          <p:spPr>
            <a:xfrm>
              <a:off x="6360388" y="4142256"/>
              <a:ext cx="252325" cy="344325"/>
            </a:xfrm>
            <a:custGeom>
              <a:avLst/>
              <a:gdLst/>
              <a:ahLst/>
              <a:cxnLst/>
              <a:rect l="l" t="t" r="r" b="b"/>
              <a:pathLst>
                <a:path w="10093" h="13773" extrusionOk="0">
                  <a:moveTo>
                    <a:pt x="5031" y="2199"/>
                  </a:moveTo>
                  <a:cubicBezTo>
                    <a:pt x="5525" y="2569"/>
                    <a:pt x="5803" y="3156"/>
                    <a:pt x="5772" y="3773"/>
                  </a:cubicBezTo>
                  <a:cubicBezTo>
                    <a:pt x="5772" y="3896"/>
                    <a:pt x="5772" y="4020"/>
                    <a:pt x="5741" y="4143"/>
                  </a:cubicBezTo>
                  <a:lnTo>
                    <a:pt x="4352" y="4143"/>
                  </a:lnTo>
                  <a:cubicBezTo>
                    <a:pt x="4322" y="4020"/>
                    <a:pt x="4322" y="3896"/>
                    <a:pt x="4322" y="3773"/>
                  </a:cubicBezTo>
                  <a:cubicBezTo>
                    <a:pt x="4291" y="3156"/>
                    <a:pt x="4568" y="2569"/>
                    <a:pt x="5031" y="2199"/>
                  </a:cubicBezTo>
                  <a:close/>
                  <a:moveTo>
                    <a:pt x="6698" y="4544"/>
                  </a:moveTo>
                  <a:cubicBezTo>
                    <a:pt x="7531" y="4544"/>
                    <a:pt x="7531" y="5779"/>
                    <a:pt x="6698" y="5779"/>
                  </a:cubicBezTo>
                  <a:lnTo>
                    <a:pt x="3365" y="5779"/>
                  </a:lnTo>
                  <a:cubicBezTo>
                    <a:pt x="3025" y="5748"/>
                    <a:pt x="2748" y="5501"/>
                    <a:pt x="2748" y="5162"/>
                  </a:cubicBezTo>
                  <a:lnTo>
                    <a:pt x="2778" y="5162"/>
                  </a:lnTo>
                  <a:cubicBezTo>
                    <a:pt x="2778" y="4822"/>
                    <a:pt x="3025" y="4544"/>
                    <a:pt x="3365" y="4544"/>
                  </a:cubicBezTo>
                  <a:close/>
                  <a:moveTo>
                    <a:pt x="3334" y="6179"/>
                  </a:moveTo>
                  <a:cubicBezTo>
                    <a:pt x="3344" y="6179"/>
                    <a:pt x="3355" y="6180"/>
                    <a:pt x="3365" y="6180"/>
                  </a:cubicBezTo>
                  <a:lnTo>
                    <a:pt x="6729" y="6180"/>
                  </a:lnTo>
                  <a:cubicBezTo>
                    <a:pt x="7562" y="6180"/>
                    <a:pt x="7562" y="7384"/>
                    <a:pt x="6729" y="7384"/>
                  </a:cubicBezTo>
                  <a:lnTo>
                    <a:pt x="3365" y="7384"/>
                  </a:lnTo>
                  <a:cubicBezTo>
                    <a:pt x="2542" y="7384"/>
                    <a:pt x="2532" y="6179"/>
                    <a:pt x="3334" y="6179"/>
                  </a:cubicBezTo>
                  <a:close/>
                  <a:moveTo>
                    <a:pt x="5031" y="0"/>
                  </a:moveTo>
                  <a:cubicBezTo>
                    <a:pt x="4954" y="0"/>
                    <a:pt x="4877" y="23"/>
                    <a:pt x="4815" y="69"/>
                  </a:cubicBezTo>
                  <a:cubicBezTo>
                    <a:pt x="4352" y="255"/>
                    <a:pt x="3982" y="532"/>
                    <a:pt x="3704" y="934"/>
                  </a:cubicBezTo>
                  <a:cubicBezTo>
                    <a:pt x="3567" y="1071"/>
                    <a:pt x="3701" y="1259"/>
                    <a:pt x="3855" y="1259"/>
                  </a:cubicBezTo>
                  <a:cubicBezTo>
                    <a:pt x="3909" y="1259"/>
                    <a:pt x="3965" y="1236"/>
                    <a:pt x="4013" y="1180"/>
                  </a:cubicBezTo>
                  <a:cubicBezTo>
                    <a:pt x="4260" y="841"/>
                    <a:pt x="4599" y="594"/>
                    <a:pt x="4970" y="440"/>
                  </a:cubicBezTo>
                  <a:cubicBezTo>
                    <a:pt x="4985" y="424"/>
                    <a:pt x="5008" y="417"/>
                    <a:pt x="5031" y="417"/>
                  </a:cubicBezTo>
                  <a:cubicBezTo>
                    <a:pt x="5054" y="417"/>
                    <a:pt x="5078" y="424"/>
                    <a:pt x="5093" y="440"/>
                  </a:cubicBezTo>
                  <a:cubicBezTo>
                    <a:pt x="5587" y="625"/>
                    <a:pt x="5988" y="995"/>
                    <a:pt x="6266" y="1427"/>
                  </a:cubicBezTo>
                  <a:cubicBezTo>
                    <a:pt x="6544" y="1921"/>
                    <a:pt x="6698" y="2477"/>
                    <a:pt x="6698" y="3032"/>
                  </a:cubicBezTo>
                  <a:cubicBezTo>
                    <a:pt x="6698" y="3433"/>
                    <a:pt x="6636" y="3804"/>
                    <a:pt x="6513" y="4143"/>
                  </a:cubicBezTo>
                  <a:lnTo>
                    <a:pt x="6173" y="4143"/>
                  </a:lnTo>
                  <a:cubicBezTo>
                    <a:pt x="6173" y="4020"/>
                    <a:pt x="6173" y="3896"/>
                    <a:pt x="6173" y="3773"/>
                  </a:cubicBezTo>
                  <a:cubicBezTo>
                    <a:pt x="6204" y="2970"/>
                    <a:pt x="5803" y="2230"/>
                    <a:pt x="5155" y="1798"/>
                  </a:cubicBezTo>
                  <a:cubicBezTo>
                    <a:pt x="5124" y="1767"/>
                    <a:pt x="5085" y="1751"/>
                    <a:pt x="5047" y="1751"/>
                  </a:cubicBezTo>
                  <a:cubicBezTo>
                    <a:pt x="5008" y="1751"/>
                    <a:pt x="4970" y="1767"/>
                    <a:pt x="4939" y="1798"/>
                  </a:cubicBezTo>
                  <a:cubicBezTo>
                    <a:pt x="4167" y="2322"/>
                    <a:pt x="3797" y="3248"/>
                    <a:pt x="3920" y="4143"/>
                  </a:cubicBezTo>
                  <a:lnTo>
                    <a:pt x="3581" y="4143"/>
                  </a:lnTo>
                  <a:cubicBezTo>
                    <a:pt x="3303" y="3403"/>
                    <a:pt x="3303" y="2569"/>
                    <a:pt x="3643" y="1829"/>
                  </a:cubicBezTo>
                  <a:cubicBezTo>
                    <a:pt x="3673" y="1705"/>
                    <a:pt x="3643" y="1582"/>
                    <a:pt x="3519" y="1551"/>
                  </a:cubicBezTo>
                  <a:cubicBezTo>
                    <a:pt x="3493" y="1534"/>
                    <a:pt x="3465" y="1526"/>
                    <a:pt x="3437" y="1526"/>
                  </a:cubicBezTo>
                  <a:cubicBezTo>
                    <a:pt x="3365" y="1526"/>
                    <a:pt x="3294" y="1577"/>
                    <a:pt x="3272" y="1643"/>
                  </a:cubicBezTo>
                  <a:cubicBezTo>
                    <a:pt x="3087" y="2075"/>
                    <a:pt x="2964" y="2538"/>
                    <a:pt x="2964" y="3001"/>
                  </a:cubicBezTo>
                  <a:cubicBezTo>
                    <a:pt x="2964" y="3372"/>
                    <a:pt x="3025" y="3773"/>
                    <a:pt x="3149" y="4143"/>
                  </a:cubicBezTo>
                  <a:cubicBezTo>
                    <a:pt x="2285" y="4328"/>
                    <a:pt x="2069" y="5409"/>
                    <a:pt x="2778" y="5933"/>
                  </a:cubicBezTo>
                  <a:cubicBezTo>
                    <a:pt x="2192" y="6365"/>
                    <a:pt x="2223" y="7198"/>
                    <a:pt x="2809" y="7600"/>
                  </a:cubicBezTo>
                  <a:cubicBezTo>
                    <a:pt x="2408" y="7816"/>
                    <a:pt x="2007" y="8063"/>
                    <a:pt x="1667" y="8371"/>
                  </a:cubicBezTo>
                  <a:cubicBezTo>
                    <a:pt x="649" y="9112"/>
                    <a:pt x="32" y="10285"/>
                    <a:pt x="1" y="11550"/>
                  </a:cubicBezTo>
                  <a:cubicBezTo>
                    <a:pt x="1" y="12754"/>
                    <a:pt x="988" y="13741"/>
                    <a:pt x="2223" y="13741"/>
                  </a:cubicBezTo>
                  <a:lnTo>
                    <a:pt x="2192" y="13772"/>
                  </a:lnTo>
                  <a:lnTo>
                    <a:pt x="7871" y="13772"/>
                  </a:lnTo>
                  <a:cubicBezTo>
                    <a:pt x="9105" y="13772"/>
                    <a:pt x="10093" y="12784"/>
                    <a:pt x="10093" y="11550"/>
                  </a:cubicBezTo>
                  <a:cubicBezTo>
                    <a:pt x="10093" y="11272"/>
                    <a:pt x="10062" y="10964"/>
                    <a:pt x="10000" y="10686"/>
                  </a:cubicBezTo>
                  <a:cubicBezTo>
                    <a:pt x="9969" y="10593"/>
                    <a:pt x="9846" y="10532"/>
                    <a:pt x="9753" y="10532"/>
                  </a:cubicBezTo>
                  <a:cubicBezTo>
                    <a:pt x="9630" y="10562"/>
                    <a:pt x="9568" y="10686"/>
                    <a:pt x="9599" y="10778"/>
                  </a:cubicBezTo>
                  <a:cubicBezTo>
                    <a:pt x="9661" y="11025"/>
                    <a:pt x="9691" y="11303"/>
                    <a:pt x="9691" y="11550"/>
                  </a:cubicBezTo>
                  <a:cubicBezTo>
                    <a:pt x="9691" y="12568"/>
                    <a:pt x="8889" y="13371"/>
                    <a:pt x="7871" y="13371"/>
                  </a:cubicBezTo>
                  <a:lnTo>
                    <a:pt x="2192" y="13371"/>
                  </a:lnTo>
                  <a:cubicBezTo>
                    <a:pt x="1204" y="13371"/>
                    <a:pt x="371" y="12568"/>
                    <a:pt x="371" y="11550"/>
                  </a:cubicBezTo>
                  <a:cubicBezTo>
                    <a:pt x="371" y="10501"/>
                    <a:pt x="896" y="9513"/>
                    <a:pt x="1883" y="8711"/>
                  </a:cubicBezTo>
                  <a:cubicBezTo>
                    <a:pt x="2346" y="8340"/>
                    <a:pt x="2840" y="8032"/>
                    <a:pt x="3365" y="7785"/>
                  </a:cubicBezTo>
                  <a:lnTo>
                    <a:pt x="6698" y="7785"/>
                  </a:lnTo>
                  <a:cubicBezTo>
                    <a:pt x="6945" y="7877"/>
                    <a:pt x="8611" y="8649"/>
                    <a:pt x="9321" y="10099"/>
                  </a:cubicBezTo>
                  <a:cubicBezTo>
                    <a:pt x="9362" y="10182"/>
                    <a:pt x="9431" y="10216"/>
                    <a:pt x="9499" y="10216"/>
                  </a:cubicBezTo>
                  <a:cubicBezTo>
                    <a:pt x="9637" y="10216"/>
                    <a:pt x="9774" y="10079"/>
                    <a:pt x="9691" y="9914"/>
                  </a:cubicBezTo>
                  <a:cubicBezTo>
                    <a:pt x="9136" y="8927"/>
                    <a:pt x="8303" y="8124"/>
                    <a:pt x="7284" y="7631"/>
                  </a:cubicBezTo>
                  <a:cubicBezTo>
                    <a:pt x="7840" y="7229"/>
                    <a:pt x="7871" y="6396"/>
                    <a:pt x="7315" y="5964"/>
                  </a:cubicBezTo>
                  <a:cubicBezTo>
                    <a:pt x="8025" y="5439"/>
                    <a:pt x="7778" y="4328"/>
                    <a:pt x="6914" y="4174"/>
                  </a:cubicBezTo>
                  <a:cubicBezTo>
                    <a:pt x="7253" y="3186"/>
                    <a:pt x="7130" y="2106"/>
                    <a:pt x="6605" y="1211"/>
                  </a:cubicBezTo>
                  <a:cubicBezTo>
                    <a:pt x="6266" y="687"/>
                    <a:pt x="5803" y="285"/>
                    <a:pt x="5247" y="69"/>
                  </a:cubicBezTo>
                  <a:cubicBezTo>
                    <a:pt x="5186" y="23"/>
                    <a:pt x="5109" y="0"/>
                    <a:pt x="503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540" name="Google Shape;13540;p25"/>
          <p:cNvGrpSpPr/>
          <p:nvPr/>
        </p:nvGrpSpPr>
        <p:grpSpPr>
          <a:xfrm>
            <a:off x="1052429" y="1765586"/>
            <a:ext cx="327175" cy="345675"/>
            <a:chOff x="4058863" y="3580756"/>
            <a:chExt cx="327175" cy="345675"/>
          </a:xfrm>
        </p:grpSpPr>
        <p:sp>
          <p:nvSpPr>
            <p:cNvPr id="13541" name="Google Shape;13541;p25"/>
            <p:cNvSpPr/>
            <p:nvPr/>
          </p:nvSpPr>
          <p:spPr>
            <a:xfrm>
              <a:off x="4284163" y="3726581"/>
              <a:ext cx="10050" cy="22400"/>
            </a:xfrm>
            <a:custGeom>
              <a:avLst/>
              <a:gdLst/>
              <a:ahLst/>
              <a:cxnLst/>
              <a:rect l="l" t="t" r="r" b="b"/>
              <a:pathLst>
                <a:path w="402" h="896" extrusionOk="0">
                  <a:moveTo>
                    <a:pt x="217" y="0"/>
                  </a:moveTo>
                  <a:cubicBezTo>
                    <a:pt x="93" y="0"/>
                    <a:pt x="1" y="93"/>
                    <a:pt x="1" y="185"/>
                  </a:cubicBezTo>
                  <a:lnTo>
                    <a:pt x="1" y="710"/>
                  </a:lnTo>
                  <a:cubicBezTo>
                    <a:pt x="1" y="803"/>
                    <a:pt x="93" y="895"/>
                    <a:pt x="217" y="895"/>
                  </a:cubicBezTo>
                  <a:cubicBezTo>
                    <a:pt x="309" y="895"/>
                    <a:pt x="402" y="803"/>
                    <a:pt x="402" y="710"/>
                  </a:cubicBezTo>
                  <a:lnTo>
                    <a:pt x="402" y="185"/>
                  </a:lnTo>
                  <a:cubicBezTo>
                    <a:pt x="402" y="93"/>
                    <a:pt x="309" y="0"/>
                    <a:pt x="2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542" name="Google Shape;13542;p25"/>
            <p:cNvSpPr/>
            <p:nvPr/>
          </p:nvSpPr>
          <p:spPr>
            <a:xfrm>
              <a:off x="4155313" y="3726581"/>
              <a:ext cx="10050" cy="22400"/>
            </a:xfrm>
            <a:custGeom>
              <a:avLst/>
              <a:gdLst/>
              <a:ahLst/>
              <a:cxnLst/>
              <a:rect l="l" t="t" r="r" b="b"/>
              <a:pathLst>
                <a:path w="402" h="896" extrusionOk="0">
                  <a:moveTo>
                    <a:pt x="217" y="0"/>
                  </a:moveTo>
                  <a:cubicBezTo>
                    <a:pt x="93" y="0"/>
                    <a:pt x="1" y="93"/>
                    <a:pt x="1" y="185"/>
                  </a:cubicBezTo>
                  <a:lnTo>
                    <a:pt x="1" y="710"/>
                  </a:lnTo>
                  <a:cubicBezTo>
                    <a:pt x="1" y="803"/>
                    <a:pt x="93" y="895"/>
                    <a:pt x="217" y="895"/>
                  </a:cubicBezTo>
                  <a:cubicBezTo>
                    <a:pt x="309" y="895"/>
                    <a:pt x="402" y="803"/>
                    <a:pt x="402" y="710"/>
                  </a:cubicBezTo>
                  <a:lnTo>
                    <a:pt x="402" y="185"/>
                  </a:lnTo>
                  <a:cubicBezTo>
                    <a:pt x="402" y="93"/>
                    <a:pt x="309" y="0"/>
                    <a:pt x="2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543" name="Google Shape;13543;p25"/>
            <p:cNvSpPr/>
            <p:nvPr/>
          </p:nvSpPr>
          <p:spPr>
            <a:xfrm>
              <a:off x="4206463" y="3757806"/>
              <a:ext cx="35300" cy="15275"/>
            </a:xfrm>
            <a:custGeom>
              <a:avLst/>
              <a:gdLst/>
              <a:ahLst/>
              <a:cxnLst/>
              <a:rect l="l" t="t" r="r" b="b"/>
              <a:pathLst>
                <a:path w="1412" h="611" extrusionOk="0">
                  <a:moveTo>
                    <a:pt x="272" y="0"/>
                  </a:moveTo>
                  <a:cubicBezTo>
                    <a:pt x="125" y="0"/>
                    <a:pt x="0" y="195"/>
                    <a:pt x="115" y="356"/>
                  </a:cubicBezTo>
                  <a:cubicBezTo>
                    <a:pt x="285" y="526"/>
                    <a:pt x="508" y="611"/>
                    <a:pt x="732" y="611"/>
                  </a:cubicBezTo>
                  <a:cubicBezTo>
                    <a:pt x="956" y="611"/>
                    <a:pt x="1180" y="526"/>
                    <a:pt x="1349" y="356"/>
                  </a:cubicBezTo>
                  <a:cubicBezTo>
                    <a:pt x="1411" y="264"/>
                    <a:pt x="1411" y="140"/>
                    <a:pt x="1319" y="48"/>
                  </a:cubicBezTo>
                  <a:lnTo>
                    <a:pt x="1319" y="78"/>
                  </a:lnTo>
                  <a:cubicBezTo>
                    <a:pt x="1288" y="32"/>
                    <a:pt x="1241" y="9"/>
                    <a:pt x="1191" y="9"/>
                  </a:cubicBezTo>
                  <a:cubicBezTo>
                    <a:pt x="1141" y="9"/>
                    <a:pt x="1087" y="32"/>
                    <a:pt x="1041" y="78"/>
                  </a:cubicBezTo>
                  <a:cubicBezTo>
                    <a:pt x="964" y="171"/>
                    <a:pt x="856" y="217"/>
                    <a:pt x="744" y="217"/>
                  </a:cubicBezTo>
                  <a:cubicBezTo>
                    <a:pt x="632" y="217"/>
                    <a:pt x="516" y="171"/>
                    <a:pt x="424" y="78"/>
                  </a:cubicBezTo>
                  <a:cubicBezTo>
                    <a:pt x="376" y="23"/>
                    <a:pt x="323" y="0"/>
                    <a:pt x="2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544" name="Google Shape;13544;p25"/>
            <p:cNvSpPr/>
            <p:nvPr/>
          </p:nvSpPr>
          <p:spPr>
            <a:xfrm>
              <a:off x="4058863" y="3580756"/>
              <a:ext cx="327175" cy="345675"/>
            </a:xfrm>
            <a:custGeom>
              <a:avLst/>
              <a:gdLst/>
              <a:ahLst/>
              <a:cxnLst/>
              <a:rect l="l" t="t" r="r" b="b"/>
              <a:pathLst>
                <a:path w="13087" h="13827" extrusionOk="0">
                  <a:moveTo>
                    <a:pt x="7635" y="2169"/>
                  </a:moveTo>
                  <a:cubicBezTo>
                    <a:pt x="7725" y="2169"/>
                    <a:pt x="7815" y="2209"/>
                    <a:pt x="7871" y="2284"/>
                  </a:cubicBezTo>
                  <a:cubicBezTo>
                    <a:pt x="8550" y="3056"/>
                    <a:pt x="9383" y="3704"/>
                    <a:pt x="10340" y="4136"/>
                  </a:cubicBezTo>
                  <a:lnTo>
                    <a:pt x="3704" y="4136"/>
                  </a:lnTo>
                  <a:cubicBezTo>
                    <a:pt x="5062" y="3673"/>
                    <a:pt x="6328" y="3056"/>
                    <a:pt x="7469" y="2223"/>
                  </a:cubicBezTo>
                  <a:cubicBezTo>
                    <a:pt x="7518" y="2186"/>
                    <a:pt x="7576" y="2169"/>
                    <a:pt x="7635" y="2169"/>
                  </a:cubicBezTo>
                  <a:close/>
                  <a:moveTo>
                    <a:pt x="6636" y="433"/>
                  </a:moveTo>
                  <a:cubicBezTo>
                    <a:pt x="9213" y="433"/>
                    <a:pt x="11428" y="2155"/>
                    <a:pt x="12097" y="4624"/>
                  </a:cubicBezTo>
                  <a:lnTo>
                    <a:pt x="12097" y="4624"/>
                  </a:lnTo>
                  <a:cubicBezTo>
                    <a:pt x="12032" y="4436"/>
                    <a:pt x="11886" y="4281"/>
                    <a:pt x="11698" y="4198"/>
                  </a:cubicBezTo>
                  <a:cubicBezTo>
                    <a:pt x="11605" y="4167"/>
                    <a:pt x="11512" y="4136"/>
                    <a:pt x="11389" y="4136"/>
                  </a:cubicBezTo>
                  <a:cubicBezTo>
                    <a:pt x="10154" y="3735"/>
                    <a:pt x="9043" y="3025"/>
                    <a:pt x="8179" y="2037"/>
                  </a:cubicBezTo>
                  <a:cubicBezTo>
                    <a:pt x="8033" y="1873"/>
                    <a:pt x="7832" y="1784"/>
                    <a:pt x="7629" y="1784"/>
                  </a:cubicBezTo>
                  <a:cubicBezTo>
                    <a:pt x="7489" y="1784"/>
                    <a:pt x="7348" y="1826"/>
                    <a:pt x="7223" y="1914"/>
                  </a:cubicBezTo>
                  <a:cubicBezTo>
                    <a:pt x="6420" y="2500"/>
                    <a:pt x="4291" y="3858"/>
                    <a:pt x="1914" y="4136"/>
                  </a:cubicBezTo>
                  <a:lnTo>
                    <a:pt x="1853" y="4136"/>
                  </a:lnTo>
                  <a:cubicBezTo>
                    <a:pt x="1544" y="4136"/>
                    <a:pt x="1266" y="4352"/>
                    <a:pt x="1174" y="4661"/>
                  </a:cubicBezTo>
                  <a:cubicBezTo>
                    <a:pt x="1143" y="4753"/>
                    <a:pt x="1143" y="4877"/>
                    <a:pt x="1143" y="5000"/>
                  </a:cubicBezTo>
                  <a:lnTo>
                    <a:pt x="1081" y="5031"/>
                  </a:lnTo>
                  <a:cubicBezTo>
                    <a:pt x="1606" y="2346"/>
                    <a:pt x="3920" y="433"/>
                    <a:pt x="6636" y="433"/>
                  </a:cubicBezTo>
                  <a:close/>
                  <a:moveTo>
                    <a:pt x="12122" y="4722"/>
                  </a:moveTo>
                  <a:lnTo>
                    <a:pt x="12122" y="4722"/>
                  </a:lnTo>
                  <a:cubicBezTo>
                    <a:pt x="12148" y="4824"/>
                    <a:pt x="12171" y="4927"/>
                    <a:pt x="12191" y="5031"/>
                  </a:cubicBezTo>
                  <a:lnTo>
                    <a:pt x="12130" y="5000"/>
                  </a:lnTo>
                  <a:lnTo>
                    <a:pt x="12130" y="4907"/>
                  </a:lnTo>
                  <a:cubicBezTo>
                    <a:pt x="12136" y="4844"/>
                    <a:pt x="12133" y="4782"/>
                    <a:pt x="12122" y="4722"/>
                  </a:cubicBezTo>
                  <a:close/>
                  <a:moveTo>
                    <a:pt x="12099" y="5401"/>
                  </a:moveTo>
                  <a:cubicBezTo>
                    <a:pt x="12839" y="5772"/>
                    <a:pt x="12839" y="6821"/>
                    <a:pt x="12099" y="7160"/>
                  </a:cubicBezTo>
                  <a:lnTo>
                    <a:pt x="12130" y="7191"/>
                  </a:lnTo>
                  <a:cubicBezTo>
                    <a:pt x="12006" y="7253"/>
                    <a:pt x="11852" y="7284"/>
                    <a:pt x="11728" y="7284"/>
                  </a:cubicBezTo>
                  <a:cubicBezTo>
                    <a:pt x="11759" y="7130"/>
                    <a:pt x="11790" y="6975"/>
                    <a:pt x="11821" y="6821"/>
                  </a:cubicBezTo>
                  <a:cubicBezTo>
                    <a:pt x="11852" y="6636"/>
                    <a:pt x="11852" y="6420"/>
                    <a:pt x="11883" y="6235"/>
                  </a:cubicBezTo>
                  <a:cubicBezTo>
                    <a:pt x="11975" y="5957"/>
                    <a:pt x="12037" y="5710"/>
                    <a:pt x="12068" y="5432"/>
                  </a:cubicBezTo>
                  <a:lnTo>
                    <a:pt x="12068" y="5401"/>
                  </a:lnTo>
                  <a:close/>
                  <a:moveTo>
                    <a:pt x="1205" y="5432"/>
                  </a:moveTo>
                  <a:cubicBezTo>
                    <a:pt x="1235" y="5710"/>
                    <a:pt x="1297" y="5957"/>
                    <a:pt x="1390" y="6204"/>
                  </a:cubicBezTo>
                  <a:lnTo>
                    <a:pt x="1421" y="6265"/>
                  </a:lnTo>
                  <a:lnTo>
                    <a:pt x="1421" y="6358"/>
                  </a:lnTo>
                  <a:cubicBezTo>
                    <a:pt x="1421" y="6512"/>
                    <a:pt x="1421" y="6667"/>
                    <a:pt x="1451" y="6790"/>
                  </a:cubicBezTo>
                  <a:cubicBezTo>
                    <a:pt x="1482" y="6975"/>
                    <a:pt x="1513" y="7130"/>
                    <a:pt x="1544" y="7315"/>
                  </a:cubicBezTo>
                  <a:cubicBezTo>
                    <a:pt x="1421" y="7315"/>
                    <a:pt x="1266" y="7284"/>
                    <a:pt x="1174" y="7222"/>
                  </a:cubicBezTo>
                  <a:cubicBezTo>
                    <a:pt x="834" y="7037"/>
                    <a:pt x="618" y="6697"/>
                    <a:pt x="618" y="6327"/>
                  </a:cubicBezTo>
                  <a:lnTo>
                    <a:pt x="618" y="6296"/>
                  </a:lnTo>
                  <a:cubicBezTo>
                    <a:pt x="618" y="6018"/>
                    <a:pt x="742" y="5741"/>
                    <a:pt x="958" y="5556"/>
                  </a:cubicBezTo>
                  <a:cubicBezTo>
                    <a:pt x="1019" y="5494"/>
                    <a:pt x="1112" y="5463"/>
                    <a:pt x="1174" y="5432"/>
                  </a:cubicBezTo>
                  <a:close/>
                  <a:moveTo>
                    <a:pt x="11420" y="4537"/>
                  </a:moveTo>
                  <a:cubicBezTo>
                    <a:pt x="11605" y="4537"/>
                    <a:pt x="11759" y="4722"/>
                    <a:pt x="11728" y="4877"/>
                  </a:cubicBezTo>
                  <a:lnTo>
                    <a:pt x="11728" y="5062"/>
                  </a:lnTo>
                  <a:lnTo>
                    <a:pt x="3396" y="5062"/>
                  </a:lnTo>
                  <a:cubicBezTo>
                    <a:pt x="3272" y="5062"/>
                    <a:pt x="3180" y="5154"/>
                    <a:pt x="3211" y="5278"/>
                  </a:cubicBezTo>
                  <a:cubicBezTo>
                    <a:pt x="3211" y="5401"/>
                    <a:pt x="3272" y="5494"/>
                    <a:pt x="3396" y="5494"/>
                  </a:cubicBezTo>
                  <a:lnTo>
                    <a:pt x="11667" y="5494"/>
                  </a:lnTo>
                  <a:cubicBezTo>
                    <a:pt x="11636" y="5586"/>
                    <a:pt x="11605" y="5710"/>
                    <a:pt x="11574" y="5802"/>
                  </a:cubicBezTo>
                  <a:cubicBezTo>
                    <a:pt x="11543" y="5926"/>
                    <a:pt x="11512" y="6049"/>
                    <a:pt x="11451" y="6173"/>
                  </a:cubicBezTo>
                  <a:cubicBezTo>
                    <a:pt x="11296" y="6667"/>
                    <a:pt x="10957" y="7068"/>
                    <a:pt x="10494" y="7346"/>
                  </a:cubicBezTo>
                  <a:cubicBezTo>
                    <a:pt x="10206" y="7496"/>
                    <a:pt x="9888" y="7570"/>
                    <a:pt x="9568" y="7570"/>
                  </a:cubicBezTo>
                  <a:cubicBezTo>
                    <a:pt x="9099" y="7570"/>
                    <a:pt x="8626" y="7411"/>
                    <a:pt x="8241" y="7099"/>
                  </a:cubicBezTo>
                  <a:cubicBezTo>
                    <a:pt x="7778" y="6667"/>
                    <a:pt x="7346" y="6111"/>
                    <a:pt x="6636" y="6111"/>
                  </a:cubicBezTo>
                  <a:cubicBezTo>
                    <a:pt x="5957" y="6111"/>
                    <a:pt x="5525" y="6667"/>
                    <a:pt x="5031" y="7099"/>
                  </a:cubicBezTo>
                  <a:cubicBezTo>
                    <a:pt x="4667" y="7411"/>
                    <a:pt x="4205" y="7567"/>
                    <a:pt x="3738" y="7567"/>
                  </a:cubicBezTo>
                  <a:cubicBezTo>
                    <a:pt x="3375" y="7567"/>
                    <a:pt x="3010" y="7473"/>
                    <a:pt x="2686" y="7284"/>
                  </a:cubicBezTo>
                  <a:cubicBezTo>
                    <a:pt x="2192" y="6913"/>
                    <a:pt x="1822" y="6389"/>
                    <a:pt x="1698" y="5802"/>
                  </a:cubicBezTo>
                  <a:cubicBezTo>
                    <a:pt x="1667" y="5710"/>
                    <a:pt x="1637" y="5586"/>
                    <a:pt x="1637" y="5463"/>
                  </a:cubicBezTo>
                  <a:lnTo>
                    <a:pt x="2624" y="5463"/>
                  </a:lnTo>
                  <a:cubicBezTo>
                    <a:pt x="2717" y="5463"/>
                    <a:pt x="2809" y="5370"/>
                    <a:pt x="2809" y="5278"/>
                  </a:cubicBezTo>
                  <a:cubicBezTo>
                    <a:pt x="2809" y="5154"/>
                    <a:pt x="2717" y="5062"/>
                    <a:pt x="2624" y="5062"/>
                  </a:cubicBezTo>
                  <a:lnTo>
                    <a:pt x="1575" y="5062"/>
                  </a:lnTo>
                  <a:cubicBezTo>
                    <a:pt x="1575" y="5000"/>
                    <a:pt x="1575" y="4938"/>
                    <a:pt x="1544" y="4877"/>
                  </a:cubicBezTo>
                  <a:cubicBezTo>
                    <a:pt x="1544" y="4691"/>
                    <a:pt x="1667" y="4537"/>
                    <a:pt x="1853" y="4537"/>
                  </a:cubicBezTo>
                  <a:close/>
                  <a:moveTo>
                    <a:pt x="5926" y="11234"/>
                  </a:moveTo>
                  <a:lnTo>
                    <a:pt x="6173" y="11265"/>
                  </a:lnTo>
                  <a:lnTo>
                    <a:pt x="6173" y="11296"/>
                  </a:lnTo>
                  <a:lnTo>
                    <a:pt x="6914" y="11296"/>
                  </a:lnTo>
                  <a:cubicBezTo>
                    <a:pt x="7068" y="11296"/>
                    <a:pt x="7223" y="11265"/>
                    <a:pt x="7377" y="11234"/>
                  </a:cubicBezTo>
                  <a:lnTo>
                    <a:pt x="7377" y="11234"/>
                  </a:lnTo>
                  <a:cubicBezTo>
                    <a:pt x="7331" y="11666"/>
                    <a:pt x="6991" y="11882"/>
                    <a:pt x="6652" y="11882"/>
                  </a:cubicBezTo>
                  <a:cubicBezTo>
                    <a:pt x="6312" y="11882"/>
                    <a:pt x="5973" y="11666"/>
                    <a:pt x="5926" y="11234"/>
                  </a:cubicBezTo>
                  <a:close/>
                  <a:moveTo>
                    <a:pt x="1297" y="7654"/>
                  </a:moveTo>
                  <a:cubicBezTo>
                    <a:pt x="1390" y="7685"/>
                    <a:pt x="1513" y="7685"/>
                    <a:pt x="1606" y="7685"/>
                  </a:cubicBezTo>
                  <a:lnTo>
                    <a:pt x="1667" y="7685"/>
                  </a:lnTo>
                  <a:cubicBezTo>
                    <a:pt x="2130" y="9074"/>
                    <a:pt x="3149" y="10216"/>
                    <a:pt x="4476" y="10833"/>
                  </a:cubicBezTo>
                  <a:cubicBezTo>
                    <a:pt x="3982" y="11388"/>
                    <a:pt x="3612" y="12067"/>
                    <a:pt x="3457" y="12777"/>
                  </a:cubicBezTo>
                  <a:cubicBezTo>
                    <a:pt x="3087" y="12561"/>
                    <a:pt x="2840" y="12160"/>
                    <a:pt x="2840" y="11728"/>
                  </a:cubicBezTo>
                  <a:lnTo>
                    <a:pt x="2840" y="11759"/>
                  </a:lnTo>
                  <a:cubicBezTo>
                    <a:pt x="2840" y="11450"/>
                    <a:pt x="2717" y="11172"/>
                    <a:pt x="2501" y="10956"/>
                  </a:cubicBezTo>
                  <a:cubicBezTo>
                    <a:pt x="2223" y="10709"/>
                    <a:pt x="2007" y="10432"/>
                    <a:pt x="1822" y="10123"/>
                  </a:cubicBezTo>
                  <a:cubicBezTo>
                    <a:pt x="1421" y="9352"/>
                    <a:pt x="1205" y="8518"/>
                    <a:pt x="1235" y="7654"/>
                  </a:cubicBezTo>
                  <a:close/>
                  <a:moveTo>
                    <a:pt x="6636" y="6512"/>
                  </a:moveTo>
                  <a:cubicBezTo>
                    <a:pt x="7037" y="6574"/>
                    <a:pt x="7408" y="6790"/>
                    <a:pt x="7655" y="7099"/>
                  </a:cubicBezTo>
                  <a:cubicBezTo>
                    <a:pt x="8087" y="7562"/>
                    <a:pt x="8642" y="7870"/>
                    <a:pt x="9229" y="7994"/>
                  </a:cubicBezTo>
                  <a:cubicBezTo>
                    <a:pt x="9310" y="8001"/>
                    <a:pt x="9392" y="8005"/>
                    <a:pt x="9473" y="8005"/>
                  </a:cubicBezTo>
                  <a:cubicBezTo>
                    <a:pt x="10038" y="8005"/>
                    <a:pt x="10587" y="7820"/>
                    <a:pt x="11019" y="7469"/>
                  </a:cubicBezTo>
                  <a:cubicBezTo>
                    <a:pt x="11142" y="7376"/>
                    <a:pt x="11266" y="7284"/>
                    <a:pt x="11358" y="7160"/>
                  </a:cubicBezTo>
                  <a:lnTo>
                    <a:pt x="11358" y="7160"/>
                  </a:lnTo>
                  <a:cubicBezTo>
                    <a:pt x="11358" y="7222"/>
                    <a:pt x="11327" y="7284"/>
                    <a:pt x="11296" y="7346"/>
                  </a:cubicBezTo>
                  <a:cubicBezTo>
                    <a:pt x="11111" y="8117"/>
                    <a:pt x="10710" y="8827"/>
                    <a:pt x="10154" y="9413"/>
                  </a:cubicBezTo>
                  <a:cubicBezTo>
                    <a:pt x="10062" y="9475"/>
                    <a:pt x="10062" y="9598"/>
                    <a:pt x="10154" y="9691"/>
                  </a:cubicBezTo>
                  <a:cubicBezTo>
                    <a:pt x="10201" y="9722"/>
                    <a:pt x="10255" y="9737"/>
                    <a:pt x="10305" y="9737"/>
                  </a:cubicBezTo>
                  <a:cubicBezTo>
                    <a:pt x="10355" y="9737"/>
                    <a:pt x="10401" y="9722"/>
                    <a:pt x="10432" y="9691"/>
                  </a:cubicBezTo>
                  <a:cubicBezTo>
                    <a:pt x="10803" y="9290"/>
                    <a:pt x="11111" y="8858"/>
                    <a:pt x="11327" y="8364"/>
                  </a:cubicBezTo>
                  <a:cubicBezTo>
                    <a:pt x="11389" y="8271"/>
                    <a:pt x="11451" y="8148"/>
                    <a:pt x="11482" y="8025"/>
                  </a:cubicBezTo>
                  <a:cubicBezTo>
                    <a:pt x="11543" y="7932"/>
                    <a:pt x="11574" y="7808"/>
                    <a:pt x="11605" y="7716"/>
                  </a:cubicBezTo>
                  <a:lnTo>
                    <a:pt x="11667" y="7716"/>
                  </a:lnTo>
                  <a:cubicBezTo>
                    <a:pt x="11759" y="7716"/>
                    <a:pt x="11883" y="7685"/>
                    <a:pt x="11975" y="7654"/>
                  </a:cubicBezTo>
                  <a:lnTo>
                    <a:pt x="12006" y="7654"/>
                  </a:lnTo>
                  <a:cubicBezTo>
                    <a:pt x="12068" y="8518"/>
                    <a:pt x="11852" y="9382"/>
                    <a:pt x="11451" y="10123"/>
                  </a:cubicBezTo>
                  <a:cubicBezTo>
                    <a:pt x="11266" y="10432"/>
                    <a:pt x="11049" y="10709"/>
                    <a:pt x="10772" y="10956"/>
                  </a:cubicBezTo>
                  <a:cubicBezTo>
                    <a:pt x="10556" y="11172"/>
                    <a:pt x="10432" y="11450"/>
                    <a:pt x="10432" y="11759"/>
                  </a:cubicBezTo>
                  <a:cubicBezTo>
                    <a:pt x="10432" y="12191"/>
                    <a:pt x="10216" y="12592"/>
                    <a:pt x="9815" y="12808"/>
                  </a:cubicBezTo>
                  <a:cubicBezTo>
                    <a:pt x="9630" y="12067"/>
                    <a:pt x="9290" y="11419"/>
                    <a:pt x="8797" y="10864"/>
                  </a:cubicBezTo>
                  <a:cubicBezTo>
                    <a:pt x="9105" y="10709"/>
                    <a:pt x="9414" y="10524"/>
                    <a:pt x="9722" y="10339"/>
                  </a:cubicBezTo>
                  <a:lnTo>
                    <a:pt x="9846" y="10247"/>
                  </a:lnTo>
                  <a:cubicBezTo>
                    <a:pt x="10021" y="10096"/>
                    <a:pt x="9892" y="9865"/>
                    <a:pt x="9722" y="9865"/>
                  </a:cubicBezTo>
                  <a:cubicBezTo>
                    <a:pt x="9682" y="9865"/>
                    <a:pt x="9640" y="9878"/>
                    <a:pt x="9599" y="9907"/>
                  </a:cubicBezTo>
                  <a:cubicBezTo>
                    <a:pt x="9229" y="10216"/>
                    <a:pt x="8797" y="10432"/>
                    <a:pt x="8364" y="10617"/>
                  </a:cubicBezTo>
                  <a:cubicBezTo>
                    <a:pt x="7826" y="10819"/>
                    <a:pt x="7260" y="10920"/>
                    <a:pt x="6691" y="10920"/>
                  </a:cubicBezTo>
                  <a:cubicBezTo>
                    <a:pt x="6217" y="10920"/>
                    <a:pt x="5741" y="10850"/>
                    <a:pt x="5278" y="10709"/>
                  </a:cubicBezTo>
                  <a:cubicBezTo>
                    <a:pt x="3704" y="10247"/>
                    <a:pt x="2470" y="9012"/>
                    <a:pt x="2007" y="7438"/>
                  </a:cubicBezTo>
                  <a:cubicBezTo>
                    <a:pt x="1976" y="7346"/>
                    <a:pt x="1945" y="7253"/>
                    <a:pt x="1945" y="7191"/>
                  </a:cubicBezTo>
                  <a:lnTo>
                    <a:pt x="1945" y="7191"/>
                  </a:lnTo>
                  <a:cubicBezTo>
                    <a:pt x="2254" y="7531"/>
                    <a:pt x="2655" y="7808"/>
                    <a:pt x="3087" y="7932"/>
                  </a:cubicBezTo>
                  <a:cubicBezTo>
                    <a:pt x="3303" y="7978"/>
                    <a:pt x="3519" y="8001"/>
                    <a:pt x="3731" y="8001"/>
                  </a:cubicBezTo>
                  <a:cubicBezTo>
                    <a:pt x="3944" y="8001"/>
                    <a:pt x="4152" y="7978"/>
                    <a:pt x="4352" y="7932"/>
                  </a:cubicBezTo>
                  <a:cubicBezTo>
                    <a:pt x="4846" y="7778"/>
                    <a:pt x="5278" y="7500"/>
                    <a:pt x="5618" y="7099"/>
                  </a:cubicBezTo>
                  <a:cubicBezTo>
                    <a:pt x="5865" y="6790"/>
                    <a:pt x="6235" y="6574"/>
                    <a:pt x="6636" y="6512"/>
                  </a:cubicBezTo>
                  <a:close/>
                  <a:moveTo>
                    <a:pt x="4877" y="11018"/>
                  </a:moveTo>
                  <a:cubicBezTo>
                    <a:pt x="5001" y="11049"/>
                    <a:pt x="5093" y="11080"/>
                    <a:pt x="5217" y="11111"/>
                  </a:cubicBezTo>
                  <a:lnTo>
                    <a:pt x="5217" y="13394"/>
                  </a:lnTo>
                  <a:lnTo>
                    <a:pt x="4692" y="13394"/>
                  </a:lnTo>
                  <a:lnTo>
                    <a:pt x="4692" y="12623"/>
                  </a:lnTo>
                  <a:cubicBezTo>
                    <a:pt x="4661" y="12530"/>
                    <a:pt x="4576" y="12484"/>
                    <a:pt x="4491" y="12484"/>
                  </a:cubicBezTo>
                  <a:cubicBezTo>
                    <a:pt x="4406" y="12484"/>
                    <a:pt x="4322" y="12530"/>
                    <a:pt x="4291" y="12623"/>
                  </a:cubicBezTo>
                  <a:lnTo>
                    <a:pt x="4291" y="13394"/>
                  </a:lnTo>
                  <a:lnTo>
                    <a:pt x="3766" y="13394"/>
                  </a:lnTo>
                  <a:cubicBezTo>
                    <a:pt x="3859" y="12499"/>
                    <a:pt x="4260" y="11666"/>
                    <a:pt x="4877" y="11018"/>
                  </a:cubicBezTo>
                  <a:close/>
                  <a:moveTo>
                    <a:pt x="5618" y="11543"/>
                  </a:moveTo>
                  <a:cubicBezTo>
                    <a:pt x="5834" y="11913"/>
                    <a:pt x="6173" y="12191"/>
                    <a:pt x="6605" y="12314"/>
                  </a:cubicBezTo>
                  <a:lnTo>
                    <a:pt x="6667" y="12314"/>
                  </a:lnTo>
                  <a:cubicBezTo>
                    <a:pt x="7068" y="12191"/>
                    <a:pt x="7439" y="11913"/>
                    <a:pt x="7655" y="11574"/>
                  </a:cubicBezTo>
                  <a:lnTo>
                    <a:pt x="7655" y="13394"/>
                  </a:lnTo>
                  <a:lnTo>
                    <a:pt x="5618" y="13394"/>
                  </a:lnTo>
                  <a:lnTo>
                    <a:pt x="5618" y="11543"/>
                  </a:lnTo>
                  <a:close/>
                  <a:moveTo>
                    <a:pt x="8395" y="11018"/>
                  </a:moveTo>
                  <a:lnTo>
                    <a:pt x="8395" y="11049"/>
                  </a:lnTo>
                  <a:cubicBezTo>
                    <a:pt x="8920" y="11574"/>
                    <a:pt x="9259" y="12222"/>
                    <a:pt x="9445" y="12932"/>
                  </a:cubicBezTo>
                  <a:cubicBezTo>
                    <a:pt x="9445" y="12962"/>
                    <a:pt x="9445" y="12993"/>
                    <a:pt x="9445" y="13024"/>
                  </a:cubicBezTo>
                  <a:cubicBezTo>
                    <a:pt x="9460" y="13040"/>
                    <a:pt x="9460" y="13040"/>
                    <a:pt x="9456" y="13040"/>
                  </a:cubicBezTo>
                  <a:cubicBezTo>
                    <a:pt x="9452" y="13040"/>
                    <a:pt x="9445" y="13040"/>
                    <a:pt x="9445" y="13055"/>
                  </a:cubicBezTo>
                  <a:cubicBezTo>
                    <a:pt x="9445" y="13178"/>
                    <a:pt x="9476" y="13271"/>
                    <a:pt x="9506" y="13394"/>
                  </a:cubicBezTo>
                  <a:lnTo>
                    <a:pt x="8982" y="13394"/>
                  </a:lnTo>
                  <a:lnTo>
                    <a:pt x="8982" y="12623"/>
                  </a:lnTo>
                  <a:cubicBezTo>
                    <a:pt x="8982" y="12530"/>
                    <a:pt x="8889" y="12438"/>
                    <a:pt x="8766" y="12438"/>
                  </a:cubicBezTo>
                  <a:cubicBezTo>
                    <a:pt x="8673" y="12438"/>
                    <a:pt x="8581" y="12530"/>
                    <a:pt x="8581" y="12623"/>
                  </a:cubicBezTo>
                  <a:lnTo>
                    <a:pt x="8581" y="13394"/>
                  </a:lnTo>
                  <a:lnTo>
                    <a:pt x="8056" y="13394"/>
                  </a:lnTo>
                  <a:lnTo>
                    <a:pt x="8056" y="11111"/>
                  </a:lnTo>
                  <a:cubicBezTo>
                    <a:pt x="8148" y="11111"/>
                    <a:pt x="8272" y="11049"/>
                    <a:pt x="8395" y="11018"/>
                  </a:cubicBezTo>
                  <a:close/>
                  <a:moveTo>
                    <a:pt x="6636" y="0"/>
                  </a:moveTo>
                  <a:cubicBezTo>
                    <a:pt x="3581" y="0"/>
                    <a:pt x="989" y="2284"/>
                    <a:pt x="618" y="5340"/>
                  </a:cubicBezTo>
                  <a:cubicBezTo>
                    <a:pt x="1" y="5957"/>
                    <a:pt x="94" y="7006"/>
                    <a:pt x="865" y="7469"/>
                  </a:cubicBezTo>
                  <a:cubicBezTo>
                    <a:pt x="772" y="8457"/>
                    <a:pt x="1019" y="9444"/>
                    <a:pt x="1482" y="10339"/>
                  </a:cubicBezTo>
                  <a:cubicBezTo>
                    <a:pt x="1698" y="10679"/>
                    <a:pt x="1945" y="11018"/>
                    <a:pt x="2254" y="11265"/>
                  </a:cubicBezTo>
                  <a:cubicBezTo>
                    <a:pt x="2377" y="11419"/>
                    <a:pt x="2439" y="11604"/>
                    <a:pt x="2439" y="11790"/>
                  </a:cubicBezTo>
                  <a:cubicBezTo>
                    <a:pt x="2470" y="12253"/>
                    <a:pt x="2562" y="12715"/>
                    <a:pt x="3365" y="13240"/>
                  </a:cubicBezTo>
                  <a:cubicBezTo>
                    <a:pt x="3365" y="13364"/>
                    <a:pt x="3365" y="13487"/>
                    <a:pt x="3365" y="13610"/>
                  </a:cubicBezTo>
                  <a:cubicBezTo>
                    <a:pt x="3365" y="13734"/>
                    <a:pt x="3457" y="13826"/>
                    <a:pt x="3550" y="13826"/>
                  </a:cubicBezTo>
                  <a:lnTo>
                    <a:pt x="9722" y="13826"/>
                  </a:lnTo>
                  <a:cubicBezTo>
                    <a:pt x="9815" y="13826"/>
                    <a:pt x="9908" y="13734"/>
                    <a:pt x="9908" y="13610"/>
                  </a:cubicBezTo>
                  <a:cubicBezTo>
                    <a:pt x="9908" y="13487"/>
                    <a:pt x="9908" y="13364"/>
                    <a:pt x="9908" y="13240"/>
                  </a:cubicBezTo>
                  <a:cubicBezTo>
                    <a:pt x="10710" y="12715"/>
                    <a:pt x="10803" y="12283"/>
                    <a:pt x="10864" y="11790"/>
                  </a:cubicBezTo>
                  <a:cubicBezTo>
                    <a:pt x="10864" y="11604"/>
                    <a:pt x="10926" y="11419"/>
                    <a:pt x="11019" y="11265"/>
                  </a:cubicBezTo>
                  <a:cubicBezTo>
                    <a:pt x="11327" y="11018"/>
                    <a:pt x="11605" y="10709"/>
                    <a:pt x="11790" y="10339"/>
                  </a:cubicBezTo>
                  <a:cubicBezTo>
                    <a:pt x="12284" y="9475"/>
                    <a:pt x="12500" y="8487"/>
                    <a:pt x="12438" y="7500"/>
                  </a:cubicBezTo>
                  <a:cubicBezTo>
                    <a:pt x="12839" y="7222"/>
                    <a:pt x="13055" y="6790"/>
                    <a:pt x="13086" y="6327"/>
                  </a:cubicBezTo>
                  <a:lnTo>
                    <a:pt x="13055" y="6296"/>
                  </a:lnTo>
                  <a:cubicBezTo>
                    <a:pt x="13055" y="5926"/>
                    <a:pt x="12901" y="5586"/>
                    <a:pt x="12654" y="5340"/>
                  </a:cubicBezTo>
                  <a:cubicBezTo>
                    <a:pt x="12284" y="2284"/>
                    <a:pt x="9692" y="0"/>
                    <a:pt x="663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sp>
        <p:nvSpPr>
          <p:cNvPr id="13545" name="Google Shape;13545;p25"/>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rgbClr val="FF0000"/>
                </a:solidFill>
                <a:cs typeface="B Nazanin" panose="00000700000000000000" pitchFamily="2" charset="-78"/>
              </a:rPr>
              <a:t>نمادهای برتر</a:t>
            </a:r>
            <a:endParaRPr dirty="0">
              <a:solidFill>
                <a:srgbClr val="FF0000"/>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3549"/>
        <p:cNvGrpSpPr/>
        <p:nvPr/>
      </p:nvGrpSpPr>
      <p:grpSpPr>
        <a:xfrm>
          <a:off x="0" y="0"/>
          <a:ext cx="0" cy="0"/>
          <a:chOff x="0" y="0"/>
          <a:chExt cx="0" cy="0"/>
        </a:xfrm>
      </p:grpSpPr>
      <p:grpSp>
        <p:nvGrpSpPr>
          <p:cNvPr id="13550" name="Google Shape;13550;p26"/>
          <p:cNvGrpSpPr/>
          <p:nvPr/>
        </p:nvGrpSpPr>
        <p:grpSpPr>
          <a:xfrm>
            <a:off x="1052575" y="1765913"/>
            <a:ext cx="363425" cy="363425"/>
            <a:chOff x="6243125" y="3052825"/>
            <a:chExt cx="363425" cy="363425"/>
          </a:xfrm>
        </p:grpSpPr>
        <p:sp>
          <p:nvSpPr>
            <p:cNvPr id="13551" name="Google Shape;13551;p26"/>
            <p:cNvSpPr/>
            <p:nvPr/>
          </p:nvSpPr>
          <p:spPr>
            <a:xfrm>
              <a:off x="6243125" y="3052825"/>
              <a:ext cx="363425" cy="363425"/>
            </a:xfrm>
            <a:custGeom>
              <a:avLst/>
              <a:gdLst/>
              <a:ahLst/>
              <a:cxnLst/>
              <a:rect l="l" t="t" r="r" b="b"/>
              <a:pathLst>
                <a:path w="14537" h="14537" extrusionOk="0">
                  <a:moveTo>
                    <a:pt x="13673" y="556"/>
                  </a:moveTo>
                  <a:cubicBezTo>
                    <a:pt x="13827" y="556"/>
                    <a:pt x="13951" y="711"/>
                    <a:pt x="13951" y="865"/>
                  </a:cubicBezTo>
                  <a:lnTo>
                    <a:pt x="13951" y="10401"/>
                  </a:lnTo>
                  <a:lnTo>
                    <a:pt x="8550" y="10401"/>
                  </a:lnTo>
                  <a:cubicBezTo>
                    <a:pt x="8531" y="10399"/>
                    <a:pt x="8513" y="10397"/>
                    <a:pt x="8496" y="10397"/>
                  </a:cubicBezTo>
                  <a:cubicBezTo>
                    <a:pt x="8136" y="10397"/>
                    <a:pt x="8136" y="10961"/>
                    <a:pt x="8496" y="10961"/>
                  </a:cubicBezTo>
                  <a:cubicBezTo>
                    <a:pt x="8513" y="10961"/>
                    <a:pt x="8531" y="10960"/>
                    <a:pt x="8550" y="10957"/>
                  </a:cubicBezTo>
                  <a:lnTo>
                    <a:pt x="13951" y="10957"/>
                  </a:lnTo>
                  <a:lnTo>
                    <a:pt x="13951" y="11790"/>
                  </a:lnTo>
                  <a:cubicBezTo>
                    <a:pt x="13951" y="11975"/>
                    <a:pt x="13827" y="12099"/>
                    <a:pt x="13673" y="12099"/>
                  </a:cubicBezTo>
                  <a:lnTo>
                    <a:pt x="834" y="12099"/>
                  </a:lnTo>
                  <a:cubicBezTo>
                    <a:pt x="680" y="12099"/>
                    <a:pt x="556" y="11975"/>
                    <a:pt x="556" y="11821"/>
                  </a:cubicBezTo>
                  <a:lnTo>
                    <a:pt x="556" y="10957"/>
                  </a:lnTo>
                  <a:lnTo>
                    <a:pt x="5957" y="10957"/>
                  </a:lnTo>
                  <a:cubicBezTo>
                    <a:pt x="6297" y="10926"/>
                    <a:pt x="6297" y="10432"/>
                    <a:pt x="5957" y="10401"/>
                  </a:cubicBezTo>
                  <a:lnTo>
                    <a:pt x="556" y="10401"/>
                  </a:lnTo>
                  <a:lnTo>
                    <a:pt x="556" y="865"/>
                  </a:lnTo>
                  <a:cubicBezTo>
                    <a:pt x="556" y="711"/>
                    <a:pt x="680" y="556"/>
                    <a:pt x="834" y="556"/>
                  </a:cubicBezTo>
                  <a:close/>
                  <a:moveTo>
                    <a:pt x="8673" y="12685"/>
                  </a:moveTo>
                  <a:lnTo>
                    <a:pt x="8673" y="13981"/>
                  </a:lnTo>
                  <a:lnTo>
                    <a:pt x="5834" y="13981"/>
                  </a:lnTo>
                  <a:lnTo>
                    <a:pt x="5834" y="12685"/>
                  </a:lnTo>
                  <a:close/>
                  <a:moveTo>
                    <a:pt x="13673" y="1"/>
                  </a:moveTo>
                  <a:lnTo>
                    <a:pt x="13673" y="32"/>
                  </a:lnTo>
                  <a:lnTo>
                    <a:pt x="834" y="32"/>
                  </a:lnTo>
                  <a:cubicBezTo>
                    <a:pt x="371" y="32"/>
                    <a:pt x="1" y="402"/>
                    <a:pt x="1" y="865"/>
                  </a:cubicBezTo>
                  <a:lnTo>
                    <a:pt x="1" y="11821"/>
                  </a:lnTo>
                  <a:cubicBezTo>
                    <a:pt x="1" y="12284"/>
                    <a:pt x="371" y="12685"/>
                    <a:pt x="834" y="12685"/>
                  </a:cubicBezTo>
                  <a:lnTo>
                    <a:pt x="5278" y="12685"/>
                  </a:lnTo>
                  <a:lnTo>
                    <a:pt x="5278" y="13981"/>
                  </a:lnTo>
                  <a:lnTo>
                    <a:pt x="3859" y="13981"/>
                  </a:lnTo>
                  <a:cubicBezTo>
                    <a:pt x="3704" y="13981"/>
                    <a:pt x="3550" y="14105"/>
                    <a:pt x="3581" y="14259"/>
                  </a:cubicBezTo>
                  <a:cubicBezTo>
                    <a:pt x="3581" y="14413"/>
                    <a:pt x="3704" y="14537"/>
                    <a:pt x="3859" y="14537"/>
                  </a:cubicBezTo>
                  <a:lnTo>
                    <a:pt x="10648" y="14537"/>
                  </a:lnTo>
                  <a:cubicBezTo>
                    <a:pt x="10833" y="14537"/>
                    <a:pt x="10957" y="14413"/>
                    <a:pt x="10957" y="14259"/>
                  </a:cubicBezTo>
                  <a:cubicBezTo>
                    <a:pt x="10957" y="14105"/>
                    <a:pt x="10833" y="13981"/>
                    <a:pt x="10648" y="13981"/>
                  </a:cubicBezTo>
                  <a:lnTo>
                    <a:pt x="9260" y="13981"/>
                  </a:lnTo>
                  <a:lnTo>
                    <a:pt x="9260" y="12685"/>
                  </a:lnTo>
                  <a:lnTo>
                    <a:pt x="13673" y="12685"/>
                  </a:lnTo>
                  <a:cubicBezTo>
                    <a:pt x="14136" y="12685"/>
                    <a:pt x="14537" y="12284"/>
                    <a:pt x="14537" y="11821"/>
                  </a:cubicBezTo>
                  <a:lnTo>
                    <a:pt x="14537" y="865"/>
                  </a:lnTo>
                  <a:cubicBezTo>
                    <a:pt x="14537" y="371"/>
                    <a:pt x="14136" y="1"/>
                    <a:pt x="136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552" name="Google Shape;13552;p26"/>
            <p:cNvSpPr/>
            <p:nvPr/>
          </p:nvSpPr>
          <p:spPr>
            <a:xfrm>
              <a:off x="6285575" y="3097575"/>
              <a:ext cx="277775" cy="78725"/>
            </a:xfrm>
            <a:custGeom>
              <a:avLst/>
              <a:gdLst/>
              <a:ahLst/>
              <a:cxnLst/>
              <a:rect l="l" t="t" r="r" b="b"/>
              <a:pathLst>
                <a:path w="11111" h="3149" extrusionOk="0">
                  <a:moveTo>
                    <a:pt x="10555" y="556"/>
                  </a:moveTo>
                  <a:lnTo>
                    <a:pt x="10555" y="2562"/>
                  </a:lnTo>
                  <a:lnTo>
                    <a:pt x="556" y="2562"/>
                  </a:lnTo>
                  <a:lnTo>
                    <a:pt x="556" y="556"/>
                  </a:lnTo>
                  <a:close/>
                  <a:moveTo>
                    <a:pt x="278" y="1"/>
                  </a:moveTo>
                  <a:cubicBezTo>
                    <a:pt x="124" y="1"/>
                    <a:pt x="0" y="124"/>
                    <a:pt x="0" y="279"/>
                  </a:cubicBezTo>
                  <a:lnTo>
                    <a:pt x="0" y="2871"/>
                  </a:lnTo>
                  <a:cubicBezTo>
                    <a:pt x="0" y="3025"/>
                    <a:pt x="124" y="3149"/>
                    <a:pt x="278" y="3149"/>
                  </a:cubicBezTo>
                  <a:lnTo>
                    <a:pt x="278" y="3118"/>
                  </a:lnTo>
                  <a:lnTo>
                    <a:pt x="10833" y="3118"/>
                  </a:lnTo>
                  <a:cubicBezTo>
                    <a:pt x="10987" y="3118"/>
                    <a:pt x="11111" y="2995"/>
                    <a:pt x="11111" y="2840"/>
                  </a:cubicBezTo>
                  <a:lnTo>
                    <a:pt x="11111" y="279"/>
                  </a:lnTo>
                  <a:cubicBezTo>
                    <a:pt x="11111" y="124"/>
                    <a:pt x="10987" y="1"/>
                    <a:pt x="1083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553" name="Google Shape;13553;p26"/>
            <p:cNvSpPr/>
            <p:nvPr/>
          </p:nvSpPr>
          <p:spPr>
            <a:xfrm>
              <a:off x="6285575" y="3204050"/>
              <a:ext cx="125000" cy="77950"/>
            </a:xfrm>
            <a:custGeom>
              <a:avLst/>
              <a:gdLst/>
              <a:ahLst/>
              <a:cxnLst/>
              <a:rect l="l" t="t" r="r" b="b"/>
              <a:pathLst>
                <a:path w="5000" h="3118" extrusionOk="0">
                  <a:moveTo>
                    <a:pt x="4414" y="556"/>
                  </a:moveTo>
                  <a:lnTo>
                    <a:pt x="4414" y="2562"/>
                  </a:lnTo>
                  <a:lnTo>
                    <a:pt x="556" y="2562"/>
                  </a:lnTo>
                  <a:lnTo>
                    <a:pt x="556" y="556"/>
                  </a:lnTo>
                  <a:close/>
                  <a:moveTo>
                    <a:pt x="278" y="1"/>
                  </a:moveTo>
                  <a:cubicBezTo>
                    <a:pt x="124" y="1"/>
                    <a:pt x="0" y="124"/>
                    <a:pt x="0" y="279"/>
                  </a:cubicBezTo>
                  <a:lnTo>
                    <a:pt x="0" y="2840"/>
                  </a:lnTo>
                  <a:cubicBezTo>
                    <a:pt x="0" y="2994"/>
                    <a:pt x="124" y="3118"/>
                    <a:pt x="278" y="3118"/>
                  </a:cubicBezTo>
                  <a:lnTo>
                    <a:pt x="4722" y="3118"/>
                  </a:lnTo>
                  <a:cubicBezTo>
                    <a:pt x="4877" y="3118"/>
                    <a:pt x="5000" y="2994"/>
                    <a:pt x="5000" y="2840"/>
                  </a:cubicBezTo>
                  <a:lnTo>
                    <a:pt x="5000" y="279"/>
                  </a:lnTo>
                  <a:cubicBezTo>
                    <a:pt x="5000" y="124"/>
                    <a:pt x="4877" y="1"/>
                    <a:pt x="47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554" name="Google Shape;13554;p26"/>
            <p:cNvSpPr/>
            <p:nvPr/>
          </p:nvSpPr>
          <p:spPr>
            <a:xfrm>
              <a:off x="6438350" y="3204050"/>
              <a:ext cx="125000" cy="77950"/>
            </a:xfrm>
            <a:custGeom>
              <a:avLst/>
              <a:gdLst/>
              <a:ahLst/>
              <a:cxnLst/>
              <a:rect l="l" t="t" r="r" b="b"/>
              <a:pathLst>
                <a:path w="5000" h="3118" extrusionOk="0">
                  <a:moveTo>
                    <a:pt x="4444" y="556"/>
                  </a:moveTo>
                  <a:lnTo>
                    <a:pt x="4444" y="2562"/>
                  </a:lnTo>
                  <a:lnTo>
                    <a:pt x="586" y="2562"/>
                  </a:lnTo>
                  <a:lnTo>
                    <a:pt x="586" y="556"/>
                  </a:lnTo>
                  <a:close/>
                  <a:moveTo>
                    <a:pt x="309" y="1"/>
                  </a:moveTo>
                  <a:cubicBezTo>
                    <a:pt x="154" y="1"/>
                    <a:pt x="0" y="124"/>
                    <a:pt x="0" y="279"/>
                  </a:cubicBezTo>
                  <a:lnTo>
                    <a:pt x="0" y="2840"/>
                  </a:lnTo>
                  <a:cubicBezTo>
                    <a:pt x="0" y="2994"/>
                    <a:pt x="154" y="3118"/>
                    <a:pt x="309" y="3118"/>
                  </a:cubicBezTo>
                  <a:lnTo>
                    <a:pt x="4722" y="3118"/>
                  </a:lnTo>
                  <a:cubicBezTo>
                    <a:pt x="4876" y="3118"/>
                    <a:pt x="5000" y="2994"/>
                    <a:pt x="5000" y="2840"/>
                  </a:cubicBezTo>
                  <a:lnTo>
                    <a:pt x="5000" y="279"/>
                  </a:lnTo>
                  <a:cubicBezTo>
                    <a:pt x="5000" y="124"/>
                    <a:pt x="4876" y="1"/>
                    <a:pt x="47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555" name="Google Shape;13555;p26"/>
            <p:cNvSpPr/>
            <p:nvPr/>
          </p:nvSpPr>
          <p:spPr>
            <a:xfrm>
              <a:off x="6416650" y="3312350"/>
              <a:ext cx="15625" cy="14125"/>
            </a:xfrm>
            <a:custGeom>
              <a:avLst/>
              <a:gdLst/>
              <a:ahLst/>
              <a:cxnLst/>
              <a:rect l="l" t="t" r="r" b="b"/>
              <a:pathLst>
                <a:path w="625" h="565" extrusionOk="0">
                  <a:moveTo>
                    <a:pt x="318" y="1"/>
                  </a:moveTo>
                  <a:cubicBezTo>
                    <a:pt x="160" y="1"/>
                    <a:pt x="0" y="121"/>
                    <a:pt x="35" y="329"/>
                  </a:cubicBezTo>
                  <a:cubicBezTo>
                    <a:pt x="62" y="491"/>
                    <a:pt x="184" y="565"/>
                    <a:pt x="307" y="565"/>
                  </a:cubicBezTo>
                  <a:cubicBezTo>
                    <a:pt x="465" y="565"/>
                    <a:pt x="625" y="444"/>
                    <a:pt x="590" y="236"/>
                  </a:cubicBezTo>
                  <a:cubicBezTo>
                    <a:pt x="563" y="74"/>
                    <a:pt x="441" y="1"/>
                    <a:pt x="3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556" name="Google Shape;13556;p26"/>
          <p:cNvGrpSpPr/>
          <p:nvPr/>
        </p:nvGrpSpPr>
        <p:grpSpPr>
          <a:xfrm>
            <a:off x="1703363" y="1765913"/>
            <a:ext cx="387325" cy="363425"/>
            <a:chOff x="5481625" y="3052825"/>
            <a:chExt cx="387325" cy="363425"/>
          </a:xfrm>
        </p:grpSpPr>
        <p:sp>
          <p:nvSpPr>
            <p:cNvPr id="13557" name="Google Shape;13557;p26"/>
            <p:cNvSpPr/>
            <p:nvPr/>
          </p:nvSpPr>
          <p:spPr>
            <a:xfrm>
              <a:off x="5650600" y="3095400"/>
              <a:ext cx="66375" cy="57000"/>
            </a:xfrm>
            <a:custGeom>
              <a:avLst/>
              <a:gdLst/>
              <a:ahLst/>
              <a:cxnLst/>
              <a:rect l="l" t="t" r="r" b="b"/>
              <a:pathLst>
                <a:path w="2655" h="2280" extrusionOk="0">
                  <a:moveTo>
                    <a:pt x="1142" y="582"/>
                  </a:moveTo>
                  <a:cubicBezTo>
                    <a:pt x="1636" y="582"/>
                    <a:pt x="1883" y="1168"/>
                    <a:pt x="1512" y="1538"/>
                  </a:cubicBezTo>
                  <a:cubicBezTo>
                    <a:pt x="1404" y="1657"/>
                    <a:pt x="1267" y="1709"/>
                    <a:pt x="1131" y="1709"/>
                  </a:cubicBezTo>
                  <a:cubicBezTo>
                    <a:pt x="841" y="1709"/>
                    <a:pt x="556" y="1473"/>
                    <a:pt x="556" y="1137"/>
                  </a:cubicBezTo>
                  <a:cubicBezTo>
                    <a:pt x="556" y="829"/>
                    <a:pt x="802" y="582"/>
                    <a:pt x="1142" y="582"/>
                  </a:cubicBezTo>
                  <a:close/>
                  <a:moveTo>
                    <a:pt x="1134" y="1"/>
                  </a:moveTo>
                  <a:cubicBezTo>
                    <a:pt x="549" y="1"/>
                    <a:pt x="0" y="449"/>
                    <a:pt x="0" y="1137"/>
                  </a:cubicBezTo>
                  <a:cubicBezTo>
                    <a:pt x="0" y="1754"/>
                    <a:pt x="494" y="2279"/>
                    <a:pt x="1142" y="2279"/>
                  </a:cubicBezTo>
                  <a:cubicBezTo>
                    <a:pt x="2130" y="2279"/>
                    <a:pt x="2654" y="1045"/>
                    <a:pt x="1944" y="335"/>
                  </a:cubicBezTo>
                  <a:cubicBezTo>
                    <a:pt x="1704" y="104"/>
                    <a:pt x="1415" y="1"/>
                    <a:pt x="11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558" name="Google Shape;13558;p26"/>
            <p:cNvSpPr/>
            <p:nvPr/>
          </p:nvSpPr>
          <p:spPr>
            <a:xfrm>
              <a:off x="5550300" y="3295250"/>
              <a:ext cx="66375" cy="56975"/>
            </a:xfrm>
            <a:custGeom>
              <a:avLst/>
              <a:gdLst/>
              <a:ahLst/>
              <a:cxnLst/>
              <a:rect l="l" t="t" r="r" b="b"/>
              <a:pathLst>
                <a:path w="2655" h="2279" extrusionOk="0">
                  <a:moveTo>
                    <a:pt x="1142" y="581"/>
                  </a:moveTo>
                  <a:cubicBezTo>
                    <a:pt x="1636" y="581"/>
                    <a:pt x="1913" y="1198"/>
                    <a:pt x="1543" y="1538"/>
                  </a:cubicBezTo>
                  <a:cubicBezTo>
                    <a:pt x="1421" y="1660"/>
                    <a:pt x="1272" y="1715"/>
                    <a:pt x="1127" y="1715"/>
                  </a:cubicBezTo>
                  <a:cubicBezTo>
                    <a:pt x="833" y="1715"/>
                    <a:pt x="556" y="1488"/>
                    <a:pt x="556" y="1136"/>
                  </a:cubicBezTo>
                  <a:cubicBezTo>
                    <a:pt x="556" y="828"/>
                    <a:pt x="833" y="581"/>
                    <a:pt x="1142" y="581"/>
                  </a:cubicBezTo>
                  <a:close/>
                  <a:moveTo>
                    <a:pt x="1147" y="0"/>
                  </a:moveTo>
                  <a:cubicBezTo>
                    <a:pt x="563" y="0"/>
                    <a:pt x="0" y="449"/>
                    <a:pt x="0" y="1136"/>
                  </a:cubicBezTo>
                  <a:cubicBezTo>
                    <a:pt x="0" y="1754"/>
                    <a:pt x="525" y="2278"/>
                    <a:pt x="1142" y="2278"/>
                  </a:cubicBezTo>
                  <a:cubicBezTo>
                    <a:pt x="2160" y="2278"/>
                    <a:pt x="2654" y="1044"/>
                    <a:pt x="1944" y="334"/>
                  </a:cubicBezTo>
                  <a:cubicBezTo>
                    <a:pt x="1714" y="104"/>
                    <a:pt x="1428" y="0"/>
                    <a:pt x="114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559" name="Google Shape;13559;p26"/>
            <p:cNvSpPr/>
            <p:nvPr/>
          </p:nvSpPr>
          <p:spPr>
            <a:xfrm>
              <a:off x="5481625" y="3059950"/>
              <a:ext cx="387325" cy="356300"/>
            </a:xfrm>
            <a:custGeom>
              <a:avLst/>
              <a:gdLst/>
              <a:ahLst/>
              <a:cxnLst/>
              <a:rect l="l" t="t" r="r" b="b"/>
              <a:pathLst>
                <a:path w="15493" h="14252" extrusionOk="0">
                  <a:moveTo>
                    <a:pt x="7901" y="4530"/>
                  </a:moveTo>
                  <a:cubicBezTo>
                    <a:pt x="8426" y="4530"/>
                    <a:pt x="8919" y="4870"/>
                    <a:pt x="9166" y="5364"/>
                  </a:cubicBezTo>
                  <a:cubicBezTo>
                    <a:pt x="8765" y="5580"/>
                    <a:pt x="8325" y="5688"/>
                    <a:pt x="7886" y="5688"/>
                  </a:cubicBezTo>
                  <a:cubicBezTo>
                    <a:pt x="7446" y="5688"/>
                    <a:pt x="7006" y="5580"/>
                    <a:pt x="6605" y="5364"/>
                  </a:cubicBezTo>
                  <a:cubicBezTo>
                    <a:pt x="6852" y="4870"/>
                    <a:pt x="7345" y="4530"/>
                    <a:pt x="7901" y="4530"/>
                  </a:cubicBezTo>
                  <a:close/>
                  <a:moveTo>
                    <a:pt x="3889" y="8296"/>
                  </a:moveTo>
                  <a:cubicBezTo>
                    <a:pt x="4630" y="8296"/>
                    <a:pt x="5339" y="8573"/>
                    <a:pt x="5833" y="9129"/>
                  </a:cubicBezTo>
                  <a:cubicBezTo>
                    <a:pt x="6882" y="10240"/>
                    <a:pt x="6790" y="12030"/>
                    <a:pt x="5648" y="13017"/>
                  </a:cubicBezTo>
                  <a:cubicBezTo>
                    <a:pt x="5262" y="12323"/>
                    <a:pt x="4568" y="11976"/>
                    <a:pt x="3877" y="11976"/>
                  </a:cubicBezTo>
                  <a:cubicBezTo>
                    <a:pt x="3187" y="11976"/>
                    <a:pt x="2500" y="12323"/>
                    <a:pt x="2130" y="13017"/>
                  </a:cubicBezTo>
                  <a:cubicBezTo>
                    <a:pt x="247" y="11382"/>
                    <a:pt x="1389" y="8296"/>
                    <a:pt x="3889" y="8296"/>
                  </a:cubicBezTo>
                  <a:close/>
                  <a:moveTo>
                    <a:pt x="11859" y="8306"/>
                  </a:moveTo>
                  <a:cubicBezTo>
                    <a:pt x="13233" y="8306"/>
                    <a:pt x="14546" y="9365"/>
                    <a:pt x="14567" y="10981"/>
                  </a:cubicBezTo>
                  <a:lnTo>
                    <a:pt x="14598" y="10981"/>
                  </a:lnTo>
                  <a:cubicBezTo>
                    <a:pt x="14567" y="11783"/>
                    <a:pt x="14228" y="12524"/>
                    <a:pt x="13641" y="13017"/>
                  </a:cubicBezTo>
                  <a:cubicBezTo>
                    <a:pt x="13271" y="12323"/>
                    <a:pt x="12584" y="11976"/>
                    <a:pt x="11894" y="11976"/>
                  </a:cubicBezTo>
                  <a:cubicBezTo>
                    <a:pt x="11203" y="11976"/>
                    <a:pt x="10509" y="12323"/>
                    <a:pt x="10123" y="13017"/>
                  </a:cubicBezTo>
                  <a:cubicBezTo>
                    <a:pt x="8950" y="12030"/>
                    <a:pt x="8889" y="10240"/>
                    <a:pt x="9938" y="9129"/>
                  </a:cubicBezTo>
                  <a:cubicBezTo>
                    <a:pt x="10496" y="8560"/>
                    <a:pt x="11185" y="8306"/>
                    <a:pt x="11859" y="8306"/>
                  </a:cubicBezTo>
                  <a:close/>
                  <a:moveTo>
                    <a:pt x="3904" y="12547"/>
                  </a:moveTo>
                  <a:cubicBezTo>
                    <a:pt x="4414" y="12547"/>
                    <a:pt x="4923" y="12817"/>
                    <a:pt x="5185" y="13357"/>
                  </a:cubicBezTo>
                  <a:cubicBezTo>
                    <a:pt x="4784" y="13573"/>
                    <a:pt x="4344" y="13681"/>
                    <a:pt x="3904" y="13681"/>
                  </a:cubicBezTo>
                  <a:cubicBezTo>
                    <a:pt x="3465" y="13681"/>
                    <a:pt x="3025" y="13573"/>
                    <a:pt x="2624" y="13357"/>
                  </a:cubicBezTo>
                  <a:cubicBezTo>
                    <a:pt x="2886" y="12817"/>
                    <a:pt x="3395" y="12547"/>
                    <a:pt x="3904" y="12547"/>
                  </a:cubicBezTo>
                  <a:close/>
                  <a:moveTo>
                    <a:pt x="11909" y="12547"/>
                  </a:moveTo>
                  <a:cubicBezTo>
                    <a:pt x="12422" y="12547"/>
                    <a:pt x="12931" y="12817"/>
                    <a:pt x="13178" y="13357"/>
                  </a:cubicBezTo>
                  <a:cubicBezTo>
                    <a:pt x="12777" y="13573"/>
                    <a:pt x="12337" y="13681"/>
                    <a:pt x="11898" y="13681"/>
                  </a:cubicBezTo>
                  <a:cubicBezTo>
                    <a:pt x="11458" y="13681"/>
                    <a:pt x="11018" y="13573"/>
                    <a:pt x="10617" y="13357"/>
                  </a:cubicBezTo>
                  <a:cubicBezTo>
                    <a:pt x="10879" y="12817"/>
                    <a:pt x="11396" y="12547"/>
                    <a:pt x="11909" y="12547"/>
                  </a:cubicBezTo>
                  <a:close/>
                  <a:moveTo>
                    <a:pt x="6621" y="0"/>
                  </a:moveTo>
                  <a:cubicBezTo>
                    <a:pt x="6583" y="0"/>
                    <a:pt x="6545" y="8"/>
                    <a:pt x="6512" y="25"/>
                  </a:cubicBezTo>
                  <a:cubicBezTo>
                    <a:pt x="3457" y="1413"/>
                    <a:pt x="4259" y="5950"/>
                    <a:pt x="7592" y="6228"/>
                  </a:cubicBezTo>
                  <a:lnTo>
                    <a:pt x="7592" y="7833"/>
                  </a:lnTo>
                  <a:lnTo>
                    <a:pt x="6111" y="8573"/>
                  </a:lnTo>
                  <a:cubicBezTo>
                    <a:pt x="5470" y="7991"/>
                    <a:pt x="4680" y="7716"/>
                    <a:pt x="3899" y="7716"/>
                  </a:cubicBezTo>
                  <a:cubicBezTo>
                    <a:pt x="2612" y="7716"/>
                    <a:pt x="1352" y="8463"/>
                    <a:pt x="834" y="9808"/>
                  </a:cubicBezTo>
                  <a:cubicBezTo>
                    <a:pt x="0" y="11937"/>
                    <a:pt x="1574" y="14252"/>
                    <a:pt x="3889" y="14252"/>
                  </a:cubicBezTo>
                  <a:cubicBezTo>
                    <a:pt x="5679" y="14252"/>
                    <a:pt x="7160" y="12801"/>
                    <a:pt x="7160" y="10981"/>
                  </a:cubicBezTo>
                  <a:cubicBezTo>
                    <a:pt x="7160" y="10271"/>
                    <a:pt x="6913" y="9592"/>
                    <a:pt x="6481" y="9005"/>
                  </a:cubicBezTo>
                  <a:lnTo>
                    <a:pt x="7901" y="8326"/>
                  </a:lnTo>
                  <a:lnTo>
                    <a:pt x="9290" y="9005"/>
                  </a:lnTo>
                  <a:cubicBezTo>
                    <a:pt x="8271" y="10425"/>
                    <a:pt x="8518" y="12400"/>
                    <a:pt x="9876" y="13480"/>
                  </a:cubicBezTo>
                  <a:cubicBezTo>
                    <a:pt x="10472" y="13954"/>
                    <a:pt x="11186" y="14184"/>
                    <a:pt x="11896" y="14184"/>
                  </a:cubicBezTo>
                  <a:cubicBezTo>
                    <a:pt x="12806" y="14184"/>
                    <a:pt x="13710" y="13807"/>
                    <a:pt x="14351" y="13079"/>
                  </a:cubicBezTo>
                  <a:cubicBezTo>
                    <a:pt x="15493" y="11783"/>
                    <a:pt x="15400" y="9808"/>
                    <a:pt x="14166" y="8604"/>
                  </a:cubicBezTo>
                  <a:cubicBezTo>
                    <a:pt x="13525" y="7995"/>
                    <a:pt x="12702" y="7686"/>
                    <a:pt x="11882" y="7686"/>
                  </a:cubicBezTo>
                  <a:cubicBezTo>
                    <a:pt x="11082" y="7686"/>
                    <a:pt x="10285" y="7979"/>
                    <a:pt x="9660" y="8573"/>
                  </a:cubicBezTo>
                  <a:lnTo>
                    <a:pt x="8179" y="7833"/>
                  </a:lnTo>
                  <a:lnTo>
                    <a:pt x="8179" y="6228"/>
                  </a:lnTo>
                  <a:cubicBezTo>
                    <a:pt x="11512" y="5950"/>
                    <a:pt x="12283" y="1413"/>
                    <a:pt x="9259" y="25"/>
                  </a:cubicBezTo>
                  <a:cubicBezTo>
                    <a:pt x="9218" y="8"/>
                    <a:pt x="9176" y="0"/>
                    <a:pt x="9136" y="0"/>
                  </a:cubicBezTo>
                  <a:cubicBezTo>
                    <a:pt x="9026" y="0"/>
                    <a:pt x="8925" y="58"/>
                    <a:pt x="8858" y="148"/>
                  </a:cubicBezTo>
                  <a:cubicBezTo>
                    <a:pt x="8796" y="302"/>
                    <a:pt x="8858" y="488"/>
                    <a:pt x="9012" y="549"/>
                  </a:cubicBezTo>
                  <a:cubicBezTo>
                    <a:pt x="10802" y="1383"/>
                    <a:pt x="11111" y="3759"/>
                    <a:pt x="9629" y="5055"/>
                  </a:cubicBezTo>
                  <a:cubicBezTo>
                    <a:pt x="9259" y="4345"/>
                    <a:pt x="8572" y="3990"/>
                    <a:pt x="7886" y="3990"/>
                  </a:cubicBezTo>
                  <a:cubicBezTo>
                    <a:pt x="7199" y="3990"/>
                    <a:pt x="6512" y="4345"/>
                    <a:pt x="6142" y="5055"/>
                  </a:cubicBezTo>
                  <a:cubicBezTo>
                    <a:pt x="4630" y="3759"/>
                    <a:pt x="4969" y="1383"/>
                    <a:pt x="6759" y="549"/>
                  </a:cubicBezTo>
                  <a:cubicBezTo>
                    <a:pt x="6913" y="488"/>
                    <a:pt x="6975" y="302"/>
                    <a:pt x="6882" y="148"/>
                  </a:cubicBezTo>
                  <a:cubicBezTo>
                    <a:pt x="6837" y="58"/>
                    <a:pt x="6726" y="0"/>
                    <a:pt x="66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560" name="Google Shape;13560;p26"/>
            <p:cNvSpPr/>
            <p:nvPr/>
          </p:nvSpPr>
          <p:spPr>
            <a:xfrm>
              <a:off x="5750125" y="3295250"/>
              <a:ext cx="66375" cy="56975"/>
            </a:xfrm>
            <a:custGeom>
              <a:avLst/>
              <a:gdLst/>
              <a:ahLst/>
              <a:cxnLst/>
              <a:rect l="l" t="t" r="r" b="b"/>
              <a:pathLst>
                <a:path w="2655" h="2279" extrusionOk="0">
                  <a:moveTo>
                    <a:pt x="1142" y="581"/>
                  </a:moveTo>
                  <a:cubicBezTo>
                    <a:pt x="1667" y="581"/>
                    <a:pt x="1914" y="1198"/>
                    <a:pt x="1543" y="1538"/>
                  </a:cubicBezTo>
                  <a:cubicBezTo>
                    <a:pt x="1431" y="1660"/>
                    <a:pt x="1289" y="1715"/>
                    <a:pt x="1149" y="1715"/>
                  </a:cubicBezTo>
                  <a:cubicBezTo>
                    <a:pt x="864" y="1715"/>
                    <a:pt x="587" y="1488"/>
                    <a:pt x="587" y="1136"/>
                  </a:cubicBezTo>
                  <a:cubicBezTo>
                    <a:pt x="587" y="828"/>
                    <a:pt x="833" y="581"/>
                    <a:pt x="1142" y="581"/>
                  </a:cubicBezTo>
                  <a:close/>
                  <a:moveTo>
                    <a:pt x="1148" y="0"/>
                  </a:moveTo>
                  <a:cubicBezTo>
                    <a:pt x="563" y="0"/>
                    <a:pt x="0" y="449"/>
                    <a:pt x="0" y="1136"/>
                  </a:cubicBezTo>
                  <a:cubicBezTo>
                    <a:pt x="0" y="1754"/>
                    <a:pt x="525" y="2278"/>
                    <a:pt x="1142" y="2278"/>
                  </a:cubicBezTo>
                  <a:cubicBezTo>
                    <a:pt x="2161" y="2278"/>
                    <a:pt x="2654" y="1044"/>
                    <a:pt x="1945" y="334"/>
                  </a:cubicBezTo>
                  <a:cubicBezTo>
                    <a:pt x="1714" y="104"/>
                    <a:pt x="1428" y="0"/>
                    <a:pt x="11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561" name="Google Shape;13561;p26"/>
            <p:cNvSpPr/>
            <p:nvPr/>
          </p:nvSpPr>
          <p:spPr>
            <a:xfrm>
              <a:off x="5669100" y="3052825"/>
              <a:ext cx="17000" cy="14425"/>
            </a:xfrm>
            <a:custGeom>
              <a:avLst/>
              <a:gdLst/>
              <a:ahLst/>
              <a:cxnLst/>
              <a:rect l="l" t="t" r="r" b="b"/>
              <a:pathLst>
                <a:path w="680" h="577" extrusionOk="0">
                  <a:moveTo>
                    <a:pt x="402" y="1"/>
                  </a:moveTo>
                  <a:cubicBezTo>
                    <a:pt x="124" y="1"/>
                    <a:pt x="1" y="310"/>
                    <a:pt x="186" y="495"/>
                  </a:cubicBezTo>
                  <a:cubicBezTo>
                    <a:pt x="243" y="552"/>
                    <a:pt x="311" y="576"/>
                    <a:pt x="379" y="576"/>
                  </a:cubicBezTo>
                  <a:cubicBezTo>
                    <a:pt x="531" y="576"/>
                    <a:pt x="680" y="450"/>
                    <a:pt x="680" y="279"/>
                  </a:cubicBezTo>
                  <a:cubicBezTo>
                    <a:pt x="680" y="124"/>
                    <a:pt x="556" y="1"/>
                    <a:pt x="4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562" name="Google Shape;13562;p26"/>
          <p:cNvGrpSpPr/>
          <p:nvPr/>
        </p:nvGrpSpPr>
        <p:grpSpPr>
          <a:xfrm>
            <a:off x="2482750" y="1765575"/>
            <a:ext cx="312900" cy="364100"/>
            <a:chOff x="2518100" y="3601800"/>
            <a:chExt cx="312900" cy="364100"/>
          </a:xfrm>
        </p:grpSpPr>
        <p:sp>
          <p:nvSpPr>
            <p:cNvPr id="13563" name="Google Shape;13563;p26"/>
            <p:cNvSpPr/>
            <p:nvPr/>
          </p:nvSpPr>
          <p:spPr>
            <a:xfrm>
              <a:off x="2560550" y="3734875"/>
              <a:ext cx="156650" cy="141725"/>
            </a:xfrm>
            <a:custGeom>
              <a:avLst/>
              <a:gdLst/>
              <a:ahLst/>
              <a:cxnLst/>
              <a:rect l="l" t="t" r="r" b="b"/>
              <a:pathLst>
                <a:path w="6266" h="5669" extrusionOk="0">
                  <a:moveTo>
                    <a:pt x="3426" y="556"/>
                  </a:moveTo>
                  <a:lnTo>
                    <a:pt x="3426" y="1698"/>
                  </a:lnTo>
                  <a:cubicBezTo>
                    <a:pt x="2531" y="1822"/>
                    <a:pt x="1852" y="2531"/>
                    <a:pt x="1729" y="3396"/>
                  </a:cubicBezTo>
                  <a:lnTo>
                    <a:pt x="587" y="3396"/>
                  </a:lnTo>
                  <a:lnTo>
                    <a:pt x="587" y="556"/>
                  </a:lnTo>
                  <a:close/>
                  <a:moveTo>
                    <a:pt x="3426" y="2285"/>
                  </a:moveTo>
                  <a:lnTo>
                    <a:pt x="3426" y="3396"/>
                  </a:lnTo>
                  <a:lnTo>
                    <a:pt x="2315" y="3396"/>
                  </a:lnTo>
                  <a:cubicBezTo>
                    <a:pt x="2407" y="2840"/>
                    <a:pt x="2870" y="2408"/>
                    <a:pt x="3426" y="2285"/>
                  </a:cubicBezTo>
                  <a:close/>
                  <a:moveTo>
                    <a:pt x="3981" y="2285"/>
                  </a:moveTo>
                  <a:cubicBezTo>
                    <a:pt x="4630" y="2408"/>
                    <a:pt x="5123" y="2994"/>
                    <a:pt x="5123" y="3673"/>
                  </a:cubicBezTo>
                  <a:cubicBezTo>
                    <a:pt x="5107" y="4588"/>
                    <a:pt x="4391" y="5081"/>
                    <a:pt x="3682" y="5081"/>
                  </a:cubicBezTo>
                  <a:cubicBezTo>
                    <a:pt x="3074" y="5081"/>
                    <a:pt x="2471" y="4720"/>
                    <a:pt x="2315" y="3951"/>
                  </a:cubicBezTo>
                  <a:lnTo>
                    <a:pt x="3704" y="3951"/>
                  </a:lnTo>
                  <a:cubicBezTo>
                    <a:pt x="3858" y="3951"/>
                    <a:pt x="3981" y="3828"/>
                    <a:pt x="3981" y="3673"/>
                  </a:cubicBezTo>
                  <a:lnTo>
                    <a:pt x="3981" y="2285"/>
                  </a:lnTo>
                  <a:close/>
                  <a:moveTo>
                    <a:pt x="309" y="1"/>
                  </a:moveTo>
                  <a:cubicBezTo>
                    <a:pt x="124" y="1"/>
                    <a:pt x="0" y="124"/>
                    <a:pt x="0" y="279"/>
                  </a:cubicBezTo>
                  <a:lnTo>
                    <a:pt x="0" y="3673"/>
                  </a:lnTo>
                  <a:cubicBezTo>
                    <a:pt x="0" y="3828"/>
                    <a:pt x="124" y="3951"/>
                    <a:pt x="309" y="3951"/>
                  </a:cubicBezTo>
                  <a:lnTo>
                    <a:pt x="1729" y="3951"/>
                  </a:lnTo>
                  <a:cubicBezTo>
                    <a:pt x="1890" y="5021"/>
                    <a:pt x="2791" y="5669"/>
                    <a:pt x="3715" y="5669"/>
                  </a:cubicBezTo>
                  <a:cubicBezTo>
                    <a:pt x="4203" y="5669"/>
                    <a:pt x="4698" y="5488"/>
                    <a:pt x="5092" y="5093"/>
                  </a:cubicBezTo>
                  <a:cubicBezTo>
                    <a:pt x="6265" y="3920"/>
                    <a:pt x="5586" y="1945"/>
                    <a:pt x="3981" y="1698"/>
                  </a:cubicBezTo>
                  <a:lnTo>
                    <a:pt x="3981" y="279"/>
                  </a:lnTo>
                  <a:cubicBezTo>
                    <a:pt x="3981" y="124"/>
                    <a:pt x="3858" y="1"/>
                    <a:pt x="37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564" name="Google Shape;13564;p26"/>
            <p:cNvSpPr/>
            <p:nvPr/>
          </p:nvSpPr>
          <p:spPr>
            <a:xfrm>
              <a:off x="2557900" y="3904525"/>
              <a:ext cx="144625" cy="14100"/>
            </a:xfrm>
            <a:custGeom>
              <a:avLst/>
              <a:gdLst/>
              <a:ahLst/>
              <a:cxnLst/>
              <a:rect l="l" t="t" r="r" b="b"/>
              <a:pathLst>
                <a:path w="5785" h="564" extrusionOk="0">
                  <a:moveTo>
                    <a:pt x="361" y="0"/>
                  </a:moveTo>
                  <a:cubicBezTo>
                    <a:pt x="1" y="0"/>
                    <a:pt x="1" y="564"/>
                    <a:pt x="361" y="564"/>
                  </a:cubicBezTo>
                  <a:cubicBezTo>
                    <a:pt x="378" y="564"/>
                    <a:pt x="396" y="563"/>
                    <a:pt x="415" y="560"/>
                  </a:cubicBezTo>
                  <a:lnTo>
                    <a:pt x="5507" y="560"/>
                  </a:lnTo>
                  <a:cubicBezTo>
                    <a:pt x="5661" y="560"/>
                    <a:pt x="5785" y="436"/>
                    <a:pt x="5785" y="282"/>
                  </a:cubicBezTo>
                  <a:cubicBezTo>
                    <a:pt x="5785" y="128"/>
                    <a:pt x="5661" y="4"/>
                    <a:pt x="5507" y="4"/>
                  </a:cubicBezTo>
                  <a:lnTo>
                    <a:pt x="415" y="4"/>
                  </a:lnTo>
                  <a:cubicBezTo>
                    <a:pt x="396" y="2"/>
                    <a:pt x="378" y="0"/>
                    <a:pt x="3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565" name="Google Shape;13565;p26"/>
            <p:cNvSpPr/>
            <p:nvPr/>
          </p:nvSpPr>
          <p:spPr>
            <a:xfrm>
              <a:off x="2772325" y="3669300"/>
              <a:ext cx="58675" cy="250000"/>
            </a:xfrm>
            <a:custGeom>
              <a:avLst/>
              <a:gdLst/>
              <a:ahLst/>
              <a:cxnLst/>
              <a:rect l="l" t="t" r="r" b="b"/>
              <a:pathLst>
                <a:path w="2347" h="10000" extrusionOk="0">
                  <a:moveTo>
                    <a:pt x="1189" y="587"/>
                  </a:moveTo>
                  <a:cubicBezTo>
                    <a:pt x="1498" y="587"/>
                    <a:pt x="1745" y="865"/>
                    <a:pt x="1745" y="1173"/>
                  </a:cubicBezTo>
                  <a:lnTo>
                    <a:pt x="1745" y="1729"/>
                  </a:lnTo>
                  <a:lnTo>
                    <a:pt x="634" y="1729"/>
                  </a:lnTo>
                  <a:lnTo>
                    <a:pt x="634" y="1204"/>
                  </a:lnTo>
                  <a:cubicBezTo>
                    <a:pt x="604" y="911"/>
                    <a:pt x="853" y="646"/>
                    <a:pt x="1142" y="646"/>
                  </a:cubicBezTo>
                  <a:cubicBezTo>
                    <a:pt x="1158" y="646"/>
                    <a:pt x="1173" y="647"/>
                    <a:pt x="1189" y="649"/>
                  </a:cubicBezTo>
                  <a:lnTo>
                    <a:pt x="1189" y="587"/>
                  </a:lnTo>
                  <a:close/>
                  <a:moveTo>
                    <a:pt x="1745" y="2315"/>
                  </a:moveTo>
                  <a:lnTo>
                    <a:pt x="1745" y="6852"/>
                  </a:lnTo>
                  <a:lnTo>
                    <a:pt x="634" y="6852"/>
                  </a:lnTo>
                  <a:lnTo>
                    <a:pt x="634" y="2315"/>
                  </a:lnTo>
                  <a:close/>
                  <a:moveTo>
                    <a:pt x="1652" y="7407"/>
                  </a:moveTo>
                  <a:lnTo>
                    <a:pt x="1189" y="8796"/>
                  </a:lnTo>
                  <a:lnTo>
                    <a:pt x="726" y="7407"/>
                  </a:lnTo>
                  <a:close/>
                  <a:moveTo>
                    <a:pt x="1174" y="1"/>
                  </a:moveTo>
                  <a:cubicBezTo>
                    <a:pt x="587" y="1"/>
                    <a:pt x="1" y="402"/>
                    <a:pt x="47" y="1204"/>
                  </a:cubicBezTo>
                  <a:lnTo>
                    <a:pt x="47" y="7160"/>
                  </a:lnTo>
                  <a:cubicBezTo>
                    <a:pt x="16" y="7191"/>
                    <a:pt x="16" y="7222"/>
                    <a:pt x="47" y="7253"/>
                  </a:cubicBezTo>
                  <a:lnTo>
                    <a:pt x="78" y="7253"/>
                  </a:lnTo>
                  <a:lnTo>
                    <a:pt x="911" y="9784"/>
                  </a:lnTo>
                  <a:cubicBezTo>
                    <a:pt x="942" y="9907"/>
                    <a:pt x="1066" y="10000"/>
                    <a:pt x="1189" y="10000"/>
                  </a:cubicBezTo>
                  <a:cubicBezTo>
                    <a:pt x="1312" y="10000"/>
                    <a:pt x="1405" y="9907"/>
                    <a:pt x="1467" y="9784"/>
                  </a:cubicBezTo>
                  <a:lnTo>
                    <a:pt x="2300" y="7253"/>
                  </a:lnTo>
                  <a:cubicBezTo>
                    <a:pt x="2300" y="7222"/>
                    <a:pt x="2300" y="7191"/>
                    <a:pt x="2300" y="7160"/>
                  </a:cubicBezTo>
                  <a:lnTo>
                    <a:pt x="2300" y="1204"/>
                  </a:lnTo>
                  <a:cubicBezTo>
                    <a:pt x="2346" y="402"/>
                    <a:pt x="1760" y="1"/>
                    <a:pt x="11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566" name="Google Shape;13566;p26"/>
            <p:cNvSpPr/>
            <p:nvPr/>
          </p:nvSpPr>
          <p:spPr>
            <a:xfrm>
              <a:off x="2621325" y="3951675"/>
              <a:ext cx="18725" cy="14225"/>
            </a:xfrm>
            <a:custGeom>
              <a:avLst/>
              <a:gdLst/>
              <a:ahLst/>
              <a:cxnLst/>
              <a:rect l="l" t="t" r="r" b="b"/>
              <a:pathLst>
                <a:path w="749" h="569" extrusionOk="0">
                  <a:moveTo>
                    <a:pt x="415" y="1"/>
                  </a:moveTo>
                  <a:cubicBezTo>
                    <a:pt x="371" y="1"/>
                    <a:pt x="326" y="11"/>
                    <a:pt x="285" y="32"/>
                  </a:cubicBezTo>
                  <a:cubicBezTo>
                    <a:pt x="0" y="213"/>
                    <a:pt x="172" y="568"/>
                    <a:pt x="417" y="568"/>
                  </a:cubicBezTo>
                  <a:cubicBezTo>
                    <a:pt x="464" y="568"/>
                    <a:pt x="513" y="555"/>
                    <a:pt x="563" y="526"/>
                  </a:cubicBezTo>
                  <a:cubicBezTo>
                    <a:pt x="686" y="433"/>
                    <a:pt x="748" y="279"/>
                    <a:pt x="655" y="124"/>
                  </a:cubicBezTo>
                  <a:cubicBezTo>
                    <a:pt x="594" y="42"/>
                    <a:pt x="505" y="1"/>
                    <a:pt x="4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567" name="Google Shape;13567;p26"/>
            <p:cNvSpPr/>
            <p:nvPr/>
          </p:nvSpPr>
          <p:spPr>
            <a:xfrm>
              <a:off x="2518100" y="3601800"/>
              <a:ext cx="226875" cy="363800"/>
            </a:xfrm>
            <a:custGeom>
              <a:avLst/>
              <a:gdLst/>
              <a:ahLst/>
              <a:cxnLst/>
              <a:rect l="l" t="t" r="r" b="b"/>
              <a:pathLst>
                <a:path w="9075" h="14552" extrusionOk="0">
                  <a:moveTo>
                    <a:pt x="8241" y="1435"/>
                  </a:moveTo>
                  <a:cubicBezTo>
                    <a:pt x="8395" y="1435"/>
                    <a:pt x="8519" y="1559"/>
                    <a:pt x="8519" y="1744"/>
                  </a:cubicBezTo>
                  <a:lnTo>
                    <a:pt x="8519" y="3441"/>
                  </a:lnTo>
                  <a:lnTo>
                    <a:pt x="587" y="3441"/>
                  </a:lnTo>
                  <a:lnTo>
                    <a:pt x="587" y="1744"/>
                  </a:lnTo>
                  <a:cubicBezTo>
                    <a:pt x="587" y="1559"/>
                    <a:pt x="711" y="1435"/>
                    <a:pt x="865" y="1435"/>
                  </a:cubicBezTo>
                  <a:lnTo>
                    <a:pt x="1698" y="1435"/>
                  </a:lnTo>
                  <a:lnTo>
                    <a:pt x="1698" y="2022"/>
                  </a:lnTo>
                  <a:cubicBezTo>
                    <a:pt x="1683" y="2238"/>
                    <a:pt x="1837" y="2346"/>
                    <a:pt x="1991" y="2346"/>
                  </a:cubicBezTo>
                  <a:cubicBezTo>
                    <a:pt x="2146" y="2346"/>
                    <a:pt x="2300" y="2238"/>
                    <a:pt x="2285" y="2022"/>
                  </a:cubicBezTo>
                  <a:lnTo>
                    <a:pt x="2285" y="1435"/>
                  </a:lnTo>
                  <a:lnTo>
                    <a:pt x="3396" y="1435"/>
                  </a:lnTo>
                  <a:lnTo>
                    <a:pt x="3396" y="2022"/>
                  </a:lnTo>
                  <a:cubicBezTo>
                    <a:pt x="3396" y="2176"/>
                    <a:pt x="3550" y="2299"/>
                    <a:pt x="3704" y="2299"/>
                  </a:cubicBezTo>
                  <a:cubicBezTo>
                    <a:pt x="3859" y="2299"/>
                    <a:pt x="3982" y="2176"/>
                    <a:pt x="3982" y="2022"/>
                  </a:cubicBezTo>
                  <a:lnTo>
                    <a:pt x="3982" y="1435"/>
                  </a:lnTo>
                  <a:lnTo>
                    <a:pt x="5124" y="1435"/>
                  </a:lnTo>
                  <a:lnTo>
                    <a:pt x="5124" y="2022"/>
                  </a:lnTo>
                  <a:cubicBezTo>
                    <a:pt x="5093" y="2238"/>
                    <a:pt x="5247" y="2346"/>
                    <a:pt x="5402" y="2346"/>
                  </a:cubicBezTo>
                  <a:cubicBezTo>
                    <a:pt x="5556" y="2346"/>
                    <a:pt x="5710" y="2238"/>
                    <a:pt x="5679" y="2022"/>
                  </a:cubicBezTo>
                  <a:lnTo>
                    <a:pt x="5679" y="1435"/>
                  </a:lnTo>
                  <a:lnTo>
                    <a:pt x="6821" y="1435"/>
                  </a:lnTo>
                  <a:lnTo>
                    <a:pt x="6821" y="2022"/>
                  </a:lnTo>
                  <a:cubicBezTo>
                    <a:pt x="6790" y="2238"/>
                    <a:pt x="6945" y="2346"/>
                    <a:pt x="7099" y="2346"/>
                  </a:cubicBezTo>
                  <a:cubicBezTo>
                    <a:pt x="7253" y="2346"/>
                    <a:pt x="7408" y="2238"/>
                    <a:pt x="7377" y="2022"/>
                  </a:cubicBezTo>
                  <a:lnTo>
                    <a:pt x="7377" y="1435"/>
                  </a:lnTo>
                  <a:close/>
                  <a:moveTo>
                    <a:pt x="1991" y="0"/>
                  </a:moveTo>
                  <a:cubicBezTo>
                    <a:pt x="1837" y="0"/>
                    <a:pt x="1683" y="108"/>
                    <a:pt x="1698" y="324"/>
                  </a:cubicBezTo>
                  <a:lnTo>
                    <a:pt x="1698" y="880"/>
                  </a:lnTo>
                  <a:lnTo>
                    <a:pt x="865" y="880"/>
                  </a:lnTo>
                  <a:cubicBezTo>
                    <a:pt x="371" y="880"/>
                    <a:pt x="1" y="1250"/>
                    <a:pt x="1" y="1744"/>
                  </a:cubicBezTo>
                  <a:lnTo>
                    <a:pt x="1" y="14274"/>
                  </a:lnTo>
                  <a:cubicBezTo>
                    <a:pt x="1" y="14428"/>
                    <a:pt x="124" y="14551"/>
                    <a:pt x="279" y="14551"/>
                  </a:cubicBezTo>
                  <a:lnTo>
                    <a:pt x="3272" y="14551"/>
                  </a:lnTo>
                  <a:cubicBezTo>
                    <a:pt x="3427" y="14551"/>
                    <a:pt x="3550" y="14428"/>
                    <a:pt x="3550" y="14274"/>
                  </a:cubicBezTo>
                  <a:cubicBezTo>
                    <a:pt x="3550" y="14119"/>
                    <a:pt x="3427" y="13996"/>
                    <a:pt x="3272" y="13996"/>
                  </a:cubicBezTo>
                  <a:lnTo>
                    <a:pt x="556" y="13996"/>
                  </a:lnTo>
                  <a:lnTo>
                    <a:pt x="556" y="3997"/>
                  </a:lnTo>
                  <a:lnTo>
                    <a:pt x="8519" y="3997"/>
                  </a:lnTo>
                  <a:lnTo>
                    <a:pt x="8519" y="13996"/>
                  </a:lnTo>
                  <a:lnTo>
                    <a:pt x="5834" y="13996"/>
                  </a:lnTo>
                  <a:cubicBezTo>
                    <a:pt x="5649" y="13996"/>
                    <a:pt x="5525" y="14119"/>
                    <a:pt x="5525" y="14274"/>
                  </a:cubicBezTo>
                  <a:cubicBezTo>
                    <a:pt x="5525" y="14428"/>
                    <a:pt x="5649" y="14551"/>
                    <a:pt x="5834" y="14551"/>
                  </a:cubicBezTo>
                  <a:lnTo>
                    <a:pt x="8797" y="14551"/>
                  </a:lnTo>
                  <a:cubicBezTo>
                    <a:pt x="8951" y="14551"/>
                    <a:pt x="9074" y="14428"/>
                    <a:pt x="9074" y="14274"/>
                  </a:cubicBezTo>
                  <a:lnTo>
                    <a:pt x="9074" y="1744"/>
                  </a:lnTo>
                  <a:cubicBezTo>
                    <a:pt x="9074" y="1250"/>
                    <a:pt x="8704" y="880"/>
                    <a:pt x="8241" y="880"/>
                  </a:cubicBezTo>
                  <a:lnTo>
                    <a:pt x="7377" y="880"/>
                  </a:lnTo>
                  <a:lnTo>
                    <a:pt x="7377" y="324"/>
                  </a:lnTo>
                  <a:cubicBezTo>
                    <a:pt x="7408" y="108"/>
                    <a:pt x="7253" y="0"/>
                    <a:pt x="7099" y="0"/>
                  </a:cubicBezTo>
                  <a:cubicBezTo>
                    <a:pt x="6945" y="0"/>
                    <a:pt x="6790" y="108"/>
                    <a:pt x="6821" y="324"/>
                  </a:cubicBezTo>
                  <a:lnTo>
                    <a:pt x="6821" y="880"/>
                  </a:lnTo>
                  <a:lnTo>
                    <a:pt x="5679" y="880"/>
                  </a:lnTo>
                  <a:lnTo>
                    <a:pt x="5679" y="324"/>
                  </a:lnTo>
                  <a:cubicBezTo>
                    <a:pt x="5695" y="108"/>
                    <a:pt x="5541" y="0"/>
                    <a:pt x="5390" y="0"/>
                  </a:cubicBezTo>
                  <a:cubicBezTo>
                    <a:pt x="5240" y="0"/>
                    <a:pt x="5093" y="108"/>
                    <a:pt x="5124" y="324"/>
                  </a:cubicBezTo>
                  <a:lnTo>
                    <a:pt x="5124" y="880"/>
                  </a:lnTo>
                  <a:lnTo>
                    <a:pt x="3982" y="880"/>
                  </a:lnTo>
                  <a:lnTo>
                    <a:pt x="3982" y="324"/>
                  </a:lnTo>
                  <a:cubicBezTo>
                    <a:pt x="3982" y="170"/>
                    <a:pt x="3859" y="16"/>
                    <a:pt x="3704" y="16"/>
                  </a:cubicBezTo>
                  <a:cubicBezTo>
                    <a:pt x="3519" y="16"/>
                    <a:pt x="3396" y="170"/>
                    <a:pt x="3396" y="324"/>
                  </a:cubicBezTo>
                  <a:lnTo>
                    <a:pt x="3396" y="880"/>
                  </a:lnTo>
                  <a:lnTo>
                    <a:pt x="2285" y="880"/>
                  </a:lnTo>
                  <a:lnTo>
                    <a:pt x="2285" y="324"/>
                  </a:lnTo>
                  <a:cubicBezTo>
                    <a:pt x="2300" y="108"/>
                    <a:pt x="2146" y="0"/>
                    <a:pt x="19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568" name="Google Shape;13568;p26"/>
          <p:cNvGrpSpPr/>
          <p:nvPr/>
        </p:nvGrpSpPr>
        <p:grpSpPr>
          <a:xfrm>
            <a:off x="3234350" y="1765913"/>
            <a:ext cx="370375" cy="363425"/>
            <a:chOff x="4747100" y="3052825"/>
            <a:chExt cx="370375" cy="363425"/>
          </a:xfrm>
        </p:grpSpPr>
        <p:sp>
          <p:nvSpPr>
            <p:cNvPr id="13569" name="Google Shape;13569;p26"/>
            <p:cNvSpPr/>
            <p:nvPr/>
          </p:nvSpPr>
          <p:spPr>
            <a:xfrm>
              <a:off x="4983200" y="3354500"/>
              <a:ext cx="16225" cy="14600"/>
            </a:xfrm>
            <a:custGeom>
              <a:avLst/>
              <a:gdLst/>
              <a:ahLst/>
              <a:cxnLst/>
              <a:rect l="l" t="t" r="r" b="b"/>
              <a:pathLst>
                <a:path w="649" h="584" extrusionOk="0">
                  <a:moveTo>
                    <a:pt x="371" y="1"/>
                  </a:moveTo>
                  <a:cubicBezTo>
                    <a:pt x="124" y="1"/>
                    <a:pt x="1" y="310"/>
                    <a:pt x="155" y="495"/>
                  </a:cubicBezTo>
                  <a:cubicBezTo>
                    <a:pt x="217" y="556"/>
                    <a:pt x="292" y="584"/>
                    <a:pt x="365" y="584"/>
                  </a:cubicBezTo>
                  <a:cubicBezTo>
                    <a:pt x="511" y="584"/>
                    <a:pt x="649" y="474"/>
                    <a:pt x="649" y="310"/>
                  </a:cubicBezTo>
                  <a:cubicBezTo>
                    <a:pt x="649"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570" name="Google Shape;13570;p26"/>
            <p:cNvSpPr/>
            <p:nvPr/>
          </p:nvSpPr>
          <p:spPr>
            <a:xfrm>
              <a:off x="4747100" y="3052825"/>
              <a:ext cx="370375" cy="363425"/>
            </a:xfrm>
            <a:custGeom>
              <a:avLst/>
              <a:gdLst/>
              <a:ahLst/>
              <a:cxnLst/>
              <a:rect l="l" t="t" r="r" b="b"/>
              <a:pathLst>
                <a:path w="14815" h="14537" extrusionOk="0">
                  <a:moveTo>
                    <a:pt x="13395" y="5865"/>
                  </a:moveTo>
                  <a:cubicBezTo>
                    <a:pt x="14105" y="5896"/>
                    <a:pt x="14105" y="6945"/>
                    <a:pt x="13395" y="7007"/>
                  </a:cubicBezTo>
                  <a:lnTo>
                    <a:pt x="12562" y="7007"/>
                  </a:lnTo>
                  <a:cubicBezTo>
                    <a:pt x="11852" y="6945"/>
                    <a:pt x="11852" y="5896"/>
                    <a:pt x="12562" y="5865"/>
                  </a:cubicBezTo>
                  <a:close/>
                  <a:moveTo>
                    <a:pt x="13395" y="7562"/>
                  </a:moveTo>
                  <a:cubicBezTo>
                    <a:pt x="13703" y="7562"/>
                    <a:pt x="13981" y="7809"/>
                    <a:pt x="13981" y="8118"/>
                  </a:cubicBezTo>
                  <a:cubicBezTo>
                    <a:pt x="13981" y="8426"/>
                    <a:pt x="13703" y="8704"/>
                    <a:pt x="13395" y="8704"/>
                  </a:cubicBezTo>
                  <a:lnTo>
                    <a:pt x="12562" y="8704"/>
                  </a:lnTo>
                  <a:cubicBezTo>
                    <a:pt x="11790" y="8704"/>
                    <a:pt x="11790" y="7562"/>
                    <a:pt x="12562" y="7562"/>
                  </a:cubicBezTo>
                  <a:close/>
                  <a:moveTo>
                    <a:pt x="13395" y="9260"/>
                  </a:moveTo>
                  <a:cubicBezTo>
                    <a:pt x="13703" y="9260"/>
                    <a:pt x="13981" y="9506"/>
                    <a:pt x="13981" y="9815"/>
                  </a:cubicBezTo>
                  <a:cubicBezTo>
                    <a:pt x="13981" y="10154"/>
                    <a:pt x="13703" y="10401"/>
                    <a:pt x="13395" y="10401"/>
                  </a:cubicBezTo>
                  <a:lnTo>
                    <a:pt x="12562" y="10401"/>
                  </a:lnTo>
                  <a:cubicBezTo>
                    <a:pt x="11852" y="10340"/>
                    <a:pt x="11852" y="9321"/>
                    <a:pt x="12562" y="9260"/>
                  </a:cubicBezTo>
                  <a:close/>
                  <a:moveTo>
                    <a:pt x="1698" y="6698"/>
                  </a:moveTo>
                  <a:lnTo>
                    <a:pt x="1698" y="12099"/>
                  </a:lnTo>
                  <a:lnTo>
                    <a:pt x="556" y="12099"/>
                  </a:lnTo>
                  <a:lnTo>
                    <a:pt x="556" y="6698"/>
                  </a:lnTo>
                  <a:close/>
                  <a:moveTo>
                    <a:pt x="8488" y="5001"/>
                  </a:moveTo>
                  <a:cubicBezTo>
                    <a:pt x="8334" y="5649"/>
                    <a:pt x="7747" y="6142"/>
                    <a:pt x="7099" y="6142"/>
                  </a:cubicBezTo>
                  <a:lnTo>
                    <a:pt x="6266" y="6142"/>
                  </a:lnTo>
                  <a:cubicBezTo>
                    <a:pt x="6081" y="6142"/>
                    <a:pt x="5957" y="6266"/>
                    <a:pt x="5957" y="6420"/>
                  </a:cubicBezTo>
                  <a:lnTo>
                    <a:pt x="5957" y="7253"/>
                  </a:lnTo>
                  <a:cubicBezTo>
                    <a:pt x="5957" y="8056"/>
                    <a:pt x="5340" y="8673"/>
                    <a:pt x="4537" y="8673"/>
                  </a:cubicBezTo>
                  <a:cubicBezTo>
                    <a:pt x="4528" y="8672"/>
                    <a:pt x="4519" y="8672"/>
                    <a:pt x="4510" y="8672"/>
                  </a:cubicBezTo>
                  <a:cubicBezTo>
                    <a:pt x="4145" y="8672"/>
                    <a:pt x="4145" y="9261"/>
                    <a:pt x="4510" y="9261"/>
                  </a:cubicBezTo>
                  <a:cubicBezTo>
                    <a:pt x="4519" y="9261"/>
                    <a:pt x="4528" y="9260"/>
                    <a:pt x="4537" y="9260"/>
                  </a:cubicBezTo>
                  <a:cubicBezTo>
                    <a:pt x="5093" y="9260"/>
                    <a:pt x="5587" y="9043"/>
                    <a:pt x="5957" y="8642"/>
                  </a:cubicBezTo>
                  <a:lnTo>
                    <a:pt x="5957" y="12099"/>
                  </a:lnTo>
                  <a:lnTo>
                    <a:pt x="5155" y="12099"/>
                  </a:lnTo>
                  <a:cubicBezTo>
                    <a:pt x="4846" y="12099"/>
                    <a:pt x="4537" y="11975"/>
                    <a:pt x="4321" y="11759"/>
                  </a:cubicBezTo>
                  <a:cubicBezTo>
                    <a:pt x="3982" y="11420"/>
                    <a:pt x="3550" y="11235"/>
                    <a:pt x="3087" y="11235"/>
                  </a:cubicBezTo>
                  <a:lnTo>
                    <a:pt x="2285" y="11235"/>
                  </a:lnTo>
                  <a:lnTo>
                    <a:pt x="2285" y="7531"/>
                  </a:lnTo>
                  <a:cubicBezTo>
                    <a:pt x="3303" y="7439"/>
                    <a:pt x="4167" y="6729"/>
                    <a:pt x="4507" y="5741"/>
                  </a:cubicBezTo>
                  <a:cubicBezTo>
                    <a:pt x="4661" y="5309"/>
                    <a:pt x="5062" y="5001"/>
                    <a:pt x="5525" y="5001"/>
                  </a:cubicBezTo>
                  <a:close/>
                  <a:moveTo>
                    <a:pt x="13395" y="10957"/>
                  </a:moveTo>
                  <a:cubicBezTo>
                    <a:pt x="13703" y="10957"/>
                    <a:pt x="13981" y="11204"/>
                    <a:pt x="13981" y="11543"/>
                  </a:cubicBezTo>
                  <a:cubicBezTo>
                    <a:pt x="13981" y="11852"/>
                    <a:pt x="13703" y="12099"/>
                    <a:pt x="13395" y="12099"/>
                  </a:cubicBezTo>
                  <a:lnTo>
                    <a:pt x="12562" y="12099"/>
                  </a:lnTo>
                  <a:cubicBezTo>
                    <a:pt x="11790" y="12099"/>
                    <a:pt x="11790" y="10957"/>
                    <a:pt x="12562" y="10957"/>
                  </a:cubicBezTo>
                  <a:close/>
                  <a:moveTo>
                    <a:pt x="7099" y="1"/>
                  </a:moveTo>
                  <a:cubicBezTo>
                    <a:pt x="6482" y="1"/>
                    <a:pt x="5957" y="526"/>
                    <a:pt x="5957" y="1143"/>
                  </a:cubicBezTo>
                  <a:lnTo>
                    <a:pt x="5957" y="4445"/>
                  </a:lnTo>
                  <a:lnTo>
                    <a:pt x="5525" y="4445"/>
                  </a:lnTo>
                  <a:cubicBezTo>
                    <a:pt x="5503" y="4444"/>
                    <a:pt x="5480" y="4444"/>
                    <a:pt x="5458" y="4444"/>
                  </a:cubicBezTo>
                  <a:cubicBezTo>
                    <a:pt x="4777" y="4444"/>
                    <a:pt x="4190" y="4899"/>
                    <a:pt x="3951" y="5556"/>
                  </a:cubicBezTo>
                  <a:cubicBezTo>
                    <a:pt x="3704" y="6297"/>
                    <a:pt x="3056" y="6852"/>
                    <a:pt x="2285" y="6976"/>
                  </a:cubicBezTo>
                  <a:lnTo>
                    <a:pt x="2285" y="6420"/>
                  </a:lnTo>
                  <a:cubicBezTo>
                    <a:pt x="2285" y="6266"/>
                    <a:pt x="2130" y="6142"/>
                    <a:pt x="1976" y="6142"/>
                  </a:cubicBezTo>
                  <a:lnTo>
                    <a:pt x="279" y="6142"/>
                  </a:lnTo>
                  <a:cubicBezTo>
                    <a:pt x="124" y="6142"/>
                    <a:pt x="1" y="6266"/>
                    <a:pt x="1" y="6420"/>
                  </a:cubicBezTo>
                  <a:lnTo>
                    <a:pt x="1" y="12377"/>
                  </a:lnTo>
                  <a:cubicBezTo>
                    <a:pt x="1" y="12531"/>
                    <a:pt x="124" y="12654"/>
                    <a:pt x="279" y="12654"/>
                  </a:cubicBezTo>
                  <a:lnTo>
                    <a:pt x="1976" y="12654"/>
                  </a:lnTo>
                  <a:cubicBezTo>
                    <a:pt x="2130" y="12654"/>
                    <a:pt x="2254" y="12531"/>
                    <a:pt x="2285" y="12377"/>
                  </a:cubicBezTo>
                  <a:lnTo>
                    <a:pt x="2285" y="11790"/>
                  </a:lnTo>
                  <a:lnTo>
                    <a:pt x="3087" y="11790"/>
                  </a:lnTo>
                  <a:cubicBezTo>
                    <a:pt x="3396" y="11790"/>
                    <a:pt x="3673" y="11914"/>
                    <a:pt x="3889" y="12130"/>
                  </a:cubicBezTo>
                  <a:cubicBezTo>
                    <a:pt x="4229" y="12469"/>
                    <a:pt x="4661" y="12654"/>
                    <a:pt x="5124" y="12654"/>
                  </a:cubicBezTo>
                  <a:lnTo>
                    <a:pt x="5957" y="12654"/>
                  </a:lnTo>
                  <a:lnTo>
                    <a:pt x="5957" y="13364"/>
                  </a:lnTo>
                  <a:cubicBezTo>
                    <a:pt x="5957" y="14012"/>
                    <a:pt x="6451" y="14506"/>
                    <a:pt x="7068" y="14506"/>
                  </a:cubicBezTo>
                  <a:lnTo>
                    <a:pt x="8519" y="14506"/>
                  </a:lnTo>
                  <a:cubicBezTo>
                    <a:pt x="8673" y="14506"/>
                    <a:pt x="8796" y="14383"/>
                    <a:pt x="8796" y="14228"/>
                  </a:cubicBezTo>
                  <a:cubicBezTo>
                    <a:pt x="8796" y="14074"/>
                    <a:pt x="8673" y="13950"/>
                    <a:pt x="8519" y="13950"/>
                  </a:cubicBezTo>
                  <a:lnTo>
                    <a:pt x="7068" y="13950"/>
                  </a:lnTo>
                  <a:cubicBezTo>
                    <a:pt x="6760" y="13950"/>
                    <a:pt x="6513" y="13704"/>
                    <a:pt x="6513" y="13364"/>
                  </a:cubicBezTo>
                  <a:lnTo>
                    <a:pt x="6513" y="6698"/>
                  </a:lnTo>
                  <a:lnTo>
                    <a:pt x="7068" y="6698"/>
                  </a:lnTo>
                  <a:cubicBezTo>
                    <a:pt x="8179" y="6698"/>
                    <a:pt x="9074" y="5803"/>
                    <a:pt x="9074" y="4723"/>
                  </a:cubicBezTo>
                  <a:cubicBezTo>
                    <a:pt x="9074" y="4582"/>
                    <a:pt x="8971" y="4441"/>
                    <a:pt x="8813" y="4441"/>
                  </a:cubicBezTo>
                  <a:cubicBezTo>
                    <a:pt x="8797" y="4441"/>
                    <a:pt x="8782" y="4442"/>
                    <a:pt x="8766" y="4445"/>
                  </a:cubicBezTo>
                  <a:lnTo>
                    <a:pt x="6544" y="4445"/>
                  </a:lnTo>
                  <a:lnTo>
                    <a:pt x="6544" y="1143"/>
                  </a:lnTo>
                  <a:cubicBezTo>
                    <a:pt x="6544" y="834"/>
                    <a:pt x="6790" y="556"/>
                    <a:pt x="7130" y="556"/>
                  </a:cubicBezTo>
                  <a:lnTo>
                    <a:pt x="12562" y="556"/>
                  </a:lnTo>
                  <a:cubicBezTo>
                    <a:pt x="12870" y="587"/>
                    <a:pt x="13117" y="834"/>
                    <a:pt x="13117" y="1143"/>
                  </a:cubicBezTo>
                  <a:lnTo>
                    <a:pt x="13117" y="5278"/>
                  </a:lnTo>
                  <a:lnTo>
                    <a:pt x="12531" y="5278"/>
                  </a:lnTo>
                  <a:cubicBezTo>
                    <a:pt x="11481" y="5278"/>
                    <a:pt x="10988" y="6575"/>
                    <a:pt x="11790" y="7253"/>
                  </a:cubicBezTo>
                  <a:cubicBezTo>
                    <a:pt x="11265" y="7716"/>
                    <a:pt x="11265" y="8519"/>
                    <a:pt x="11790" y="8982"/>
                  </a:cubicBezTo>
                  <a:cubicBezTo>
                    <a:pt x="11265" y="9414"/>
                    <a:pt x="11265" y="10216"/>
                    <a:pt x="11790" y="10679"/>
                  </a:cubicBezTo>
                  <a:cubicBezTo>
                    <a:pt x="10988" y="11358"/>
                    <a:pt x="11481" y="12654"/>
                    <a:pt x="12531" y="12654"/>
                  </a:cubicBezTo>
                  <a:lnTo>
                    <a:pt x="13117" y="12654"/>
                  </a:lnTo>
                  <a:lnTo>
                    <a:pt x="13117" y="13395"/>
                  </a:lnTo>
                  <a:cubicBezTo>
                    <a:pt x="13117" y="13704"/>
                    <a:pt x="12839" y="13981"/>
                    <a:pt x="12531" y="13981"/>
                  </a:cubicBezTo>
                  <a:lnTo>
                    <a:pt x="11111" y="13981"/>
                  </a:lnTo>
                  <a:cubicBezTo>
                    <a:pt x="11095" y="13979"/>
                    <a:pt x="11079" y="13977"/>
                    <a:pt x="11064" y="13977"/>
                  </a:cubicBezTo>
                  <a:cubicBezTo>
                    <a:pt x="10905" y="13977"/>
                    <a:pt x="10802" y="14118"/>
                    <a:pt x="10802" y="14259"/>
                  </a:cubicBezTo>
                  <a:cubicBezTo>
                    <a:pt x="10802" y="14413"/>
                    <a:pt x="10926" y="14537"/>
                    <a:pt x="11111" y="14537"/>
                  </a:cubicBezTo>
                  <a:lnTo>
                    <a:pt x="12531" y="14537"/>
                  </a:lnTo>
                  <a:cubicBezTo>
                    <a:pt x="13179" y="14506"/>
                    <a:pt x="13673" y="14012"/>
                    <a:pt x="13673" y="13395"/>
                  </a:cubicBezTo>
                  <a:lnTo>
                    <a:pt x="13673" y="12623"/>
                  </a:lnTo>
                  <a:cubicBezTo>
                    <a:pt x="14568" y="12407"/>
                    <a:pt x="14814" y="11266"/>
                    <a:pt x="14136" y="10679"/>
                  </a:cubicBezTo>
                  <a:cubicBezTo>
                    <a:pt x="14660" y="10216"/>
                    <a:pt x="14660" y="9414"/>
                    <a:pt x="14136" y="8982"/>
                  </a:cubicBezTo>
                  <a:cubicBezTo>
                    <a:pt x="14660" y="8519"/>
                    <a:pt x="14660" y="7716"/>
                    <a:pt x="14136" y="7253"/>
                  </a:cubicBezTo>
                  <a:cubicBezTo>
                    <a:pt x="14382" y="7037"/>
                    <a:pt x="14537" y="6729"/>
                    <a:pt x="14537" y="6420"/>
                  </a:cubicBezTo>
                  <a:cubicBezTo>
                    <a:pt x="14537" y="5896"/>
                    <a:pt x="14166" y="5433"/>
                    <a:pt x="13673" y="5309"/>
                  </a:cubicBezTo>
                  <a:lnTo>
                    <a:pt x="13673" y="1143"/>
                  </a:lnTo>
                  <a:cubicBezTo>
                    <a:pt x="13673" y="495"/>
                    <a:pt x="13179" y="1"/>
                    <a:pt x="1253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571" name="Google Shape;13571;p26"/>
            <p:cNvSpPr/>
            <p:nvPr/>
          </p:nvSpPr>
          <p:spPr>
            <a:xfrm>
              <a:off x="4961600" y="3095275"/>
              <a:ext cx="59425" cy="14675"/>
            </a:xfrm>
            <a:custGeom>
              <a:avLst/>
              <a:gdLst/>
              <a:ahLst/>
              <a:cxnLst/>
              <a:rect l="l" t="t" r="r" b="b"/>
              <a:pathLst>
                <a:path w="2377" h="587" extrusionOk="0">
                  <a:moveTo>
                    <a:pt x="402" y="0"/>
                  </a:moveTo>
                  <a:cubicBezTo>
                    <a:pt x="0" y="0"/>
                    <a:pt x="0" y="587"/>
                    <a:pt x="402" y="587"/>
                  </a:cubicBezTo>
                  <a:lnTo>
                    <a:pt x="2099" y="587"/>
                  </a:lnTo>
                  <a:cubicBezTo>
                    <a:pt x="2253" y="587"/>
                    <a:pt x="2377" y="432"/>
                    <a:pt x="2377" y="278"/>
                  </a:cubicBezTo>
                  <a:cubicBezTo>
                    <a:pt x="2377" y="124"/>
                    <a:pt x="2253" y="0"/>
                    <a:pt x="20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572" name="Google Shape;13572;p26"/>
            <p:cNvSpPr/>
            <p:nvPr/>
          </p:nvSpPr>
          <p:spPr>
            <a:xfrm>
              <a:off x="4983200" y="3402150"/>
              <a:ext cx="19325" cy="14100"/>
            </a:xfrm>
            <a:custGeom>
              <a:avLst/>
              <a:gdLst/>
              <a:ahLst/>
              <a:cxnLst/>
              <a:rect l="l" t="t" r="r" b="b"/>
              <a:pathLst>
                <a:path w="773" h="564" extrusionOk="0">
                  <a:moveTo>
                    <a:pt x="386" y="1"/>
                  </a:moveTo>
                  <a:cubicBezTo>
                    <a:pt x="317" y="1"/>
                    <a:pt x="247" y="24"/>
                    <a:pt x="186" y="70"/>
                  </a:cubicBezTo>
                  <a:cubicBezTo>
                    <a:pt x="1" y="255"/>
                    <a:pt x="124" y="564"/>
                    <a:pt x="371" y="564"/>
                  </a:cubicBezTo>
                  <a:cubicBezTo>
                    <a:pt x="649" y="564"/>
                    <a:pt x="772" y="255"/>
                    <a:pt x="587" y="70"/>
                  </a:cubicBezTo>
                  <a:cubicBezTo>
                    <a:pt x="525" y="24"/>
                    <a:pt x="456" y="1"/>
                    <a:pt x="3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573" name="Google Shape;13573;p26"/>
          <p:cNvGrpSpPr/>
          <p:nvPr/>
        </p:nvGrpSpPr>
        <p:grpSpPr>
          <a:xfrm>
            <a:off x="4015600" y="1765913"/>
            <a:ext cx="313275" cy="363425"/>
            <a:chOff x="1758900" y="3602950"/>
            <a:chExt cx="313275" cy="363425"/>
          </a:xfrm>
        </p:grpSpPr>
        <p:sp>
          <p:nvSpPr>
            <p:cNvPr id="13574" name="Google Shape;13574;p26"/>
            <p:cNvSpPr/>
            <p:nvPr/>
          </p:nvSpPr>
          <p:spPr>
            <a:xfrm>
              <a:off x="1926575" y="3817400"/>
              <a:ext cx="103950" cy="14750"/>
            </a:xfrm>
            <a:custGeom>
              <a:avLst/>
              <a:gdLst/>
              <a:ahLst/>
              <a:cxnLst/>
              <a:rect l="l" t="t" r="r" b="b"/>
              <a:pathLst>
                <a:path w="4158" h="590" extrusionOk="0">
                  <a:moveTo>
                    <a:pt x="393" y="1"/>
                  </a:moveTo>
                  <a:cubicBezTo>
                    <a:pt x="1" y="1"/>
                    <a:pt x="1" y="589"/>
                    <a:pt x="393" y="589"/>
                  </a:cubicBezTo>
                  <a:cubicBezTo>
                    <a:pt x="403" y="589"/>
                    <a:pt x="413" y="589"/>
                    <a:pt x="423" y="588"/>
                  </a:cubicBezTo>
                  <a:lnTo>
                    <a:pt x="3818" y="588"/>
                  </a:lnTo>
                  <a:cubicBezTo>
                    <a:pt x="4157" y="527"/>
                    <a:pt x="4157" y="33"/>
                    <a:pt x="3818" y="2"/>
                  </a:cubicBezTo>
                  <a:lnTo>
                    <a:pt x="423" y="2"/>
                  </a:lnTo>
                  <a:cubicBezTo>
                    <a:pt x="413" y="1"/>
                    <a:pt x="403" y="1"/>
                    <a:pt x="3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575" name="Google Shape;13575;p26"/>
            <p:cNvSpPr/>
            <p:nvPr/>
          </p:nvSpPr>
          <p:spPr>
            <a:xfrm>
              <a:off x="1926775" y="3774900"/>
              <a:ext cx="63175" cy="14125"/>
            </a:xfrm>
            <a:custGeom>
              <a:avLst/>
              <a:gdLst/>
              <a:ahLst/>
              <a:cxnLst/>
              <a:rect l="l" t="t" r="r" b="b"/>
              <a:pathLst>
                <a:path w="2527" h="565" extrusionOk="0">
                  <a:moveTo>
                    <a:pt x="361" y="1"/>
                  </a:moveTo>
                  <a:cubicBezTo>
                    <a:pt x="1" y="1"/>
                    <a:pt x="1" y="564"/>
                    <a:pt x="361" y="564"/>
                  </a:cubicBezTo>
                  <a:cubicBezTo>
                    <a:pt x="378" y="564"/>
                    <a:pt x="396" y="563"/>
                    <a:pt x="415" y="560"/>
                  </a:cubicBezTo>
                  <a:lnTo>
                    <a:pt x="2112" y="560"/>
                  </a:lnTo>
                  <a:cubicBezTo>
                    <a:pt x="2131" y="563"/>
                    <a:pt x="2149" y="564"/>
                    <a:pt x="2166" y="564"/>
                  </a:cubicBezTo>
                  <a:cubicBezTo>
                    <a:pt x="2526" y="564"/>
                    <a:pt x="2526" y="1"/>
                    <a:pt x="2166" y="1"/>
                  </a:cubicBezTo>
                  <a:cubicBezTo>
                    <a:pt x="2149" y="1"/>
                    <a:pt x="2131" y="2"/>
                    <a:pt x="2112" y="5"/>
                  </a:cubicBezTo>
                  <a:lnTo>
                    <a:pt x="415" y="5"/>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576" name="Google Shape;13576;p26"/>
            <p:cNvSpPr/>
            <p:nvPr/>
          </p:nvSpPr>
          <p:spPr>
            <a:xfrm>
              <a:off x="1758900" y="3602950"/>
              <a:ext cx="313275" cy="363425"/>
            </a:xfrm>
            <a:custGeom>
              <a:avLst/>
              <a:gdLst/>
              <a:ahLst/>
              <a:cxnLst/>
              <a:rect l="l" t="t" r="r" b="b"/>
              <a:pathLst>
                <a:path w="12531" h="14537" extrusionOk="0">
                  <a:moveTo>
                    <a:pt x="4352" y="556"/>
                  </a:moveTo>
                  <a:cubicBezTo>
                    <a:pt x="4414" y="556"/>
                    <a:pt x="4476" y="587"/>
                    <a:pt x="4537" y="649"/>
                  </a:cubicBezTo>
                  <a:lnTo>
                    <a:pt x="5587" y="1698"/>
                  </a:lnTo>
                  <a:lnTo>
                    <a:pt x="2038" y="1698"/>
                  </a:lnTo>
                  <a:cubicBezTo>
                    <a:pt x="1853" y="1698"/>
                    <a:pt x="1729" y="1821"/>
                    <a:pt x="1729" y="1976"/>
                  </a:cubicBezTo>
                  <a:lnTo>
                    <a:pt x="1729" y="4259"/>
                  </a:lnTo>
                  <a:lnTo>
                    <a:pt x="618" y="4259"/>
                  </a:lnTo>
                  <a:lnTo>
                    <a:pt x="618" y="834"/>
                  </a:lnTo>
                  <a:cubicBezTo>
                    <a:pt x="587" y="679"/>
                    <a:pt x="741" y="556"/>
                    <a:pt x="896" y="556"/>
                  </a:cubicBezTo>
                  <a:close/>
                  <a:moveTo>
                    <a:pt x="11667" y="3117"/>
                  </a:moveTo>
                  <a:cubicBezTo>
                    <a:pt x="11821" y="3117"/>
                    <a:pt x="11944" y="3241"/>
                    <a:pt x="11944" y="3395"/>
                  </a:cubicBezTo>
                  <a:lnTo>
                    <a:pt x="11944" y="4259"/>
                  </a:lnTo>
                  <a:lnTo>
                    <a:pt x="10802" y="4259"/>
                  </a:lnTo>
                  <a:lnTo>
                    <a:pt x="10802" y="3117"/>
                  </a:lnTo>
                  <a:close/>
                  <a:moveTo>
                    <a:pt x="10247" y="2253"/>
                  </a:moveTo>
                  <a:lnTo>
                    <a:pt x="10247" y="4259"/>
                  </a:lnTo>
                  <a:lnTo>
                    <a:pt x="7531" y="4259"/>
                  </a:lnTo>
                  <a:cubicBezTo>
                    <a:pt x="7518" y="4257"/>
                    <a:pt x="7504" y="4255"/>
                    <a:pt x="7492" y="4255"/>
                  </a:cubicBezTo>
                  <a:cubicBezTo>
                    <a:pt x="7356" y="4255"/>
                    <a:pt x="7253" y="4396"/>
                    <a:pt x="7253" y="4537"/>
                  </a:cubicBezTo>
                  <a:cubicBezTo>
                    <a:pt x="7253" y="4691"/>
                    <a:pt x="7377" y="4815"/>
                    <a:pt x="7531" y="4815"/>
                  </a:cubicBezTo>
                  <a:lnTo>
                    <a:pt x="11944" y="4815"/>
                  </a:lnTo>
                  <a:lnTo>
                    <a:pt x="11944" y="10370"/>
                  </a:lnTo>
                  <a:lnTo>
                    <a:pt x="618" y="10370"/>
                  </a:lnTo>
                  <a:lnTo>
                    <a:pt x="587" y="4784"/>
                  </a:lnTo>
                  <a:lnTo>
                    <a:pt x="5000" y="4784"/>
                  </a:lnTo>
                  <a:cubicBezTo>
                    <a:pt x="5155" y="4784"/>
                    <a:pt x="5278" y="4661"/>
                    <a:pt x="5278" y="4506"/>
                  </a:cubicBezTo>
                  <a:cubicBezTo>
                    <a:pt x="5278" y="4352"/>
                    <a:pt x="5155" y="4229"/>
                    <a:pt x="5000" y="4229"/>
                  </a:cubicBezTo>
                  <a:lnTo>
                    <a:pt x="2285" y="4229"/>
                  </a:lnTo>
                  <a:lnTo>
                    <a:pt x="2285" y="2253"/>
                  </a:lnTo>
                  <a:close/>
                  <a:moveTo>
                    <a:pt x="1149" y="12806"/>
                  </a:moveTo>
                  <a:cubicBezTo>
                    <a:pt x="1440" y="12806"/>
                    <a:pt x="1729" y="13035"/>
                    <a:pt x="1729" y="13394"/>
                  </a:cubicBezTo>
                  <a:cubicBezTo>
                    <a:pt x="1729" y="13703"/>
                    <a:pt x="1482" y="13950"/>
                    <a:pt x="1174" y="13950"/>
                  </a:cubicBezTo>
                  <a:cubicBezTo>
                    <a:pt x="649" y="13950"/>
                    <a:pt x="402" y="13333"/>
                    <a:pt x="772" y="12962"/>
                  </a:cubicBezTo>
                  <a:cubicBezTo>
                    <a:pt x="880" y="12855"/>
                    <a:pt x="1014" y="12806"/>
                    <a:pt x="1149" y="12806"/>
                  </a:cubicBezTo>
                  <a:close/>
                  <a:moveTo>
                    <a:pt x="7685" y="12808"/>
                  </a:moveTo>
                  <a:lnTo>
                    <a:pt x="7685" y="13950"/>
                  </a:lnTo>
                  <a:lnTo>
                    <a:pt x="4846" y="13950"/>
                  </a:lnTo>
                  <a:lnTo>
                    <a:pt x="4846" y="12808"/>
                  </a:lnTo>
                  <a:close/>
                  <a:moveTo>
                    <a:pt x="11389" y="12808"/>
                  </a:moveTo>
                  <a:cubicBezTo>
                    <a:pt x="11883" y="12808"/>
                    <a:pt x="12160" y="13425"/>
                    <a:pt x="11790" y="13796"/>
                  </a:cubicBezTo>
                  <a:cubicBezTo>
                    <a:pt x="11672" y="13904"/>
                    <a:pt x="11529" y="13953"/>
                    <a:pt x="11389" y="13953"/>
                  </a:cubicBezTo>
                  <a:cubicBezTo>
                    <a:pt x="11092" y="13953"/>
                    <a:pt x="10812" y="13731"/>
                    <a:pt x="10833" y="13394"/>
                  </a:cubicBezTo>
                  <a:cubicBezTo>
                    <a:pt x="10802" y="13055"/>
                    <a:pt x="11080" y="12808"/>
                    <a:pt x="11389" y="12808"/>
                  </a:cubicBezTo>
                  <a:close/>
                  <a:moveTo>
                    <a:pt x="865" y="0"/>
                  </a:moveTo>
                  <a:cubicBezTo>
                    <a:pt x="402" y="0"/>
                    <a:pt x="1" y="371"/>
                    <a:pt x="1" y="834"/>
                  </a:cubicBezTo>
                  <a:lnTo>
                    <a:pt x="1" y="10648"/>
                  </a:lnTo>
                  <a:cubicBezTo>
                    <a:pt x="1" y="10802"/>
                    <a:pt x="155" y="10926"/>
                    <a:pt x="309" y="10956"/>
                  </a:cubicBezTo>
                  <a:lnTo>
                    <a:pt x="5988" y="10956"/>
                  </a:lnTo>
                  <a:lnTo>
                    <a:pt x="5988" y="12253"/>
                  </a:lnTo>
                  <a:lnTo>
                    <a:pt x="4568" y="12253"/>
                  </a:lnTo>
                  <a:cubicBezTo>
                    <a:pt x="4414" y="12253"/>
                    <a:pt x="4291" y="12376"/>
                    <a:pt x="4291" y="12530"/>
                  </a:cubicBezTo>
                  <a:lnTo>
                    <a:pt x="4291" y="13117"/>
                  </a:lnTo>
                  <a:lnTo>
                    <a:pt x="2285" y="13117"/>
                  </a:lnTo>
                  <a:cubicBezTo>
                    <a:pt x="2132" y="12533"/>
                    <a:pt x="1659" y="12262"/>
                    <a:pt x="1187" y="12262"/>
                  </a:cubicBezTo>
                  <a:cubicBezTo>
                    <a:pt x="610" y="12262"/>
                    <a:pt x="32" y="12665"/>
                    <a:pt x="32" y="13394"/>
                  </a:cubicBezTo>
                  <a:cubicBezTo>
                    <a:pt x="32" y="14124"/>
                    <a:pt x="610" y="14527"/>
                    <a:pt x="1187" y="14527"/>
                  </a:cubicBezTo>
                  <a:cubicBezTo>
                    <a:pt x="1659" y="14527"/>
                    <a:pt x="2132" y="14256"/>
                    <a:pt x="2285" y="13672"/>
                  </a:cubicBezTo>
                  <a:lnTo>
                    <a:pt x="4291" y="13672"/>
                  </a:lnTo>
                  <a:lnTo>
                    <a:pt x="4291" y="14259"/>
                  </a:lnTo>
                  <a:cubicBezTo>
                    <a:pt x="4291" y="14413"/>
                    <a:pt x="4414" y="14536"/>
                    <a:pt x="4568" y="14536"/>
                  </a:cubicBezTo>
                  <a:lnTo>
                    <a:pt x="7994" y="14536"/>
                  </a:lnTo>
                  <a:cubicBezTo>
                    <a:pt x="8148" y="14536"/>
                    <a:pt x="8272" y="14413"/>
                    <a:pt x="8272" y="14259"/>
                  </a:cubicBezTo>
                  <a:lnTo>
                    <a:pt x="8272" y="13672"/>
                  </a:lnTo>
                  <a:lnTo>
                    <a:pt x="10278" y="13672"/>
                  </a:lnTo>
                  <a:cubicBezTo>
                    <a:pt x="10431" y="14256"/>
                    <a:pt x="10903" y="14527"/>
                    <a:pt x="11376" y="14527"/>
                  </a:cubicBezTo>
                  <a:cubicBezTo>
                    <a:pt x="11953" y="14527"/>
                    <a:pt x="12531" y="14124"/>
                    <a:pt x="12531" y="13394"/>
                  </a:cubicBezTo>
                  <a:cubicBezTo>
                    <a:pt x="12531" y="12665"/>
                    <a:pt x="11953" y="12262"/>
                    <a:pt x="11376" y="12262"/>
                  </a:cubicBezTo>
                  <a:cubicBezTo>
                    <a:pt x="10903" y="12262"/>
                    <a:pt x="10431" y="12533"/>
                    <a:pt x="10278" y="13117"/>
                  </a:cubicBezTo>
                  <a:lnTo>
                    <a:pt x="8272" y="13117"/>
                  </a:lnTo>
                  <a:lnTo>
                    <a:pt x="8272" y="12561"/>
                  </a:lnTo>
                  <a:cubicBezTo>
                    <a:pt x="8272" y="12407"/>
                    <a:pt x="8148" y="12253"/>
                    <a:pt x="7994" y="12253"/>
                  </a:cubicBezTo>
                  <a:lnTo>
                    <a:pt x="6574" y="12253"/>
                  </a:lnTo>
                  <a:lnTo>
                    <a:pt x="6574" y="10956"/>
                  </a:lnTo>
                  <a:lnTo>
                    <a:pt x="12222" y="10956"/>
                  </a:lnTo>
                  <a:cubicBezTo>
                    <a:pt x="12407" y="10956"/>
                    <a:pt x="12531" y="10833"/>
                    <a:pt x="12531" y="10679"/>
                  </a:cubicBezTo>
                  <a:lnTo>
                    <a:pt x="12531" y="3395"/>
                  </a:lnTo>
                  <a:cubicBezTo>
                    <a:pt x="12531" y="2932"/>
                    <a:pt x="12130" y="2531"/>
                    <a:pt x="11667" y="2531"/>
                  </a:cubicBezTo>
                  <a:lnTo>
                    <a:pt x="10833" y="2531"/>
                  </a:lnTo>
                  <a:lnTo>
                    <a:pt x="10833" y="1976"/>
                  </a:lnTo>
                  <a:cubicBezTo>
                    <a:pt x="10833" y="1821"/>
                    <a:pt x="10679" y="1698"/>
                    <a:pt x="10525" y="1698"/>
                  </a:cubicBezTo>
                  <a:lnTo>
                    <a:pt x="6389" y="1698"/>
                  </a:lnTo>
                  <a:lnTo>
                    <a:pt x="4939" y="247"/>
                  </a:lnTo>
                  <a:cubicBezTo>
                    <a:pt x="4784" y="62"/>
                    <a:pt x="4568" y="0"/>
                    <a:pt x="43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577" name="Google Shape;13577;p26"/>
            <p:cNvSpPr/>
            <p:nvPr/>
          </p:nvSpPr>
          <p:spPr>
            <a:xfrm>
              <a:off x="1907050" y="3708950"/>
              <a:ext cx="16675" cy="14500"/>
            </a:xfrm>
            <a:custGeom>
              <a:avLst/>
              <a:gdLst/>
              <a:ahLst/>
              <a:cxnLst/>
              <a:rect l="l" t="t" r="r" b="b"/>
              <a:pathLst>
                <a:path w="667" h="580" extrusionOk="0">
                  <a:moveTo>
                    <a:pt x="376" y="0"/>
                  </a:moveTo>
                  <a:cubicBezTo>
                    <a:pt x="344" y="0"/>
                    <a:pt x="311" y="6"/>
                    <a:pt x="278" y="19"/>
                  </a:cubicBezTo>
                  <a:cubicBezTo>
                    <a:pt x="31" y="81"/>
                    <a:pt x="0" y="390"/>
                    <a:pt x="216" y="544"/>
                  </a:cubicBezTo>
                  <a:cubicBezTo>
                    <a:pt x="260" y="569"/>
                    <a:pt x="304" y="580"/>
                    <a:pt x="347" y="580"/>
                  </a:cubicBezTo>
                  <a:cubicBezTo>
                    <a:pt x="519" y="580"/>
                    <a:pt x="667" y="402"/>
                    <a:pt x="618" y="205"/>
                  </a:cubicBezTo>
                  <a:cubicBezTo>
                    <a:pt x="593" y="83"/>
                    <a:pt x="493" y="0"/>
                    <a:pt x="3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578" name="Google Shape;13578;p26"/>
          <p:cNvGrpSpPr/>
          <p:nvPr/>
        </p:nvGrpSpPr>
        <p:grpSpPr>
          <a:xfrm>
            <a:off x="4751413" y="1790938"/>
            <a:ext cx="363400" cy="313375"/>
            <a:chOff x="3997175" y="3077525"/>
            <a:chExt cx="363400" cy="313375"/>
          </a:xfrm>
        </p:grpSpPr>
        <p:sp>
          <p:nvSpPr>
            <p:cNvPr id="13579" name="Google Shape;13579;p26"/>
            <p:cNvSpPr/>
            <p:nvPr/>
          </p:nvSpPr>
          <p:spPr>
            <a:xfrm>
              <a:off x="4233250" y="3333675"/>
              <a:ext cx="16225" cy="14575"/>
            </a:xfrm>
            <a:custGeom>
              <a:avLst/>
              <a:gdLst/>
              <a:ahLst/>
              <a:cxnLst/>
              <a:rect l="l" t="t" r="r" b="b"/>
              <a:pathLst>
                <a:path w="649" h="583" extrusionOk="0">
                  <a:moveTo>
                    <a:pt x="371" y="1"/>
                  </a:moveTo>
                  <a:cubicBezTo>
                    <a:pt x="124" y="1"/>
                    <a:pt x="1" y="309"/>
                    <a:pt x="155" y="494"/>
                  </a:cubicBezTo>
                  <a:cubicBezTo>
                    <a:pt x="216" y="555"/>
                    <a:pt x="289" y="582"/>
                    <a:pt x="361" y="582"/>
                  </a:cubicBezTo>
                  <a:cubicBezTo>
                    <a:pt x="509" y="582"/>
                    <a:pt x="649" y="465"/>
                    <a:pt x="649" y="278"/>
                  </a:cubicBezTo>
                  <a:cubicBezTo>
                    <a:pt x="649"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580" name="Google Shape;13580;p26"/>
            <p:cNvSpPr/>
            <p:nvPr/>
          </p:nvSpPr>
          <p:spPr>
            <a:xfrm>
              <a:off x="4211650" y="3248800"/>
              <a:ext cx="17000" cy="14425"/>
            </a:xfrm>
            <a:custGeom>
              <a:avLst/>
              <a:gdLst/>
              <a:ahLst/>
              <a:cxnLst/>
              <a:rect l="l" t="t" r="r" b="b"/>
              <a:pathLst>
                <a:path w="680" h="577" extrusionOk="0">
                  <a:moveTo>
                    <a:pt x="371" y="1"/>
                  </a:moveTo>
                  <a:cubicBezTo>
                    <a:pt x="124" y="1"/>
                    <a:pt x="1" y="309"/>
                    <a:pt x="186" y="495"/>
                  </a:cubicBezTo>
                  <a:cubicBezTo>
                    <a:pt x="243" y="551"/>
                    <a:pt x="311" y="576"/>
                    <a:pt x="379" y="576"/>
                  </a:cubicBezTo>
                  <a:cubicBezTo>
                    <a:pt x="531" y="576"/>
                    <a:pt x="680" y="450"/>
                    <a:pt x="680" y="279"/>
                  </a:cubicBezTo>
                  <a:cubicBezTo>
                    <a:pt x="680"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581" name="Google Shape;13581;p26"/>
            <p:cNvSpPr/>
            <p:nvPr/>
          </p:nvSpPr>
          <p:spPr>
            <a:xfrm>
              <a:off x="4191975" y="3333100"/>
              <a:ext cx="15450" cy="13925"/>
            </a:xfrm>
            <a:custGeom>
              <a:avLst/>
              <a:gdLst/>
              <a:ahLst/>
              <a:cxnLst/>
              <a:rect l="l" t="t" r="r" b="b"/>
              <a:pathLst>
                <a:path w="618" h="557" extrusionOk="0">
                  <a:moveTo>
                    <a:pt x="309" y="1"/>
                  </a:moveTo>
                  <a:cubicBezTo>
                    <a:pt x="155" y="1"/>
                    <a:pt x="1" y="101"/>
                    <a:pt x="16" y="301"/>
                  </a:cubicBezTo>
                  <a:cubicBezTo>
                    <a:pt x="32" y="471"/>
                    <a:pt x="163" y="556"/>
                    <a:pt x="298" y="556"/>
                  </a:cubicBezTo>
                  <a:cubicBezTo>
                    <a:pt x="433" y="556"/>
                    <a:pt x="572" y="471"/>
                    <a:pt x="602" y="301"/>
                  </a:cubicBezTo>
                  <a:cubicBezTo>
                    <a:pt x="618" y="101"/>
                    <a:pt x="464" y="1"/>
                    <a:pt x="3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582" name="Google Shape;13582;p26"/>
            <p:cNvSpPr/>
            <p:nvPr/>
          </p:nvSpPr>
          <p:spPr>
            <a:xfrm>
              <a:off x="4147625" y="3333675"/>
              <a:ext cx="17000" cy="14575"/>
            </a:xfrm>
            <a:custGeom>
              <a:avLst/>
              <a:gdLst/>
              <a:ahLst/>
              <a:cxnLst/>
              <a:rect l="l" t="t" r="r" b="b"/>
              <a:pathLst>
                <a:path w="680" h="583" extrusionOk="0">
                  <a:moveTo>
                    <a:pt x="401" y="1"/>
                  </a:moveTo>
                  <a:cubicBezTo>
                    <a:pt x="124" y="1"/>
                    <a:pt x="0" y="309"/>
                    <a:pt x="185" y="494"/>
                  </a:cubicBezTo>
                  <a:cubicBezTo>
                    <a:pt x="246" y="555"/>
                    <a:pt x="319" y="582"/>
                    <a:pt x="391" y="582"/>
                  </a:cubicBezTo>
                  <a:cubicBezTo>
                    <a:pt x="539" y="582"/>
                    <a:pt x="679" y="465"/>
                    <a:pt x="679" y="278"/>
                  </a:cubicBezTo>
                  <a:cubicBezTo>
                    <a:pt x="679" y="124"/>
                    <a:pt x="556" y="1"/>
                    <a:pt x="4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583" name="Google Shape;13583;p26"/>
            <p:cNvSpPr/>
            <p:nvPr/>
          </p:nvSpPr>
          <p:spPr>
            <a:xfrm>
              <a:off x="4037475" y="3163875"/>
              <a:ext cx="16025" cy="13900"/>
            </a:xfrm>
            <a:custGeom>
              <a:avLst/>
              <a:gdLst/>
              <a:ahLst/>
              <a:cxnLst/>
              <a:rect l="l" t="t" r="r" b="b"/>
              <a:pathLst>
                <a:path w="641" h="556" extrusionOk="0">
                  <a:moveTo>
                    <a:pt x="329" y="1"/>
                  </a:moveTo>
                  <a:cubicBezTo>
                    <a:pt x="105" y="1"/>
                    <a:pt x="0" y="290"/>
                    <a:pt x="147" y="466"/>
                  </a:cubicBezTo>
                  <a:cubicBezTo>
                    <a:pt x="209" y="528"/>
                    <a:pt x="284" y="555"/>
                    <a:pt x="358" y="555"/>
                  </a:cubicBezTo>
                  <a:cubicBezTo>
                    <a:pt x="504" y="555"/>
                    <a:pt x="641" y="445"/>
                    <a:pt x="641" y="281"/>
                  </a:cubicBezTo>
                  <a:cubicBezTo>
                    <a:pt x="641" y="127"/>
                    <a:pt x="518" y="3"/>
                    <a:pt x="363" y="3"/>
                  </a:cubicBezTo>
                  <a:cubicBezTo>
                    <a:pt x="352" y="2"/>
                    <a:pt x="340" y="1"/>
                    <a:pt x="3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584" name="Google Shape;13584;p26"/>
            <p:cNvSpPr/>
            <p:nvPr/>
          </p:nvSpPr>
          <p:spPr>
            <a:xfrm>
              <a:off x="4037275" y="3206375"/>
              <a:ext cx="16225" cy="13825"/>
            </a:xfrm>
            <a:custGeom>
              <a:avLst/>
              <a:gdLst/>
              <a:ahLst/>
              <a:cxnLst/>
              <a:rect l="l" t="t" r="r" b="b"/>
              <a:pathLst>
                <a:path w="649" h="553" extrusionOk="0">
                  <a:moveTo>
                    <a:pt x="371" y="0"/>
                  </a:moveTo>
                  <a:cubicBezTo>
                    <a:pt x="124" y="0"/>
                    <a:pt x="1" y="278"/>
                    <a:pt x="155" y="463"/>
                  </a:cubicBezTo>
                  <a:cubicBezTo>
                    <a:pt x="217" y="525"/>
                    <a:pt x="292" y="553"/>
                    <a:pt x="366" y="553"/>
                  </a:cubicBezTo>
                  <a:cubicBezTo>
                    <a:pt x="512" y="553"/>
                    <a:pt x="649" y="443"/>
                    <a:pt x="649" y="278"/>
                  </a:cubicBezTo>
                  <a:cubicBezTo>
                    <a:pt x="649" y="124"/>
                    <a:pt x="526"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585" name="Google Shape;13585;p26"/>
            <p:cNvSpPr/>
            <p:nvPr/>
          </p:nvSpPr>
          <p:spPr>
            <a:xfrm>
              <a:off x="4037275" y="3248800"/>
              <a:ext cx="16225" cy="14425"/>
            </a:xfrm>
            <a:custGeom>
              <a:avLst/>
              <a:gdLst/>
              <a:ahLst/>
              <a:cxnLst/>
              <a:rect l="l" t="t" r="r" b="b"/>
              <a:pathLst>
                <a:path w="649" h="577" extrusionOk="0">
                  <a:moveTo>
                    <a:pt x="371" y="1"/>
                  </a:moveTo>
                  <a:cubicBezTo>
                    <a:pt x="124" y="1"/>
                    <a:pt x="1" y="309"/>
                    <a:pt x="155" y="495"/>
                  </a:cubicBezTo>
                  <a:cubicBezTo>
                    <a:pt x="212" y="551"/>
                    <a:pt x="281" y="576"/>
                    <a:pt x="348" y="576"/>
                  </a:cubicBezTo>
                  <a:cubicBezTo>
                    <a:pt x="501" y="576"/>
                    <a:pt x="649" y="450"/>
                    <a:pt x="649" y="279"/>
                  </a:cubicBezTo>
                  <a:cubicBezTo>
                    <a:pt x="649" y="124"/>
                    <a:pt x="526"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586" name="Google Shape;13586;p26"/>
            <p:cNvSpPr/>
            <p:nvPr/>
          </p:nvSpPr>
          <p:spPr>
            <a:xfrm>
              <a:off x="4037275" y="3291250"/>
              <a:ext cx="16225" cy="14575"/>
            </a:xfrm>
            <a:custGeom>
              <a:avLst/>
              <a:gdLst/>
              <a:ahLst/>
              <a:cxnLst/>
              <a:rect l="l" t="t" r="r" b="b"/>
              <a:pathLst>
                <a:path w="649" h="583" extrusionOk="0">
                  <a:moveTo>
                    <a:pt x="371" y="0"/>
                  </a:moveTo>
                  <a:cubicBezTo>
                    <a:pt x="124" y="0"/>
                    <a:pt x="1" y="309"/>
                    <a:pt x="155" y="494"/>
                  </a:cubicBezTo>
                  <a:cubicBezTo>
                    <a:pt x="216" y="555"/>
                    <a:pt x="289" y="582"/>
                    <a:pt x="361" y="582"/>
                  </a:cubicBezTo>
                  <a:cubicBezTo>
                    <a:pt x="509" y="582"/>
                    <a:pt x="649" y="465"/>
                    <a:pt x="649" y="278"/>
                  </a:cubicBezTo>
                  <a:cubicBezTo>
                    <a:pt x="649" y="124"/>
                    <a:pt x="526"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587" name="Google Shape;13587;p26"/>
            <p:cNvSpPr/>
            <p:nvPr/>
          </p:nvSpPr>
          <p:spPr>
            <a:xfrm>
              <a:off x="4038825" y="3333100"/>
              <a:ext cx="15450" cy="13925"/>
            </a:xfrm>
            <a:custGeom>
              <a:avLst/>
              <a:gdLst/>
              <a:ahLst/>
              <a:cxnLst/>
              <a:rect l="l" t="t" r="r" b="b"/>
              <a:pathLst>
                <a:path w="618" h="557" extrusionOk="0">
                  <a:moveTo>
                    <a:pt x="309" y="1"/>
                  </a:moveTo>
                  <a:cubicBezTo>
                    <a:pt x="155" y="1"/>
                    <a:pt x="1" y="101"/>
                    <a:pt x="31" y="301"/>
                  </a:cubicBezTo>
                  <a:cubicBezTo>
                    <a:pt x="47" y="471"/>
                    <a:pt x="178" y="556"/>
                    <a:pt x="309" y="556"/>
                  </a:cubicBezTo>
                  <a:cubicBezTo>
                    <a:pt x="440" y="556"/>
                    <a:pt x="572" y="471"/>
                    <a:pt x="587" y="301"/>
                  </a:cubicBezTo>
                  <a:cubicBezTo>
                    <a:pt x="618" y="101"/>
                    <a:pt x="464" y="1"/>
                    <a:pt x="3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588" name="Google Shape;13588;p26"/>
            <p:cNvSpPr/>
            <p:nvPr/>
          </p:nvSpPr>
          <p:spPr>
            <a:xfrm>
              <a:off x="4080500" y="3291250"/>
              <a:ext cx="84125" cy="13900"/>
            </a:xfrm>
            <a:custGeom>
              <a:avLst/>
              <a:gdLst/>
              <a:ahLst/>
              <a:cxnLst/>
              <a:rect l="l" t="t" r="r" b="b"/>
              <a:pathLst>
                <a:path w="3365" h="556" extrusionOk="0">
                  <a:moveTo>
                    <a:pt x="340" y="0"/>
                  </a:moveTo>
                  <a:cubicBezTo>
                    <a:pt x="0" y="31"/>
                    <a:pt x="0" y="525"/>
                    <a:pt x="340" y="556"/>
                  </a:cubicBezTo>
                  <a:lnTo>
                    <a:pt x="3086" y="556"/>
                  </a:lnTo>
                  <a:cubicBezTo>
                    <a:pt x="3241" y="556"/>
                    <a:pt x="3364" y="432"/>
                    <a:pt x="3364" y="278"/>
                  </a:cubicBezTo>
                  <a:cubicBezTo>
                    <a:pt x="3364" y="124"/>
                    <a:pt x="3241" y="0"/>
                    <a:pt x="30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589" name="Google Shape;13589;p26"/>
            <p:cNvSpPr/>
            <p:nvPr/>
          </p:nvSpPr>
          <p:spPr>
            <a:xfrm>
              <a:off x="4079725" y="3248800"/>
              <a:ext cx="108025" cy="13925"/>
            </a:xfrm>
            <a:custGeom>
              <a:avLst/>
              <a:gdLst/>
              <a:ahLst/>
              <a:cxnLst/>
              <a:rect l="l" t="t" r="r" b="b"/>
              <a:pathLst>
                <a:path w="4321" h="557" extrusionOk="0">
                  <a:moveTo>
                    <a:pt x="371" y="1"/>
                  </a:moveTo>
                  <a:cubicBezTo>
                    <a:pt x="0" y="1"/>
                    <a:pt x="0" y="556"/>
                    <a:pt x="371" y="556"/>
                  </a:cubicBezTo>
                  <a:lnTo>
                    <a:pt x="3951" y="556"/>
                  </a:lnTo>
                  <a:cubicBezTo>
                    <a:pt x="4321" y="556"/>
                    <a:pt x="4321" y="1"/>
                    <a:pt x="39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590" name="Google Shape;13590;p26"/>
            <p:cNvSpPr/>
            <p:nvPr/>
          </p:nvSpPr>
          <p:spPr>
            <a:xfrm>
              <a:off x="4254100" y="3248800"/>
              <a:ext cx="66375" cy="13925"/>
            </a:xfrm>
            <a:custGeom>
              <a:avLst/>
              <a:gdLst/>
              <a:ahLst/>
              <a:cxnLst/>
              <a:rect l="l" t="t" r="r" b="b"/>
              <a:pathLst>
                <a:path w="2655" h="557" extrusionOk="0">
                  <a:moveTo>
                    <a:pt x="370" y="1"/>
                  </a:moveTo>
                  <a:cubicBezTo>
                    <a:pt x="0" y="1"/>
                    <a:pt x="0" y="556"/>
                    <a:pt x="370" y="556"/>
                  </a:cubicBezTo>
                  <a:lnTo>
                    <a:pt x="2253" y="556"/>
                  </a:lnTo>
                  <a:cubicBezTo>
                    <a:pt x="2654" y="556"/>
                    <a:pt x="2654" y="1"/>
                    <a:pt x="22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591" name="Google Shape;13591;p26"/>
            <p:cNvSpPr/>
            <p:nvPr/>
          </p:nvSpPr>
          <p:spPr>
            <a:xfrm>
              <a:off x="4147100" y="3163825"/>
              <a:ext cx="63550" cy="14050"/>
            </a:xfrm>
            <a:custGeom>
              <a:avLst/>
              <a:gdLst/>
              <a:ahLst/>
              <a:cxnLst/>
              <a:rect l="l" t="t" r="r" b="b"/>
              <a:pathLst>
                <a:path w="2542" h="562" extrusionOk="0">
                  <a:moveTo>
                    <a:pt x="366" y="1"/>
                  </a:moveTo>
                  <a:cubicBezTo>
                    <a:pt x="0" y="1"/>
                    <a:pt x="9" y="562"/>
                    <a:pt x="393" y="562"/>
                  </a:cubicBezTo>
                  <a:cubicBezTo>
                    <a:pt x="402" y="562"/>
                    <a:pt x="412" y="561"/>
                    <a:pt x="422" y="561"/>
                  </a:cubicBezTo>
                  <a:lnTo>
                    <a:pt x="2120" y="561"/>
                  </a:lnTo>
                  <a:cubicBezTo>
                    <a:pt x="2130" y="561"/>
                    <a:pt x="2140" y="562"/>
                    <a:pt x="2149" y="562"/>
                  </a:cubicBezTo>
                  <a:cubicBezTo>
                    <a:pt x="2533" y="562"/>
                    <a:pt x="2542" y="1"/>
                    <a:pt x="2176" y="1"/>
                  </a:cubicBezTo>
                  <a:cubicBezTo>
                    <a:pt x="2158" y="1"/>
                    <a:pt x="2139" y="2"/>
                    <a:pt x="2120" y="5"/>
                  </a:cubicBezTo>
                  <a:lnTo>
                    <a:pt x="422" y="5"/>
                  </a:lnTo>
                  <a:cubicBezTo>
                    <a:pt x="403" y="2"/>
                    <a:pt x="384" y="1"/>
                    <a:pt x="3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592" name="Google Shape;13592;p26"/>
            <p:cNvSpPr/>
            <p:nvPr/>
          </p:nvSpPr>
          <p:spPr>
            <a:xfrm>
              <a:off x="4189725" y="3291150"/>
              <a:ext cx="127650" cy="14100"/>
            </a:xfrm>
            <a:custGeom>
              <a:avLst/>
              <a:gdLst/>
              <a:ahLst/>
              <a:cxnLst/>
              <a:rect l="l" t="t" r="r" b="b"/>
              <a:pathLst>
                <a:path w="5106" h="564" extrusionOk="0">
                  <a:moveTo>
                    <a:pt x="361" y="0"/>
                  </a:moveTo>
                  <a:cubicBezTo>
                    <a:pt x="1" y="0"/>
                    <a:pt x="1" y="564"/>
                    <a:pt x="361" y="564"/>
                  </a:cubicBezTo>
                  <a:cubicBezTo>
                    <a:pt x="378" y="564"/>
                    <a:pt x="396" y="562"/>
                    <a:pt x="415" y="560"/>
                  </a:cubicBezTo>
                  <a:lnTo>
                    <a:pt x="4828" y="560"/>
                  </a:lnTo>
                  <a:cubicBezTo>
                    <a:pt x="4982" y="560"/>
                    <a:pt x="5106" y="436"/>
                    <a:pt x="5106" y="282"/>
                  </a:cubicBezTo>
                  <a:cubicBezTo>
                    <a:pt x="5106" y="128"/>
                    <a:pt x="4982" y="4"/>
                    <a:pt x="4828" y="4"/>
                  </a:cubicBezTo>
                  <a:lnTo>
                    <a:pt x="415" y="4"/>
                  </a:lnTo>
                  <a:cubicBezTo>
                    <a:pt x="396" y="2"/>
                    <a:pt x="378" y="0"/>
                    <a:pt x="3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593" name="Google Shape;13593;p26"/>
            <p:cNvSpPr/>
            <p:nvPr/>
          </p:nvSpPr>
          <p:spPr>
            <a:xfrm>
              <a:off x="4080500" y="3206375"/>
              <a:ext cx="239200" cy="13900"/>
            </a:xfrm>
            <a:custGeom>
              <a:avLst/>
              <a:gdLst/>
              <a:ahLst/>
              <a:cxnLst/>
              <a:rect l="l" t="t" r="r" b="b"/>
              <a:pathLst>
                <a:path w="9568" h="556" extrusionOk="0">
                  <a:moveTo>
                    <a:pt x="340" y="0"/>
                  </a:moveTo>
                  <a:cubicBezTo>
                    <a:pt x="0" y="31"/>
                    <a:pt x="0" y="525"/>
                    <a:pt x="340" y="556"/>
                  </a:cubicBezTo>
                  <a:lnTo>
                    <a:pt x="9228" y="556"/>
                  </a:lnTo>
                  <a:cubicBezTo>
                    <a:pt x="9567" y="525"/>
                    <a:pt x="9567" y="31"/>
                    <a:pt x="92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594" name="Google Shape;13594;p26"/>
            <p:cNvSpPr/>
            <p:nvPr/>
          </p:nvSpPr>
          <p:spPr>
            <a:xfrm>
              <a:off x="4080500" y="3163825"/>
              <a:ext cx="44525" cy="14050"/>
            </a:xfrm>
            <a:custGeom>
              <a:avLst/>
              <a:gdLst/>
              <a:ahLst/>
              <a:cxnLst/>
              <a:rect l="l" t="t" r="r" b="b"/>
              <a:pathLst>
                <a:path w="1781" h="562" extrusionOk="0">
                  <a:moveTo>
                    <a:pt x="1414" y="1"/>
                  </a:moveTo>
                  <a:cubicBezTo>
                    <a:pt x="1396" y="1"/>
                    <a:pt x="1378" y="2"/>
                    <a:pt x="1358" y="5"/>
                  </a:cubicBezTo>
                  <a:lnTo>
                    <a:pt x="340" y="5"/>
                  </a:lnTo>
                  <a:cubicBezTo>
                    <a:pt x="0" y="36"/>
                    <a:pt x="0" y="530"/>
                    <a:pt x="340" y="561"/>
                  </a:cubicBezTo>
                  <a:lnTo>
                    <a:pt x="1358" y="561"/>
                  </a:lnTo>
                  <a:cubicBezTo>
                    <a:pt x="1368" y="561"/>
                    <a:pt x="1378" y="562"/>
                    <a:pt x="1388" y="562"/>
                  </a:cubicBezTo>
                  <a:cubicBezTo>
                    <a:pt x="1771" y="562"/>
                    <a:pt x="1780" y="1"/>
                    <a:pt x="141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595" name="Google Shape;13595;p26"/>
            <p:cNvSpPr/>
            <p:nvPr/>
          </p:nvSpPr>
          <p:spPr>
            <a:xfrm>
              <a:off x="4234025" y="3163950"/>
              <a:ext cx="84900" cy="13900"/>
            </a:xfrm>
            <a:custGeom>
              <a:avLst/>
              <a:gdLst/>
              <a:ahLst/>
              <a:cxnLst/>
              <a:rect l="l" t="t" r="r" b="b"/>
              <a:pathLst>
                <a:path w="3396" h="556" extrusionOk="0">
                  <a:moveTo>
                    <a:pt x="340" y="0"/>
                  </a:moveTo>
                  <a:cubicBezTo>
                    <a:pt x="1" y="31"/>
                    <a:pt x="1" y="525"/>
                    <a:pt x="340" y="556"/>
                  </a:cubicBezTo>
                  <a:lnTo>
                    <a:pt x="3056" y="556"/>
                  </a:lnTo>
                  <a:cubicBezTo>
                    <a:pt x="3395" y="525"/>
                    <a:pt x="3395" y="31"/>
                    <a:pt x="30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596" name="Google Shape;13596;p26"/>
            <p:cNvSpPr/>
            <p:nvPr/>
          </p:nvSpPr>
          <p:spPr>
            <a:xfrm>
              <a:off x="4080500" y="3333650"/>
              <a:ext cx="44525" cy="14750"/>
            </a:xfrm>
            <a:custGeom>
              <a:avLst/>
              <a:gdLst/>
              <a:ahLst/>
              <a:cxnLst/>
              <a:rect l="l" t="t" r="r" b="b"/>
              <a:pathLst>
                <a:path w="1781" h="590" extrusionOk="0">
                  <a:moveTo>
                    <a:pt x="1388" y="1"/>
                  </a:moveTo>
                  <a:cubicBezTo>
                    <a:pt x="1378" y="1"/>
                    <a:pt x="1368" y="1"/>
                    <a:pt x="1358" y="2"/>
                  </a:cubicBezTo>
                  <a:lnTo>
                    <a:pt x="340" y="2"/>
                  </a:lnTo>
                  <a:cubicBezTo>
                    <a:pt x="0" y="33"/>
                    <a:pt x="0" y="526"/>
                    <a:pt x="340" y="588"/>
                  </a:cubicBezTo>
                  <a:lnTo>
                    <a:pt x="1358" y="588"/>
                  </a:lnTo>
                  <a:cubicBezTo>
                    <a:pt x="1368" y="589"/>
                    <a:pt x="1378" y="589"/>
                    <a:pt x="1388" y="589"/>
                  </a:cubicBezTo>
                  <a:cubicBezTo>
                    <a:pt x="1780" y="589"/>
                    <a:pt x="1780" y="1"/>
                    <a:pt x="13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597" name="Google Shape;13597;p26"/>
            <p:cNvSpPr/>
            <p:nvPr/>
          </p:nvSpPr>
          <p:spPr>
            <a:xfrm>
              <a:off x="4169225" y="3376125"/>
              <a:ext cx="16225" cy="14575"/>
            </a:xfrm>
            <a:custGeom>
              <a:avLst/>
              <a:gdLst/>
              <a:ahLst/>
              <a:cxnLst/>
              <a:rect l="l" t="t" r="r" b="b"/>
              <a:pathLst>
                <a:path w="649" h="583" extrusionOk="0">
                  <a:moveTo>
                    <a:pt x="371" y="0"/>
                  </a:moveTo>
                  <a:cubicBezTo>
                    <a:pt x="124" y="0"/>
                    <a:pt x="0" y="309"/>
                    <a:pt x="185" y="494"/>
                  </a:cubicBezTo>
                  <a:cubicBezTo>
                    <a:pt x="247" y="556"/>
                    <a:pt x="319" y="583"/>
                    <a:pt x="388" y="583"/>
                  </a:cubicBezTo>
                  <a:cubicBezTo>
                    <a:pt x="525" y="583"/>
                    <a:pt x="648" y="473"/>
                    <a:pt x="648" y="309"/>
                  </a:cubicBezTo>
                  <a:cubicBezTo>
                    <a:pt x="648"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598" name="Google Shape;13598;p26"/>
            <p:cNvSpPr/>
            <p:nvPr/>
          </p:nvSpPr>
          <p:spPr>
            <a:xfrm>
              <a:off x="3997175" y="3077525"/>
              <a:ext cx="363400" cy="313375"/>
            </a:xfrm>
            <a:custGeom>
              <a:avLst/>
              <a:gdLst/>
              <a:ahLst/>
              <a:cxnLst/>
              <a:rect l="l" t="t" r="r" b="b"/>
              <a:pathLst>
                <a:path w="14536" h="12535" extrusionOk="0">
                  <a:moveTo>
                    <a:pt x="794" y="614"/>
                  </a:moveTo>
                  <a:cubicBezTo>
                    <a:pt x="807" y="614"/>
                    <a:pt x="820" y="615"/>
                    <a:pt x="833" y="618"/>
                  </a:cubicBezTo>
                  <a:lnTo>
                    <a:pt x="10370" y="618"/>
                  </a:lnTo>
                  <a:lnTo>
                    <a:pt x="10370" y="1729"/>
                  </a:lnTo>
                  <a:lnTo>
                    <a:pt x="556" y="1729"/>
                  </a:lnTo>
                  <a:lnTo>
                    <a:pt x="556" y="896"/>
                  </a:lnTo>
                  <a:cubicBezTo>
                    <a:pt x="556" y="755"/>
                    <a:pt x="658" y="614"/>
                    <a:pt x="794" y="614"/>
                  </a:cubicBezTo>
                  <a:close/>
                  <a:moveTo>
                    <a:pt x="13672" y="618"/>
                  </a:moveTo>
                  <a:cubicBezTo>
                    <a:pt x="13826" y="618"/>
                    <a:pt x="13950" y="741"/>
                    <a:pt x="13950" y="896"/>
                  </a:cubicBezTo>
                  <a:lnTo>
                    <a:pt x="13950" y="1729"/>
                  </a:lnTo>
                  <a:lnTo>
                    <a:pt x="10956" y="1729"/>
                  </a:lnTo>
                  <a:lnTo>
                    <a:pt x="10956" y="618"/>
                  </a:lnTo>
                  <a:close/>
                  <a:moveTo>
                    <a:pt x="13672" y="1"/>
                  </a:moveTo>
                  <a:lnTo>
                    <a:pt x="13672" y="31"/>
                  </a:lnTo>
                  <a:lnTo>
                    <a:pt x="833" y="31"/>
                  </a:lnTo>
                  <a:cubicBezTo>
                    <a:pt x="370" y="31"/>
                    <a:pt x="0" y="402"/>
                    <a:pt x="0" y="896"/>
                  </a:cubicBezTo>
                  <a:lnTo>
                    <a:pt x="0" y="11697"/>
                  </a:lnTo>
                  <a:cubicBezTo>
                    <a:pt x="0" y="12160"/>
                    <a:pt x="370" y="12530"/>
                    <a:pt x="833" y="12530"/>
                  </a:cubicBezTo>
                  <a:lnTo>
                    <a:pt x="5987" y="12530"/>
                  </a:lnTo>
                  <a:cubicBezTo>
                    <a:pt x="6006" y="12533"/>
                    <a:pt x="6024" y="12534"/>
                    <a:pt x="6041" y="12534"/>
                  </a:cubicBezTo>
                  <a:cubicBezTo>
                    <a:pt x="6401" y="12534"/>
                    <a:pt x="6401" y="11971"/>
                    <a:pt x="6041" y="11971"/>
                  </a:cubicBezTo>
                  <a:cubicBezTo>
                    <a:pt x="6024" y="11971"/>
                    <a:pt x="6006" y="11972"/>
                    <a:pt x="5987" y="11975"/>
                  </a:cubicBezTo>
                  <a:lnTo>
                    <a:pt x="833" y="11975"/>
                  </a:lnTo>
                  <a:cubicBezTo>
                    <a:pt x="679" y="11975"/>
                    <a:pt x="556" y="11851"/>
                    <a:pt x="556" y="11697"/>
                  </a:cubicBezTo>
                  <a:lnTo>
                    <a:pt x="556" y="2315"/>
                  </a:lnTo>
                  <a:lnTo>
                    <a:pt x="13950" y="2315"/>
                  </a:lnTo>
                  <a:lnTo>
                    <a:pt x="13950" y="11666"/>
                  </a:lnTo>
                  <a:cubicBezTo>
                    <a:pt x="13950" y="11821"/>
                    <a:pt x="13826" y="11944"/>
                    <a:pt x="13672" y="11944"/>
                  </a:cubicBezTo>
                  <a:lnTo>
                    <a:pt x="8549" y="11944"/>
                  </a:lnTo>
                  <a:cubicBezTo>
                    <a:pt x="8209" y="12006"/>
                    <a:pt x="8209" y="12469"/>
                    <a:pt x="8549" y="12530"/>
                  </a:cubicBezTo>
                  <a:lnTo>
                    <a:pt x="13672" y="12530"/>
                  </a:lnTo>
                  <a:cubicBezTo>
                    <a:pt x="14135" y="12530"/>
                    <a:pt x="14536" y="12129"/>
                    <a:pt x="14536" y="11666"/>
                  </a:cubicBezTo>
                  <a:lnTo>
                    <a:pt x="14536" y="865"/>
                  </a:lnTo>
                  <a:cubicBezTo>
                    <a:pt x="14536" y="402"/>
                    <a:pt x="14135" y="1"/>
                    <a:pt x="136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599" name="Google Shape;13599;p26"/>
          <p:cNvGrpSpPr/>
          <p:nvPr/>
        </p:nvGrpSpPr>
        <p:grpSpPr>
          <a:xfrm>
            <a:off x="5464975" y="1765913"/>
            <a:ext cx="363425" cy="363425"/>
            <a:chOff x="3246450" y="3052825"/>
            <a:chExt cx="363425" cy="363425"/>
          </a:xfrm>
        </p:grpSpPr>
        <p:sp>
          <p:nvSpPr>
            <p:cNvPr id="13600" name="Google Shape;13600;p26"/>
            <p:cNvSpPr/>
            <p:nvPr/>
          </p:nvSpPr>
          <p:spPr>
            <a:xfrm>
              <a:off x="3246450" y="3052825"/>
              <a:ext cx="363425" cy="363425"/>
            </a:xfrm>
            <a:custGeom>
              <a:avLst/>
              <a:gdLst/>
              <a:ahLst/>
              <a:cxnLst/>
              <a:rect l="l" t="t" r="r" b="b"/>
              <a:pathLst>
                <a:path w="14537" h="14537" extrusionOk="0">
                  <a:moveTo>
                    <a:pt x="8704" y="556"/>
                  </a:moveTo>
                  <a:lnTo>
                    <a:pt x="8704" y="3025"/>
                  </a:lnTo>
                  <a:lnTo>
                    <a:pt x="5864" y="3025"/>
                  </a:lnTo>
                  <a:lnTo>
                    <a:pt x="5864" y="556"/>
                  </a:lnTo>
                  <a:close/>
                  <a:moveTo>
                    <a:pt x="9568" y="5834"/>
                  </a:moveTo>
                  <a:lnTo>
                    <a:pt x="9568" y="8673"/>
                  </a:lnTo>
                  <a:lnTo>
                    <a:pt x="5000" y="8673"/>
                  </a:lnTo>
                  <a:lnTo>
                    <a:pt x="5000" y="5834"/>
                  </a:lnTo>
                  <a:close/>
                  <a:moveTo>
                    <a:pt x="2593" y="11512"/>
                  </a:moveTo>
                  <a:lnTo>
                    <a:pt x="2562" y="13981"/>
                  </a:lnTo>
                  <a:lnTo>
                    <a:pt x="618" y="13981"/>
                  </a:lnTo>
                  <a:lnTo>
                    <a:pt x="618" y="11512"/>
                  </a:lnTo>
                  <a:close/>
                  <a:moveTo>
                    <a:pt x="13981" y="11512"/>
                  </a:moveTo>
                  <a:lnTo>
                    <a:pt x="13981" y="13981"/>
                  </a:lnTo>
                  <a:lnTo>
                    <a:pt x="12006" y="13981"/>
                  </a:lnTo>
                  <a:lnTo>
                    <a:pt x="12006" y="11512"/>
                  </a:lnTo>
                  <a:close/>
                  <a:moveTo>
                    <a:pt x="5586" y="1"/>
                  </a:moveTo>
                  <a:cubicBezTo>
                    <a:pt x="5432" y="1"/>
                    <a:pt x="5309" y="124"/>
                    <a:pt x="5309" y="279"/>
                  </a:cubicBezTo>
                  <a:lnTo>
                    <a:pt x="5309" y="3303"/>
                  </a:lnTo>
                  <a:cubicBezTo>
                    <a:pt x="5309" y="3457"/>
                    <a:pt x="5432" y="3581"/>
                    <a:pt x="5586" y="3581"/>
                  </a:cubicBezTo>
                  <a:lnTo>
                    <a:pt x="7006" y="3581"/>
                  </a:lnTo>
                  <a:lnTo>
                    <a:pt x="7006" y="5278"/>
                  </a:lnTo>
                  <a:lnTo>
                    <a:pt x="4722" y="5278"/>
                  </a:lnTo>
                  <a:cubicBezTo>
                    <a:pt x="4568" y="5278"/>
                    <a:pt x="4445" y="5402"/>
                    <a:pt x="4445" y="5556"/>
                  </a:cubicBezTo>
                  <a:lnTo>
                    <a:pt x="4445" y="6976"/>
                  </a:lnTo>
                  <a:lnTo>
                    <a:pt x="1574" y="6976"/>
                  </a:lnTo>
                  <a:cubicBezTo>
                    <a:pt x="1420" y="6976"/>
                    <a:pt x="1297" y="7099"/>
                    <a:pt x="1297" y="7253"/>
                  </a:cubicBezTo>
                  <a:lnTo>
                    <a:pt x="1297" y="10957"/>
                  </a:lnTo>
                  <a:lnTo>
                    <a:pt x="309" y="10957"/>
                  </a:lnTo>
                  <a:cubicBezTo>
                    <a:pt x="155" y="10957"/>
                    <a:pt x="31" y="11080"/>
                    <a:pt x="0" y="11235"/>
                  </a:cubicBezTo>
                  <a:lnTo>
                    <a:pt x="0" y="14259"/>
                  </a:lnTo>
                  <a:cubicBezTo>
                    <a:pt x="0" y="14413"/>
                    <a:pt x="155" y="14537"/>
                    <a:pt x="309" y="14537"/>
                  </a:cubicBezTo>
                  <a:lnTo>
                    <a:pt x="2840" y="14537"/>
                  </a:lnTo>
                  <a:cubicBezTo>
                    <a:pt x="3025" y="14537"/>
                    <a:pt x="3148" y="14413"/>
                    <a:pt x="3148" y="14259"/>
                  </a:cubicBezTo>
                  <a:lnTo>
                    <a:pt x="3148" y="11235"/>
                  </a:lnTo>
                  <a:cubicBezTo>
                    <a:pt x="3148" y="11080"/>
                    <a:pt x="3025" y="10957"/>
                    <a:pt x="2840" y="10957"/>
                  </a:cubicBezTo>
                  <a:lnTo>
                    <a:pt x="1852" y="10957"/>
                  </a:lnTo>
                  <a:lnTo>
                    <a:pt x="1852" y="7562"/>
                  </a:lnTo>
                  <a:lnTo>
                    <a:pt x="4475" y="7562"/>
                  </a:lnTo>
                  <a:lnTo>
                    <a:pt x="4475" y="8982"/>
                  </a:lnTo>
                  <a:cubicBezTo>
                    <a:pt x="4475" y="9136"/>
                    <a:pt x="4599" y="9260"/>
                    <a:pt x="4753" y="9260"/>
                  </a:cubicBezTo>
                  <a:lnTo>
                    <a:pt x="7006" y="9260"/>
                  </a:lnTo>
                  <a:lnTo>
                    <a:pt x="7006" y="10957"/>
                  </a:lnTo>
                  <a:lnTo>
                    <a:pt x="4722" y="10957"/>
                  </a:lnTo>
                  <a:cubicBezTo>
                    <a:pt x="4568" y="10957"/>
                    <a:pt x="4445" y="11080"/>
                    <a:pt x="4445" y="11235"/>
                  </a:cubicBezTo>
                  <a:lnTo>
                    <a:pt x="4445" y="14259"/>
                  </a:lnTo>
                  <a:cubicBezTo>
                    <a:pt x="4445" y="14413"/>
                    <a:pt x="4568" y="14537"/>
                    <a:pt x="4722" y="14537"/>
                  </a:cubicBezTo>
                  <a:lnTo>
                    <a:pt x="6019" y="14537"/>
                  </a:lnTo>
                  <a:cubicBezTo>
                    <a:pt x="6173" y="14537"/>
                    <a:pt x="6296" y="14413"/>
                    <a:pt x="6296" y="14259"/>
                  </a:cubicBezTo>
                  <a:cubicBezTo>
                    <a:pt x="6296" y="14118"/>
                    <a:pt x="6193" y="13977"/>
                    <a:pt x="6058" y="13977"/>
                  </a:cubicBezTo>
                  <a:cubicBezTo>
                    <a:pt x="6045" y="13977"/>
                    <a:pt x="6032" y="13979"/>
                    <a:pt x="6019" y="13981"/>
                  </a:cubicBezTo>
                  <a:lnTo>
                    <a:pt x="5000" y="13981"/>
                  </a:lnTo>
                  <a:lnTo>
                    <a:pt x="5000" y="11512"/>
                  </a:lnTo>
                  <a:lnTo>
                    <a:pt x="9568" y="11512"/>
                  </a:lnTo>
                  <a:lnTo>
                    <a:pt x="9568" y="13981"/>
                  </a:lnTo>
                  <a:lnTo>
                    <a:pt x="8549" y="13981"/>
                  </a:lnTo>
                  <a:cubicBezTo>
                    <a:pt x="8536" y="13979"/>
                    <a:pt x="8523" y="13977"/>
                    <a:pt x="8510" y="13977"/>
                  </a:cubicBezTo>
                  <a:cubicBezTo>
                    <a:pt x="8374" y="13977"/>
                    <a:pt x="8271" y="14118"/>
                    <a:pt x="8271" y="14259"/>
                  </a:cubicBezTo>
                  <a:cubicBezTo>
                    <a:pt x="8271" y="14413"/>
                    <a:pt x="8395" y="14537"/>
                    <a:pt x="8549" y="14537"/>
                  </a:cubicBezTo>
                  <a:lnTo>
                    <a:pt x="9845" y="14537"/>
                  </a:lnTo>
                  <a:cubicBezTo>
                    <a:pt x="10000" y="14537"/>
                    <a:pt x="10123" y="14413"/>
                    <a:pt x="10123" y="14259"/>
                  </a:cubicBezTo>
                  <a:lnTo>
                    <a:pt x="10123" y="11235"/>
                  </a:lnTo>
                  <a:cubicBezTo>
                    <a:pt x="10123" y="11080"/>
                    <a:pt x="10000" y="10957"/>
                    <a:pt x="9845" y="10957"/>
                  </a:cubicBezTo>
                  <a:lnTo>
                    <a:pt x="7562" y="10957"/>
                  </a:lnTo>
                  <a:lnTo>
                    <a:pt x="7562" y="9260"/>
                  </a:lnTo>
                  <a:lnTo>
                    <a:pt x="9845" y="9260"/>
                  </a:lnTo>
                  <a:cubicBezTo>
                    <a:pt x="10000" y="9260"/>
                    <a:pt x="10123" y="9136"/>
                    <a:pt x="10123" y="8982"/>
                  </a:cubicBezTo>
                  <a:lnTo>
                    <a:pt x="10123" y="7562"/>
                  </a:lnTo>
                  <a:lnTo>
                    <a:pt x="12716" y="7562"/>
                  </a:lnTo>
                  <a:lnTo>
                    <a:pt x="12716" y="10957"/>
                  </a:lnTo>
                  <a:lnTo>
                    <a:pt x="11697" y="10957"/>
                  </a:lnTo>
                  <a:cubicBezTo>
                    <a:pt x="11543" y="10957"/>
                    <a:pt x="11419" y="11080"/>
                    <a:pt x="11419" y="11235"/>
                  </a:cubicBezTo>
                  <a:lnTo>
                    <a:pt x="11419" y="14259"/>
                  </a:lnTo>
                  <a:cubicBezTo>
                    <a:pt x="11419" y="14413"/>
                    <a:pt x="11543" y="14537"/>
                    <a:pt x="11697" y="14537"/>
                  </a:cubicBezTo>
                  <a:lnTo>
                    <a:pt x="14259" y="14537"/>
                  </a:lnTo>
                  <a:cubicBezTo>
                    <a:pt x="14413" y="14537"/>
                    <a:pt x="14536" y="14413"/>
                    <a:pt x="14536" y="14259"/>
                  </a:cubicBezTo>
                  <a:lnTo>
                    <a:pt x="14536" y="11235"/>
                  </a:lnTo>
                  <a:cubicBezTo>
                    <a:pt x="14536" y="11080"/>
                    <a:pt x="14413" y="10957"/>
                    <a:pt x="14259" y="10957"/>
                  </a:cubicBezTo>
                  <a:lnTo>
                    <a:pt x="13271" y="10957"/>
                  </a:lnTo>
                  <a:lnTo>
                    <a:pt x="13271" y="7253"/>
                  </a:lnTo>
                  <a:cubicBezTo>
                    <a:pt x="13271" y="7099"/>
                    <a:pt x="13148" y="6976"/>
                    <a:pt x="12993" y="6976"/>
                  </a:cubicBezTo>
                  <a:lnTo>
                    <a:pt x="10123" y="6976"/>
                  </a:lnTo>
                  <a:lnTo>
                    <a:pt x="10123" y="5556"/>
                  </a:lnTo>
                  <a:cubicBezTo>
                    <a:pt x="10123" y="5402"/>
                    <a:pt x="10000" y="5278"/>
                    <a:pt x="9845" y="5278"/>
                  </a:cubicBezTo>
                  <a:lnTo>
                    <a:pt x="7562" y="5278"/>
                  </a:lnTo>
                  <a:lnTo>
                    <a:pt x="7562" y="3581"/>
                  </a:lnTo>
                  <a:lnTo>
                    <a:pt x="8981" y="3581"/>
                  </a:lnTo>
                  <a:cubicBezTo>
                    <a:pt x="9136" y="3581"/>
                    <a:pt x="9259" y="3457"/>
                    <a:pt x="9259" y="3303"/>
                  </a:cubicBezTo>
                  <a:lnTo>
                    <a:pt x="9259" y="279"/>
                  </a:lnTo>
                  <a:cubicBezTo>
                    <a:pt x="9259" y="124"/>
                    <a:pt x="9136" y="1"/>
                    <a:pt x="89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01" name="Google Shape;13601;p26"/>
            <p:cNvSpPr/>
            <p:nvPr/>
          </p:nvSpPr>
          <p:spPr>
            <a:xfrm>
              <a:off x="3418725" y="3402300"/>
              <a:ext cx="16775" cy="13875"/>
            </a:xfrm>
            <a:custGeom>
              <a:avLst/>
              <a:gdLst/>
              <a:ahLst/>
              <a:cxnLst/>
              <a:rect l="l" t="t" r="r" b="b"/>
              <a:pathLst>
                <a:path w="671" h="555" extrusionOk="0">
                  <a:moveTo>
                    <a:pt x="359" y="0"/>
                  </a:moveTo>
                  <a:cubicBezTo>
                    <a:pt x="132" y="0"/>
                    <a:pt x="0" y="289"/>
                    <a:pt x="177" y="465"/>
                  </a:cubicBezTo>
                  <a:cubicBezTo>
                    <a:pt x="239" y="527"/>
                    <a:pt x="314" y="554"/>
                    <a:pt x="387" y="554"/>
                  </a:cubicBezTo>
                  <a:cubicBezTo>
                    <a:pt x="533" y="554"/>
                    <a:pt x="671" y="445"/>
                    <a:pt x="671" y="280"/>
                  </a:cubicBezTo>
                  <a:cubicBezTo>
                    <a:pt x="671" y="126"/>
                    <a:pt x="547" y="2"/>
                    <a:pt x="393" y="2"/>
                  </a:cubicBezTo>
                  <a:cubicBezTo>
                    <a:pt x="381" y="1"/>
                    <a:pt x="370" y="0"/>
                    <a:pt x="35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602" name="Google Shape;13602;p26"/>
          <p:cNvGrpSpPr/>
          <p:nvPr/>
        </p:nvGrpSpPr>
        <p:grpSpPr>
          <a:xfrm>
            <a:off x="6229956" y="1766300"/>
            <a:ext cx="362650" cy="362650"/>
            <a:chOff x="2492650" y="3053600"/>
            <a:chExt cx="362650" cy="362650"/>
          </a:xfrm>
        </p:grpSpPr>
        <p:sp>
          <p:nvSpPr>
            <p:cNvPr id="13603" name="Google Shape;13603;p26"/>
            <p:cNvSpPr/>
            <p:nvPr/>
          </p:nvSpPr>
          <p:spPr>
            <a:xfrm>
              <a:off x="2798950" y="3120725"/>
              <a:ext cx="56350" cy="248475"/>
            </a:xfrm>
            <a:custGeom>
              <a:avLst/>
              <a:gdLst/>
              <a:ahLst/>
              <a:cxnLst/>
              <a:rect l="l" t="t" r="r" b="b"/>
              <a:pathLst>
                <a:path w="2254" h="9939" extrusionOk="0">
                  <a:moveTo>
                    <a:pt x="1112" y="1"/>
                  </a:moveTo>
                  <a:cubicBezTo>
                    <a:pt x="1117" y="1"/>
                    <a:pt x="1122" y="1"/>
                    <a:pt x="1127" y="1"/>
                  </a:cubicBezTo>
                  <a:lnTo>
                    <a:pt x="1127" y="1"/>
                  </a:lnTo>
                  <a:cubicBezTo>
                    <a:pt x="1132" y="1"/>
                    <a:pt x="1137" y="1"/>
                    <a:pt x="1142" y="1"/>
                  </a:cubicBezTo>
                  <a:close/>
                  <a:moveTo>
                    <a:pt x="1142" y="587"/>
                  </a:moveTo>
                  <a:cubicBezTo>
                    <a:pt x="1451" y="587"/>
                    <a:pt x="1698" y="834"/>
                    <a:pt x="1698" y="1143"/>
                  </a:cubicBezTo>
                  <a:lnTo>
                    <a:pt x="1698" y="1729"/>
                  </a:lnTo>
                  <a:lnTo>
                    <a:pt x="587" y="1729"/>
                  </a:lnTo>
                  <a:lnTo>
                    <a:pt x="587" y="1174"/>
                  </a:lnTo>
                  <a:cubicBezTo>
                    <a:pt x="587" y="834"/>
                    <a:pt x="834" y="587"/>
                    <a:pt x="1142" y="587"/>
                  </a:cubicBezTo>
                  <a:close/>
                  <a:moveTo>
                    <a:pt x="1698" y="2285"/>
                  </a:moveTo>
                  <a:lnTo>
                    <a:pt x="1698" y="6821"/>
                  </a:lnTo>
                  <a:lnTo>
                    <a:pt x="587" y="6821"/>
                  </a:lnTo>
                  <a:lnTo>
                    <a:pt x="587" y="2285"/>
                  </a:lnTo>
                  <a:close/>
                  <a:moveTo>
                    <a:pt x="1605" y="7377"/>
                  </a:moveTo>
                  <a:lnTo>
                    <a:pt x="1142" y="8766"/>
                  </a:lnTo>
                  <a:lnTo>
                    <a:pt x="680" y="7377"/>
                  </a:lnTo>
                  <a:close/>
                  <a:moveTo>
                    <a:pt x="1127" y="1"/>
                  </a:moveTo>
                  <a:lnTo>
                    <a:pt x="1127" y="1"/>
                  </a:lnTo>
                  <a:cubicBezTo>
                    <a:pt x="517" y="9"/>
                    <a:pt x="1" y="531"/>
                    <a:pt x="1" y="1174"/>
                  </a:cubicBezTo>
                  <a:lnTo>
                    <a:pt x="1" y="7130"/>
                  </a:lnTo>
                  <a:cubicBezTo>
                    <a:pt x="1" y="7130"/>
                    <a:pt x="1" y="7161"/>
                    <a:pt x="1" y="7192"/>
                  </a:cubicBezTo>
                  <a:lnTo>
                    <a:pt x="865" y="9753"/>
                  </a:lnTo>
                  <a:cubicBezTo>
                    <a:pt x="911" y="9877"/>
                    <a:pt x="1019" y="9938"/>
                    <a:pt x="1127" y="9938"/>
                  </a:cubicBezTo>
                  <a:cubicBezTo>
                    <a:pt x="1235" y="9938"/>
                    <a:pt x="1343" y="9877"/>
                    <a:pt x="1389" y="9753"/>
                  </a:cubicBezTo>
                  <a:lnTo>
                    <a:pt x="2254" y="7192"/>
                  </a:lnTo>
                  <a:cubicBezTo>
                    <a:pt x="2254" y="7161"/>
                    <a:pt x="2254" y="7130"/>
                    <a:pt x="2254" y="7130"/>
                  </a:cubicBezTo>
                  <a:lnTo>
                    <a:pt x="2254" y="1174"/>
                  </a:lnTo>
                  <a:cubicBezTo>
                    <a:pt x="2254" y="531"/>
                    <a:pt x="1768" y="9"/>
                    <a:pt x="11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04" name="Google Shape;13604;p26"/>
            <p:cNvSpPr/>
            <p:nvPr/>
          </p:nvSpPr>
          <p:spPr>
            <a:xfrm>
              <a:off x="2538950" y="3142325"/>
              <a:ext cx="57100" cy="57125"/>
            </a:xfrm>
            <a:custGeom>
              <a:avLst/>
              <a:gdLst/>
              <a:ahLst/>
              <a:cxnLst/>
              <a:rect l="l" t="t" r="r" b="b"/>
              <a:pathLst>
                <a:path w="2284" h="2285" extrusionOk="0">
                  <a:moveTo>
                    <a:pt x="1728" y="556"/>
                  </a:moveTo>
                  <a:lnTo>
                    <a:pt x="1728" y="1698"/>
                  </a:lnTo>
                  <a:lnTo>
                    <a:pt x="556" y="1698"/>
                  </a:lnTo>
                  <a:lnTo>
                    <a:pt x="556" y="556"/>
                  </a:lnTo>
                  <a:close/>
                  <a:moveTo>
                    <a:pt x="309" y="1"/>
                  </a:moveTo>
                  <a:cubicBezTo>
                    <a:pt x="154" y="1"/>
                    <a:pt x="0" y="124"/>
                    <a:pt x="0" y="310"/>
                  </a:cubicBezTo>
                  <a:lnTo>
                    <a:pt x="0" y="2007"/>
                  </a:lnTo>
                  <a:cubicBezTo>
                    <a:pt x="0" y="2161"/>
                    <a:pt x="154" y="2285"/>
                    <a:pt x="309" y="2285"/>
                  </a:cubicBezTo>
                  <a:lnTo>
                    <a:pt x="2006" y="2285"/>
                  </a:lnTo>
                  <a:cubicBezTo>
                    <a:pt x="2160" y="2285"/>
                    <a:pt x="2284" y="2161"/>
                    <a:pt x="2284" y="2007"/>
                  </a:cubicBezTo>
                  <a:lnTo>
                    <a:pt x="2284" y="310"/>
                  </a:lnTo>
                  <a:cubicBezTo>
                    <a:pt x="2284" y="124"/>
                    <a:pt x="2160" y="1"/>
                    <a:pt x="20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05" name="Google Shape;13605;p26"/>
            <p:cNvSpPr/>
            <p:nvPr/>
          </p:nvSpPr>
          <p:spPr>
            <a:xfrm>
              <a:off x="2621175" y="3142225"/>
              <a:ext cx="108375" cy="14125"/>
            </a:xfrm>
            <a:custGeom>
              <a:avLst/>
              <a:gdLst/>
              <a:ahLst/>
              <a:cxnLst/>
              <a:rect l="l" t="t" r="r" b="b"/>
              <a:pathLst>
                <a:path w="4335" h="565" extrusionOk="0">
                  <a:moveTo>
                    <a:pt x="361" y="1"/>
                  </a:moveTo>
                  <a:cubicBezTo>
                    <a:pt x="1" y="1"/>
                    <a:pt x="1" y="564"/>
                    <a:pt x="361" y="564"/>
                  </a:cubicBezTo>
                  <a:cubicBezTo>
                    <a:pt x="378" y="564"/>
                    <a:pt x="396" y="563"/>
                    <a:pt x="415" y="560"/>
                  </a:cubicBezTo>
                  <a:lnTo>
                    <a:pt x="4025" y="560"/>
                  </a:lnTo>
                  <a:cubicBezTo>
                    <a:pt x="4334" y="530"/>
                    <a:pt x="4334" y="36"/>
                    <a:pt x="4025" y="5"/>
                  </a:cubicBezTo>
                  <a:lnTo>
                    <a:pt x="415" y="5"/>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06" name="Google Shape;13606;p26"/>
            <p:cNvSpPr/>
            <p:nvPr/>
          </p:nvSpPr>
          <p:spPr>
            <a:xfrm>
              <a:off x="2624575" y="3184775"/>
              <a:ext cx="82600" cy="13900"/>
            </a:xfrm>
            <a:custGeom>
              <a:avLst/>
              <a:gdLst/>
              <a:ahLst/>
              <a:cxnLst/>
              <a:rect l="l" t="t" r="r" b="b"/>
              <a:pathLst>
                <a:path w="3304" h="556" extrusionOk="0">
                  <a:moveTo>
                    <a:pt x="279" y="0"/>
                  </a:moveTo>
                  <a:cubicBezTo>
                    <a:pt x="124" y="0"/>
                    <a:pt x="1" y="124"/>
                    <a:pt x="1" y="278"/>
                  </a:cubicBezTo>
                  <a:cubicBezTo>
                    <a:pt x="1" y="432"/>
                    <a:pt x="124" y="556"/>
                    <a:pt x="279" y="556"/>
                  </a:cubicBezTo>
                  <a:lnTo>
                    <a:pt x="3025" y="556"/>
                  </a:lnTo>
                  <a:cubicBezTo>
                    <a:pt x="3180" y="556"/>
                    <a:pt x="3303" y="432"/>
                    <a:pt x="3303" y="278"/>
                  </a:cubicBezTo>
                  <a:cubicBezTo>
                    <a:pt x="3303" y="124"/>
                    <a:pt x="3180" y="0"/>
                    <a:pt x="30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07" name="Google Shape;13607;p26"/>
            <p:cNvSpPr/>
            <p:nvPr/>
          </p:nvSpPr>
          <p:spPr>
            <a:xfrm>
              <a:off x="2538950" y="3227200"/>
              <a:ext cx="57100" cy="57125"/>
            </a:xfrm>
            <a:custGeom>
              <a:avLst/>
              <a:gdLst/>
              <a:ahLst/>
              <a:cxnLst/>
              <a:rect l="l" t="t" r="r" b="b"/>
              <a:pathLst>
                <a:path w="2284" h="2285" extrusionOk="0">
                  <a:moveTo>
                    <a:pt x="1728" y="587"/>
                  </a:moveTo>
                  <a:lnTo>
                    <a:pt x="1728" y="1698"/>
                  </a:lnTo>
                  <a:lnTo>
                    <a:pt x="556" y="1698"/>
                  </a:lnTo>
                  <a:lnTo>
                    <a:pt x="556" y="587"/>
                  </a:lnTo>
                  <a:close/>
                  <a:moveTo>
                    <a:pt x="309" y="1"/>
                  </a:moveTo>
                  <a:cubicBezTo>
                    <a:pt x="154" y="1"/>
                    <a:pt x="0" y="124"/>
                    <a:pt x="0" y="278"/>
                  </a:cubicBezTo>
                  <a:lnTo>
                    <a:pt x="0" y="2007"/>
                  </a:lnTo>
                  <a:cubicBezTo>
                    <a:pt x="0" y="2161"/>
                    <a:pt x="154" y="2285"/>
                    <a:pt x="309" y="2285"/>
                  </a:cubicBezTo>
                  <a:lnTo>
                    <a:pt x="2006" y="2285"/>
                  </a:lnTo>
                  <a:cubicBezTo>
                    <a:pt x="2160" y="2285"/>
                    <a:pt x="2284" y="2161"/>
                    <a:pt x="2284" y="2007"/>
                  </a:cubicBezTo>
                  <a:lnTo>
                    <a:pt x="2284" y="278"/>
                  </a:lnTo>
                  <a:cubicBezTo>
                    <a:pt x="2284" y="124"/>
                    <a:pt x="2160" y="1"/>
                    <a:pt x="20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08" name="Google Shape;13608;p26"/>
            <p:cNvSpPr/>
            <p:nvPr/>
          </p:nvSpPr>
          <p:spPr>
            <a:xfrm>
              <a:off x="2620975" y="3227175"/>
              <a:ext cx="108575" cy="14750"/>
            </a:xfrm>
            <a:custGeom>
              <a:avLst/>
              <a:gdLst/>
              <a:ahLst/>
              <a:cxnLst/>
              <a:rect l="l" t="t" r="r" b="b"/>
              <a:pathLst>
                <a:path w="4343" h="590" extrusionOk="0">
                  <a:moveTo>
                    <a:pt x="393" y="1"/>
                  </a:moveTo>
                  <a:cubicBezTo>
                    <a:pt x="0" y="1"/>
                    <a:pt x="0" y="589"/>
                    <a:pt x="393" y="589"/>
                  </a:cubicBezTo>
                  <a:cubicBezTo>
                    <a:pt x="403" y="589"/>
                    <a:pt x="413" y="589"/>
                    <a:pt x="423" y="588"/>
                  </a:cubicBezTo>
                  <a:lnTo>
                    <a:pt x="4033" y="588"/>
                  </a:lnTo>
                  <a:cubicBezTo>
                    <a:pt x="4342" y="526"/>
                    <a:pt x="4342" y="63"/>
                    <a:pt x="4033" y="2"/>
                  </a:cubicBezTo>
                  <a:lnTo>
                    <a:pt x="423" y="2"/>
                  </a:lnTo>
                  <a:cubicBezTo>
                    <a:pt x="413" y="1"/>
                    <a:pt x="403" y="1"/>
                    <a:pt x="3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09" name="Google Shape;13609;p26"/>
            <p:cNvSpPr/>
            <p:nvPr/>
          </p:nvSpPr>
          <p:spPr>
            <a:xfrm>
              <a:off x="2620975" y="3269625"/>
              <a:ext cx="86950" cy="14725"/>
            </a:xfrm>
            <a:custGeom>
              <a:avLst/>
              <a:gdLst/>
              <a:ahLst/>
              <a:cxnLst/>
              <a:rect l="l" t="t" r="r" b="b"/>
              <a:pathLst>
                <a:path w="3478" h="589" extrusionOk="0">
                  <a:moveTo>
                    <a:pt x="393" y="0"/>
                  </a:moveTo>
                  <a:cubicBezTo>
                    <a:pt x="0" y="0"/>
                    <a:pt x="0" y="589"/>
                    <a:pt x="393" y="589"/>
                  </a:cubicBezTo>
                  <a:cubicBezTo>
                    <a:pt x="403" y="589"/>
                    <a:pt x="413" y="588"/>
                    <a:pt x="423" y="588"/>
                  </a:cubicBezTo>
                  <a:lnTo>
                    <a:pt x="3169" y="588"/>
                  </a:lnTo>
                  <a:cubicBezTo>
                    <a:pt x="3478" y="526"/>
                    <a:pt x="3478" y="63"/>
                    <a:pt x="3169" y="1"/>
                  </a:cubicBezTo>
                  <a:lnTo>
                    <a:pt x="423" y="1"/>
                  </a:lnTo>
                  <a:cubicBezTo>
                    <a:pt x="413" y="0"/>
                    <a:pt x="403" y="0"/>
                    <a:pt x="3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10" name="Google Shape;13610;p26"/>
            <p:cNvSpPr/>
            <p:nvPr/>
          </p:nvSpPr>
          <p:spPr>
            <a:xfrm>
              <a:off x="2539725" y="3312075"/>
              <a:ext cx="56325" cy="57125"/>
            </a:xfrm>
            <a:custGeom>
              <a:avLst/>
              <a:gdLst/>
              <a:ahLst/>
              <a:cxnLst/>
              <a:rect l="l" t="t" r="r" b="b"/>
              <a:pathLst>
                <a:path w="2253" h="2285" extrusionOk="0">
                  <a:moveTo>
                    <a:pt x="1697" y="587"/>
                  </a:moveTo>
                  <a:lnTo>
                    <a:pt x="1697" y="1729"/>
                  </a:lnTo>
                  <a:lnTo>
                    <a:pt x="525" y="1729"/>
                  </a:lnTo>
                  <a:lnTo>
                    <a:pt x="525" y="587"/>
                  </a:lnTo>
                  <a:close/>
                  <a:moveTo>
                    <a:pt x="1975" y="1"/>
                  </a:moveTo>
                  <a:lnTo>
                    <a:pt x="1975" y="31"/>
                  </a:lnTo>
                  <a:lnTo>
                    <a:pt x="278" y="31"/>
                  </a:lnTo>
                  <a:cubicBezTo>
                    <a:pt x="123" y="31"/>
                    <a:pt x="0" y="155"/>
                    <a:pt x="0" y="309"/>
                  </a:cubicBezTo>
                  <a:lnTo>
                    <a:pt x="0" y="2007"/>
                  </a:lnTo>
                  <a:cubicBezTo>
                    <a:pt x="0" y="2161"/>
                    <a:pt x="123" y="2284"/>
                    <a:pt x="278" y="2284"/>
                  </a:cubicBezTo>
                  <a:lnTo>
                    <a:pt x="1975" y="2284"/>
                  </a:lnTo>
                  <a:cubicBezTo>
                    <a:pt x="2129" y="2253"/>
                    <a:pt x="2253" y="2130"/>
                    <a:pt x="2253" y="2007"/>
                  </a:cubicBezTo>
                  <a:lnTo>
                    <a:pt x="2253" y="278"/>
                  </a:lnTo>
                  <a:cubicBezTo>
                    <a:pt x="2253" y="124"/>
                    <a:pt x="2129" y="1"/>
                    <a:pt x="19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11" name="Google Shape;13611;p26"/>
            <p:cNvSpPr/>
            <p:nvPr/>
          </p:nvSpPr>
          <p:spPr>
            <a:xfrm>
              <a:off x="2621175" y="3312750"/>
              <a:ext cx="108375" cy="14100"/>
            </a:xfrm>
            <a:custGeom>
              <a:avLst/>
              <a:gdLst/>
              <a:ahLst/>
              <a:cxnLst/>
              <a:rect l="l" t="t" r="r" b="b"/>
              <a:pathLst>
                <a:path w="4335" h="564" extrusionOk="0">
                  <a:moveTo>
                    <a:pt x="361" y="0"/>
                  </a:moveTo>
                  <a:cubicBezTo>
                    <a:pt x="1" y="0"/>
                    <a:pt x="1" y="564"/>
                    <a:pt x="361" y="564"/>
                  </a:cubicBezTo>
                  <a:cubicBezTo>
                    <a:pt x="378" y="564"/>
                    <a:pt x="396" y="563"/>
                    <a:pt x="415" y="560"/>
                  </a:cubicBezTo>
                  <a:lnTo>
                    <a:pt x="4025" y="560"/>
                  </a:lnTo>
                  <a:cubicBezTo>
                    <a:pt x="4334" y="529"/>
                    <a:pt x="4334" y="35"/>
                    <a:pt x="4025" y="4"/>
                  </a:cubicBezTo>
                  <a:lnTo>
                    <a:pt x="415" y="4"/>
                  </a:lnTo>
                  <a:cubicBezTo>
                    <a:pt x="396" y="2"/>
                    <a:pt x="378" y="0"/>
                    <a:pt x="3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12" name="Google Shape;13612;p26"/>
            <p:cNvSpPr/>
            <p:nvPr/>
          </p:nvSpPr>
          <p:spPr>
            <a:xfrm>
              <a:off x="2621175" y="3355175"/>
              <a:ext cx="86750" cy="14125"/>
            </a:xfrm>
            <a:custGeom>
              <a:avLst/>
              <a:gdLst/>
              <a:ahLst/>
              <a:cxnLst/>
              <a:rect l="l" t="t" r="r" b="b"/>
              <a:pathLst>
                <a:path w="3470" h="565" extrusionOk="0">
                  <a:moveTo>
                    <a:pt x="361" y="1"/>
                  </a:moveTo>
                  <a:cubicBezTo>
                    <a:pt x="1" y="1"/>
                    <a:pt x="1" y="564"/>
                    <a:pt x="361" y="564"/>
                  </a:cubicBezTo>
                  <a:cubicBezTo>
                    <a:pt x="378" y="564"/>
                    <a:pt x="396" y="563"/>
                    <a:pt x="415" y="560"/>
                  </a:cubicBezTo>
                  <a:lnTo>
                    <a:pt x="3161" y="560"/>
                  </a:lnTo>
                  <a:cubicBezTo>
                    <a:pt x="3470" y="529"/>
                    <a:pt x="3470" y="36"/>
                    <a:pt x="3161" y="5"/>
                  </a:cubicBezTo>
                  <a:lnTo>
                    <a:pt x="415" y="5"/>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13" name="Google Shape;13613;p26"/>
            <p:cNvSpPr/>
            <p:nvPr/>
          </p:nvSpPr>
          <p:spPr>
            <a:xfrm>
              <a:off x="2623800" y="3402200"/>
              <a:ext cx="15475" cy="14050"/>
            </a:xfrm>
            <a:custGeom>
              <a:avLst/>
              <a:gdLst/>
              <a:ahLst/>
              <a:cxnLst/>
              <a:rect l="l" t="t" r="r" b="b"/>
              <a:pathLst>
                <a:path w="619" h="562" extrusionOk="0">
                  <a:moveTo>
                    <a:pt x="312" y="0"/>
                  </a:moveTo>
                  <a:cubicBezTo>
                    <a:pt x="179" y="0"/>
                    <a:pt x="59" y="88"/>
                    <a:pt x="32" y="222"/>
                  </a:cubicBezTo>
                  <a:cubicBezTo>
                    <a:pt x="1" y="377"/>
                    <a:pt x="124" y="531"/>
                    <a:pt x="279" y="562"/>
                  </a:cubicBezTo>
                  <a:cubicBezTo>
                    <a:pt x="433" y="562"/>
                    <a:pt x="556" y="469"/>
                    <a:pt x="587" y="315"/>
                  </a:cubicBezTo>
                  <a:cubicBezTo>
                    <a:pt x="618" y="161"/>
                    <a:pt x="526" y="6"/>
                    <a:pt x="371" y="6"/>
                  </a:cubicBezTo>
                  <a:cubicBezTo>
                    <a:pt x="351" y="2"/>
                    <a:pt x="331" y="0"/>
                    <a:pt x="3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14" name="Google Shape;13614;p26"/>
            <p:cNvSpPr/>
            <p:nvPr/>
          </p:nvSpPr>
          <p:spPr>
            <a:xfrm>
              <a:off x="2492650" y="3053600"/>
              <a:ext cx="277775" cy="362650"/>
            </a:xfrm>
            <a:custGeom>
              <a:avLst/>
              <a:gdLst/>
              <a:ahLst/>
              <a:cxnLst/>
              <a:rect l="l" t="t" r="r" b="b"/>
              <a:pathLst>
                <a:path w="11111" h="14506" extrusionOk="0">
                  <a:moveTo>
                    <a:pt x="6697" y="525"/>
                  </a:moveTo>
                  <a:cubicBezTo>
                    <a:pt x="6852" y="525"/>
                    <a:pt x="6975" y="680"/>
                    <a:pt x="6975" y="834"/>
                  </a:cubicBezTo>
                  <a:lnTo>
                    <a:pt x="6975" y="1390"/>
                  </a:lnTo>
                  <a:cubicBezTo>
                    <a:pt x="6975" y="1544"/>
                    <a:pt x="6852" y="1667"/>
                    <a:pt x="6697" y="1667"/>
                  </a:cubicBezTo>
                  <a:lnTo>
                    <a:pt x="4414" y="1667"/>
                  </a:lnTo>
                  <a:cubicBezTo>
                    <a:pt x="4259" y="1667"/>
                    <a:pt x="4136" y="1544"/>
                    <a:pt x="4136" y="1390"/>
                  </a:cubicBezTo>
                  <a:lnTo>
                    <a:pt x="4136" y="834"/>
                  </a:lnTo>
                  <a:cubicBezTo>
                    <a:pt x="4136" y="680"/>
                    <a:pt x="4259" y="525"/>
                    <a:pt x="4414" y="525"/>
                  </a:cubicBezTo>
                  <a:close/>
                  <a:moveTo>
                    <a:pt x="4414" y="1"/>
                  </a:moveTo>
                  <a:cubicBezTo>
                    <a:pt x="3951" y="1"/>
                    <a:pt x="3580" y="371"/>
                    <a:pt x="3580" y="834"/>
                  </a:cubicBezTo>
                  <a:lnTo>
                    <a:pt x="834" y="834"/>
                  </a:lnTo>
                  <a:cubicBezTo>
                    <a:pt x="371" y="834"/>
                    <a:pt x="0" y="1235"/>
                    <a:pt x="0" y="1698"/>
                  </a:cubicBezTo>
                  <a:lnTo>
                    <a:pt x="0" y="13642"/>
                  </a:lnTo>
                  <a:cubicBezTo>
                    <a:pt x="0" y="14105"/>
                    <a:pt x="371" y="14506"/>
                    <a:pt x="834" y="14506"/>
                  </a:cubicBezTo>
                  <a:lnTo>
                    <a:pt x="4290" y="14506"/>
                  </a:lnTo>
                  <a:cubicBezTo>
                    <a:pt x="4445" y="14506"/>
                    <a:pt x="4568" y="14382"/>
                    <a:pt x="4568" y="14228"/>
                  </a:cubicBezTo>
                  <a:cubicBezTo>
                    <a:pt x="4568" y="14087"/>
                    <a:pt x="4465" y="13946"/>
                    <a:pt x="4330" y="13946"/>
                  </a:cubicBezTo>
                  <a:cubicBezTo>
                    <a:pt x="4317" y="13946"/>
                    <a:pt x="4304" y="13948"/>
                    <a:pt x="4290" y="13950"/>
                  </a:cubicBezTo>
                  <a:lnTo>
                    <a:pt x="834" y="13950"/>
                  </a:lnTo>
                  <a:cubicBezTo>
                    <a:pt x="679" y="13919"/>
                    <a:pt x="556" y="13796"/>
                    <a:pt x="556" y="13642"/>
                  </a:cubicBezTo>
                  <a:lnTo>
                    <a:pt x="556" y="1698"/>
                  </a:lnTo>
                  <a:cubicBezTo>
                    <a:pt x="556" y="1544"/>
                    <a:pt x="679" y="1420"/>
                    <a:pt x="834" y="1420"/>
                  </a:cubicBezTo>
                  <a:lnTo>
                    <a:pt x="3580" y="1420"/>
                  </a:lnTo>
                  <a:cubicBezTo>
                    <a:pt x="3580" y="1883"/>
                    <a:pt x="3951" y="2254"/>
                    <a:pt x="4414" y="2254"/>
                  </a:cubicBezTo>
                  <a:lnTo>
                    <a:pt x="6697" y="2254"/>
                  </a:lnTo>
                  <a:cubicBezTo>
                    <a:pt x="7160" y="2254"/>
                    <a:pt x="7562" y="1883"/>
                    <a:pt x="7562" y="1420"/>
                  </a:cubicBezTo>
                  <a:lnTo>
                    <a:pt x="10277" y="1420"/>
                  </a:lnTo>
                  <a:cubicBezTo>
                    <a:pt x="10432" y="1420"/>
                    <a:pt x="10555" y="1544"/>
                    <a:pt x="10555" y="1698"/>
                  </a:cubicBezTo>
                  <a:lnTo>
                    <a:pt x="10555" y="13642"/>
                  </a:lnTo>
                  <a:cubicBezTo>
                    <a:pt x="10555" y="13796"/>
                    <a:pt x="10432" y="13919"/>
                    <a:pt x="10277" y="13950"/>
                  </a:cubicBezTo>
                  <a:lnTo>
                    <a:pt x="6852" y="13950"/>
                  </a:lnTo>
                  <a:cubicBezTo>
                    <a:pt x="6836" y="13948"/>
                    <a:pt x="6820" y="13946"/>
                    <a:pt x="6805" y="13946"/>
                  </a:cubicBezTo>
                  <a:cubicBezTo>
                    <a:pt x="6646" y="13946"/>
                    <a:pt x="6543" y="14087"/>
                    <a:pt x="6543" y="14228"/>
                  </a:cubicBezTo>
                  <a:cubicBezTo>
                    <a:pt x="6543" y="14382"/>
                    <a:pt x="6667" y="14506"/>
                    <a:pt x="6852" y="14506"/>
                  </a:cubicBezTo>
                  <a:lnTo>
                    <a:pt x="10277" y="14506"/>
                  </a:lnTo>
                  <a:cubicBezTo>
                    <a:pt x="10740" y="14506"/>
                    <a:pt x="11111" y="14136"/>
                    <a:pt x="11111" y="13642"/>
                  </a:cubicBezTo>
                  <a:lnTo>
                    <a:pt x="11111" y="1698"/>
                  </a:lnTo>
                  <a:cubicBezTo>
                    <a:pt x="11111" y="1235"/>
                    <a:pt x="10740" y="834"/>
                    <a:pt x="10277" y="834"/>
                  </a:cubicBezTo>
                  <a:lnTo>
                    <a:pt x="7562" y="834"/>
                  </a:lnTo>
                  <a:cubicBezTo>
                    <a:pt x="7562" y="371"/>
                    <a:pt x="7160" y="1"/>
                    <a:pt x="66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615" name="Google Shape;13615;p26"/>
          <p:cNvGrpSpPr/>
          <p:nvPr/>
        </p:nvGrpSpPr>
        <p:grpSpPr>
          <a:xfrm>
            <a:off x="6957013" y="1766288"/>
            <a:ext cx="363425" cy="362675"/>
            <a:chOff x="1734225" y="3053575"/>
            <a:chExt cx="363425" cy="362675"/>
          </a:xfrm>
        </p:grpSpPr>
        <p:sp>
          <p:nvSpPr>
            <p:cNvPr id="13616" name="Google Shape;13616;p26"/>
            <p:cNvSpPr/>
            <p:nvPr/>
          </p:nvSpPr>
          <p:spPr>
            <a:xfrm>
              <a:off x="1734225" y="3053575"/>
              <a:ext cx="363425" cy="362675"/>
            </a:xfrm>
            <a:custGeom>
              <a:avLst/>
              <a:gdLst/>
              <a:ahLst/>
              <a:cxnLst/>
              <a:rect l="l" t="t" r="r" b="b"/>
              <a:pathLst>
                <a:path w="14537" h="14507" extrusionOk="0">
                  <a:moveTo>
                    <a:pt x="13672" y="526"/>
                  </a:moveTo>
                  <a:cubicBezTo>
                    <a:pt x="13826" y="526"/>
                    <a:pt x="13950" y="681"/>
                    <a:pt x="13950" y="835"/>
                  </a:cubicBezTo>
                  <a:lnTo>
                    <a:pt x="13950" y="10371"/>
                  </a:lnTo>
                  <a:lnTo>
                    <a:pt x="8549" y="10371"/>
                  </a:lnTo>
                  <a:cubicBezTo>
                    <a:pt x="8209" y="10402"/>
                    <a:pt x="8209" y="10896"/>
                    <a:pt x="8549" y="10927"/>
                  </a:cubicBezTo>
                  <a:lnTo>
                    <a:pt x="13950" y="10927"/>
                  </a:lnTo>
                  <a:lnTo>
                    <a:pt x="13950" y="11760"/>
                  </a:lnTo>
                  <a:cubicBezTo>
                    <a:pt x="13950" y="11945"/>
                    <a:pt x="13826" y="12069"/>
                    <a:pt x="13672" y="12069"/>
                  </a:cubicBezTo>
                  <a:lnTo>
                    <a:pt x="864" y="12069"/>
                  </a:lnTo>
                  <a:cubicBezTo>
                    <a:pt x="710" y="12069"/>
                    <a:pt x="556" y="11945"/>
                    <a:pt x="556" y="11791"/>
                  </a:cubicBezTo>
                  <a:lnTo>
                    <a:pt x="556" y="10927"/>
                  </a:lnTo>
                  <a:lnTo>
                    <a:pt x="5957" y="10927"/>
                  </a:lnTo>
                  <a:cubicBezTo>
                    <a:pt x="5976" y="10930"/>
                    <a:pt x="5995" y="10931"/>
                    <a:pt x="6013" y="10931"/>
                  </a:cubicBezTo>
                  <a:cubicBezTo>
                    <a:pt x="6379" y="10931"/>
                    <a:pt x="6370" y="10370"/>
                    <a:pt x="5986" y="10370"/>
                  </a:cubicBezTo>
                  <a:cubicBezTo>
                    <a:pt x="5976" y="10370"/>
                    <a:pt x="5967" y="10371"/>
                    <a:pt x="5957" y="10371"/>
                  </a:cubicBezTo>
                  <a:lnTo>
                    <a:pt x="556" y="10371"/>
                  </a:lnTo>
                  <a:lnTo>
                    <a:pt x="556" y="835"/>
                  </a:lnTo>
                  <a:cubicBezTo>
                    <a:pt x="556" y="681"/>
                    <a:pt x="710" y="526"/>
                    <a:pt x="864" y="526"/>
                  </a:cubicBezTo>
                  <a:close/>
                  <a:moveTo>
                    <a:pt x="8672" y="12655"/>
                  </a:moveTo>
                  <a:lnTo>
                    <a:pt x="8672" y="13951"/>
                  </a:lnTo>
                  <a:lnTo>
                    <a:pt x="5833" y="13951"/>
                  </a:lnTo>
                  <a:lnTo>
                    <a:pt x="5833" y="12655"/>
                  </a:lnTo>
                  <a:close/>
                  <a:moveTo>
                    <a:pt x="13722" y="0"/>
                  </a:moveTo>
                  <a:cubicBezTo>
                    <a:pt x="13706" y="0"/>
                    <a:pt x="13689" y="1"/>
                    <a:pt x="13672" y="2"/>
                  </a:cubicBezTo>
                  <a:lnTo>
                    <a:pt x="864" y="2"/>
                  </a:lnTo>
                  <a:cubicBezTo>
                    <a:pt x="371" y="2"/>
                    <a:pt x="0" y="372"/>
                    <a:pt x="0" y="835"/>
                  </a:cubicBezTo>
                  <a:lnTo>
                    <a:pt x="0" y="11791"/>
                  </a:lnTo>
                  <a:cubicBezTo>
                    <a:pt x="0" y="12254"/>
                    <a:pt x="371" y="12655"/>
                    <a:pt x="864" y="12655"/>
                  </a:cubicBezTo>
                  <a:lnTo>
                    <a:pt x="5278" y="12655"/>
                  </a:lnTo>
                  <a:lnTo>
                    <a:pt x="5278" y="13951"/>
                  </a:lnTo>
                  <a:lnTo>
                    <a:pt x="3858" y="13951"/>
                  </a:lnTo>
                  <a:cubicBezTo>
                    <a:pt x="3704" y="13951"/>
                    <a:pt x="3580" y="14075"/>
                    <a:pt x="3580" y="14229"/>
                  </a:cubicBezTo>
                  <a:cubicBezTo>
                    <a:pt x="3580" y="14383"/>
                    <a:pt x="3704" y="14507"/>
                    <a:pt x="3858" y="14507"/>
                  </a:cubicBezTo>
                  <a:lnTo>
                    <a:pt x="10678" y="14507"/>
                  </a:lnTo>
                  <a:cubicBezTo>
                    <a:pt x="10833" y="14507"/>
                    <a:pt x="10956" y="14383"/>
                    <a:pt x="10956" y="14229"/>
                  </a:cubicBezTo>
                  <a:cubicBezTo>
                    <a:pt x="10956" y="14075"/>
                    <a:pt x="10833" y="13951"/>
                    <a:pt x="10678" y="13951"/>
                  </a:cubicBezTo>
                  <a:lnTo>
                    <a:pt x="9259" y="13951"/>
                  </a:lnTo>
                  <a:lnTo>
                    <a:pt x="9259" y="12655"/>
                  </a:lnTo>
                  <a:lnTo>
                    <a:pt x="13672" y="12655"/>
                  </a:lnTo>
                  <a:cubicBezTo>
                    <a:pt x="14166" y="12655"/>
                    <a:pt x="14536" y="12254"/>
                    <a:pt x="14536" y="11791"/>
                  </a:cubicBezTo>
                  <a:lnTo>
                    <a:pt x="14536" y="835"/>
                  </a:lnTo>
                  <a:cubicBezTo>
                    <a:pt x="14536" y="389"/>
                    <a:pt x="14164" y="0"/>
                    <a:pt x="137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17" name="Google Shape;13617;p26"/>
            <p:cNvSpPr/>
            <p:nvPr/>
          </p:nvSpPr>
          <p:spPr>
            <a:xfrm>
              <a:off x="1789000" y="3097575"/>
              <a:ext cx="253100" cy="77950"/>
            </a:xfrm>
            <a:custGeom>
              <a:avLst/>
              <a:gdLst/>
              <a:ahLst/>
              <a:cxnLst/>
              <a:rect l="l" t="t" r="r" b="b"/>
              <a:pathLst>
                <a:path w="10124" h="3118" extrusionOk="0">
                  <a:moveTo>
                    <a:pt x="8055" y="587"/>
                  </a:moveTo>
                  <a:cubicBezTo>
                    <a:pt x="8611" y="587"/>
                    <a:pt x="9043" y="1019"/>
                    <a:pt x="9043" y="1575"/>
                  </a:cubicBezTo>
                  <a:cubicBezTo>
                    <a:pt x="9043" y="2130"/>
                    <a:pt x="8611" y="2562"/>
                    <a:pt x="8055" y="2562"/>
                  </a:cubicBezTo>
                  <a:lnTo>
                    <a:pt x="3303" y="2562"/>
                  </a:lnTo>
                  <a:cubicBezTo>
                    <a:pt x="3766" y="2007"/>
                    <a:pt x="3766" y="1174"/>
                    <a:pt x="3303" y="587"/>
                  </a:cubicBezTo>
                  <a:close/>
                  <a:moveTo>
                    <a:pt x="2099" y="587"/>
                  </a:moveTo>
                  <a:cubicBezTo>
                    <a:pt x="2994" y="587"/>
                    <a:pt x="3426" y="1667"/>
                    <a:pt x="2809" y="2285"/>
                  </a:cubicBezTo>
                  <a:cubicBezTo>
                    <a:pt x="2599" y="2484"/>
                    <a:pt x="2348" y="2574"/>
                    <a:pt x="2103" y="2574"/>
                  </a:cubicBezTo>
                  <a:cubicBezTo>
                    <a:pt x="1592" y="2574"/>
                    <a:pt x="1111" y="2181"/>
                    <a:pt x="1111" y="1575"/>
                  </a:cubicBezTo>
                  <a:cubicBezTo>
                    <a:pt x="1111" y="1019"/>
                    <a:pt x="1543" y="587"/>
                    <a:pt x="2099" y="587"/>
                  </a:cubicBezTo>
                  <a:close/>
                  <a:moveTo>
                    <a:pt x="2099" y="1"/>
                  </a:moveTo>
                  <a:cubicBezTo>
                    <a:pt x="0" y="1"/>
                    <a:pt x="0" y="3118"/>
                    <a:pt x="2099" y="3118"/>
                  </a:cubicBezTo>
                  <a:lnTo>
                    <a:pt x="8055" y="3118"/>
                  </a:lnTo>
                  <a:cubicBezTo>
                    <a:pt x="10123" y="3118"/>
                    <a:pt x="10123" y="1"/>
                    <a:pt x="80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18" name="Google Shape;13618;p26"/>
            <p:cNvSpPr/>
            <p:nvPr/>
          </p:nvSpPr>
          <p:spPr>
            <a:xfrm>
              <a:off x="1789000" y="3204050"/>
              <a:ext cx="240750" cy="77950"/>
            </a:xfrm>
            <a:custGeom>
              <a:avLst/>
              <a:gdLst/>
              <a:ahLst/>
              <a:cxnLst/>
              <a:rect l="l" t="t" r="r" b="b"/>
              <a:pathLst>
                <a:path w="9630" h="3118" extrusionOk="0">
                  <a:moveTo>
                    <a:pt x="8055" y="556"/>
                  </a:moveTo>
                  <a:cubicBezTo>
                    <a:pt x="8611" y="556"/>
                    <a:pt x="9043" y="1019"/>
                    <a:pt x="9043" y="1575"/>
                  </a:cubicBezTo>
                  <a:cubicBezTo>
                    <a:pt x="9043" y="2158"/>
                    <a:pt x="8552" y="2558"/>
                    <a:pt x="8042" y="2558"/>
                  </a:cubicBezTo>
                  <a:cubicBezTo>
                    <a:pt x="7796" y="2558"/>
                    <a:pt x="7546" y="2465"/>
                    <a:pt x="7346" y="2254"/>
                  </a:cubicBezTo>
                  <a:cubicBezTo>
                    <a:pt x="6728" y="1637"/>
                    <a:pt x="7160" y="556"/>
                    <a:pt x="8055" y="556"/>
                  </a:cubicBezTo>
                  <a:close/>
                  <a:moveTo>
                    <a:pt x="6852" y="556"/>
                  </a:moveTo>
                  <a:cubicBezTo>
                    <a:pt x="6358" y="1143"/>
                    <a:pt x="6358" y="1976"/>
                    <a:pt x="6852" y="2562"/>
                  </a:cubicBezTo>
                  <a:lnTo>
                    <a:pt x="2099" y="2562"/>
                  </a:lnTo>
                  <a:cubicBezTo>
                    <a:pt x="1543" y="2562"/>
                    <a:pt x="1111" y="2099"/>
                    <a:pt x="1111" y="1575"/>
                  </a:cubicBezTo>
                  <a:cubicBezTo>
                    <a:pt x="1111" y="1019"/>
                    <a:pt x="1543" y="556"/>
                    <a:pt x="2099" y="556"/>
                  </a:cubicBezTo>
                  <a:close/>
                  <a:moveTo>
                    <a:pt x="2099" y="1"/>
                  </a:moveTo>
                  <a:cubicBezTo>
                    <a:pt x="0" y="1"/>
                    <a:pt x="0" y="3118"/>
                    <a:pt x="2099" y="3118"/>
                  </a:cubicBezTo>
                  <a:lnTo>
                    <a:pt x="8055" y="3118"/>
                  </a:lnTo>
                  <a:cubicBezTo>
                    <a:pt x="8919" y="3118"/>
                    <a:pt x="9598" y="2439"/>
                    <a:pt x="9598" y="1575"/>
                  </a:cubicBezTo>
                  <a:lnTo>
                    <a:pt x="9629" y="1575"/>
                  </a:lnTo>
                  <a:cubicBezTo>
                    <a:pt x="9629" y="711"/>
                    <a:pt x="8919" y="1"/>
                    <a:pt x="80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19" name="Google Shape;13619;p26"/>
            <p:cNvSpPr/>
            <p:nvPr/>
          </p:nvSpPr>
          <p:spPr>
            <a:xfrm>
              <a:off x="1908575" y="3312200"/>
              <a:ext cx="14700" cy="14475"/>
            </a:xfrm>
            <a:custGeom>
              <a:avLst/>
              <a:gdLst/>
              <a:ahLst/>
              <a:cxnLst/>
              <a:rect l="l" t="t" r="r" b="b"/>
              <a:pathLst>
                <a:path w="588" h="579" extrusionOk="0">
                  <a:moveTo>
                    <a:pt x="289" y="0"/>
                  </a:moveTo>
                  <a:cubicBezTo>
                    <a:pt x="141" y="0"/>
                    <a:pt x="1" y="117"/>
                    <a:pt x="1" y="304"/>
                  </a:cubicBezTo>
                  <a:cubicBezTo>
                    <a:pt x="1" y="469"/>
                    <a:pt x="138" y="578"/>
                    <a:pt x="284" y="578"/>
                  </a:cubicBezTo>
                  <a:cubicBezTo>
                    <a:pt x="358" y="578"/>
                    <a:pt x="433" y="551"/>
                    <a:pt x="495" y="489"/>
                  </a:cubicBezTo>
                  <a:cubicBezTo>
                    <a:pt x="587" y="366"/>
                    <a:pt x="587" y="212"/>
                    <a:pt x="495" y="88"/>
                  </a:cubicBezTo>
                  <a:cubicBezTo>
                    <a:pt x="434" y="28"/>
                    <a:pt x="361" y="0"/>
                    <a:pt x="2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620" name="Google Shape;13620;p26"/>
          <p:cNvGrpSpPr/>
          <p:nvPr/>
        </p:nvGrpSpPr>
        <p:grpSpPr>
          <a:xfrm>
            <a:off x="7728969" y="1766013"/>
            <a:ext cx="363400" cy="363225"/>
            <a:chOff x="975800" y="3053025"/>
            <a:chExt cx="363400" cy="363225"/>
          </a:xfrm>
        </p:grpSpPr>
        <p:sp>
          <p:nvSpPr>
            <p:cNvPr id="13621" name="Google Shape;13621;p26"/>
            <p:cNvSpPr/>
            <p:nvPr/>
          </p:nvSpPr>
          <p:spPr>
            <a:xfrm>
              <a:off x="1198775" y="3169350"/>
              <a:ext cx="47150" cy="42975"/>
            </a:xfrm>
            <a:custGeom>
              <a:avLst/>
              <a:gdLst/>
              <a:ahLst/>
              <a:cxnLst/>
              <a:rect l="l" t="t" r="r" b="b"/>
              <a:pathLst>
                <a:path w="1886" h="1719" extrusionOk="0">
                  <a:moveTo>
                    <a:pt x="293" y="0"/>
                  </a:moveTo>
                  <a:cubicBezTo>
                    <a:pt x="224" y="0"/>
                    <a:pt x="154" y="31"/>
                    <a:pt x="93" y="93"/>
                  </a:cubicBezTo>
                  <a:cubicBezTo>
                    <a:pt x="0" y="185"/>
                    <a:pt x="0" y="340"/>
                    <a:pt x="93" y="463"/>
                  </a:cubicBezTo>
                  <a:lnTo>
                    <a:pt x="494" y="864"/>
                  </a:lnTo>
                  <a:lnTo>
                    <a:pt x="93" y="1235"/>
                  </a:lnTo>
                  <a:cubicBezTo>
                    <a:pt x="0" y="1358"/>
                    <a:pt x="0" y="1512"/>
                    <a:pt x="93" y="1636"/>
                  </a:cubicBezTo>
                  <a:cubicBezTo>
                    <a:pt x="154" y="1682"/>
                    <a:pt x="224" y="1705"/>
                    <a:pt x="293" y="1705"/>
                  </a:cubicBezTo>
                  <a:cubicBezTo>
                    <a:pt x="363" y="1705"/>
                    <a:pt x="432" y="1682"/>
                    <a:pt x="494" y="1636"/>
                  </a:cubicBezTo>
                  <a:lnTo>
                    <a:pt x="864" y="1235"/>
                  </a:lnTo>
                  <a:lnTo>
                    <a:pt x="1265" y="1636"/>
                  </a:lnTo>
                  <a:cubicBezTo>
                    <a:pt x="1298" y="1694"/>
                    <a:pt x="1347" y="1719"/>
                    <a:pt x="1402" y="1719"/>
                  </a:cubicBezTo>
                  <a:cubicBezTo>
                    <a:pt x="1606" y="1719"/>
                    <a:pt x="1886" y="1381"/>
                    <a:pt x="1667" y="1235"/>
                  </a:cubicBezTo>
                  <a:lnTo>
                    <a:pt x="1265" y="864"/>
                  </a:lnTo>
                  <a:lnTo>
                    <a:pt x="1667" y="463"/>
                  </a:lnTo>
                  <a:cubicBezTo>
                    <a:pt x="1786" y="248"/>
                    <a:pt x="1628" y="33"/>
                    <a:pt x="1436" y="33"/>
                  </a:cubicBezTo>
                  <a:cubicBezTo>
                    <a:pt x="1380" y="33"/>
                    <a:pt x="1321" y="51"/>
                    <a:pt x="1265" y="93"/>
                  </a:cubicBezTo>
                  <a:lnTo>
                    <a:pt x="864" y="463"/>
                  </a:lnTo>
                  <a:lnTo>
                    <a:pt x="494" y="93"/>
                  </a:lnTo>
                  <a:cubicBezTo>
                    <a:pt x="432" y="31"/>
                    <a:pt x="363" y="0"/>
                    <a:pt x="2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22" name="Google Shape;13622;p26"/>
            <p:cNvSpPr/>
            <p:nvPr/>
          </p:nvSpPr>
          <p:spPr>
            <a:xfrm>
              <a:off x="1072175" y="3253250"/>
              <a:ext cx="44050" cy="42075"/>
            </a:xfrm>
            <a:custGeom>
              <a:avLst/>
              <a:gdLst/>
              <a:ahLst/>
              <a:cxnLst/>
              <a:rect l="l" t="t" r="r" b="b"/>
              <a:pathLst>
                <a:path w="1762" h="1683" extrusionOk="0">
                  <a:moveTo>
                    <a:pt x="1469" y="0"/>
                  </a:moveTo>
                  <a:cubicBezTo>
                    <a:pt x="1399" y="0"/>
                    <a:pt x="1330" y="23"/>
                    <a:pt x="1268" y="70"/>
                  </a:cubicBezTo>
                  <a:lnTo>
                    <a:pt x="898" y="440"/>
                  </a:lnTo>
                  <a:lnTo>
                    <a:pt x="497" y="70"/>
                  </a:lnTo>
                  <a:cubicBezTo>
                    <a:pt x="451" y="47"/>
                    <a:pt x="405" y="37"/>
                    <a:pt x="360" y="37"/>
                  </a:cubicBezTo>
                  <a:cubicBezTo>
                    <a:pt x="162" y="37"/>
                    <a:pt x="0" y="239"/>
                    <a:pt x="126" y="440"/>
                  </a:cubicBezTo>
                  <a:lnTo>
                    <a:pt x="497" y="841"/>
                  </a:lnTo>
                  <a:lnTo>
                    <a:pt x="126" y="1212"/>
                  </a:lnTo>
                  <a:cubicBezTo>
                    <a:pt x="3" y="1335"/>
                    <a:pt x="3" y="1489"/>
                    <a:pt x="126" y="1613"/>
                  </a:cubicBezTo>
                  <a:cubicBezTo>
                    <a:pt x="172" y="1659"/>
                    <a:pt x="242" y="1682"/>
                    <a:pt x="311" y="1682"/>
                  </a:cubicBezTo>
                  <a:cubicBezTo>
                    <a:pt x="381" y="1682"/>
                    <a:pt x="450" y="1659"/>
                    <a:pt x="497" y="1613"/>
                  </a:cubicBezTo>
                  <a:lnTo>
                    <a:pt x="898" y="1212"/>
                  </a:lnTo>
                  <a:lnTo>
                    <a:pt x="1268" y="1613"/>
                  </a:lnTo>
                  <a:cubicBezTo>
                    <a:pt x="1330" y="1659"/>
                    <a:pt x="1399" y="1682"/>
                    <a:pt x="1469" y="1682"/>
                  </a:cubicBezTo>
                  <a:cubicBezTo>
                    <a:pt x="1538" y="1682"/>
                    <a:pt x="1608" y="1659"/>
                    <a:pt x="1669" y="1613"/>
                  </a:cubicBezTo>
                  <a:cubicBezTo>
                    <a:pt x="1762" y="1489"/>
                    <a:pt x="1762" y="1335"/>
                    <a:pt x="1669" y="1212"/>
                  </a:cubicBezTo>
                  <a:lnTo>
                    <a:pt x="1268" y="841"/>
                  </a:lnTo>
                  <a:lnTo>
                    <a:pt x="1669" y="440"/>
                  </a:lnTo>
                  <a:cubicBezTo>
                    <a:pt x="1762" y="348"/>
                    <a:pt x="1762" y="162"/>
                    <a:pt x="1669" y="70"/>
                  </a:cubicBezTo>
                  <a:cubicBezTo>
                    <a:pt x="1608" y="23"/>
                    <a:pt x="1538" y="0"/>
                    <a:pt x="146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23" name="Google Shape;13623;p26"/>
            <p:cNvSpPr/>
            <p:nvPr/>
          </p:nvSpPr>
          <p:spPr>
            <a:xfrm>
              <a:off x="1043675" y="3161100"/>
              <a:ext cx="227650" cy="142275"/>
            </a:xfrm>
            <a:custGeom>
              <a:avLst/>
              <a:gdLst/>
              <a:ahLst/>
              <a:cxnLst/>
              <a:rect l="l" t="t" r="r" b="b"/>
              <a:pathLst>
                <a:path w="9106" h="5691" extrusionOk="0">
                  <a:moveTo>
                    <a:pt x="1150" y="585"/>
                  </a:moveTo>
                  <a:cubicBezTo>
                    <a:pt x="1435" y="585"/>
                    <a:pt x="1698" y="812"/>
                    <a:pt x="1698" y="1163"/>
                  </a:cubicBezTo>
                  <a:cubicBezTo>
                    <a:pt x="1698" y="1472"/>
                    <a:pt x="1451" y="1719"/>
                    <a:pt x="1143" y="1719"/>
                  </a:cubicBezTo>
                  <a:cubicBezTo>
                    <a:pt x="649" y="1719"/>
                    <a:pt x="371" y="1102"/>
                    <a:pt x="742" y="762"/>
                  </a:cubicBezTo>
                  <a:cubicBezTo>
                    <a:pt x="864" y="640"/>
                    <a:pt x="1009" y="585"/>
                    <a:pt x="1150" y="585"/>
                  </a:cubicBezTo>
                  <a:close/>
                  <a:moveTo>
                    <a:pt x="7963" y="3972"/>
                  </a:moveTo>
                  <a:cubicBezTo>
                    <a:pt x="8457" y="3972"/>
                    <a:pt x="8704" y="4589"/>
                    <a:pt x="8364" y="4959"/>
                  </a:cubicBezTo>
                  <a:cubicBezTo>
                    <a:pt x="8246" y="5068"/>
                    <a:pt x="8103" y="5116"/>
                    <a:pt x="7963" y="5116"/>
                  </a:cubicBezTo>
                  <a:cubicBezTo>
                    <a:pt x="7663" y="5116"/>
                    <a:pt x="7377" y="4894"/>
                    <a:pt x="7377" y="4558"/>
                  </a:cubicBezTo>
                  <a:cubicBezTo>
                    <a:pt x="7377" y="4250"/>
                    <a:pt x="7655" y="4003"/>
                    <a:pt x="7963" y="4003"/>
                  </a:cubicBezTo>
                  <a:lnTo>
                    <a:pt x="7963" y="3972"/>
                  </a:lnTo>
                  <a:close/>
                  <a:moveTo>
                    <a:pt x="1156" y="0"/>
                  </a:moveTo>
                  <a:cubicBezTo>
                    <a:pt x="579" y="0"/>
                    <a:pt x="1" y="403"/>
                    <a:pt x="1" y="1133"/>
                  </a:cubicBezTo>
                  <a:cubicBezTo>
                    <a:pt x="1" y="1882"/>
                    <a:pt x="584" y="2293"/>
                    <a:pt x="1163" y="2293"/>
                  </a:cubicBezTo>
                  <a:cubicBezTo>
                    <a:pt x="1633" y="2293"/>
                    <a:pt x="2102" y="2022"/>
                    <a:pt x="2254" y="1441"/>
                  </a:cubicBezTo>
                  <a:lnTo>
                    <a:pt x="2840" y="1441"/>
                  </a:lnTo>
                  <a:cubicBezTo>
                    <a:pt x="3643" y="1441"/>
                    <a:pt x="4260" y="2058"/>
                    <a:pt x="4260" y="2861"/>
                  </a:cubicBezTo>
                  <a:cubicBezTo>
                    <a:pt x="4260" y="3941"/>
                    <a:pt x="5155" y="4836"/>
                    <a:pt x="6266" y="4836"/>
                  </a:cubicBezTo>
                  <a:lnTo>
                    <a:pt x="6852" y="4836"/>
                  </a:lnTo>
                  <a:cubicBezTo>
                    <a:pt x="7005" y="5420"/>
                    <a:pt x="7477" y="5691"/>
                    <a:pt x="7950" y="5691"/>
                  </a:cubicBezTo>
                  <a:cubicBezTo>
                    <a:pt x="8527" y="5691"/>
                    <a:pt x="9105" y="5287"/>
                    <a:pt x="9105" y="4558"/>
                  </a:cubicBezTo>
                  <a:cubicBezTo>
                    <a:pt x="9105" y="3829"/>
                    <a:pt x="8527" y="3426"/>
                    <a:pt x="7950" y="3426"/>
                  </a:cubicBezTo>
                  <a:cubicBezTo>
                    <a:pt x="7477" y="3426"/>
                    <a:pt x="7005" y="3697"/>
                    <a:pt x="6852" y="4280"/>
                  </a:cubicBezTo>
                  <a:lnTo>
                    <a:pt x="6266" y="4280"/>
                  </a:lnTo>
                  <a:cubicBezTo>
                    <a:pt x="5463" y="4280"/>
                    <a:pt x="4846" y="3632"/>
                    <a:pt x="4846" y="2861"/>
                  </a:cubicBezTo>
                  <a:cubicBezTo>
                    <a:pt x="4846" y="1750"/>
                    <a:pt x="3951" y="855"/>
                    <a:pt x="2840" y="855"/>
                  </a:cubicBezTo>
                  <a:lnTo>
                    <a:pt x="2254" y="855"/>
                  </a:lnTo>
                  <a:cubicBezTo>
                    <a:pt x="2101" y="271"/>
                    <a:pt x="1629" y="0"/>
                    <a:pt x="1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24" name="Google Shape;13624;p26"/>
            <p:cNvSpPr/>
            <p:nvPr/>
          </p:nvSpPr>
          <p:spPr>
            <a:xfrm>
              <a:off x="1150150" y="3116375"/>
              <a:ext cx="17000" cy="14400"/>
            </a:xfrm>
            <a:custGeom>
              <a:avLst/>
              <a:gdLst/>
              <a:ahLst/>
              <a:cxnLst/>
              <a:rect l="l" t="t" r="r" b="b"/>
              <a:pathLst>
                <a:path w="680" h="576" extrusionOk="0">
                  <a:moveTo>
                    <a:pt x="302" y="1"/>
                  </a:moveTo>
                  <a:cubicBezTo>
                    <a:pt x="149" y="1"/>
                    <a:pt x="1" y="127"/>
                    <a:pt x="1" y="298"/>
                  </a:cubicBezTo>
                  <a:cubicBezTo>
                    <a:pt x="1" y="453"/>
                    <a:pt x="124" y="576"/>
                    <a:pt x="279" y="576"/>
                  </a:cubicBezTo>
                  <a:cubicBezTo>
                    <a:pt x="556" y="576"/>
                    <a:pt x="680" y="267"/>
                    <a:pt x="495" y="82"/>
                  </a:cubicBezTo>
                  <a:cubicBezTo>
                    <a:pt x="438" y="25"/>
                    <a:pt x="369" y="1"/>
                    <a:pt x="3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25" name="Google Shape;13625;p26"/>
            <p:cNvSpPr/>
            <p:nvPr/>
          </p:nvSpPr>
          <p:spPr>
            <a:xfrm>
              <a:off x="975800" y="3053025"/>
              <a:ext cx="363400" cy="363225"/>
            </a:xfrm>
            <a:custGeom>
              <a:avLst/>
              <a:gdLst/>
              <a:ahLst/>
              <a:cxnLst/>
              <a:rect l="l" t="t" r="r" b="b"/>
              <a:pathLst>
                <a:path w="14536" h="14529" extrusionOk="0">
                  <a:moveTo>
                    <a:pt x="11697" y="556"/>
                  </a:moveTo>
                  <a:cubicBezTo>
                    <a:pt x="11974" y="556"/>
                    <a:pt x="12252" y="749"/>
                    <a:pt x="12252" y="1135"/>
                  </a:cubicBezTo>
                  <a:cubicBezTo>
                    <a:pt x="12252" y="1289"/>
                    <a:pt x="12376" y="1413"/>
                    <a:pt x="12561" y="1413"/>
                  </a:cubicBezTo>
                  <a:lnTo>
                    <a:pt x="13672" y="1413"/>
                  </a:lnTo>
                  <a:cubicBezTo>
                    <a:pt x="13826" y="1413"/>
                    <a:pt x="13950" y="1536"/>
                    <a:pt x="13980" y="1690"/>
                  </a:cubicBezTo>
                  <a:lnTo>
                    <a:pt x="13980" y="2277"/>
                  </a:lnTo>
                  <a:cubicBezTo>
                    <a:pt x="13950" y="2431"/>
                    <a:pt x="13826" y="2554"/>
                    <a:pt x="13672" y="2554"/>
                  </a:cubicBezTo>
                  <a:lnTo>
                    <a:pt x="8549" y="2554"/>
                  </a:lnTo>
                  <a:cubicBezTo>
                    <a:pt x="8209" y="2585"/>
                    <a:pt x="8209" y="3079"/>
                    <a:pt x="8549" y="3110"/>
                  </a:cubicBezTo>
                  <a:lnTo>
                    <a:pt x="13116" y="3110"/>
                  </a:lnTo>
                  <a:lnTo>
                    <a:pt x="13116" y="10949"/>
                  </a:lnTo>
                  <a:cubicBezTo>
                    <a:pt x="13116" y="11103"/>
                    <a:pt x="12993" y="11227"/>
                    <a:pt x="12839" y="11227"/>
                  </a:cubicBezTo>
                  <a:lnTo>
                    <a:pt x="1697" y="11227"/>
                  </a:lnTo>
                  <a:cubicBezTo>
                    <a:pt x="1543" y="11227"/>
                    <a:pt x="1420" y="11103"/>
                    <a:pt x="1420" y="10949"/>
                  </a:cubicBezTo>
                  <a:lnTo>
                    <a:pt x="1420" y="3110"/>
                  </a:lnTo>
                  <a:lnTo>
                    <a:pt x="5987" y="3110"/>
                  </a:lnTo>
                  <a:cubicBezTo>
                    <a:pt x="6006" y="3113"/>
                    <a:pt x="6024" y="3114"/>
                    <a:pt x="6041" y="3114"/>
                  </a:cubicBezTo>
                  <a:cubicBezTo>
                    <a:pt x="6401" y="3114"/>
                    <a:pt x="6401" y="2551"/>
                    <a:pt x="6041" y="2551"/>
                  </a:cubicBezTo>
                  <a:cubicBezTo>
                    <a:pt x="6024" y="2551"/>
                    <a:pt x="6006" y="2552"/>
                    <a:pt x="5987" y="2554"/>
                  </a:cubicBezTo>
                  <a:lnTo>
                    <a:pt x="864" y="2554"/>
                  </a:lnTo>
                  <a:cubicBezTo>
                    <a:pt x="710" y="2554"/>
                    <a:pt x="556" y="2431"/>
                    <a:pt x="556" y="2277"/>
                  </a:cubicBezTo>
                  <a:lnTo>
                    <a:pt x="556" y="1690"/>
                  </a:lnTo>
                  <a:cubicBezTo>
                    <a:pt x="556" y="1536"/>
                    <a:pt x="710" y="1413"/>
                    <a:pt x="864" y="1413"/>
                  </a:cubicBezTo>
                  <a:lnTo>
                    <a:pt x="1975" y="1413"/>
                  </a:lnTo>
                  <a:cubicBezTo>
                    <a:pt x="2129" y="1413"/>
                    <a:pt x="2284" y="1289"/>
                    <a:pt x="2284" y="1135"/>
                  </a:cubicBezTo>
                  <a:cubicBezTo>
                    <a:pt x="2284" y="749"/>
                    <a:pt x="2562" y="556"/>
                    <a:pt x="2839" y="556"/>
                  </a:cubicBezTo>
                  <a:cubicBezTo>
                    <a:pt x="3117" y="556"/>
                    <a:pt x="3395" y="749"/>
                    <a:pt x="3395" y="1135"/>
                  </a:cubicBezTo>
                  <a:cubicBezTo>
                    <a:pt x="3395" y="1289"/>
                    <a:pt x="3518" y="1413"/>
                    <a:pt x="3703" y="1413"/>
                  </a:cubicBezTo>
                  <a:lnTo>
                    <a:pt x="10833" y="1413"/>
                  </a:lnTo>
                  <a:cubicBezTo>
                    <a:pt x="10987" y="1413"/>
                    <a:pt x="11141" y="1289"/>
                    <a:pt x="11141" y="1135"/>
                  </a:cubicBezTo>
                  <a:cubicBezTo>
                    <a:pt x="11141" y="749"/>
                    <a:pt x="11419" y="556"/>
                    <a:pt x="11697" y="556"/>
                  </a:cubicBezTo>
                  <a:close/>
                  <a:moveTo>
                    <a:pt x="2839" y="1"/>
                  </a:moveTo>
                  <a:cubicBezTo>
                    <a:pt x="2361" y="1"/>
                    <a:pt x="1883" y="286"/>
                    <a:pt x="1728" y="857"/>
                  </a:cubicBezTo>
                  <a:lnTo>
                    <a:pt x="864" y="857"/>
                  </a:lnTo>
                  <a:cubicBezTo>
                    <a:pt x="370" y="857"/>
                    <a:pt x="0" y="1227"/>
                    <a:pt x="0" y="1690"/>
                  </a:cubicBezTo>
                  <a:lnTo>
                    <a:pt x="0" y="2277"/>
                  </a:lnTo>
                  <a:cubicBezTo>
                    <a:pt x="0" y="2740"/>
                    <a:pt x="370" y="3110"/>
                    <a:pt x="864" y="3110"/>
                  </a:cubicBezTo>
                  <a:lnTo>
                    <a:pt x="864" y="10949"/>
                  </a:lnTo>
                  <a:cubicBezTo>
                    <a:pt x="864" y="11412"/>
                    <a:pt x="1234" y="11782"/>
                    <a:pt x="1697" y="11813"/>
                  </a:cubicBezTo>
                  <a:lnTo>
                    <a:pt x="6975" y="11813"/>
                  </a:lnTo>
                  <a:lnTo>
                    <a:pt x="6975" y="13973"/>
                  </a:lnTo>
                  <a:lnTo>
                    <a:pt x="6419" y="13973"/>
                  </a:lnTo>
                  <a:cubicBezTo>
                    <a:pt x="6406" y="13971"/>
                    <a:pt x="6393" y="13969"/>
                    <a:pt x="6380" y="13969"/>
                  </a:cubicBezTo>
                  <a:cubicBezTo>
                    <a:pt x="6244" y="13969"/>
                    <a:pt x="6142" y="14110"/>
                    <a:pt x="6142" y="14251"/>
                  </a:cubicBezTo>
                  <a:cubicBezTo>
                    <a:pt x="6142" y="14405"/>
                    <a:pt x="6265" y="14529"/>
                    <a:pt x="6419" y="14529"/>
                  </a:cubicBezTo>
                  <a:lnTo>
                    <a:pt x="8117" y="14529"/>
                  </a:lnTo>
                  <a:cubicBezTo>
                    <a:pt x="8271" y="14529"/>
                    <a:pt x="8394" y="14405"/>
                    <a:pt x="8394" y="14251"/>
                  </a:cubicBezTo>
                  <a:cubicBezTo>
                    <a:pt x="8394" y="14110"/>
                    <a:pt x="8292" y="13969"/>
                    <a:pt x="8156" y="13969"/>
                  </a:cubicBezTo>
                  <a:cubicBezTo>
                    <a:pt x="8143" y="13969"/>
                    <a:pt x="8130" y="13971"/>
                    <a:pt x="8117" y="13973"/>
                  </a:cubicBezTo>
                  <a:lnTo>
                    <a:pt x="7561" y="13973"/>
                  </a:lnTo>
                  <a:lnTo>
                    <a:pt x="7561" y="11813"/>
                  </a:lnTo>
                  <a:lnTo>
                    <a:pt x="12839" y="11813"/>
                  </a:lnTo>
                  <a:cubicBezTo>
                    <a:pt x="13301" y="11813"/>
                    <a:pt x="13672" y="11412"/>
                    <a:pt x="13672" y="10949"/>
                  </a:cubicBezTo>
                  <a:lnTo>
                    <a:pt x="13672" y="3110"/>
                  </a:lnTo>
                  <a:cubicBezTo>
                    <a:pt x="14135" y="3110"/>
                    <a:pt x="14536" y="2740"/>
                    <a:pt x="14536" y="2277"/>
                  </a:cubicBezTo>
                  <a:lnTo>
                    <a:pt x="14536" y="1690"/>
                  </a:lnTo>
                  <a:cubicBezTo>
                    <a:pt x="14536" y="1227"/>
                    <a:pt x="14135" y="857"/>
                    <a:pt x="13672" y="857"/>
                  </a:cubicBezTo>
                  <a:lnTo>
                    <a:pt x="12808" y="857"/>
                  </a:lnTo>
                  <a:cubicBezTo>
                    <a:pt x="12653" y="286"/>
                    <a:pt x="12175" y="1"/>
                    <a:pt x="11697" y="1"/>
                  </a:cubicBezTo>
                  <a:cubicBezTo>
                    <a:pt x="11218" y="1"/>
                    <a:pt x="10740" y="286"/>
                    <a:pt x="10586" y="857"/>
                  </a:cubicBezTo>
                  <a:lnTo>
                    <a:pt x="3950" y="857"/>
                  </a:lnTo>
                  <a:cubicBezTo>
                    <a:pt x="3796" y="286"/>
                    <a:pt x="3318" y="1"/>
                    <a:pt x="28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626" name="Google Shape;13626;p26"/>
          <p:cNvGrpSpPr/>
          <p:nvPr/>
        </p:nvGrpSpPr>
        <p:grpSpPr>
          <a:xfrm>
            <a:off x="7728956" y="2328519"/>
            <a:ext cx="363425" cy="364700"/>
            <a:chOff x="7724500" y="2485750"/>
            <a:chExt cx="363425" cy="364700"/>
          </a:xfrm>
        </p:grpSpPr>
        <p:sp>
          <p:nvSpPr>
            <p:cNvPr id="13627" name="Google Shape;13627;p26"/>
            <p:cNvSpPr/>
            <p:nvPr/>
          </p:nvSpPr>
          <p:spPr>
            <a:xfrm>
              <a:off x="7724500" y="2485750"/>
              <a:ext cx="363425" cy="363425"/>
            </a:xfrm>
            <a:custGeom>
              <a:avLst/>
              <a:gdLst/>
              <a:ahLst/>
              <a:cxnLst/>
              <a:rect l="l" t="t" r="r" b="b"/>
              <a:pathLst>
                <a:path w="14537" h="14537" extrusionOk="0">
                  <a:moveTo>
                    <a:pt x="10401" y="556"/>
                  </a:moveTo>
                  <a:lnTo>
                    <a:pt x="10401" y="1698"/>
                  </a:lnTo>
                  <a:lnTo>
                    <a:pt x="2439" y="1698"/>
                  </a:lnTo>
                  <a:lnTo>
                    <a:pt x="2439" y="865"/>
                  </a:lnTo>
                  <a:cubicBezTo>
                    <a:pt x="2439" y="710"/>
                    <a:pt x="2562" y="556"/>
                    <a:pt x="2717" y="556"/>
                  </a:cubicBezTo>
                  <a:close/>
                  <a:moveTo>
                    <a:pt x="11821" y="556"/>
                  </a:moveTo>
                  <a:cubicBezTo>
                    <a:pt x="11975" y="556"/>
                    <a:pt x="12099" y="710"/>
                    <a:pt x="12099" y="865"/>
                  </a:cubicBezTo>
                  <a:lnTo>
                    <a:pt x="12099" y="1698"/>
                  </a:lnTo>
                  <a:lnTo>
                    <a:pt x="10957" y="1698"/>
                  </a:lnTo>
                  <a:lnTo>
                    <a:pt x="10957" y="556"/>
                  </a:lnTo>
                  <a:close/>
                  <a:moveTo>
                    <a:pt x="12654" y="5648"/>
                  </a:moveTo>
                  <a:lnTo>
                    <a:pt x="13734" y="6265"/>
                  </a:lnTo>
                  <a:lnTo>
                    <a:pt x="12654" y="7037"/>
                  </a:lnTo>
                  <a:lnTo>
                    <a:pt x="12654" y="5648"/>
                  </a:lnTo>
                  <a:close/>
                  <a:moveTo>
                    <a:pt x="1883" y="5679"/>
                  </a:moveTo>
                  <a:lnTo>
                    <a:pt x="1883" y="7068"/>
                  </a:lnTo>
                  <a:lnTo>
                    <a:pt x="803" y="6296"/>
                  </a:lnTo>
                  <a:lnTo>
                    <a:pt x="1883" y="5679"/>
                  </a:lnTo>
                  <a:close/>
                  <a:moveTo>
                    <a:pt x="12099" y="2284"/>
                  </a:moveTo>
                  <a:lnTo>
                    <a:pt x="12099" y="7469"/>
                  </a:lnTo>
                  <a:lnTo>
                    <a:pt x="7284" y="11018"/>
                  </a:lnTo>
                  <a:lnTo>
                    <a:pt x="2470" y="7469"/>
                  </a:lnTo>
                  <a:lnTo>
                    <a:pt x="2470" y="2284"/>
                  </a:lnTo>
                  <a:close/>
                  <a:moveTo>
                    <a:pt x="2717" y="1"/>
                  </a:moveTo>
                  <a:cubicBezTo>
                    <a:pt x="2254" y="1"/>
                    <a:pt x="1883" y="371"/>
                    <a:pt x="1883" y="865"/>
                  </a:cubicBezTo>
                  <a:lnTo>
                    <a:pt x="1883" y="5031"/>
                  </a:lnTo>
                  <a:lnTo>
                    <a:pt x="155" y="5988"/>
                  </a:lnTo>
                  <a:cubicBezTo>
                    <a:pt x="62" y="6049"/>
                    <a:pt x="1" y="6142"/>
                    <a:pt x="1" y="6235"/>
                  </a:cubicBezTo>
                  <a:lnTo>
                    <a:pt x="1" y="14259"/>
                  </a:lnTo>
                  <a:cubicBezTo>
                    <a:pt x="1" y="14413"/>
                    <a:pt x="124" y="14536"/>
                    <a:pt x="278" y="14536"/>
                  </a:cubicBezTo>
                  <a:lnTo>
                    <a:pt x="5988" y="14536"/>
                  </a:lnTo>
                  <a:cubicBezTo>
                    <a:pt x="6142" y="14536"/>
                    <a:pt x="6266" y="14413"/>
                    <a:pt x="6266" y="14259"/>
                  </a:cubicBezTo>
                  <a:cubicBezTo>
                    <a:pt x="6266" y="14118"/>
                    <a:pt x="6163" y="13977"/>
                    <a:pt x="6028" y="13977"/>
                  </a:cubicBezTo>
                  <a:cubicBezTo>
                    <a:pt x="6015" y="13977"/>
                    <a:pt x="6001" y="13978"/>
                    <a:pt x="5988" y="13981"/>
                  </a:cubicBezTo>
                  <a:lnTo>
                    <a:pt x="587" y="13981"/>
                  </a:lnTo>
                  <a:lnTo>
                    <a:pt x="587" y="6790"/>
                  </a:lnTo>
                  <a:lnTo>
                    <a:pt x="5093" y="10092"/>
                  </a:lnTo>
                  <a:lnTo>
                    <a:pt x="2562" y="11975"/>
                  </a:lnTo>
                  <a:cubicBezTo>
                    <a:pt x="2356" y="12181"/>
                    <a:pt x="2538" y="12474"/>
                    <a:pt x="2784" y="12474"/>
                  </a:cubicBezTo>
                  <a:cubicBezTo>
                    <a:pt x="2832" y="12474"/>
                    <a:pt x="2882" y="12463"/>
                    <a:pt x="2933" y="12438"/>
                  </a:cubicBezTo>
                  <a:lnTo>
                    <a:pt x="5556" y="10432"/>
                  </a:lnTo>
                  <a:lnTo>
                    <a:pt x="7099" y="11605"/>
                  </a:lnTo>
                  <a:cubicBezTo>
                    <a:pt x="7161" y="11635"/>
                    <a:pt x="7222" y="11666"/>
                    <a:pt x="7284" y="11666"/>
                  </a:cubicBezTo>
                  <a:cubicBezTo>
                    <a:pt x="7346" y="11666"/>
                    <a:pt x="7408" y="11635"/>
                    <a:pt x="7438" y="11605"/>
                  </a:cubicBezTo>
                  <a:lnTo>
                    <a:pt x="8982" y="10432"/>
                  </a:lnTo>
                  <a:lnTo>
                    <a:pt x="11636" y="12438"/>
                  </a:lnTo>
                  <a:cubicBezTo>
                    <a:pt x="11698" y="12494"/>
                    <a:pt x="11764" y="12517"/>
                    <a:pt x="11826" y="12517"/>
                  </a:cubicBezTo>
                  <a:cubicBezTo>
                    <a:pt x="12074" y="12517"/>
                    <a:pt x="12271" y="12148"/>
                    <a:pt x="11975" y="11975"/>
                  </a:cubicBezTo>
                  <a:lnTo>
                    <a:pt x="9475" y="10092"/>
                  </a:lnTo>
                  <a:lnTo>
                    <a:pt x="13981" y="6790"/>
                  </a:lnTo>
                  <a:lnTo>
                    <a:pt x="13981" y="13981"/>
                  </a:lnTo>
                  <a:lnTo>
                    <a:pt x="8549" y="13981"/>
                  </a:lnTo>
                  <a:cubicBezTo>
                    <a:pt x="8536" y="13978"/>
                    <a:pt x="8523" y="13977"/>
                    <a:pt x="8510" y="13977"/>
                  </a:cubicBezTo>
                  <a:cubicBezTo>
                    <a:pt x="8375" y="13977"/>
                    <a:pt x="8272" y="14118"/>
                    <a:pt x="8272" y="14259"/>
                  </a:cubicBezTo>
                  <a:cubicBezTo>
                    <a:pt x="8272" y="14413"/>
                    <a:pt x="8395" y="14536"/>
                    <a:pt x="8549" y="14536"/>
                  </a:cubicBezTo>
                  <a:lnTo>
                    <a:pt x="14259" y="14536"/>
                  </a:lnTo>
                  <a:cubicBezTo>
                    <a:pt x="14413" y="14536"/>
                    <a:pt x="14537" y="14413"/>
                    <a:pt x="14537" y="14259"/>
                  </a:cubicBezTo>
                  <a:lnTo>
                    <a:pt x="14537" y="6235"/>
                  </a:lnTo>
                  <a:cubicBezTo>
                    <a:pt x="14537" y="6142"/>
                    <a:pt x="14475" y="6049"/>
                    <a:pt x="14382" y="5988"/>
                  </a:cubicBezTo>
                  <a:lnTo>
                    <a:pt x="12654" y="5031"/>
                  </a:lnTo>
                  <a:lnTo>
                    <a:pt x="12654" y="865"/>
                  </a:lnTo>
                  <a:cubicBezTo>
                    <a:pt x="12654" y="371"/>
                    <a:pt x="12284" y="1"/>
                    <a:pt x="1182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28" name="Google Shape;13628;p26"/>
            <p:cNvSpPr/>
            <p:nvPr/>
          </p:nvSpPr>
          <p:spPr>
            <a:xfrm>
              <a:off x="7834075" y="2656250"/>
              <a:ext cx="145075" cy="13925"/>
            </a:xfrm>
            <a:custGeom>
              <a:avLst/>
              <a:gdLst/>
              <a:ahLst/>
              <a:cxnLst/>
              <a:rect l="l" t="t" r="r" b="b"/>
              <a:pathLst>
                <a:path w="5803" h="557" extrusionOk="0">
                  <a:moveTo>
                    <a:pt x="340" y="1"/>
                  </a:moveTo>
                  <a:cubicBezTo>
                    <a:pt x="0" y="32"/>
                    <a:pt x="0" y="526"/>
                    <a:pt x="340" y="557"/>
                  </a:cubicBezTo>
                  <a:lnTo>
                    <a:pt x="5463" y="557"/>
                  </a:lnTo>
                  <a:cubicBezTo>
                    <a:pt x="5802" y="526"/>
                    <a:pt x="5802" y="32"/>
                    <a:pt x="54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29" name="Google Shape;13629;p26"/>
            <p:cNvSpPr/>
            <p:nvPr/>
          </p:nvSpPr>
          <p:spPr>
            <a:xfrm>
              <a:off x="7810400" y="2613725"/>
              <a:ext cx="191625" cy="14050"/>
            </a:xfrm>
            <a:custGeom>
              <a:avLst/>
              <a:gdLst/>
              <a:ahLst/>
              <a:cxnLst/>
              <a:rect l="l" t="t" r="r" b="b"/>
              <a:pathLst>
                <a:path w="7665" h="562" extrusionOk="0">
                  <a:moveTo>
                    <a:pt x="366" y="0"/>
                  </a:moveTo>
                  <a:cubicBezTo>
                    <a:pt x="0" y="0"/>
                    <a:pt x="9" y="561"/>
                    <a:pt x="393" y="561"/>
                  </a:cubicBezTo>
                  <a:cubicBezTo>
                    <a:pt x="403" y="561"/>
                    <a:pt x="412" y="561"/>
                    <a:pt x="422" y="560"/>
                  </a:cubicBezTo>
                  <a:lnTo>
                    <a:pt x="7243" y="560"/>
                  </a:lnTo>
                  <a:cubicBezTo>
                    <a:pt x="7253" y="561"/>
                    <a:pt x="7263" y="561"/>
                    <a:pt x="7272" y="561"/>
                  </a:cubicBezTo>
                  <a:cubicBezTo>
                    <a:pt x="7656" y="561"/>
                    <a:pt x="7665" y="0"/>
                    <a:pt x="7299" y="0"/>
                  </a:cubicBezTo>
                  <a:cubicBezTo>
                    <a:pt x="7281" y="0"/>
                    <a:pt x="7263" y="2"/>
                    <a:pt x="7243" y="5"/>
                  </a:cubicBezTo>
                  <a:lnTo>
                    <a:pt x="422" y="5"/>
                  </a:lnTo>
                  <a:cubicBezTo>
                    <a:pt x="403" y="2"/>
                    <a:pt x="384" y="0"/>
                    <a:pt x="36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30" name="Google Shape;13630;p26"/>
            <p:cNvSpPr/>
            <p:nvPr/>
          </p:nvSpPr>
          <p:spPr>
            <a:xfrm>
              <a:off x="7810400" y="2570600"/>
              <a:ext cx="191650" cy="14725"/>
            </a:xfrm>
            <a:custGeom>
              <a:avLst/>
              <a:gdLst/>
              <a:ahLst/>
              <a:cxnLst/>
              <a:rect l="l" t="t" r="r" b="b"/>
              <a:pathLst>
                <a:path w="7666" h="589" extrusionOk="0">
                  <a:moveTo>
                    <a:pt x="393" y="0"/>
                  </a:moveTo>
                  <a:cubicBezTo>
                    <a:pt x="0" y="0"/>
                    <a:pt x="0" y="589"/>
                    <a:pt x="393" y="589"/>
                  </a:cubicBezTo>
                  <a:cubicBezTo>
                    <a:pt x="403" y="589"/>
                    <a:pt x="412" y="588"/>
                    <a:pt x="422" y="588"/>
                  </a:cubicBezTo>
                  <a:lnTo>
                    <a:pt x="7243" y="588"/>
                  </a:lnTo>
                  <a:cubicBezTo>
                    <a:pt x="7253" y="588"/>
                    <a:pt x="7263" y="589"/>
                    <a:pt x="7272" y="589"/>
                  </a:cubicBezTo>
                  <a:cubicBezTo>
                    <a:pt x="7665" y="589"/>
                    <a:pt x="7665" y="0"/>
                    <a:pt x="7272" y="0"/>
                  </a:cubicBezTo>
                  <a:cubicBezTo>
                    <a:pt x="7263" y="0"/>
                    <a:pt x="7253" y="1"/>
                    <a:pt x="7243" y="1"/>
                  </a:cubicBezTo>
                  <a:lnTo>
                    <a:pt x="422" y="1"/>
                  </a:lnTo>
                  <a:cubicBezTo>
                    <a:pt x="412" y="1"/>
                    <a:pt x="403" y="0"/>
                    <a:pt x="3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31" name="Google Shape;13631;p26"/>
            <p:cNvSpPr/>
            <p:nvPr/>
          </p:nvSpPr>
          <p:spPr>
            <a:xfrm>
              <a:off x="7874625" y="2698600"/>
              <a:ext cx="63175" cy="14100"/>
            </a:xfrm>
            <a:custGeom>
              <a:avLst/>
              <a:gdLst/>
              <a:ahLst/>
              <a:cxnLst/>
              <a:rect l="l" t="t" r="r" b="b"/>
              <a:pathLst>
                <a:path w="2527" h="564" extrusionOk="0">
                  <a:moveTo>
                    <a:pt x="361" y="0"/>
                  </a:moveTo>
                  <a:cubicBezTo>
                    <a:pt x="1" y="0"/>
                    <a:pt x="1" y="564"/>
                    <a:pt x="361" y="564"/>
                  </a:cubicBezTo>
                  <a:cubicBezTo>
                    <a:pt x="378" y="564"/>
                    <a:pt x="396" y="563"/>
                    <a:pt x="415" y="560"/>
                  </a:cubicBezTo>
                  <a:lnTo>
                    <a:pt x="2112" y="560"/>
                  </a:lnTo>
                  <a:cubicBezTo>
                    <a:pt x="2131" y="563"/>
                    <a:pt x="2149" y="564"/>
                    <a:pt x="2166" y="564"/>
                  </a:cubicBezTo>
                  <a:cubicBezTo>
                    <a:pt x="2526" y="564"/>
                    <a:pt x="2526" y="0"/>
                    <a:pt x="2166" y="0"/>
                  </a:cubicBezTo>
                  <a:cubicBezTo>
                    <a:pt x="2149" y="0"/>
                    <a:pt x="2131" y="2"/>
                    <a:pt x="2112" y="4"/>
                  </a:cubicBezTo>
                  <a:lnTo>
                    <a:pt x="415" y="4"/>
                  </a:lnTo>
                  <a:cubicBezTo>
                    <a:pt x="396" y="2"/>
                    <a:pt x="378" y="0"/>
                    <a:pt x="3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32" name="Google Shape;13632;p26"/>
            <p:cNvSpPr/>
            <p:nvPr/>
          </p:nvSpPr>
          <p:spPr>
            <a:xfrm>
              <a:off x="7896200" y="2835100"/>
              <a:ext cx="18125" cy="15350"/>
            </a:xfrm>
            <a:custGeom>
              <a:avLst/>
              <a:gdLst/>
              <a:ahLst/>
              <a:cxnLst/>
              <a:rect l="l" t="t" r="r" b="b"/>
              <a:pathLst>
                <a:path w="725" h="614" extrusionOk="0">
                  <a:moveTo>
                    <a:pt x="408" y="1"/>
                  </a:moveTo>
                  <a:cubicBezTo>
                    <a:pt x="293" y="1"/>
                    <a:pt x="183" y="80"/>
                    <a:pt x="138" y="192"/>
                  </a:cubicBezTo>
                  <a:cubicBezTo>
                    <a:pt x="1" y="428"/>
                    <a:pt x="201" y="614"/>
                    <a:pt x="397" y="614"/>
                  </a:cubicBezTo>
                  <a:cubicBezTo>
                    <a:pt x="508" y="614"/>
                    <a:pt x="618" y="554"/>
                    <a:pt x="663" y="408"/>
                  </a:cubicBezTo>
                  <a:cubicBezTo>
                    <a:pt x="725" y="254"/>
                    <a:pt x="663" y="69"/>
                    <a:pt x="509" y="7"/>
                  </a:cubicBezTo>
                  <a:lnTo>
                    <a:pt x="509" y="7"/>
                  </a:lnTo>
                  <a:lnTo>
                    <a:pt x="540" y="38"/>
                  </a:lnTo>
                  <a:cubicBezTo>
                    <a:pt x="497" y="12"/>
                    <a:pt x="452" y="1"/>
                    <a:pt x="4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633" name="Google Shape;13633;p26"/>
          <p:cNvGrpSpPr/>
          <p:nvPr/>
        </p:nvGrpSpPr>
        <p:grpSpPr>
          <a:xfrm>
            <a:off x="6957013" y="2328869"/>
            <a:ext cx="363425" cy="364000"/>
            <a:chOff x="6979200" y="2485750"/>
            <a:chExt cx="363425" cy="364000"/>
          </a:xfrm>
        </p:grpSpPr>
        <p:sp>
          <p:nvSpPr>
            <p:cNvPr id="13634" name="Google Shape;13634;p26"/>
            <p:cNvSpPr/>
            <p:nvPr/>
          </p:nvSpPr>
          <p:spPr>
            <a:xfrm>
              <a:off x="7221450" y="2835850"/>
              <a:ext cx="15475" cy="13900"/>
            </a:xfrm>
            <a:custGeom>
              <a:avLst/>
              <a:gdLst/>
              <a:ahLst/>
              <a:cxnLst/>
              <a:rect l="l" t="t" r="r" b="b"/>
              <a:pathLst>
                <a:path w="619" h="556" extrusionOk="0">
                  <a:moveTo>
                    <a:pt x="309" y="0"/>
                  </a:moveTo>
                  <a:cubicBezTo>
                    <a:pt x="178" y="0"/>
                    <a:pt x="47" y="85"/>
                    <a:pt x="32" y="255"/>
                  </a:cubicBezTo>
                  <a:cubicBezTo>
                    <a:pt x="1" y="455"/>
                    <a:pt x="155" y="556"/>
                    <a:pt x="309" y="556"/>
                  </a:cubicBezTo>
                  <a:cubicBezTo>
                    <a:pt x="464" y="556"/>
                    <a:pt x="618" y="455"/>
                    <a:pt x="587" y="255"/>
                  </a:cubicBezTo>
                  <a:cubicBezTo>
                    <a:pt x="572" y="85"/>
                    <a:pt x="441" y="0"/>
                    <a:pt x="3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35" name="Google Shape;13635;p26"/>
            <p:cNvSpPr/>
            <p:nvPr/>
          </p:nvSpPr>
          <p:spPr>
            <a:xfrm>
              <a:off x="6979200" y="2485750"/>
              <a:ext cx="363425" cy="363425"/>
            </a:xfrm>
            <a:custGeom>
              <a:avLst/>
              <a:gdLst/>
              <a:ahLst/>
              <a:cxnLst/>
              <a:rect l="l" t="t" r="r" b="b"/>
              <a:pathLst>
                <a:path w="14537" h="14537" extrusionOk="0">
                  <a:moveTo>
                    <a:pt x="1420" y="556"/>
                  </a:moveTo>
                  <a:cubicBezTo>
                    <a:pt x="1574" y="556"/>
                    <a:pt x="1698" y="710"/>
                    <a:pt x="1698" y="865"/>
                  </a:cubicBezTo>
                  <a:lnTo>
                    <a:pt x="1698" y="3118"/>
                  </a:lnTo>
                  <a:cubicBezTo>
                    <a:pt x="1698" y="3272"/>
                    <a:pt x="1574" y="3395"/>
                    <a:pt x="1420" y="3395"/>
                  </a:cubicBezTo>
                  <a:lnTo>
                    <a:pt x="864" y="3395"/>
                  </a:lnTo>
                  <a:cubicBezTo>
                    <a:pt x="710" y="3395"/>
                    <a:pt x="587" y="3272"/>
                    <a:pt x="587" y="3118"/>
                  </a:cubicBezTo>
                  <a:lnTo>
                    <a:pt x="587" y="865"/>
                  </a:lnTo>
                  <a:cubicBezTo>
                    <a:pt x="587" y="710"/>
                    <a:pt x="710" y="556"/>
                    <a:pt x="864" y="556"/>
                  </a:cubicBezTo>
                  <a:close/>
                  <a:moveTo>
                    <a:pt x="10277" y="556"/>
                  </a:moveTo>
                  <a:cubicBezTo>
                    <a:pt x="10431" y="556"/>
                    <a:pt x="10555" y="710"/>
                    <a:pt x="10555" y="865"/>
                  </a:cubicBezTo>
                  <a:lnTo>
                    <a:pt x="10555" y="3118"/>
                  </a:lnTo>
                  <a:cubicBezTo>
                    <a:pt x="10555" y="3272"/>
                    <a:pt x="10431" y="3395"/>
                    <a:pt x="10277" y="3395"/>
                  </a:cubicBezTo>
                  <a:lnTo>
                    <a:pt x="9413" y="3395"/>
                  </a:lnTo>
                  <a:lnTo>
                    <a:pt x="9413" y="2840"/>
                  </a:lnTo>
                  <a:cubicBezTo>
                    <a:pt x="9413" y="2223"/>
                    <a:pt x="8919" y="1729"/>
                    <a:pt x="8302" y="1698"/>
                  </a:cubicBezTo>
                  <a:cubicBezTo>
                    <a:pt x="7685" y="1698"/>
                    <a:pt x="7160" y="2223"/>
                    <a:pt x="7160" y="2840"/>
                  </a:cubicBezTo>
                  <a:lnTo>
                    <a:pt x="7160" y="3426"/>
                  </a:lnTo>
                  <a:lnTo>
                    <a:pt x="6296" y="3426"/>
                  </a:lnTo>
                  <a:cubicBezTo>
                    <a:pt x="6142" y="3426"/>
                    <a:pt x="6018" y="3272"/>
                    <a:pt x="6018" y="3118"/>
                  </a:cubicBezTo>
                  <a:lnTo>
                    <a:pt x="6018" y="865"/>
                  </a:lnTo>
                  <a:cubicBezTo>
                    <a:pt x="6018" y="710"/>
                    <a:pt x="6142" y="556"/>
                    <a:pt x="6296" y="556"/>
                  </a:cubicBezTo>
                  <a:close/>
                  <a:moveTo>
                    <a:pt x="1420" y="5833"/>
                  </a:moveTo>
                  <a:cubicBezTo>
                    <a:pt x="1574" y="5833"/>
                    <a:pt x="1698" y="5988"/>
                    <a:pt x="1698" y="6142"/>
                  </a:cubicBezTo>
                  <a:lnTo>
                    <a:pt x="1698" y="8395"/>
                  </a:lnTo>
                  <a:cubicBezTo>
                    <a:pt x="1698" y="8549"/>
                    <a:pt x="1574" y="8673"/>
                    <a:pt x="1420" y="8673"/>
                  </a:cubicBezTo>
                  <a:lnTo>
                    <a:pt x="864" y="8673"/>
                  </a:lnTo>
                  <a:cubicBezTo>
                    <a:pt x="710" y="8673"/>
                    <a:pt x="587" y="8549"/>
                    <a:pt x="587" y="8395"/>
                  </a:cubicBezTo>
                  <a:lnTo>
                    <a:pt x="587" y="6142"/>
                  </a:lnTo>
                  <a:cubicBezTo>
                    <a:pt x="587" y="5988"/>
                    <a:pt x="710" y="5833"/>
                    <a:pt x="864" y="5833"/>
                  </a:cubicBezTo>
                  <a:close/>
                  <a:moveTo>
                    <a:pt x="1459" y="11138"/>
                  </a:moveTo>
                  <a:cubicBezTo>
                    <a:pt x="1595" y="11138"/>
                    <a:pt x="1698" y="11279"/>
                    <a:pt x="1698" y="11419"/>
                  </a:cubicBezTo>
                  <a:lnTo>
                    <a:pt x="1698" y="13672"/>
                  </a:lnTo>
                  <a:cubicBezTo>
                    <a:pt x="1698" y="13827"/>
                    <a:pt x="1574" y="13981"/>
                    <a:pt x="1420" y="13981"/>
                  </a:cubicBezTo>
                  <a:lnTo>
                    <a:pt x="864" y="13981"/>
                  </a:lnTo>
                  <a:cubicBezTo>
                    <a:pt x="710" y="13950"/>
                    <a:pt x="587" y="13827"/>
                    <a:pt x="587" y="13672"/>
                  </a:cubicBezTo>
                  <a:lnTo>
                    <a:pt x="587" y="11419"/>
                  </a:lnTo>
                  <a:cubicBezTo>
                    <a:pt x="587" y="11265"/>
                    <a:pt x="710" y="11142"/>
                    <a:pt x="864" y="11142"/>
                  </a:cubicBezTo>
                  <a:lnTo>
                    <a:pt x="1420" y="11142"/>
                  </a:lnTo>
                  <a:cubicBezTo>
                    <a:pt x="1433" y="11139"/>
                    <a:pt x="1446" y="11138"/>
                    <a:pt x="1459" y="11138"/>
                  </a:cubicBezTo>
                  <a:close/>
                  <a:moveTo>
                    <a:pt x="864" y="1"/>
                  </a:moveTo>
                  <a:cubicBezTo>
                    <a:pt x="401" y="1"/>
                    <a:pt x="0" y="371"/>
                    <a:pt x="0" y="865"/>
                  </a:cubicBezTo>
                  <a:lnTo>
                    <a:pt x="0" y="3118"/>
                  </a:lnTo>
                  <a:cubicBezTo>
                    <a:pt x="0" y="3581"/>
                    <a:pt x="401" y="3982"/>
                    <a:pt x="864" y="3982"/>
                  </a:cubicBezTo>
                  <a:lnTo>
                    <a:pt x="1420" y="3982"/>
                  </a:lnTo>
                  <a:cubicBezTo>
                    <a:pt x="1883" y="3982"/>
                    <a:pt x="2284" y="3581"/>
                    <a:pt x="2284" y="3118"/>
                  </a:cubicBezTo>
                  <a:lnTo>
                    <a:pt x="2284" y="2284"/>
                  </a:lnTo>
                  <a:lnTo>
                    <a:pt x="3580" y="2284"/>
                  </a:lnTo>
                  <a:lnTo>
                    <a:pt x="3580" y="6975"/>
                  </a:lnTo>
                  <a:lnTo>
                    <a:pt x="2284" y="6975"/>
                  </a:lnTo>
                  <a:lnTo>
                    <a:pt x="2284" y="6142"/>
                  </a:lnTo>
                  <a:cubicBezTo>
                    <a:pt x="2284" y="5648"/>
                    <a:pt x="1883" y="5278"/>
                    <a:pt x="1420" y="5278"/>
                  </a:cubicBezTo>
                  <a:lnTo>
                    <a:pt x="864" y="5278"/>
                  </a:lnTo>
                  <a:cubicBezTo>
                    <a:pt x="401" y="5278"/>
                    <a:pt x="0" y="5648"/>
                    <a:pt x="0" y="6142"/>
                  </a:cubicBezTo>
                  <a:lnTo>
                    <a:pt x="0" y="8395"/>
                  </a:lnTo>
                  <a:cubicBezTo>
                    <a:pt x="0" y="8858"/>
                    <a:pt x="401" y="9259"/>
                    <a:pt x="864" y="9259"/>
                  </a:cubicBezTo>
                  <a:lnTo>
                    <a:pt x="1420" y="9259"/>
                  </a:lnTo>
                  <a:cubicBezTo>
                    <a:pt x="1883" y="9259"/>
                    <a:pt x="2284" y="8858"/>
                    <a:pt x="2284" y="8395"/>
                  </a:cubicBezTo>
                  <a:lnTo>
                    <a:pt x="2284" y="7562"/>
                  </a:lnTo>
                  <a:lnTo>
                    <a:pt x="3580" y="7562"/>
                  </a:lnTo>
                  <a:lnTo>
                    <a:pt x="3580" y="12253"/>
                  </a:lnTo>
                  <a:lnTo>
                    <a:pt x="2284" y="12253"/>
                  </a:lnTo>
                  <a:lnTo>
                    <a:pt x="2284" y="11419"/>
                  </a:lnTo>
                  <a:cubicBezTo>
                    <a:pt x="2284" y="10926"/>
                    <a:pt x="1883" y="10555"/>
                    <a:pt x="1420" y="10555"/>
                  </a:cubicBezTo>
                  <a:lnTo>
                    <a:pt x="864" y="10555"/>
                  </a:lnTo>
                  <a:cubicBezTo>
                    <a:pt x="401" y="10555"/>
                    <a:pt x="0" y="10926"/>
                    <a:pt x="0" y="11419"/>
                  </a:cubicBezTo>
                  <a:lnTo>
                    <a:pt x="0" y="13672"/>
                  </a:lnTo>
                  <a:cubicBezTo>
                    <a:pt x="0" y="14135"/>
                    <a:pt x="401" y="14536"/>
                    <a:pt x="864" y="14536"/>
                  </a:cubicBezTo>
                  <a:lnTo>
                    <a:pt x="1420" y="14536"/>
                  </a:lnTo>
                  <a:cubicBezTo>
                    <a:pt x="1883" y="14536"/>
                    <a:pt x="2284" y="14166"/>
                    <a:pt x="2284" y="13672"/>
                  </a:cubicBezTo>
                  <a:lnTo>
                    <a:pt x="2284" y="12839"/>
                  </a:lnTo>
                  <a:lnTo>
                    <a:pt x="3858" y="12839"/>
                  </a:lnTo>
                  <a:cubicBezTo>
                    <a:pt x="4012" y="12839"/>
                    <a:pt x="4136" y="12716"/>
                    <a:pt x="4167" y="12561"/>
                  </a:cubicBezTo>
                  <a:lnTo>
                    <a:pt x="4167" y="2284"/>
                  </a:lnTo>
                  <a:lnTo>
                    <a:pt x="5463" y="2284"/>
                  </a:lnTo>
                  <a:lnTo>
                    <a:pt x="5463" y="3118"/>
                  </a:lnTo>
                  <a:cubicBezTo>
                    <a:pt x="5463" y="3581"/>
                    <a:pt x="5833" y="3982"/>
                    <a:pt x="6296" y="3982"/>
                  </a:cubicBezTo>
                  <a:lnTo>
                    <a:pt x="7160" y="3982"/>
                  </a:lnTo>
                  <a:lnTo>
                    <a:pt x="7160" y="7839"/>
                  </a:lnTo>
                  <a:lnTo>
                    <a:pt x="6574" y="7839"/>
                  </a:lnTo>
                  <a:cubicBezTo>
                    <a:pt x="5957" y="7839"/>
                    <a:pt x="5432" y="8364"/>
                    <a:pt x="5432" y="8981"/>
                  </a:cubicBezTo>
                  <a:lnTo>
                    <a:pt x="5432" y="10000"/>
                  </a:lnTo>
                  <a:cubicBezTo>
                    <a:pt x="5463" y="12006"/>
                    <a:pt x="6759" y="13734"/>
                    <a:pt x="8641" y="14320"/>
                  </a:cubicBezTo>
                  <a:cubicBezTo>
                    <a:pt x="8674" y="14334"/>
                    <a:pt x="8707" y="14340"/>
                    <a:pt x="8740" y="14340"/>
                  </a:cubicBezTo>
                  <a:cubicBezTo>
                    <a:pt x="8858" y="14340"/>
                    <a:pt x="8963" y="14257"/>
                    <a:pt x="9012" y="14135"/>
                  </a:cubicBezTo>
                  <a:cubicBezTo>
                    <a:pt x="9043" y="13981"/>
                    <a:pt x="8981" y="13827"/>
                    <a:pt x="8827" y="13796"/>
                  </a:cubicBezTo>
                  <a:cubicBezTo>
                    <a:pt x="7160" y="13271"/>
                    <a:pt x="6018" y="11728"/>
                    <a:pt x="6018" y="10000"/>
                  </a:cubicBezTo>
                  <a:lnTo>
                    <a:pt x="6018" y="8981"/>
                  </a:lnTo>
                  <a:cubicBezTo>
                    <a:pt x="6018" y="8642"/>
                    <a:pt x="6265" y="8395"/>
                    <a:pt x="6574" y="8395"/>
                  </a:cubicBezTo>
                  <a:lnTo>
                    <a:pt x="7160" y="8395"/>
                  </a:lnTo>
                  <a:lnTo>
                    <a:pt x="7160" y="10000"/>
                  </a:lnTo>
                  <a:cubicBezTo>
                    <a:pt x="7160" y="10154"/>
                    <a:pt x="7284" y="10278"/>
                    <a:pt x="7438" y="10278"/>
                  </a:cubicBezTo>
                  <a:cubicBezTo>
                    <a:pt x="7592" y="10278"/>
                    <a:pt x="7716" y="10154"/>
                    <a:pt x="7716" y="10000"/>
                  </a:cubicBezTo>
                  <a:lnTo>
                    <a:pt x="7716" y="2840"/>
                  </a:lnTo>
                  <a:cubicBezTo>
                    <a:pt x="7716" y="2469"/>
                    <a:pt x="8001" y="2284"/>
                    <a:pt x="8287" y="2284"/>
                  </a:cubicBezTo>
                  <a:cubicBezTo>
                    <a:pt x="8572" y="2284"/>
                    <a:pt x="8858" y="2469"/>
                    <a:pt x="8858" y="2840"/>
                  </a:cubicBezTo>
                  <a:lnTo>
                    <a:pt x="8858" y="8117"/>
                  </a:lnTo>
                  <a:cubicBezTo>
                    <a:pt x="8827" y="8333"/>
                    <a:pt x="8981" y="8441"/>
                    <a:pt x="9135" y="8441"/>
                  </a:cubicBezTo>
                  <a:cubicBezTo>
                    <a:pt x="9290" y="8441"/>
                    <a:pt x="9444" y="8333"/>
                    <a:pt x="9413" y="8117"/>
                  </a:cubicBezTo>
                  <a:lnTo>
                    <a:pt x="9413" y="6698"/>
                  </a:lnTo>
                  <a:cubicBezTo>
                    <a:pt x="9413" y="6327"/>
                    <a:pt x="9699" y="6142"/>
                    <a:pt x="9984" y="6142"/>
                  </a:cubicBezTo>
                  <a:cubicBezTo>
                    <a:pt x="10269" y="6142"/>
                    <a:pt x="10555" y="6327"/>
                    <a:pt x="10555" y="6698"/>
                  </a:cubicBezTo>
                  <a:lnTo>
                    <a:pt x="10555" y="8117"/>
                  </a:lnTo>
                  <a:cubicBezTo>
                    <a:pt x="10555" y="8272"/>
                    <a:pt x="10678" y="8395"/>
                    <a:pt x="10833" y="8395"/>
                  </a:cubicBezTo>
                  <a:cubicBezTo>
                    <a:pt x="10987" y="8395"/>
                    <a:pt x="11110" y="8272"/>
                    <a:pt x="11110" y="8117"/>
                  </a:cubicBezTo>
                  <a:lnTo>
                    <a:pt x="11110" y="7284"/>
                  </a:lnTo>
                  <a:cubicBezTo>
                    <a:pt x="11141" y="6929"/>
                    <a:pt x="11411" y="6752"/>
                    <a:pt x="11681" y="6752"/>
                  </a:cubicBezTo>
                  <a:cubicBezTo>
                    <a:pt x="11951" y="6752"/>
                    <a:pt x="12221" y="6929"/>
                    <a:pt x="12252" y="7284"/>
                  </a:cubicBezTo>
                  <a:lnTo>
                    <a:pt x="12252" y="8117"/>
                  </a:lnTo>
                  <a:cubicBezTo>
                    <a:pt x="12221" y="8333"/>
                    <a:pt x="12376" y="8441"/>
                    <a:pt x="12530" y="8441"/>
                  </a:cubicBezTo>
                  <a:cubicBezTo>
                    <a:pt x="12684" y="8441"/>
                    <a:pt x="12839" y="8333"/>
                    <a:pt x="12808" y="8117"/>
                  </a:cubicBezTo>
                  <a:lnTo>
                    <a:pt x="12808" y="7839"/>
                  </a:lnTo>
                  <a:cubicBezTo>
                    <a:pt x="12808" y="7454"/>
                    <a:pt x="13093" y="7261"/>
                    <a:pt x="13379" y="7261"/>
                  </a:cubicBezTo>
                  <a:cubicBezTo>
                    <a:pt x="13664" y="7261"/>
                    <a:pt x="13950" y="7454"/>
                    <a:pt x="13950" y="7839"/>
                  </a:cubicBezTo>
                  <a:lnTo>
                    <a:pt x="13950" y="10000"/>
                  </a:lnTo>
                  <a:cubicBezTo>
                    <a:pt x="13950" y="11728"/>
                    <a:pt x="12808" y="13271"/>
                    <a:pt x="11172" y="13796"/>
                  </a:cubicBezTo>
                  <a:cubicBezTo>
                    <a:pt x="10788" y="13851"/>
                    <a:pt x="10916" y="14345"/>
                    <a:pt x="11210" y="14345"/>
                  </a:cubicBezTo>
                  <a:cubicBezTo>
                    <a:pt x="11247" y="14345"/>
                    <a:pt x="11286" y="14337"/>
                    <a:pt x="11326" y="14320"/>
                  </a:cubicBezTo>
                  <a:cubicBezTo>
                    <a:pt x="13240" y="13734"/>
                    <a:pt x="14536" y="11975"/>
                    <a:pt x="14536" y="10000"/>
                  </a:cubicBezTo>
                  <a:lnTo>
                    <a:pt x="14536" y="7839"/>
                  </a:lnTo>
                  <a:cubicBezTo>
                    <a:pt x="14536" y="7191"/>
                    <a:pt x="14011" y="6698"/>
                    <a:pt x="13394" y="6698"/>
                  </a:cubicBezTo>
                  <a:cubicBezTo>
                    <a:pt x="13178" y="6698"/>
                    <a:pt x="12962" y="6759"/>
                    <a:pt x="12777" y="6883"/>
                  </a:cubicBezTo>
                  <a:cubicBezTo>
                    <a:pt x="12623" y="6420"/>
                    <a:pt x="12191" y="6111"/>
                    <a:pt x="11697" y="6111"/>
                  </a:cubicBezTo>
                  <a:cubicBezTo>
                    <a:pt x="11481" y="6111"/>
                    <a:pt x="11265" y="6173"/>
                    <a:pt x="11080" y="6327"/>
                  </a:cubicBezTo>
                  <a:cubicBezTo>
                    <a:pt x="10894" y="5864"/>
                    <a:pt x="10493" y="5556"/>
                    <a:pt x="9999" y="5556"/>
                  </a:cubicBezTo>
                  <a:cubicBezTo>
                    <a:pt x="9962" y="5550"/>
                    <a:pt x="9926" y="5548"/>
                    <a:pt x="9891" y="5548"/>
                  </a:cubicBezTo>
                  <a:cubicBezTo>
                    <a:pt x="9721" y="5548"/>
                    <a:pt x="9572" y="5608"/>
                    <a:pt x="9444" y="5710"/>
                  </a:cubicBezTo>
                  <a:lnTo>
                    <a:pt x="9444" y="3982"/>
                  </a:lnTo>
                  <a:lnTo>
                    <a:pt x="10277" y="3982"/>
                  </a:lnTo>
                  <a:cubicBezTo>
                    <a:pt x="10740" y="3982"/>
                    <a:pt x="11141" y="3581"/>
                    <a:pt x="11141" y="3118"/>
                  </a:cubicBezTo>
                  <a:lnTo>
                    <a:pt x="11141" y="865"/>
                  </a:lnTo>
                  <a:cubicBezTo>
                    <a:pt x="11141" y="371"/>
                    <a:pt x="10740" y="1"/>
                    <a:pt x="10277" y="1"/>
                  </a:cubicBezTo>
                  <a:lnTo>
                    <a:pt x="6296" y="1"/>
                  </a:lnTo>
                  <a:cubicBezTo>
                    <a:pt x="5833" y="1"/>
                    <a:pt x="5463" y="371"/>
                    <a:pt x="5463" y="865"/>
                  </a:cubicBezTo>
                  <a:lnTo>
                    <a:pt x="5463" y="1698"/>
                  </a:lnTo>
                  <a:lnTo>
                    <a:pt x="2284" y="1698"/>
                  </a:lnTo>
                  <a:lnTo>
                    <a:pt x="2284" y="865"/>
                  </a:lnTo>
                  <a:cubicBezTo>
                    <a:pt x="2284" y="371"/>
                    <a:pt x="1883" y="1"/>
                    <a:pt x="14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636" name="Google Shape;13636;p26"/>
          <p:cNvGrpSpPr/>
          <p:nvPr/>
        </p:nvGrpSpPr>
        <p:grpSpPr>
          <a:xfrm>
            <a:off x="6229569" y="2329156"/>
            <a:ext cx="363425" cy="363425"/>
            <a:chOff x="6243125" y="2485750"/>
            <a:chExt cx="363425" cy="363425"/>
          </a:xfrm>
        </p:grpSpPr>
        <p:sp>
          <p:nvSpPr>
            <p:cNvPr id="13637" name="Google Shape;13637;p26"/>
            <p:cNvSpPr/>
            <p:nvPr/>
          </p:nvSpPr>
          <p:spPr>
            <a:xfrm>
              <a:off x="6243125" y="2681725"/>
              <a:ext cx="363425" cy="167450"/>
            </a:xfrm>
            <a:custGeom>
              <a:avLst/>
              <a:gdLst/>
              <a:ahLst/>
              <a:cxnLst/>
              <a:rect l="l" t="t" r="r" b="b"/>
              <a:pathLst>
                <a:path w="14537" h="6698" extrusionOk="0">
                  <a:moveTo>
                    <a:pt x="3550" y="988"/>
                  </a:moveTo>
                  <a:lnTo>
                    <a:pt x="4692" y="2130"/>
                  </a:lnTo>
                  <a:lnTo>
                    <a:pt x="3550" y="2130"/>
                  </a:lnTo>
                  <a:lnTo>
                    <a:pt x="3550" y="988"/>
                  </a:lnTo>
                  <a:close/>
                  <a:moveTo>
                    <a:pt x="12407" y="988"/>
                  </a:moveTo>
                  <a:lnTo>
                    <a:pt x="13549" y="2130"/>
                  </a:lnTo>
                  <a:lnTo>
                    <a:pt x="12407" y="2130"/>
                  </a:lnTo>
                  <a:lnTo>
                    <a:pt x="12407" y="988"/>
                  </a:lnTo>
                  <a:close/>
                  <a:moveTo>
                    <a:pt x="2964" y="556"/>
                  </a:moveTo>
                  <a:lnTo>
                    <a:pt x="2964" y="2408"/>
                  </a:lnTo>
                  <a:cubicBezTo>
                    <a:pt x="2964" y="2562"/>
                    <a:pt x="3087" y="2685"/>
                    <a:pt x="3241" y="2685"/>
                  </a:cubicBezTo>
                  <a:lnTo>
                    <a:pt x="5093" y="2685"/>
                  </a:lnTo>
                  <a:lnTo>
                    <a:pt x="5093" y="6142"/>
                  </a:lnTo>
                  <a:lnTo>
                    <a:pt x="556" y="6142"/>
                  </a:lnTo>
                  <a:lnTo>
                    <a:pt x="556" y="556"/>
                  </a:lnTo>
                  <a:close/>
                  <a:moveTo>
                    <a:pt x="11821" y="556"/>
                  </a:moveTo>
                  <a:lnTo>
                    <a:pt x="11821" y="2408"/>
                  </a:lnTo>
                  <a:cubicBezTo>
                    <a:pt x="11821" y="2562"/>
                    <a:pt x="11944" y="2685"/>
                    <a:pt x="12099" y="2685"/>
                  </a:cubicBezTo>
                  <a:lnTo>
                    <a:pt x="13951" y="2685"/>
                  </a:lnTo>
                  <a:lnTo>
                    <a:pt x="13951" y="6142"/>
                  </a:lnTo>
                  <a:lnTo>
                    <a:pt x="9414" y="6142"/>
                  </a:lnTo>
                  <a:lnTo>
                    <a:pt x="9414" y="556"/>
                  </a:lnTo>
                  <a:close/>
                  <a:moveTo>
                    <a:pt x="279" y="0"/>
                  </a:moveTo>
                  <a:cubicBezTo>
                    <a:pt x="124" y="0"/>
                    <a:pt x="1" y="124"/>
                    <a:pt x="1" y="278"/>
                  </a:cubicBezTo>
                  <a:lnTo>
                    <a:pt x="1" y="6420"/>
                  </a:lnTo>
                  <a:cubicBezTo>
                    <a:pt x="1" y="6574"/>
                    <a:pt x="124" y="6697"/>
                    <a:pt x="279" y="6697"/>
                  </a:cubicBezTo>
                  <a:lnTo>
                    <a:pt x="5371" y="6697"/>
                  </a:lnTo>
                  <a:cubicBezTo>
                    <a:pt x="5525" y="6697"/>
                    <a:pt x="5680" y="6574"/>
                    <a:pt x="5680" y="6420"/>
                  </a:cubicBezTo>
                  <a:lnTo>
                    <a:pt x="5680" y="4846"/>
                  </a:lnTo>
                  <a:lnTo>
                    <a:pt x="8858" y="4846"/>
                  </a:lnTo>
                  <a:lnTo>
                    <a:pt x="8858" y="6420"/>
                  </a:lnTo>
                  <a:cubicBezTo>
                    <a:pt x="8858" y="6574"/>
                    <a:pt x="8982" y="6697"/>
                    <a:pt x="9136" y="6697"/>
                  </a:cubicBezTo>
                  <a:lnTo>
                    <a:pt x="14228" y="6697"/>
                  </a:lnTo>
                  <a:cubicBezTo>
                    <a:pt x="14383" y="6697"/>
                    <a:pt x="14537" y="6574"/>
                    <a:pt x="14537" y="6420"/>
                  </a:cubicBezTo>
                  <a:lnTo>
                    <a:pt x="14537" y="2408"/>
                  </a:lnTo>
                  <a:cubicBezTo>
                    <a:pt x="14537" y="2346"/>
                    <a:pt x="14506" y="2253"/>
                    <a:pt x="14444" y="2222"/>
                  </a:cubicBezTo>
                  <a:lnTo>
                    <a:pt x="12315" y="93"/>
                  </a:lnTo>
                  <a:cubicBezTo>
                    <a:pt x="12253" y="31"/>
                    <a:pt x="12191" y="0"/>
                    <a:pt x="12099" y="0"/>
                  </a:cubicBezTo>
                  <a:lnTo>
                    <a:pt x="9136" y="0"/>
                  </a:lnTo>
                  <a:cubicBezTo>
                    <a:pt x="8982" y="0"/>
                    <a:pt x="8858" y="124"/>
                    <a:pt x="8858" y="278"/>
                  </a:cubicBezTo>
                  <a:lnTo>
                    <a:pt x="8858" y="4259"/>
                  </a:lnTo>
                  <a:lnTo>
                    <a:pt x="7531" y="4259"/>
                  </a:lnTo>
                  <a:lnTo>
                    <a:pt x="7531" y="2716"/>
                  </a:lnTo>
                  <a:cubicBezTo>
                    <a:pt x="7516" y="2547"/>
                    <a:pt x="7385" y="2462"/>
                    <a:pt x="7253" y="2462"/>
                  </a:cubicBezTo>
                  <a:cubicBezTo>
                    <a:pt x="7122" y="2462"/>
                    <a:pt x="6991" y="2547"/>
                    <a:pt x="6976" y="2716"/>
                  </a:cubicBezTo>
                  <a:lnTo>
                    <a:pt x="6976" y="4259"/>
                  </a:lnTo>
                  <a:lnTo>
                    <a:pt x="5680" y="4259"/>
                  </a:lnTo>
                  <a:lnTo>
                    <a:pt x="5680" y="2408"/>
                  </a:lnTo>
                  <a:cubicBezTo>
                    <a:pt x="5680" y="2346"/>
                    <a:pt x="5649" y="2253"/>
                    <a:pt x="5587" y="2222"/>
                  </a:cubicBezTo>
                  <a:lnTo>
                    <a:pt x="3457" y="93"/>
                  </a:lnTo>
                  <a:cubicBezTo>
                    <a:pt x="3396" y="31"/>
                    <a:pt x="3334" y="0"/>
                    <a:pt x="32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38" name="Google Shape;13638;p26"/>
            <p:cNvSpPr/>
            <p:nvPr/>
          </p:nvSpPr>
          <p:spPr>
            <a:xfrm>
              <a:off x="6417500" y="2710075"/>
              <a:ext cx="18400" cy="14175"/>
            </a:xfrm>
            <a:custGeom>
              <a:avLst/>
              <a:gdLst/>
              <a:ahLst/>
              <a:cxnLst/>
              <a:rect l="l" t="t" r="r" b="b"/>
              <a:pathLst>
                <a:path w="736" h="567" extrusionOk="0">
                  <a:moveTo>
                    <a:pt x="294" y="1"/>
                  </a:moveTo>
                  <a:cubicBezTo>
                    <a:pt x="224" y="1"/>
                    <a:pt x="155" y="24"/>
                    <a:pt x="93" y="70"/>
                  </a:cubicBezTo>
                  <a:cubicBezTo>
                    <a:pt x="1" y="193"/>
                    <a:pt x="1" y="348"/>
                    <a:pt x="93" y="471"/>
                  </a:cubicBezTo>
                  <a:cubicBezTo>
                    <a:pt x="127" y="539"/>
                    <a:pt x="180" y="566"/>
                    <a:pt x="239" y="566"/>
                  </a:cubicBezTo>
                  <a:cubicBezTo>
                    <a:pt x="449" y="566"/>
                    <a:pt x="736" y="215"/>
                    <a:pt x="495" y="70"/>
                  </a:cubicBezTo>
                  <a:cubicBezTo>
                    <a:pt x="433" y="24"/>
                    <a:pt x="363" y="1"/>
                    <a:pt x="2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39" name="Google Shape;13639;p26"/>
            <p:cNvSpPr/>
            <p:nvPr/>
          </p:nvSpPr>
          <p:spPr>
            <a:xfrm>
              <a:off x="6353475" y="2485750"/>
              <a:ext cx="141975" cy="207175"/>
            </a:xfrm>
            <a:custGeom>
              <a:avLst/>
              <a:gdLst/>
              <a:ahLst/>
              <a:cxnLst/>
              <a:rect l="l" t="t" r="r" b="b"/>
              <a:pathLst>
                <a:path w="5679" h="8287" extrusionOk="0">
                  <a:moveTo>
                    <a:pt x="3549" y="957"/>
                  </a:moveTo>
                  <a:lnTo>
                    <a:pt x="4722" y="2130"/>
                  </a:lnTo>
                  <a:lnTo>
                    <a:pt x="3549" y="2130"/>
                  </a:lnTo>
                  <a:lnTo>
                    <a:pt x="3549" y="957"/>
                  </a:lnTo>
                  <a:close/>
                  <a:moveTo>
                    <a:pt x="2994" y="587"/>
                  </a:moveTo>
                  <a:lnTo>
                    <a:pt x="2994" y="2439"/>
                  </a:lnTo>
                  <a:cubicBezTo>
                    <a:pt x="2994" y="2593"/>
                    <a:pt x="3117" y="2716"/>
                    <a:pt x="3272" y="2716"/>
                  </a:cubicBezTo>
                  <a:lnTo>
                    <a:pt x="5123" y="2716"/>
                  </a:lnTo>
                  <a:lnTo>
                    <a:pt x="5123" y="6142"/>
                  </a:lnTo>
                  <a:lnTo>
                    <a:pt x="587" y="6142"/>
                  </a:lnTo>
                  <a:lnTo>
                    <a:pt x="587" y="587"/>
                  </a:lnTo>
                  <a:close/>
                  <a:moveTo>
                    <a:pt x="278" y="1"/>
                  </a:moveTo>
                  <a:cubicBezTo>
                    <a:pt x="124" y="1"/>
                    <a:pt x="0" y="124"/>
                    <a:pt x="0" y="278"/>
                  </a:cubicBezTo>
                  <a:lnTo>
                    <a:pt x="0" y="6420"/>
                  </a:lnTo>
                  <a:cubicBezTo>
                    <a:pt x="0" y="6574"/>
                    <a:pt x="124" y="6698"/>
                    <a:pt x="278" y="6698"/>
                  </a:cubicBezTo>
                  <a:lnTo>
                    <a:pt x="2562" y="6698"/>
                  </a:lnTo>
                  <a:lnTo>
                    <a:pt x="2562" y="7963"/>
                  </a:lnTo>
                  <a:cubicBezTo>
                    <a:pt x="2531" y="8179"/>
                    <a:pt x="2685" y="8287"/>
                    <a:pt x="2839" y="8287"/>
                  </a:cubicBezTo>
                  <a:cubicBezTo>
                    <a:pt x="2994" y="8287"/>
                    <a:pt x="3148" y="8179"/>
                    <a:pt x="3117" y="7963"/>
                  </a:cubicBezTo>
                  <a:lnTo>
                    <a:pt x="3117" y="6698"/>
                  </a:lnTo>
                  <a:lnTo>
                    <a:pt x="5401" y="6698"/>
                  </a:lnTo>
                  <a:cubicBezTo>
                    <a:pt x="5555" y="6698"/>
                    <a:pt x="5679" y="6574"/>
                    <a:pt x="5679" y="6420"/>
                  </a:cubicBezTo>
                  <a:lnTo>
                    <a:pt x="5679" y="2408"/>
                  </a:lnTo>
                  <a:cubicBezTo>
                    <a:pt x="5679" y="2346"/>
                    <a:pt x="5648" y="2253"/>
                    <a:pt x="5586" y="2223"/>
                  </a:cubicBezTo>
                  <a:lnTo>
                    <a:pt x="3457" y="93"/>
                  </a:lnTo>
                  <a:cubicBezTo>
                    <a:pt x="3426" y="31"/>
                    <a:pt x="3333" y="1"/>
                    <a:pt x="32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640" name="Google Shape;13640;p26"/>
          <p:cNvGrpSpPr/>
          <p:nvPr/>
        </p:nvGrpSpPr>
        <p:grpSpPr>
          <a:xfrm>
            <a:off x="5464000" y="2329156"/>
            <a:ext cx="365375" cy="363425"/>
            <a:chOff x="5495100" y="2485750"/>
            <a:chExt cx="365375" cy="363425"/>
          </a:xfrm>
        </p:grpSpPr>
        <p:sp>
          <p:nvSpPr>
            <p:cNvPr id="13641" name="Google Shape;13641;p26"/>
            <p:cNvSpPr/>
            <p:nvPr/>
          </p:nvSpPr>
          <p:spPr>
            <a:xfrm>
              <a:off x="5579600" y="2792050"/>
              <a:ext cx="17000" cy="14600"/>
            </a:xfrm>
            <a:custGeom>
              <a:avLst/>
              <a:gdLst/>
              <a:ahLst/>
              <a:cxnLst/>
              <a:rect l="l" t="t" r="r" b="b"/>
              <a:pathLst>
                <a:path w="680" h="584" extrusionOk="0">
                  <a:moveTo>
                    <a:pt x="402" y="1"/>
                  </a:moveTo>
                  <a:cubicBezTo>
                    <a:pt x="124" y="1"/>
                    <a:pt x="1" y="309"/>
                    <a:pt x="186" y="494"/>
                  </a:cubicBezTo>
                  <a:cubicBezTo>
                    <a:pt x="248" y="556"/>
                    <a:pt x="323" y="584"/>
                    <a:pt x="396" y="584"/>
                  </a:cubicBezTo>
                  <a:cubicBezTo>
                    <a:pt x="543" y="584"/>
                    <a:pt x="680" y="474"/>
                    <a:pt x="680" y="309"/>
                  </a:cubicBezTo>
                  <a:cubicBezTo>
                    <a:pt x="680" y="124"/>
                    <a:pt x="556" y="1"/>
                    <a:pt x="4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42" name="Google Shape;13642;p26"/>
            <p:cNvSpPr/>
            <p:nvPr/>
          </p:nvSpPr>
          <p:spPr>
            <a:xfrm>
              <a:off x="5496275" y="2485750"/>
              <a:ext cx="364200" cy="363425"/>
            </a:xfrm>
            <a:custGeom>
              <a:avLst/>
              <a:gdLst/>
              <a:ahLst/>
              <a:cxnLst/>
              <a:rect l="l" t="t" r="r" b="b"/>
              <a:pathLst>
                <a:path w="14568" h="14537" extrusionOk="0">
                  <a:moveTo>
                    <a:pt x="4028" y="5817"/>
                  </a:moveTo>
                  <a:cubicBezTo>
                    <a:pt x="4158" y="5817"/>
                    <a:pt x="4293" y="5867"/>
                    <a:pt x="4414" y="5988"/>
                  </a:cubicBezTo>
                  <a:lnTo>
                    <a:pt x="8025" y="9599"/>
                  </a:lnTo>
                  <a:cubicBezTo>
                    <a:pt x="8066" y="9667"/>
                    <a:pt x="8123" y="9694"/>
                    <a:pt x="8184" y="9694"/>
                  </a:cubicBezTo>
                  <a:cubicBezTo>
                    <a:pt x="8401" y="9694"/>
                    <a:pt x="8667" y="9349"/>
                    <a:pt x="8426" y="9228"/>
                  </a:cubicBezTo>
                  <a:lnTo>
                    <a:pt x="7840" y="8611"/>
                  </a:lnTo>
                  <a:cubicBezTo>
                    <a:pt x="7416" y="8188"/>
                    <a:pt x="7781" y="7621"/>
                    <a:pt x="8225" y="7621"/>
                  </a:cubicBezTo>
                  <a:cubicBezTo>
                    <a:pt x="8364" y="7621"/>
                    <a:pt x="8510" y="7676"/>
                    <a:pt x="8642" y="7809"/>
                  </a:cubicBezTo>
                  <a:lnTo>
                    <a:pt x="9228" y="8395"/>
                  </a:lnTo>
                  <a:cubicBezTo>
                    <a:pt x="9274" y="8418"/>
                    <a:pt x="9320" y="8428"/>
                    <a:pt x="9365" y="8428"/>
                  </a:cubicBezTo>
                  <a:cubicBezTo>
                    <a:pt x="9564" y="8428"/>
                    <a:pt x="9730" y="8226"/>
                    <a:pt x="9630" y="8025"/>
                  </a:cubicBezTo>
                  <a:lnTo>
                    <a:pt x="9012" y="7407"/>
                  </a:lnTo>
                  <a:cubicBezTo>
                    <a:pt x="8796" y="7191"/>
                    <a:pt x="8796" y="6821"/>
                    <a:pt x="9012" y="6605"/>
                  </a:cubicBezTo>
                  <a:cubicBezTo>
                    <a:pt x="9120" y="6497"/>
                    <a:pt x="9267" y="6443"/>
                    <a:pt x="9414" y="6443"/>
                  </a:cubicBezTo>
                  <a:cubicBezTo>
                    <a:pt x="9560" y="6443"/>
                    <a:pt x="9707" y="6497"/>
                    <a:pt x="9815" y="6605"/>
                  </a:cubicBezTo>
                  <a:lnTo>
                    <a:pt x="10432" y="7222"/>
                  </a:lnTo>
                  <a:cubicBezTo>
                    <a:pt x="10478" y="7268"/>
                    <a:pt x="10548" y="7292"/>
                    <a:pt x="10617" y="7292"/>
                  </a:cubicBezTo>
                  <a:cubicBezTo>
                    <a:pt x="10687" y="7292"/>
                    <a:pt x="10756" y="7268"/>
                    <a:pt x="10802" y="7222"/>
                  </a:cubicBezTo>
                  <a:cubicBezTo>
                    <a:pt x="10895" y="7099"/>
                    <a:pt x="10895" y="6944"/>
                    <a:pt x="10802" y="6821"/>
                  </a:cubicBezTo>
                  <a:cubicBezTo>
                    <a:pt x="10586" y="6605"/>
                    <a:pt x="10586" y="6235"/>
                    <a:pt x="10802" y="6019"/>
                  </a:cubicBezTo>
                  <a:cubicBezTo>
                    <a:pt x="10910" y="5911"/>
                    <a:pt x="11057" y="5857"/>
                    <a:pt x="11204" y="5857"/>
                  </a:cubicBezTo>
                  <a:cubicBezTo>
                    <a:pt x="11350" y="5857"/>
                    <a:pt x="11497" y="5911"/>
                    <a:pt x="11605" y="6019"/>
                  </a:cubicBezTo>
                  <a:lnTo>
                    <a:pt x="12839" y="7191"/>
                  </a:lnTo>
                  <a:cubicBezTo>
                    <a:pt x="13580" y="7932"/>
                    <a:pt x="14012" y="8950"/>
                    <a:pt x="14012" y="10000"/>
                  </a:cubicBezTo>
                  <a:cubicBezTo>
                    <a:pt x="14012" y="12191"/>
                    <a:pt x="12253" y="13981"/>
                    <a:pt x="10062" y="13981"/>
                  </a:cubicBezTo>
                  <a:cubicBezTo>
                    <a:pt x="9043" y="13981"/>
                    <a:pt x="8086" y="13580"/>
                    <a:pt x="7346" y="12901"/>
                  </a:cubicBezTo>
                  <a:lnTo>
                    <a:pt x="6667" y="12222"/>
                  </a:lnTo>
                  <a:cubicBezTo>
                    <a:pt x="6451" y="11975"/>
                    <a:pt x="6451" y="11635"/>
                    <a:pt x="6667" y="11419"/>
                  </a:cubicBezTo>
                  <a:lnTo>
                    <a:pt x="7037" y="11018"/>
                  </a:lnTo>
                  <a:lnTo>
                    <a:pt x="8056" y="12037"/>
                  </a:lnTo>
                  <a:cubicBezTo>
                    <a:pt x="8102" y="12083"/>
                    <a:pt x="8171" y="12106"/>
                    <a:pt x="8241" y="12106"/>
                  </a:cubicBezTo>
                  <a:cubicBezTo>
                    <a:pt x="8310" y="12106"/>
                    <a:pt x="8380" y="12083"/>
                    <a:pt x="8426" y="12037"/>
                  </a:cubicBezTo>
                  <a:cubicBezTo>
                    <a:pt x="8519" y="11913"/>
                    <a:pt x="8519" y="11759"/>
                    <a:pt x="8426" y="11635"/>
                  </a:cubicBezTo>
                  <a:lnTo>
                    <a:pt x="3612" y="6790"/>
                  </a:lnTo>
                  <a:cubicBezTo>
                    <a:pt x="3207" y="6386"/>
                    <a:pt x="3591" y="5817"/>
                    <a:pt x="4028" y="5817"/>
                  </a:cubicBezTo>
                  <a:close/>
                  <a:moveTo>
                    <a:pt x="896" y="1"/>
                  </a:moveTo>
                  <a:cubicBezTo>
                    <a:pt x="402" y="1"/>
                    <a:pt x="32" y="371"/>
                    <a:pt x="32" y="834"/>
                  </a:cubicBezTo>
                  <a:lnTo>
                    <a:pt x="32" y="5988"/>
                  </a:lnTo>
                  <a:cubicBezTo>
                    <a:pt x="1" y="6204"/>
                    <a:pt x="155" y="6312"/>
                    <a:pt x="309" y="6312"/>
                  </a:cubicBezTo>
                  <a:cubicBezTo>
                    <a:pt x="464" y="6312"/>
                    <a:pt x="618" y="6204"/>
                    <a:pt x="587" y="5988"/>
                  </a:cubicBezTo>
                  <a:lnTo>
                    <a:pt x="587" y="865"/>
                  </a:lnTo>
                  <a:cubicBezTo>
                    <a:pt x="587" y="710"/>
                    <a:pt x="710" y="556"/>
                    <a:pt x="896" y="556"/>
                  </a:cubicBezTo>
                  <a:lnTo>
                    <a:pt x="6543" y="556"/>
                  </a:lnTo>
                  <a:cubicBezTo>
                    <a:pt x="6698" y="556"/>
                    <a:pt x="6852" y="710"/>
                    <a:pt x="6852" y="865"/>
                  </a:cubicBezTo>
                  <a:lnTo>
                    <a:pt x="6852" y="7623"/>
                  </a:lnTo>
                  <a:lnTo>
                    <a:pt x="4815" y="5587"/>
                  </a:lnTo>
                  <a:cubicBezTo>
                    <a:pt x="4563" y="5334"/>
                    <a:pt x="4281" y="5228"/>
                    <a:pt x="4012" y="5228"/>
                  </a:cubicBezTo>
                  <a:cubicBezTo>
                    <a:pt x="3131" y="5228"/>
                    <a:pt x="2383" y="6364"/>
                    <a:pt x="3210" y="7191"/>
                  </a:cubicBezTo>
                  <a:lnTo>
                    <a:pt x="6605" y="10617"/>
                  </a:lnTo>
                  <a:lnTo>
                    <a:pt x="6235" y="10987"/>
                  </a:lnTo>
                  <a:cubicBezTo>
                    <a:pt x="5803" y="11419"/>
                    <a:pt x="5803" y="12160"/>
                    <a:pt x="6235" y="12592"/>
                  </a:cubicBezTo>
                  <a:lnTo>
                    <a:pt x="6852" y="13209"/>
                  </a:lnTo>
                  <a:lnTo>
                    <a:pt x="6852" y="13672"/>
                  </a:lnTo>
                  <a:cubicBezTo>
                    <a:pt x="6852" y="13827"/>
                    <a:pt x="6729" y="13950"/>
                    <a:pt x="6574" y="13950"/>
                  </a:cubicBezTo>
                  <a:lnTo>
                    <a:pt x="896" y="13950"/>
                  </a:lnTo>
                  <a:cubicBezTo>
                    <a:pt x="710" y="13950"/>
                    <a:pt x="587" y="13827"/>
                    <a:pt x="587" y="13672"/>
                  </a:cubicBezTo>
                  <a:lnTo>
                    <a:pt x="587" y="8549"/>
                  </a:lnTo>
                  <a:cubicBezTo>
                    <a:pt x="572" y="8380"/>
                    <a:pt x="440" y="8295"/>
                    <a:pt x="309" y="8295"/>
                  </a:cubicBezTo>
                  <a:cubicBezTo>
                    <a:pt x="178" y="8295"/>
                    <a:pt x="47" y="8380"/>
                    <a:pt x="32" y="8549"/>
                  </a:cubicBezTo>
                  <a:lnTo>
                    <a:pt x="32" y="13672"/>
                  </a:lnTo>
                  <a:cubicBezTo>
                    <a:pt x="32" y="14166"/>
                    <a:pt x="402" y="14536"/>
                    <a:pt x="896" y="14536"/>
                  </a:cubicBezTo>
                  <a:lnTo>
                    <a:pt x="6574" y="14536"/>
                  </a:lnTo>
                  <a:cubicBezTo>
                    <a:pt x="7006" y="14536"/>
                    <a:pt x="7408" y="14166"/>
                    <a:pt x="7408" y="13703"/>
                  </a:cubicBezTo>
                  <a:cubicBezTo>
                    <a:pt x="8179" y="14259"/>
                    <a:pt x="9105" y="14536"/>
                    <a:pt x="10031" y="14536"/>
                  </a:cubicBezTo>
                  <a:cubicBezTo>
                    <a:pt x="12531" y="14536"/>
                    <a:pt x="14567" y="12500"/>
                    <a:pt x="14537" y="10000"/>
                  </a:cubicBezTo>
                  <a:cubicBezTo>
                    <a:pt x="14537" y="8796"/>
                    <a:pt x="14074" y="7654"/>
                    <a:pt x="13240" y="6821"/>
                  </a:cubicBezTo>
                  <a:lnTo>
                    <a:pt x="12037" y="5587"/>
                  </a:lnTo>
                  <a:cubicBezTo>
                    <a:pt x="11810" y="5359"/>
                    <a:pt x="11524" y="5253"/>
                    <a:pt x="11242" y="5253"/>
                  </a:cubicBezTo>
                  <a:cubicBezTo>
                    <a:pt x="10760" y="5253"/>
                    <a:pt x="10291" y="5565"/>
                    <a:pt x="10154" y="6111"/>
                  </a:cubicBezTo>
                  <a:cubicBezTo>
                    <a:pt x="9936" y="5936"/>
                    <a:pt x="9688" y="5858"/>
                    <a:pt x="9446" y="5858"/>
                  </a:cubicBezTo>
                  <a:cubicBezTo>
                    <a:pt x="8833" y="5858"/>
                    <a:pt x="8258" y="6360"/>
                    <a:pt x="8303" y="7068"/>
                  </a:cubicBezTo>
                  <a:cubicBezTo>
                    <a:pt x="7963" y="7068"/>
                    <a:pt x="7654" y="7160"/>
                    <a:pt x="7438" y="7407"/>
                  </a:cubicBezTo>
                  <a:lnTo>
                    <a:pt x="7438" y="834"/>
                  </a:lnTo>
                  <a:cubicBezTo>
                    <a:pt x="7438" y="371"/>
                    <a:pt x="7037" y="1"/>
                    <a:pt x="65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43" name="Google Shape;13643;p26"/>
            <p:cNvSpPr/>
            <p:nvPr/>
          </p:nvSpPr>
          <p:spPr>
            <a:xfrm>
              <a:off x="5558775" y="2528175"/>
              <a:ext cx="61750" cy="14700"/>
            </a:xfrm>
            <a:custGeom>
              <a:avLst/>
              <a:gdLst/>
              <a:ahLst/>
              <a:cxnLst/>
              <a:rect l="l" t="t" r="r" b="b"/>
              <a:pathLst>
                <a:path w="2470" h="588" extrusionOk="0">
                  <a:moveTo>
                    <a:pt x="371" y="1"/>
                  </a:moveTo>
                  <a:cubicBezTo>
                    <a:pt x="0" y="1"/>
                    <a:pt x="0" y="587"/>
                    <a:pt x="371" y="587"/>
                  </a:cubicBezTo>
                  <a:lnTo>
                    <a:pt x="2068" y="587"/>
                  </a:lnTo>
                  <a:cubicBezTo>
                    <a:pt x="2469" y="587"/>
                    <a:pt x="2469" y="1"/>
                    <a:pt x="20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44" name="Google Shape;13644;p26"/>
            <p:cNvSpPr/>
            <p:nvPr/>
          </p:nvSpPr>
          <p:spPr>
            <a:xfrm>
              <a:off x="5495100" y="2660300"/>
              <a:ext cx="17400" cy="14275"/>
            </a:xfrm>
            <a:custGeom>
              <a:avLst/>
              <a:gdLst/>
              <a:ahLst/>
              <a:cxnLst/>
              <a:rect l="l" t="t" r="r" b="b"/>
              <a:pathLst>
                <a:path w="696" h="571" extrusionOk="0">
                  <a:moveTo>
                    <a:pt x="357" y="1"/>
                  </a:moveTo>
                  <a:cubicBezTo>
                    <a:pt x="238" y="1"/>
                    <a:pt x="124" y="64"/>
                    <a:pt x="79" y="178"/>
                  </a:cubicBezTo>
                  <a:cubicBezTo>
                    <a:pt x="1" y="385"/>
                    <a:pt x="162" y="571"/>
                    <a:pt x="343" y="571"/>
                  </a:cubicBezTo>
                  <a:cubicBezTo>
                    <a:pt x="378" y="571"/>
                    <a:pt x="414" y="564"/>
                    <a:pt x="449" y="549"/>
                  </a:cubicBezTo>
                  <a:cubicBezTo>
                    <a:pt x="696" y="456"/>
                    <a:pt x="696" y="117"/>
                    <a:pt x="480" y="24"/>
                  </a:cubicBezTo>
                  <a:cubicBezTo>
                    <a:pt x="440" y="8"/>
                    <a:pt x="398" y="1"/>
                    <a:pt x="3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645" name="Google Shape;13645;p26"/>
          <p:cNvGrpSpPr/>
          <p:nvPr/>
        </p:nvGrpSpPr>
        <p:grpSpPr>
          <a:xfrm>
            <a:off x="4749313" y="2328656"/>
            <a:ext cx="367600" cy="364425"/>
            <a:chOff x="4744475" y="2485325"/>
            <a:chExt cx="367600" cy="364425"/>
          </a:xfrm>
        </p:grpSpPr>
        <p:sp>
          <p:nvSpPr>
            <p:cNvPr id="13646" name="Google Shape;13646;p26"/>
            <p:cNvSpPr/>
            <p:nvPr/>
          </p:nvSpPr>
          <p:spPr>
            <a:xfrm>
              <a:off x="4744475" y="2813550"/>
              <a:ext cx="367600" cy="36200"/>
            </a:xfrm>
            <a:custGeom>
              <a:avLst/>
              <a:gdLst/>
              <a:ahLst/>
              <a:cxnLst/>
              <a:rect l="l" t="t" r="r" b="b"/>
              <a:pathLst>
                <a:path w="14704" h="1448" extrusionOk="0">
                  <a:moveTo>
                    <a:pt x="360" y="1"/>
                  </a:moveTo>
                  <a:cubicBezTo>
                    <a:pt x="0" y="1"/>
                    <a:pt x="0" y="564"/>
                    <a:pt x="360" y="564"/>
                  </a:cubicBezTo>
                  <a:cubicBezTo>
                    <a:pt x="378" y="564"/>
                    <a:pt x="396" y="563"/>
                    <a:pt x="414" y="560"/>
                  </a:cubicBezTo>
                  <a:lnTo>
                    <a:pt x="970" y="560"/>
                  </a:lnTo>
                  <a:lnTo>
                    <a:pt x="970" y="1147"/>
                  </a:lnTo>
                  <a:cubicBezTo>
                    <a:pt x="970" y="1332"/>
                    <a:pt x="1117" y="1424"/>
                    <a:pt x="1263" y="1424"/>
                  </a:cubicBezTo>
                  <a:cubicBezTo>
                    <a:pt x="1410" y="1424"/>
                    <a:pt x="1556" y="1332"/>
                    <a:pt x="1556" y="1147"/>
                  </a:cubicBezTo>
                  <a:lnTo>
                    <a:pt x="1556" y="560"/>
                  </a:lnTo>
                  <a:lnTo>
                    <a:pt x="2698" y="560"/>
                  </a:lnTo>
                  <a:lnTo>
                    <a:pt x="2698" y="1147"/>
                  </a:lnTo>
                  <a:cubicBezTo>
                    <a:pt x="2683" y="1347"/>
                    <a:pt x="2837" y="1448"/>
                    <a:pt x="2991" y="1448"/>
                  </a:cubicBezTo>
                  <a:cubicBezTo>
                    <a:pt x="3146" y="1448"/>
                    <a:pt x="3300" y="1347"/>
                    <a:pt x="3285" y="1147"/>
                  </a:cubicBezTo>
                  <a:lnTo>
                    <a:pt x="3285" y="560"/>
                  </a:lnTo>
                  <a:lnTo>
                    <a:pt x="4426" y="560"/>
                  </a:lnTo>
                  <a:lnTo>
                    <a:pt x="4426" y="1147"/>
                  </a:lnTo>
                  <a:cubicBezTo>
                    <a:pt x="4411" y="1347"/>
                    <a:pt x="4565" y="1448"/>
                    <a:pt x="4720" y="1448"/>
                  </a:cubicBezTo>
                  <a:cubicBezTo>
                    <a:pt x="4874" y="1448"/>
                    <a:pt x="5028" y="1347"/>
                    <a:pt x="5013" y="1147"/>
                  </a:cubicBezTo>
                  <a:lnTo>
                    <a:pt x="5013" y="560"/>
                  </a:lnTo>
                  <a:lnTo>
                    <a:pt x="6186" y="560"/>
                  </a:lnTo>
                  <a:lnTo>
                    <a:pt x="6186" y="1147"/>
                  </a:lnTo>
                  <a:cubicBezTo>
                    <a:pt x="6170" y="1347"/>
                    <a:pt x="6324" y="1448"/>
                    <a:pt x="6479" y="1448"/>
                  </a:cubicBezTo>
                  <a:cubicBezTo>
                    <a:pt x="6633" y="1448"/>
                    <a:pt x="6787" y="1347"/>
                    <a:pt x="6772" y="1147"/>
                  </a:cubicBezTo>
                  <a:lnTo>
                    <a:pt x="6772" y="560"/>
                  </a:lnTo>
                  <a:lnTo>
                    <a:pt x="7945" y="560"/>
                  </a:lnTo>
                  <a:lnTo>
                    <a:pt x="7945" y="1147"/>
                  </a:lnTo>
                  <a:cubicBezTo>
                    <a:pt x="7929" y="1347"/>
                    <a:pt x="8084" y="1448"/>
                    <a:pt x="8238" y="1448"/>
                  </a:cubicBezTo>
                  <a:cubicBezTo>
                    <a:pt x="8392" y="1448"/>
                    <a:pt x="8547" y="1347"/>
                    <a:pt x="8531" y="1147"/>
                  </a:cubicBezTo>
                  <a:lnTo>
                    <a:pt x="8531" y="560"/>
                  </a:lnTo>
                  <a:lnTo>
                    <a:pt x="9735" y="560"/>
                  </a:lnTo>
                  <a:lnTo>
                    <a:pt x="9735" y="1147"/>
                  </a:lnTo>
                  <a:cubicBezTo>
                    <a:pt x="9735" y="1332"/>
                    <a:pt x="9881" y="1424"/>
                    <a:pt x="10028" y="1424"/>
                  </a:cubicBezTo>
                  <a:cubicBezTo>
                    <a:pt x="10174" y="1424"/>
                    <a:pt x="10321" y="1332"/>
                    <a:pt x="10321" y="1147"/>
                  </a:cubicBezTo>
                  <a:lnTo>
                    <a:pt x="10321" y="560"/>
                  </a:lnTo>
                  <a:lnTo>
                    <a:pt x="11463" y="560"/>
                  </a:lnTo>
                  <a:lnTo>
                    <a:pt x="11463" y="1147"/>
                  </a:lnTo>
                  <a:cubicBezTo>
                    <a:pt x="11432" y="1347"/>
                    <a:pt x="11586" y="1448"/>
                    <a:pt x="11741" y="1448"/>
                  </a:cubicBezTo>
                  <a:cubicBezTo>
                    <a:pt x="11895" y="1448"/>
                    <a:pt x="12049" y="1347"/>
                    <a:pt x="12018" y="1147"/>
                  </a:cubicBezTo>
                  <a:lnTo>
                    <a:pt x="12018" y="560"/>
                  </a:lnTo>
                  <a:lnTo>
                    <a:pt x="13191" y="560"/>
                  </a:lnTo>
                  <a:lnTo>
                    <a:pt x="13191" y="1147"/>
                  </a:lnTo>
                  <a:cubicBezTo>
                    <a:pt x="13160" y="1347"/>
                    <a:pt x="13315" y="1448"/>
                    <a:pt x="13469" y="1448"/>
                  </a:cubicBezTo>
                  <a:cubicBezTo>
                    <a:pt x="13623" y="1448"/>
                    <a:pt x="13778" y="1347"/>
                    <a:pt x="13747" y="1147"/>
                  </a:cubicBezTo>
                  <a:lnTo>
                    <a:pt x="13747" y="560"/>
                  </a:lnTo>
                  <a:lnTo>
                    <a:pt x="14364" y="560"/>
                  </a:lnTo>
                  <a:cubicBezTo>
                    <a:pt x="14703" y="529"/>
                    <a:pt x="14703" y="36"/>
                    <a:pt x="14364" y="5"/>
                  </a:cubicBezTo>
                  <a:lnTo>
                    <a:pt x="414" y="5"/>
                  </a:lnTo>
                  <a:cubicBezTo>
                    <a:pt x="396" y="2"/>
                    <a:pt x="378" y="1"/>
                    <a:pt x="3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47" name="Google Shape;13647;p26"/>
            <p:cNvSpPr/>
            <p:nvPr/>
          </p:nvSpPr>
          <p:spPr>
            <a:xfrm>
              <a:off x="4772575" y="2634650"/>
              <a:ext cx="57125" cy="150475"/>
            </a:xfrm>
            <a:custGeom>
              <a:avLst/>
              <a:gdLst/>
              <a:ahLst/>
              <a:cxnLst/>
              <a:rect l="l" t="t" r="r" b="b"/>
              <a:pathLst>
                <a:path w="2285" h="6019" extrusionOk="0">
                  <a:moveTo>
                    <a:pt x="1729" y="587"/>
                  </a:moveTo>
                  <a:lnTo>
                    <a:pt x="1729" y="5463"/>
                  </a:lnTo>
                  <a:lnTo>
                    <a:pt x="556" y="5463"/>
                  </a:lnTo>
                  <a:lnTo>
                    <a:pt x="556" y="587"/>
                  </a:lnTo>
                  <a:close/>
                  <a:moveTo>
                    <a:pt x="278" y="1"/>
                  </a:moveTo>
                  <a:cubicBezTo>
                    <a:pt x="124" y="1"/>
                    <a:pt x="0" y="124"/>
                    <a:pt x="0" y="279"/>
                  </a:cubicBezTo>
                  <a:lnTo>
                    <a:pt x="0" y="5741"/>
                  </a:lnTo>
                  <a:cubicBezTo>
                    <a:pt x="0" y="5895"/>
                    <a:pt x="124" y="6019"/>
                    <a:pt x="278" y="6019"/>
                  </a:cubicBezTo>
                  <a:lnTo>
                    <a:pt x="1975" y="6019"/>
                  </a:lnTo>
                  <a:cubicBezTo>
                    <a:pt x="2130" y="6019"/>
                    <a:pt x="2284" y="5895"/>
                    <a:pt x="2284" y="5741"/>
                  </a:cubicBezTo>
                  <a:lnTo>
                    <a:pt x="2284" y="279"/>
                  </a:lnTo>
                  <a:cubicBezTo>
                    <a:pt x="2284" y="124"/>
                    <a:pt x="2130" y="1"/>
                    <a:pt x="19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48" name="Google Shape;13648;p26"/>
            <p:cNvSpPr/>
            <p:nvPr/>
          </p:nvSpPr>
          <p:spPr>
            <a:xfrm>
              <a:off x="4857450" y="2592225"/>
              <a:ext cx="57100" cy="192900"/>
            </a:xfrm>
            <a:custGeom>
              <a:avLst/>
              <a:gdLst/>
              <a:ahLst/>
              <a:cxnLst/>
              <a:rect l="l" t="t" r="r" b="b"/>
              <a:pathLst>
                <a:path w="2284" h="7716" extrusionOk="0">
                  <a:moveTo>
                    <a:pt x="1728" y="556"/>
                  </a:moveTo>
                  <a:lnTo>
                    <a:pt x="1728" y="7160"/>
                  </a:lnTo>
                  <a:lnTo>
                    <a:pt x="586" y="7160"/>
                  </a:lnTo>
                  <a:lnTo>
                    <a:pt x="586" y="556"/>
                  </a:lnTo>
                  <a:close/>
                  <a:moveTo>
                    <a:pt x="309" y="0"/>
                  </a:moveTo>
                  <a:cubicBezTo>
                    <a:pt x="154" y="0"/>
                    <a:pt x="0" y="124"/>
                    <a:pt x="0" y="278"/>
                  </a:cubicBezTo>
                  <a:lnTo>
                    <a:pt x="0" y="7438"/>
                  </a:lnTo>
                  <a:cubicBezTo>
                    <a:pt x="0" y="7592"/>
                    <a:pt x="154" y="7716"/>
                    <a:pt x="309" y="7716"/>
                  </a:cubicBezTo>
                  <a:lnTo>
                    <a:pt x="2006" y="7716"/>
                  </a:lnTo>
                  <a:cubicBezTo>
                    <a:pt x="2160" y="7716"/>
                    <a:pt x="2284" y="7592"/>
                    <a:pt x="2284" y="7438"/>
                  </a:cubicBezTo>
                  <a:lnTo>
                    <a:pt x="2284" y="278"/>
                  </a:lnTo>
                  <a:cubicBezTo>
                    <a:pt x="2284" y="124"/>
                    <a:pt x="2160" y="0"/>
                    <a:pt x="20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49" name="Google Shape;13649;p26"/>
            <p:cNvSpPr/>
            <p:nvPr/>
          </p:nvSpPr>
          <p:spPr>
            <a:xfrm>
              <a:off x="4943075" y="2613825"/>
              <a:ext cx="56350" cy="171300"/>
            </a:xfrm>
            <a:custGeom>
              <a:avLst/>
              <a:gdLst/>
              <a:ahLst/>
              <a:cxnLst/>
              <a:rect l="l" t="t" r="r" b="b"/>
              <a:pathLst>
                <a:path w="2254" h="6852" extrusionOk="0">
                  <a:moveTo>
                    <a:pt x="1698" y="556"/>
                  </a:moveTo>
                  <a:lnTo>
                    <a:pt x="1698" y="6296"/>
                  </a:lnTo>
                  <a:lnTo>
                    <a:pt x="556" y="6296"/>
                  </a:lnTo>
                  <a:lnTo>
                    <a:pt x="556" y="556"/>
                  </a:lnTo>
                  <a:close/>
                  <a:moveTo>
                    <a:pt x="278" y="1"/>
                  </a:moveTo>
                  <a:cubicBezTo>
                    <a:pt x="124" y="1"/>
                    <a:pt x="1" y="124"/>
                    <a:pt x="1" y="278"/>
                  </a:cubicBezTo>
                  <a:lnTo>
                    <a:pt x="1" y="6574"/>
                  </a:lnTo>
                  <a:cubicBezTo>
                    <a:pt x="1" y="6728"/>
                    <a:pt x="124" y="6852"/>
                    <a:pt x="278" y="6852"/>
                  </a:cubicBezTo>
                  <a:lnTo>
                    <a:pt x="1976" y="6852"/>
                  </a:lnTo>
                  <a:cubicBezTo>
                    <a:pt x="2130" y="6852"/>
                    <a:pt x="2254" y="6728"/>
                    <a:pt x="2254" y="6574"/>
                  </a:cubicBezTo>
                  <a:lnTo>
                    <a:pt x="2254" y="278"/>
                  </a:lnTo>
                  <a:cubicBezTo>
                    <a:pt x="2254" y="124"/>
                    <a:pt x="2130" y="1"/>
                    <a:pt x="19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50" name="Google Shape;13650;p26"/>
            <p:cNvSpPr/>
            <p:nvPr/>
          </p:nvSpPr>
          <p:spPr>
            <a:xfrm>
              <a:off x="4766400" y="2485325"/>
              <a:ext cx="324575" cy="120800"/>
            </a:xfrm>
            <a:custGeom>
              <a:avLst/>
              <a:gdLst/>
              <a:ahLst/>
              <a:cxnLst/>
              <a:rect l="l" t="t" r="r" b="b"/>
              <a:pathLst>
                <a:path w="12983" h="4832" extrusionOk="0">
                  <a:moveTo>
                    <a:pt x="11604" y="604"/>
                  </a:moveTo>
                  <a:cubicBezTo>
                    <a:pt x="12098" y="604"/>
                    <a:pt x="12345" y="1221"/>
                    <a:pt x="12006" y="1561"/>
                  </a:cubicBezTo>
                  <a:cubicBezTo>
                    <a:pt x="11883" y="1683"/>
                    <a:pt x="11738" y="1738"/>
                    <a:pt x="11597" y="1738"/>
                  </a:cubicBezTo>
                  <a:cubicBezTo>
                    <a:pt x="11312" y="1738"/>
                    <a:pt x="11049" y="1511"/>
                    <a:pt x="11049" y="1159"/>
                  </a:cubicBezTo>
                  <a:cubicBezTo>
                    <a:pt x="11049" y="851"/>
                    <a:pt x="11296" y="604"/>
                    <a:pt x="11604" y="604"/>
                  </a:cubicBezTo>
                  <a:close/>
                  <a:moveTo>
                    <a:pt x="4784" y="1437"/>
                  </a:moveTo>
                  <a:lnTo>
                    <a:pt x="4784" y="1468"/>
                  </a:lnTo>
                  <a:cubicBezTo>
                    <a:pt x="4797" y="1467"/>
                    <a:pt x="4809" y="1467"/>
                    <a:pt x="4822" y="1467"/>
                  </a:cubicBezTo>
                  <a:cubicBezTo>
                    <a:pt x="5320" y="1467"/>
                    <a:pt x="5547" y="2063"/>
                    <a:pt x="5185" y="2425"/>
                  </a:cubicBezTo>
                  <a:cubicBezTo>
                    <a:pt x="5068" y="2542"/>
                    <a:pt x="4929" y="2594"/>
                    <a:pt x="4794" y="2594"/>
                  </a:cubicBezTo>
                  <a:cubicBezTo>
                    <a:pt x="4502" y="2594"/>
                    <a:pt x="4228" y="2351"/>
                    <a:pt x="4228" y="1993"/>
                  </a:cubicBezTo>
                  <a:cubicBezTo>
                    <a:pt x="4228" y="1684"/>
                    <a:pt x="4475" y="1437"/>
                    <a:pt x="4784" y="1437"/>
                  </a:cubicBezTo>
                  <a:close/>
                  <a:moveTo>
                    <a:pt x="8210" y="2301"/>
                  </a:moveTo>
                  <a:cubicBezTo>
                    <a:pt x="8703" y="2301"/>
                    <a:pt x="8950" y="2919"/>
                    <a:pt x="8580" y="3258"/>
                  </a:cubicBezTo>
                  <a:cubicBezTo>
                    <a:pt x="8467" y="3381"/>
                    <a:pt x="8323" y="3436"/>
                    <a:pt x="8181" y="3436"/>
                  </a:cubicBezTo>
                  <a:cubicBezTo>
                    <a:pt x="7898" y="3436"/>
                    <a:pt x="7623" y="3217"/>
                    <a:pt x="7623" y="2888"/>
                  </a:cubicBezTo>
                  <a:cubicBezTo>
                    <a:pt x="7623" y="2548"/>
                    <a:pt x="7870" y="2301"/>
                    <a:pt x="8210" y="2301"/>
                  </a:cubicBezTo>
                  <a:close/>
                  <a:moveTo>
                    <a:pt x="1389" y="3165"/>
                  </a:moveTo>
                  <a:cubicBezTo>
                    <a:pt x="1883" y="3165"/>
                    <a:pt x="2161" y="3783"/>
                    <a:pt x="1790" y="4122"/>
                  </a:cubicBezTo>
                  <a:cubicBezTo>
                    <a:pt x="1668" y="4244"/>
                    <a:pt x="1519" y="4299"/>
                    <a:pt x="1374" y="4299"/>
                  </a:cubicBezTo>
                  <a:cubicBezTo>
                    <a:pt x="1080" y="4299"/>
                    <a:pt x="803" y="4073"/>
                    <a:pt x="803" y="3721"/>
                  </a:cubicBezTo>
                  <a:cubicBezTo>
                    <a:pt x="803" y="3412"/>
                    <a:pt x="1081" y="3165"/>
                    <a:pt x="1389" y="3165"/>
                  </a:cubicBezTo>
                  <a:close/>
                  <a:moveTo>
                    <a:pt x="11599" y="0"/>
                  </a:moveTo>
                  <a:cubicBezTo>
                    <a:pt x="11029" y="0"/>
                    <a:pt x="10463" y="410"/>
                    <a:pt x="10463" y="1129"/>
                  </a:cubicBezTo>
                  <a:cubicBezTo>
                    <a:pt x="10463" y="1221"/>
                    <a:pt x="10463" y="1314"/>
                    <a:pt x="10493" y="1375"/>
                  </a:cubicBezTo>
                  <a:lnTo>
                    <a:pt x="9043" y="2085"/>
                  </a:lnTo>
                  <a:cubicBezTo>
                    <a:pt x="8825" y="1827"/>
                    <a:pt x="8512" y="1700"/>
                    <a:pt x="8198" y="1700"/>
                  </a:cubicBezTo>
                  <a:cubicBezTo>
                    <a:pt x="7799" y="1700"/>
                    <a:pt x="7398" y="1904"/>
                    <a:pt x="7191" y="2301"/>
                  </a:cubicBezTo>
                  <a:lnTo>
                    <a:pt x="5926" y="1993"/>
                  </a:lnTo>
                  <a:cubicBezTo>
                    <a:pt x="5880" y="1267"/>
                    <a:pt x="5332" y="905"/>
                    <a:pt x="4784" y="905"/>
                  </a:cubicBezTo>
                  <a:cubicBezTo>
                    <a:pt x="4236" y="905"/>
                    <a:pt x="3688" y="1267"/>
                    <a:pt x="3642" y="1993"/>
                  </a:cubicBezTo>
                  <a:cubicBezTo>
                    <a:pt x="3642" y="2054"/>
                    <a:pt x="3673" y="2147"/>
                    <a:pt x="3673" y="2240"/>
                  </a:cubicBezTo>
                  <a:lnTo>
                    <a:pt x="2222" y="2949"/>
                  </a:lnTo>
                  <a:cubicBezTo>
                    <a:pt x="2001" y="2689"/>
                    <a:pt x="1693" y="2566"/>
                    <a:pt x="1384" y="2566"/>
                  </a:cubicBezTo>
                  <a:cubicBezTo>
                    <a:pt x="960" y="2566"/>
                    <a:pt x="536" y="2799"/>
                    <a:pt x="340" y="3227"/>
                  </a:cubicBezTo>
                  <a:cubicBezTo>
                    <a:pt x="0" y="3968"/>
                    <a:pt x="556" y="4832"/>
                    <a:pt x="1389" y="4832"/>
                  </a:cubicBezTo>
                  <a:cubicBezTo>
                    <a:pt x="2006" y="4832"/>
                    <a:pt x="2531" y="4307"/>
                    <a:pt x="2531" y="3690"/>
                  </a:cubicBezTo>
                  <a:cubicBezTo>
                    <a:pt x="2531" y="3598"/>
                    <a:pt x="2500" y="3536"/>
                    <a:pt x="2500" y="3443"/>
                  </a:cubicBezTo>
                  <a:lnTo>
                    <a:pt x="3951" y="2733"/>
                  </a:lnTo>
                  <a:cubicBezTo>
                    <a:pt x="4168" y="2992"/>
                    <a:pt x="4476" y="3118"/>
                    <a:pt x="4786" y="3118"/>
                  </a:cubicBezTo>
                  <a:cubicBezTo>
                    <a:pt x="5180" y="3118"/>
                    <a:pt x="5578" y="2914"/>
                    <a:pt x="5802" y="2517"/>
                  </a:cubicBezTo>
                  <a:lnTo>
                    <a:pt x="7068" y="2857"/>
                  </a:lnTo>
                  <a:cubicBezTo>
                    <a:pt x="7068" y="3613"/>
                    <a:pt x="7631" y="3991"/>
                    <a:pt x="8194" y="3991"/>
                  </a:cubicBezTo>
                  <a:cubicBezTo>
                    <a:pt x="8757" y="3991"/>
                    <a:pt x="9321" y="3613"/>
                    <a:pt x="9321" y="2857"/>
                  </a:cubicBezTo>
                  <a:cubicBezTo>
                    <a:pt x="9321" y="2764"/>
                    <a:pt x="9321" y="2672"/>
                    <a:pt x="9321" y="2610"/>
                  </a:cubicBezTo>
                  <a:lnTo>
                    <a:pt x="10740" y="1900"/>
                  </a:lnTo>
                  <a:cubicBezTo>
                    <a:pt x="10982" y="2168"/>
                    <a:pt x="11283" y="2284"/>
                    <a:pt x="11578" y="2284"/>
                  </a:cubicBezTo>
                  <a:cubicBezTo>
                    <a:pt x="12300" y="2284"/>
                    <a:pt x="12982" y="1591"/>
                    <a:pt x="12654" y="758"/>
                  </a:cubicBezTo>
                  <a:cubicBezTo>
                    <a:pt x="12467" y="238"/>
                    <a:pt x="12032" y="0"/>
                    <a:pt x="115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51" name="Google Shape;13651;p26"/>
            <p:cNvSpPr/>
            <p:nvPr/>
          </p:nvSpPr>
          <p:spPr>
            <a:xfrm>
              <a:off x="5068075" y="2670925"/>
              <a:ext cx="17000" cy="14575"/>
            </a:xfrm>
            <a:custGeom>
              <a:avLst/>
              <a:gdLst/>
              <a:ahLst/>
              <a:cxnLst/>
              <a:rect l="l" t="t" r="r" b="b"/>
              <a:pathLst>
                <a:path w="680" h="583" extrusionOk="0">
                  <a:moveTo>
                    <a:pt x="402" y="0"/>
                  </a:moveTo>
                  <a:cubicBezTo>
                    <a:pt x="124" y="0"/>
                    <a:pt x="0" y="309"/>
                    <a:pt x="186" y="494"/>
                  </a:cubicBezTo>
                  <a:cubicBezTo>
                    <a:pt x="246" y="555"/>
                    <a:pt x="320" y="582"/>
                    <a:pt x="391" y="582"/>
                  </a:cubicBezTo>
                  <a:cubicBezTo>
                    <a:pt x="539" y="582"/>
                    <a:pt x="679" y="465"/>
                    <a:pt x="679" y="278"/>
                  </a:cubicBezTo>
                  <a:cubicBezTo>
                    <a:pt x="679" y="124"/>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52" name="Google Shape;13652;p26"/>
            <p:cNvSpPr/>
            <p:nvPr/>
          </p:nvSpPr>
          <p:spPr>
            <a:xfrm>
              <a:off x="5027950" y="2570625"/>
              <a:ext cx="57500" cy="214500"/>
            </a:xfrm>
            <a:custGeom>
              <a:avLst/>
              <a:gdLst/>
              <a:ahLst/>
              <a:cxnLst/>
              <a:rect l="l" t="t" r="r" b="b"/>
              <a:pathLst>
                <a:path w="2300" h="8580" extrusionOk="0">
                  <a:moveTo>
                    <a:pt x="278" y="0"/>
                  </a:moveTo>
                  <a:cubicBezTo>
                    <a:pt x="124" y="0"/>
                    <a:pt x="1" y="124"/>
                    <a:pt x="1" y="309"/>
                  </a:cubicBezTo>
                  <a:lnTo>
                    <a:pt x="1" y="8302"/>
                  </a:lnTo>
                  <a:cubicBezTo>
                    <a:pt x="1" y="8456"/>
                    <a:pt x="124" y="8580"/>
                    <a:pt x="278" y="8580"/>
                  </a:cubicBezTo>
                  <a:lnTo>
                    <a:pt x="2007" y="8580"/>
                  </a:lnTo>
                  <a:cubicBezTo>
                    <a:pt x="2161" y="8580"/>
                    <a:pt x="2284" y="8456"/>
                    <a:pt x="2284" y="8302"/>
                  </a:cubicBezTo>
                  <a:lnTo>
                    <a:pt x="2284" y="5586"/>
                  </a:lnTo>
                  <a:cubicBezTo>
                    <a:pt x="2300" y="5370"/>
                    <a:pt x="2145" y="5262"/>
                    <a:pt x="1991" y="5262"/>
                  </a:cubicBezTo>
                  <a:cubicBezTo>
                    <a:pt x="1837" y="5262"/>
                    <a:pt x="1682" y="5370"/>
                    <a:pt x="1698" y="5586"/>
                  </a:cubicBezTo>
                  <a:lnTo>
                    <a:pt x="1698" y="8024"/>
                  </a:lnTo>
                  <a:lnTo>
                    <a:pt x="587" y="8024"/>
                  </a:lnTo>
                  <a:lnTo>
                    <a:pt x="587" y="587"/>
                  </a:lnTo>
                  <a:lnTo>
                    <a:pt x="1698" y="587"/>
                  </a:lnTo>
                  <a:lnTo>
                    <a:pt x="1698" y="3025"/>
                  </a:lnTo>
                  <a:cubicBezTo>
                    <a:pt x="1698" y="3179"/>
                    <a:pt x="1821" y="3303"/>
                    <a:pt x="2007" y="3303"/>
                  </a:cubicBezTo>
                  <a:cubicBezTo>
                    <a:pt x="2161" y="3303"/>
                    <a:pt x="2284" y="3179"/>
                    <a:pt x="2284" y="3025"/>
                  </a:cubicBezTo>
                  <a:lnTo>
                    <a:pt x="2284" y="309"/>
                  </a:lnTo>
                  <a:cubicBezTo>
                    <a:pt x="2284" y="124"/>
                    <a:pt x="2161" y="0"/>
                    <a:pt x="200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653" name="Google Shape;13653;p26"/>
          <p:cNvGrpSpPr/>
          <p:nvPr/>
        </p:nvGrpSpPr>
        <p:grpSpPr>
          <a:xfrm>
            <a:off x="3990538" y="2329156"/>
            <a:ext cx="363400" cy="363425"/>
            <a:chOff x="3997175" y="2485750"/>
            <a:chExt cx="363400" cy="363425"/>
          </a:xfrm>
        </p:grpSpPr>
        <p:sp>
          <p:nvSpPr>
            <p:cNvPr id="13654" name="Google Shape;13654;p26"/>
            <p:cNvSpPr/>
            <p:nvPr/>
          </p:nvSpPr>
          <p:spPr>
            <a:xfrm>
              <a:off x="4190050" y="2702550"/>
              <a:ext cx="17000" cy="14600"/>
            </a:xfrm>
            <a:custGeom>
              <a:avLst/>
              <a:gdLst/>
              <a:ahLst/>
              <a:cxnLst/>
              <a:rect l="l" t="t" r="r" b="b"/>
              <a:pathLst>
                <a:path w="680" h="584" extrusionOk="0">
                  <a:moveTo>
                    <a:pt x="371" y="1"/>
                  </a:moveTo>
                  <a:cubicBezTo>
                    <a:pt x="124" y="1"/>
                    <a:pt x="1" y="309"/>
                    <a:pt x="186" y="494"/>
                  </a:cubicBezTo>
                  <a:cubicBezTo>
                    <a:pt x="247" y="556"/>
                    <a:pt x="323" y="584"/>
                    <a:pt x="396" y="584"/>
                  </a:cubicBezTo>
                  <a:cubicBezTo>
                    <a:pt x="542" y="584"/>
                    <a:pt x="679" y="474"/>
                    <a:pt x="679" y="309"/>
                  </a:cubicBezTo>
                  <a:cubicBezTo>
                    <a:pt x="679" y="155"/>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55" name="Google Shape;13655;p26"/>
            <p:cNvSpPr/>
            <p:nvPr/>
          </p:nvSpPr>
          <p:spPr>
            <a:xfrm>
              <a:off x="4041150" y="2702550"/>
              <a:ext cx="17000" cy="14600"/>
            </a:xfrm>
            <a:custGeom>
              <a:avLst/>
              <a:gdLst/>
              <a:ahLst/>
              <a:cxnLst/>
              <a:rect l="l" t="t" r="r" b="b"/>
              <a:pathLst>
                <a:path w="680" h="584" extrusionOk="0">
                  <a:moveTo>
                    <a:pt x="401" y="1"/>
                  </a:moveTo>
                  <a:cubicBezTo>
                    <a:pt x="124" y="1"/>
                    <a:pt x="0" y="309"/>
                    <a:pt x="185" y="494"/>
                  </a:cubicBezTo>
                  <a:cubicBezTo>
                    <a:pt x="247" y="556"/>
                    <a:pt x="323" y="584"/>
                    <a:pt x="396" y="584"/>
                  </a:cubicBezTo>
                  <a:cubicBezTo>
                    <a:pt x="542" y="584"/>
                    <a:pt x="679" y="474"/>
                    <a:pt x="679" y="309"/>
                  </a:cubicBezTo>
                  <a:cubicBezTo>
                    <a:pt x="679" y="155"/>
                    <a:pt x="556" y="1"/>
                    <a:pt x="4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56" name="Google Shape;13656;p26"/>
            <p:cNvSpPr/>
            <p:nvPr/>
          </p:nvSpPr>
          <p:spPr>
            <a:xfrm>
              <a:off x="3997175" y="2485750"/>
              <a:ext cx="363400" cy="363425"/>
            </a:xfrm>
            <a:custGeom>
              <a:avLst/>
              <a:gdLst/>
              <a:ahLst/>
              <a:cxnLst/>
              <a:rect l="l" t="t" r="r" b="b"/>
              <a:pathLst>
                <a:path w="14536" h="14537" extrusionOk="0">
                  <a:moveTo>
                    <a:pt x="13672" y="556"/>
                  </a:moveTo>
                  <a:cubicBezTo>
                    <a:pt x="13826" y="556"/>
                    <a:pt x="13950" y="710"/>
                    <a:pt x="13950" y="865"/>
                  </a:cubicBezTo>
                  <a:lnTo>
                    <a:pt x="13950" y="10401"/>
                  </a:lnTo>
                  <a:lnTo>
                    <a:pt x="8549" y="10401"/>
                  </a:lnTo>
                  <a:cubicBezTo>
                    <a:pt x="8209" y="10432"/>
                    <a:pt x="8209" y="10926"/>
                    <a:pt x="8549" y="10956"/>
                  </a:cubicBezTo>
                  <a:lnTo>
                    <a:pt x="13950" y="10956"/>
                  </a:lnTo>
                  <a:lnTo>
                    <a:pt x="13950" y="11821"/>
                  </a:lnTo>
                  <a:cubicBezTo>
                    <a:pt x="13950" y="11975"/>
                    <a:pt x="13826" y="12098"/>
                    <a:pt x="13672" y="12098"/>
                  </a:cubicBezTo>
                  <a:lnTo>
                    <a:pt x="833" y="12098"/>
                  </a:lnTo>
                  <a:cubicBezTo>
                    <a:pt x="679" y="12098"/>
                    <a:pt x="556" y="11975"/>
                    <a:pt x="556" y="11821"/>
                  </a:cubicBezTo>
                  <a:lnTo>
                    <a:pt x="556" y="10956"/>
                  </a:lnTo>
                  <a:lnTo>
                    <a:pt x="5956" y="10956"/>
                  </a:lnTo>
                  <a:cubicBezTo>
                    <a:pt x="5975" y="10959"/>
                    <a:pt x="5993" y="10960"/>
                    <a:pt x="6010" y="10960"/>
                  </a:cubicBezTo>
                  <a:cubicBezTo>
                    <a:pt x="6370" y="10960"/>
                    <a:pt x="6370" y="10397"/>
                    <a:pt x="6010" y="10397"/>
                  </a:cubicBezTo>
                  <a:cubicBezTo>
                    <a:pt x="5993" y="10397"/>
                    <a:pt x="5975" y="10398"/>
                    <a:pt x="5956" y="10401"/>
                  </a:cubicBezTo>
                  <a:lnTo>
                    <a:pt x="556" y="10401"/>
                  </a:lnTo>
                  <a:lnTo>
                    <a:pt x="556" y="865"/>
                  </a:lnTo>
                  <a:cubicBezTo>
                    <a:pt x="556" y="710"/>
                    <a:pt x="679" y="556"/>
                    <a:pt x="833" y="556"/>
                  </a:cubicBezTo>
                  <a:close/>
                  <a:moveTo>
                    <a:pt x="8672" y="12685"/>
                  </a:moveTo>
                  <a:lnTo>
                    <a:pt x="8672" y="13981"/>
                  </a:lnTo>
                  <a:lnTo>
                    <a:pt x="5833" y="13981"/>
                  </a:lnTo>
                  <a:lnTo>
                    <a:pt x="5833" y="12685"/>
                  </a:lnTo>
                  <a:close/>
                  <a:moveTo>
                    <a:pt x="833" y="1"/>
                  </a:moveTo>
                  <a:cubicBezTo>
                    <a:pt x="370" y="1"/>
                    <a:pt x="0" y="371"/>
                    <a:pt x="0" y="865"/>
                  </a:cubicBezTo>
                  <a:lnTo>
                    <a:pt x="0" y="11821"/>
                  </a:lnTo>
                  <a:cubicBezTo>
                    <a:pt x="0" y="12284"/>
                    <a:pt x="370" y="12685"/>
                    <a:pt x="833" y="12685"/>
                  </a:cubicBezTo>
                  <a:lnTo>
                    <a:pt x="5277" y="12685"/>
                  </a:lnTo>
                  <a:lnTo>
                    <a:pt x="5277" y="13981"/>
                  </a:lnTo>
                  <a:lnTo>
                    <a:pt x="3858" y="13981"/>
                  </a:lnTo>
                  <a:cubicBezTo>
                    <a:pt x="3703" y="13981"/>
                    <a:pt x="3580" y="14104"/>
                    <a:pt x="3580" y="14259"/>
                  </a:cubicBezTo>
                  <a:cubicBezTo>
                    <a:pt x="3580" y="14413"/>
                    <a:pt x="3703" y="14536"/>
                    <a:pt x="3858" y="14536"/>
                  </a:cubicBezTo>
                  <a:lnTo>
                    <a:pt x="10678" y="14536"/>
                  </a:lnTo>
                  <a:cubicBezTo>
                    <a:pt x="10833" y="14536"/>
                    <a:pt x="10956" y="14413"/>
                    <a:pt x="10956" y="14259"/>
                  </a:cubicBezTo>
                  <a:cubicBezTo>
                    <a:pt x="10956" y="14104"/>
                    <a:pt x="10833" y="13981"/>
                    <a:pt x="10678" y="13981"/>
                  </a:cubicBezTo>
                  <a:lnTo>
                    <a:pt x="9259" y="13981"/>
                  </a:lnTo>
                  <a:lnTo>
                    <a:pt x="9259" y="12685"/>
                  </a:lnTo>
                  <a:lnTo>
                    <a:pt x="13672" y="12685"/>
                  </a:lnTo>
                  <a:cubicBezTo>
                    <a:pt x="14135" y="12654"/>
                    <a:pt x="14536" y="12284"/>
                    <a:pt x="14536" y="11821"/>
                  </a:cubicBezTo>
                  <a:lnTo>
                    <a:pt x="14536" y="865"/>
                  </a:lnTo>
                  <a:cubicBezTo>
                    <a:pt x="14536" y="371"/>
                    <a:pt x="14135" y="1"/>
                    <a:pt x="136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57" name="Google Shape;13657;p26"/>
            <p:cNvSpPr/>
            <p:nvPr/>
          </p:nvSpPr>
          <p:spPr>
            <a:xfrm>
              <a:off x="4061450" y="2528175"/>
              <a:ext cx="232025" cy="146650"/>
            </a:xfrm>
            <a:custGeom>
              <a:avLst/>
              <a:gdLst/>
              <a:ahLst/>
              <a:cxnLst/>
              <a:rect l="l" t="t" r="r" b="b"/>
              <a:pathLst>
                <a:path w="9281" h="5866" extrusionOk="0">
                  <a:moveTo>
                    <a:pt x="2706" y="3118"/>
                  </a:moveTo>
                  <a:lnTo>
                    <a:pt x="2706" y="5278"/>
                  </a:lnTo>
                  <a:lnTo>
                    <a:pt x="1565" y="5278"/>
                  </a:lnTo>
                  <a:lnTo>
                    <a:pt x="1565" y="3118"/>
                  </a:lnTo>
                  <a:close/>
                  <a:moveTo>
                    <a:pt x="4404" y="587"/>
                  </a:moveTo>
                  <a:lnTo>
                    <a:pt x="4404" y="5278"/>
                  </a:lnTo>
                  <a:lnTo>
                    <a:pt x="3262" y="5278"/>
                  </a:lnTo>
                  <a:lnTo>
                    <a:pt x="3262" y="587"/>
                  </a:lnTo>
                  <a:close/>
                  <a:moveTo>
                    <a:pt x="6101" y="2285"/>
                  </a:moveTo>
                  <a:lnTo>
                    <a:pt x="6101" y="5278"/>
                  </a:lnTo>
                  <a:lnTo>
                    <a:pt x="4959" y="5278"/>
                  </a:lnTo>
                  <a:lnTo>
                    <a:pt x="4959" y="2285"/>
                  </a:lnTo>
                  <a:close/>
                  <a:moveTo>
                    <a:pt x="7799" y="3982"/>
                  </a:moveTo>
                  <a:lnTo>
                    <a:pt x="7799" y="5278"/>
                  </a:lnTo>
                  <a:lnTo>
                    <a:pt x="6688" y="5278"/>
                  </a:lnTo>
                  <a:lnTo>
                    <a:pt x="6688" y="3982"/>
                  </a:lnTo>
                  <a:close/>
                  <a:moveTo>
                    <a:pt x="2984" y="1"/>
                  </a:moveTo>
                  <a:cubicBezTo>
                    <a:pt x="2830" y="1"/>
                    <a:pt x="2706" y="124"/>
                    <a:pt x="2706" y="279"/>
                  </a:cubicBezTo>
                  <a:lnTo>
                    <a:pt x="2706" y="2562"/>
                  </a:lnTo>
                  <a:lnTo>
                    <a:pt x="1287" y="2562"/>
                  </a:lnTo>
                  <a:cubicBezTo>
                    <a:pt x="1132" y="2562"/>
                    <a:pt x="1009" y="2686"/>
                    <a:pt x="1009" y="2840"/>
                  </a:cubicBezTo>
                  <a:lnTo>
                    <a:pt x="1009" y="5278"/>
                  </a:lnTo>
                  <a:lnTo>
                    <a:pt x="423" y="5278"/>
                  </a:lnTo>
                  <a:cubicBezTo>
                    <a:pt x="413" y="5278"/>
                    <a:pt x="403" y="5277"/>
                    <a:pt x="393" y="5277"/>
                  </a:cubicBezTo>
                  <a:cubicBezTo>
                    <a:pt x="0" y="5277"/>
                    <a:pt x="0" y="5866"/>
                    <a:pt x="393" y="5866"/>
                  </a:cubicBezTo>
                  <a:cubicBezTo>
                    <a:pt x="403" y="5866"/>
                    <a:pt x="413" y="5865"/>
                    <a:pt x="423" y="5865"/>
                  </a:cubicBezTo>
                  <a:lnTo>
                    <a:pt x="8941" y="5865"/>
                  </a:lnTo>
                  <a:cubicBezTo>
                    <a:pt x="9280" y="5803"/>
                    <a:pt x="9280" y="5340"/>
                    <a:pt x="8941" y="5278"/>
                  </a:cubicBezTo>
                  <a:lnTo>
                    <a:pt x="8385" y="5278"/>
                  </a:lnTo>
                  <a:lnTo>
                    <a:pt x="8385" y="3704"/>
                  </a:lnTo>
                  <a:cubicBezTo>
                    <a:pt x="8385" y="3550"/>
                    <a:pt x="8262" y="3427"/>
                    <a:pt x="8076" y="3427"/>
                  </a:cubicBezTo>
                  <a:lnTo>
                    <a:pt x="6657" y="3427"/>
                  </a:lnTo>
                  <a:lnTo>
                    <a:pt x="6657" y="2007"/>
                  </a:lnTo>
                  <a:cubicBezTo>
                    <a:pt x="6657" y="1822"/>
                    <a:pt x="6533" y="1698"/>
                    <a:pt x="6379" y="1698"/>
                  </a:cubicBezTo>
                  <a:lnTo>
                    <a:pt x="4959" y="1698"/>
                  </a:lnTo>
                  <a:lnTo>
                    <a:pt x="4959" y="279"/>
                  </a:lnTo>
                  <a:cubicBezTo>
                    <a:pt x="4959" y="124"/>
                    <a:pt x="4836" y="1"/>
                    <a:pt x="46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58" name="Google Shape;13658;p26"/>
            <p:cNvSpPr/>
            <p:nvPr/>
          </p:nvSpPr>
          <p:spPr>
            <a:xfrm>
              <a:off x="4085125" y="2702550"/>
              <a:ext cx="81025" cy="14700"/>
            </a:xfrm>
            <a:custGeom>
              <a:avLst/>
              <a:gdLst/>
              <a:ahLst/>
              <a:cxnLst/>
              <a:rect l="l" t="t" r="r" b="b"/>
              <a:pathLst>
                <a:path w="3241" h="588" extrusionOk="0">
                  <a:moveTo>
                    <a:pt x="340" y="1"/>
                  </a:moveTo>
                  <a:cubicBezTo>
                    <a:pt x="0" y="62"/>
                    <a:pt x="0" y="525"/>
                    <a:pt x="340" y="587"/>
                  </a:cubicBezTo>
                  <a:lnTo>
                    <a:pt x="2901" y="587"/>
                  </a:lnTo>
                  <a:cubicBezTo>
                    <a:pt x="3241" y="525"/>
                    <a:pt x="3241" y="62"/>
                    <a:pt x="29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59" name="Google Shape;13659;p26"/>
            <p:cNvSpPr/>
            <p:nvPr/>
          </p:nvSpPr>
          <p:spPr>
            <a:xfrm>
              <a:off x="4235575" y="2702525"/>
              <a:ext cx="81550" cy="14750"/>
            </a:xfrm>
            <a:custGeom>
              <a:avLst/>
              <a:gdLst/>
              <a:ahLst/>
              <a:cxnLst/>
              <a:rect l="l" t="t" r="r" b="b"/>
              <a:pathLst>
                <a:path w="3262" h="590" extrusionOk="0">
                  <a:moveTo>
                    <a:pt x="2869" y="1"/>
                  </a:moveTo>
                  <a:cubicBezTo>
                    <a:pt x="2860" y="1"/>
                    <a:pt x="2850" y="1"/>
                    <a:pt x="2840" y="2"/>
                  </a:cubicBezTo>
                  <a:lnTo>
                    <a:pt x="278" y="2"/>
                  </a:lnTo>
                  <a:cubicBezTo>
                    <a:pt x="124" y="2"/>
                    <a:pt x="0" y="156"/>
                    <a:pt x="0" y="310"/>
                  </a:cubicBezTo>
                  <a:cubicBezTo>
                    <a:pt x="0" y="465"/>
                    <a:pt x="124" y="588"/>
                    <a:pt x="278" y="588"/>
                  </a:cubicBezTo>
                  <a:lnTo>
                    <a:pt x="2840" y="588"/>
                  </a:lnTo>
                  <a:cubicBezTo>
                    <a:pt x="2850" y="589"/>
                    <a:pt x="2860" y="589"/>
                    <a:pt x="2869" y="589"/>
                  </a:cubicBezTo>
                  <a:cubicBezTo>
                    <a:pt x="3262" y="589"/>
                    <a:pt x="3262" y="1"/>
                    <a:pt x="28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60" name="Google Shape;13660;p26"/>
            <p:cNvSpPr/>
            <p:nvPr/>
          </p:nvSpPr>
          <p:spPr>
            <a:xfrm>
              <a:off x="4169225" y="2745750"/>
              <a:ext cx="16225" cy="13850"/>
            </a:xfrm>
            <a:custGeom>
              <a:avLst/>
              <a:gdLst/>
              <a:ahLst/>
              <a:cxnLst/>
              <a:rect l="l" t="t" r="r" b="b"/>
              <a:pathLst>
                <a:path w="649" h="554" extrusionOk="0">
                  <a:moveTo>
                    <a:pt x="371" y="1"/>
                  </a:moveTo>
                  <a:cubicBezTo>
                    <a:pt x="124" y="1"/>
                    <a:pt x="0" y="310"/>
                    <a:pt x="185" y="464"/>
                  </a:cubicBezTo>
                  <a:cubicBezTo>
                    <a:pt x="247" y="526"/>
                    <a:pt x="319" y="553"/>
                    <a:pt x="388" y="553"/>
                  </a:cubicBezTo>
                  <a:cubicBezTo>
                    <a:pt x="525" y="553"/>
                    <a:pt x="648" y="443"/>
                    <a:pt x="648" y="279"/>
                  </a:cubicBezTo>
                  <a:cubicBezTo>
                    <a:pt x="648"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661" name="Google Shape;13661;p26"/>
          <p:cNvGrpSpPr/>
          <p:nvPr/>
        </p:nvGrpSpPr>
        <p:grpSpPr>
          <a:xfrm>
            <a:off x="3305713" y="2329144"/>
            <a:ext cx="227650" cy="363450"/>
            <a:chOff x="6311025" y="3602925"/>
            <a:chExt cx="227650" cy="363450"/>
          </a:xfrm>
        </p:grpSpPr>
        <p:sp>
          <p:nvSpPr>
            <p:cNvPr id="13662" name="Google Shape;13662;p26"/>
            <p:cNvSpPr/>
            <p:nvPr/>
          </p:nvSpPr>
          <p:spPr>
            <a:xfrm>
              <a:off x="6415200" y="3906925"/>
              <a:ext cx="16225" cy="14575"/>
            </a:xfrm>
            <a:custGeom>
              <a:avLst/>
              <a:gdLst/>
              <a:ahLst/>
              <a:cxnLst/>
              <a:rect l="l" t="t" r="r" b="b"/>
              <a:pathLst>
                <a:path w="649" h="583" extrusionOk="0">
                  <a:moveTo>
                    <a:pt x="370" y="1"/>
                  </a:moveTo>
                  <a:cubicBezTo>
                    <a:pt x="124" y="1"/>
                    <a:pt x="0" y="310"/>
                    <a:pt x="154" y="495"/>
                  </a:cubicBezTo>
                  <a:cubicBezTo>
                    <a:pt x="215" y="555"/>
                    <a:pt x="289" y="583"/>
                    <a:pt x="360" y="583"/>
                  </a:cubicBezTo>
                  <a:cubicBezTo>
                    <a:pt x="508" y="583"/>
                    <a:pt x="648" y="466"/>
                    <a:pt x="648" y="279"/>
                  </a:cubicBezTo>
                  <a:cubicBezTo>
                    <a:pt x="648" y="124"/>
                    <a:pt x="525" y="1"/>
                    <a:pt x="3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63" name="Google Shape;13663;p26"/>
            <p:cNvSpPr/>
            <p:nvPr/>
          </p:nvSpPr>
          <p:spPr>
            <a:xfrm>
              <a:off x="6393600" y="3646925"/>
              <a:ext cx="61725" cy="14675"/>
            </a:xfrm>
            <a:custGeom>
              <a:avLst/>
              <a:gdLst/>
              <a:ahLst/>
              <a:cxnLst/>
              <a:rect l="l" t="t" r="r" b="b"/>
              <a:pathLst>
                <a:path w="2469" h="587" extrusionOk="0">
                  <a:moveTo>
                    <a:pt x="401" y="1"/>
                  </a:moveTo>
                  <a:cubicBezTo>
                    <a:pt x="0" y="1"/>
                    <a:pt x="0" y="587"/>
                    <a:pt x="401" y="587"/>
                  </a:cubicBezTo>
                  <a:lnTo>
                    <a:pt x="2099" y="587"/>
                  </a:lnTo>
                  <a:cubicBezTo>
                    <a:pt x="2469" y="587"/>
                    <a:pt x="2469" y="1"/>
                    <a:pt x="20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64" name="Google Shape;13664;p26"/>
            <p:cNvSpPr/>
            <p:nvPr/>
          </p:nvSpPr>
          <p:spPr>
            <a:xfrm>
              <a:off x="6311025" y="3602925"/>
              <a:ext cx="227650" cy="362675"/>
            </a:xfrm>
            <a:custGeom>
              <a:avLst/>
              <a:gdLst/>
              <a:ahLst/>
              <a:cxnLst/>
              <a:rect l="l" t="t" r="r" b="b"/>
              <a:pathLst>
                <a:path w="9106" h="14507" extrusionOk="0">
                  <a:moveTo>
                    <a:pt x="7099" y="557"/>
                  </a:moveTo>
                  <a:cubicBezTo>
                    <a:pt x="7408" y="557"/>
                    <a:pt x="7655" y="804"/>
                    <a:pt x="7655" y="1112"/>
                  </a:cubicBezTo>
                  <a:lnTo>
                    <a:pt x="7655" y="3551"/>
                  </a:lnTo>
                  <a:lnTo>
                    <a:pt x="1420" y="3551"/>
                  </a:lnTo>
                  <a:lnTo>
                    <a:pt x="1420" y="1112"/>
                  </a:lnTo>
                  <a:cubicBezTo>
                    <a:pt x="1420" y="804"/>
                    <a:pt x="1667" y="557"/>
                    <a:pt x="1976" y="557"/>
                  </a:cubicBezTo>
                  <a:close/>
                  <a:moveTo>
                    <a:pt x="6821" y="4137"/>
                  </a:moveTo>
                  <a:lnTo>
                    <a:pt x="6821" y="5279"/>
                  </a:lnTo>
                  <a:lnTo>
                    <a:pt x="556" y="5279"/>
                  </a:lnTo>
                  <a:lnTo>
                    <a:pt x="556" y="4415"/>
                  </a:lnTo>
                  <a:cubicBezTo>
                    <a:pt x="556" y="4260"/>
                    <a:pt x="680" y="4137"/>
                    <a:pt x="865" y="4137"/>
                  </a:cubicBezTo>
                  <a:close/>
                  <a:moveTo>
                    <a:pt x="8241" y="4137"/>
                  </a:moveTo>
                  <a:cubicBezTo>
                    <a:pt x="8395" y="4137"/>
                    <a:pt x="8519" y="4260"/>
                    <a:pt x="8519" y="4415"/>
                  </a:cubicBezTo>
                  <a:lnTo>
                    <a:pt x="8519" y="5279"/>
                  </a:lnTo>
                  <a:lnTo>
                    <a:pt x="7377" y="5279"/>
                  </a:lnTo>
                  <a:lnTo>
                    <a:pt x="7377" y="4137"/>
                  </a:lnTo>
                  <a:close/>
                  <a:moveTo>
                    <a:pt x="8519" y="5834"/>
                  </a:moveTo>
                  <a:lnTo>
                    <a:pt x="8519" y="10093"/>
                  </a:lnTo>
                  <a:cubicBezTo>
                    <a:pt x="8519" y="10248"/>
                    <a:pt x="8395" y="10371"/>
                    <a:pt x="8241" y="10371"/>
                  </a:cubicBezTo>
                  <a:lnTo>
                    <a:pt x="865" y="10371"/>
                  </a:lnTo>
                  <a:cubicBezTo>
                    <a:pt x="680" y="10371"/>
                    <a:pt x="556" y="10248"/>
                    <a:pt x="556" y="10093"/>
                  </a:cubicBezTo>
                  <a:lnTo>
                    <a:pt x="556" y="5834"/>
                  </a:lnTo>
                  <a:close/>
                  <a:moveTo>
                    <a:pt x="1924" y="0"/>
                  </a:moveTo>
                  <a:cubicBezTo>
                    <a:pt x="1330" y="0"/>
                    <a:pt x="834" y="513"/>
                    <a:pt x="834" y="1112"/>
                  </a:cubicBezTo>
                  <a:lnTo>
                    <a:pt x="865" y="1112"/>
                  </a:lnTo>
                  <a:lnTo>
                    <a:pt x="865" y="3551"/>
                  </a:lnTo>
                  <a:cubicBezTo>
                    <a:pt x="371" y="3551"/>
                    <a:pt x="1" y="3952"/>
                    <a:pt x="1" y="4415"/>
                  </a:cubicBezTo>
                  <a:lnTo>
                    <a:pt x="1" y="10093"/>
                  </a:lnTo>
                  <a:cubicBezTo>
                    <a:pt x="1" y="10556"/>
                    <a:pt x="371" y="10927"/>
                    <a:pt x="865" y="10957"/>
                  </a:cubicBezTo>
                  <a:lnTo>
                    <a:pt x="865" y="13395"/>
                  </a:lnTo>
                  <a:cubicBezTo>
                    <a:pt x="865" y="14013"/>
                    <a:pt x="1390" y="14506"/>
                    <a:pt x="2007" y="14506"/>
                  </a:cubicBezTo>
                  <a:lnTo>
                    <a:pt x="3272" y="14506"/>
                  </a:lnTo>
                  <a:cubicBezTo>
                    <a:pt x="3426" y="14506"/>
                    <a:pt x="3581" y="14383"/>
                    <a:pt x="3550" y="14229"/>
                  </a:cubicBezTo>
                  <a:cubicBezTo>
                    <a:pt x="3550" y="14074"/>
                    <a:pt x="3426" y="13951"/>
                    <a:pt x="3272" y="13951"/>
                  </a:cubicBezTo>
                  <a:lnTo>
                    <a:pt x="2007" y="13951"/>
                  </a:lnTo>
                  <a:cubicBezTo>
                    <a:pt x="1698" y="13951"/>
                    <a:pt x="1420" y="13704"/>
                    <a:pt x="1420" y="13395"/>
                  </a:cubicBezTo>
                  <a:lnTo>
                    <a:pt x="1420" y="10957"/>
                  </a:lnTo>
                  <a:lnTo>
                    <a:pt x="7685" y="10957"/>
                  </a:lnTo>
                  <a:lnTo>
                    <a:pt x="7685" y="13395"/>
                  </a:lnTo>
                  <a:cubicBezTo>
                    <a:pt x="7685" y="13704"/>
                    <a:pt x="7439" y="13951"/>
                    <a:pt x="7130" y="13951"/>
                  </a:cubicBezTo>
                  <a:lnTo>
                    <a:pt x="5834" y="13951"/>
                  </a:lnTo>
                  <a:cubicBezTo>
                    <a:pt x="5679" y="13951"/>
                    <a:pt x="5556" y="14074"/>
                    <a:pt x="5556" y="14229"/>
                  </a:cubicBezTo>
                  <a:cubicBezTo>
                    <a:pt x="5556" y="14383"/>
                    <a:pt x="5679" y="14506"/>
                    <a:pt x="5834" y="14506"/>
                  </a:cubicBezTo>
                  <a:lnTo>
                    <a:pt x="7130" y="14506"/>
                  </a:lnTo>
                  <a:cubicBezTo>
                    <a:pt x="7747" y="14506"/>
                    <a:pt x="8241" y="14013"/>
                    <a:pt x="8241" y="13395"/>
                  </a:cubicBezTo>
                  <a:lnTo>
                    <a:pt x="8241" y="10957"/>
                  </a:lnTo>
                  <a:cubicBezTo>
                    <a:pt x="8735" y="10957"/>
                    <a:pt x="9105" y="10556"/>
                    <a:pt x="9105" y="10093"/>
                  </a:cubicBezTo>
                  <a:lnTo>
                    <a:pt x="9105" y="4415"/>
                  </a:lnTo>
                  <a:cubicBezTo>
                    <a:pt x="9105" y="3952"/>
                    <a:pt x="8735" y="3551"/>
                    <a:pt x="8241" y="3551"/>
                  </a:cubicBezTo>
                  <a:lnTo>
                    <a:pt x="8241" y="1112"/>
                  </a:lnTo>
                  <a:cubicBezTo>
                    <a:pt x="8241" y="495"/>
                    <a:pt x="7747" y="1"/>
                    <a:pt x="7130" y="1"/>
                  </a:cubicBezTo>
                  <a:lnTo>
                    <a:pt x="1976" y="1"/>
                  </a:lnTo>
                  <a:cubicBezTo>
                    <a:pt x="1959" y="1"/>
                    <a:pt x="1941" y="0"/>
                    <a:pt x="19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65" name="Google Shape;13665;p26"/>
            <p:cNvSpPr/>
            <p:nvPr/>
          </p:nvSpPr>
          <p:spPr>
            <a:xfrm>
              <a:off x="6350800" y="3777225"/>
              <a:ext cx="146200" cy="14100"/>
            </a:xfrm>
            <a:custGeom>
              <a:avLst/>
              <a:gdLst/>
              <a:ahLst/>
              <a:cxnLst/>
              <a:rect l="l" t="t" r="r" b="b"/>
              <a:pathLst>
                <a:path w="5848" h="564" extrusionOk="0">
                  <a:moveTo>
                    <a:pt x="335" y="0"/>
                  </a:moveTo>
                  <a:cubicBezTo>
                    <a:pt x="0" y="0"/>
                    <a:pt x="0" y="564"/>
                    <a:pt x="335" y="564"/>
                  </a:cubicBezTo>
                  <a:cubicBezTo>
                    <a:pt x="351" y="564"/>
                    <a:pt x="367" y="562"/>
                    <a:pt x="385" y="560"/>
                  </a:cubicBezTo>
                  <a:lnTo>
                    <a:pt x="5508" y="560"/>
                  </a:lnTo>
                  <a:cubicBezTo>
                    <a:pt x="5848" y="529"/>
                    <a:pt x="5848" y="35"/>
                    <a:pt x="5508" y="4"/>
                  </a:cubicBezTo>
                  <a:lnTo>
                    <a:pt x="385" y="4"/>
                  </a:lnTo>
                  <a:cubicBezTo>
                    <a:pt x="367" y="2"/>
                    <a:pt x="351" y="0"/>
                    <a:pt x="3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66" name="Google Shape;13666;p26"/>
            <p:cNvSpPr/>
            <p:nvPr/>
          </p:nvSpPr>
          <p:spPr>
            <a:xfrm>
              <a:off x="6350800" y="3819650"/>
              <a:ext cx="146200" cy="14125"/>
            </a:xfrm>
            <a:custGeom>
              <a:avLst/>
              <a:gdLst/>
              <a:ahLst/>
              <a:cxnLst/>
              <a:rect l="l" t="t" r="r" b="b"/>
              <a:pathLst>
                <a:path w="5848" h="565" extrusionOk="0">
                  <a:moveTo>
                    <a:pt x="335" y="1"/>
                  </a:moveTo>
                  <a:cubicBezTo>
                    <a:pt x="0" y="1"/>
                    <a:pt x="0" y="564"/>
                    <a:pt x="335" y="564"/>
                  </a:cubicBezTo>
                  <a:cubicBezTo>
                    <a:pt x="351" y="564"/>
                    <a:pt x="367" y="563"/>
                    <a:pt x="385" y="560"/>
                  </a:cubicBezTo>
                  <a:lnTo>
                    <a:pt x="5508" y="560"/>
                  </a:lnTo>
                  <a:cubicBezTo>
                    <a:pt x="5848" y="529"/>
                    <a:pt x="5848" y="35"/>
                    <a:pt x="5508" y="5"/>
                  </a:cubicBezTo>
                  <a:lnTo>
                    <a:pt x="385" y="5"/>
                  </a:lnTo>
                  <a:cubicBezTo>
                    <a:pt x="367" y="2"/>
                    <a:pt x="351" y="1"/>
                    <a:pt x="3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67" name="Google Shape;13667;p26"/>
            <p:cNvSpPr/>
            <p:nvPr/>
          </p:nvSpPr>
          <p:spPr>
            <a:xfrm>
              <a:off x="6415200" y="3951675"/>
              <a:ext cx="19300" cy="14700"/>
            </a:xfrm>
            <a:custGeom>
              <a:avLst/>
              <a:gdLst/>
              <a:ahLst/>
              <a:cxnLst/>
              <a:rect l="l" t="t" r="r" b="b"/>
              <a:pathLst>
                <a:path w="772" h="588" extrusionOk="0">
                  <a:moveTo>
                    <a:pt x="386" y="1"/>
                  </a:moveTo>
                  <a:cubicBezTo>
                    <a:pt x="316" y="1"/>
                    <a:pt x="247" y="32"/>
                    <a:pt x="185" y="94"/>
                  </a:cubicBezTo>
                  <a:cubicBezTo>
                    <a:pt x="0" y="248"/>
                    <a:pt x="124" y="587"/>
                    <a:pt x="370" y="587"/>
                  </a:cubicBezTo>
                  <a:cubicBezTo>
                    <a:pt x="648" y="587"/>
                    <a:pt x="772" y="248"/>
                    <a:pt x="587" y="94"/>
                  </a:cubicBezTo>
                  <a:cubicBezTo>
                    <a:pt x="525" y="32"/>
                    <a:pt x="455" y="1"/>
                    <a:pt x="3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668" name="Google Shape;13668;p26"/>
          <p:cNvGrpSpPr/>
          <p:nvPr/>
        </p:nvGrpSpPr>
        <p:grpSpPr>
          <a:xfrm>
            <a:off x="2457875" y="2329156"/>
            <a:ext cx="362650" cy="363425"/>
            <a:chOff x="3247225" y="2485750"/>
            <a:chExt cx="362650" cy="363425"/>
          </a:xfrm>
        </p:grpSpPr>
        <p:sp>
          <p:nvSpPr>
            <p:cNvPr id="13669" name="Google Shape;13669;p26"/>
            <p:cNvSpPr/>
            <p:nvPr/>
          </p:nvSpPr>
          <p:spPr>
            <a:xfrm>
              <a:off x="3247225" y="2485750"/>
              <a:ext cx="98775" cy="99550"/>
            </a:xfrm>
            <a:custGeom>
              <a:avLst/>
              <a:gdLst/>
              <a:ahLst/>
              <a:cxnLst/>
              <a:rect l="l" t="t" r="r" b="b"/>
              <a:pathLst>
                <a:path w="3951" h="3982" extrusionOk="0">
                  <a:moveTo>
                    <a:pt x="3117" y="556"/>
                  </a:moveTo>
                  <a:cubicBezTo>
                    <a:pt x="3272" y="556"/>
                    <a:pt x="3395" y="710"/>
                    <a:pt x="3395" y="865"/>
                  </a:cubicBezTo>
                  <a:lnTo>
                    <a:pt x="3395" y="3118"/>
                  </a:lnTo>
                  <a:cubicBezTo>
                    <a:pt x="3395" y="3272"/>
                    <a:pt x="3272" y="3395"/>
                    <a:pt x="3117" y="3395"/>
                  </a:cubicBezTo>
                  <a:lnTo>
                    <a:pt x="864" y="3395"/>
                  </a:lnTo>
                  <a:cubicBezTo>
                    <a:pt x="710" y="3395"/>
                    <a:pt x="556" y="3272"/>
                    <a:pt x="587" y="3118"/>
                  </a:cubicBezTo>
                  <a:lnTo>
                    <a:pt x="587" y="865"/>
                  </a:lnTo>
                  <a:cubicBezTo>
                    <a:pt x="556" y="710"/>
                    <a:pt x="710" y="556"/>
                    <a:pt x="864" y="556"/>
                  </a:cubicBezTo>
                  <a:close/>
                  <a:moveTo>
                    <a:pt x="834" y="1"/>
                  </a:moveTo>
                  <a:cubicBezTo>
                    <a:pt x="371" y="1"/>
                    <a:pt x="0" y="371"/>
                    <a:pt x="0" y="865"/>
                  </a:cubicBezTo>
                  <a:lnTo>
                    <a:pt x="0" y="3118"/>
                  </a:lnTo>
                  <a:cubicBezTo>
                    <a:pt x="0" y="3581"/>
                    <a:pt x="371" y="3982"/>
                    <a:pt x="834" y="3982"/>
                  </a:cubicBezTo>
                  <a:lnTo>
                    <a:pt x="3117" y="3982"/>
                  </a:lnTo>
                  <a:cubicBezTo>
                    <a:pt x="3580" y="3982"/>
                    <a:pt x="3951" y="3581"/>
                    <a:pt x="3951" y="3118"/>
                  </a:cubicBezTo>
                  <a:lnTo>
                    <a:pt x="3951" y="865"/>
                  </a:lnTo>
                  <a:cubicBezTo>
                    <a:pt x="3951" y="371"/>
                    <a:pt x="3580" y="1"/>
                    <a:pt x="31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70" name="Google Shape;13670;p26"/>
            <p:cNvSpPr/>
            <p:nvPr/>
          </p:nvSpPr>
          <p:spPr>
            <a:xfrm>
              <a:off x="3379150" y="2485750"/>
              <a:ext cx="98800" cy="99550"/>
            </a:xfrm>
            <a:custGeom>
              <a:avLst/>
              <a:gdLst/>
              <a:ahLst/>
              <a:cxnLst/>
              <a:rect l="l" t="t" r="r" b="b"/>
              <a:pathLst>
                <a:path w="3952" h="3982" extrusionOk="0">
                  <a:moveTo>
                    <a:pt x="3118" y="556"/>
                  </a:moveTo>
                  <a:cubicBezTo>
                    <a:pt x="3272" y="556"/>
                    <a:pt x="3396" y="710"/>
                    <a:pt x="3396" y="865"/>
                  </a:cubicBezTo>
                  <a:lnTo>
                    <a:pt x="3396" y="3118"/>
                  </a:lnTo>
                  <a:cubicBezTo>
                    <a:pt x="3396" y="3272"/>
                    <a:pt x="3272" y="3395"/>
                    <a:pt x="3118" y="3395"/>
                  </a:cubicBezTo>
                  <a:lnTo>
                    <a:pt x="834" y="3395"/>
                  </a:lnTo>
                  <a:cubicBezTo>
                    <a:pt x="680" y="3395"/>
                    <a:pt x="556" y="3272"/>
                    <a:pt x="556" y="3118"/>
                  </a:cubicBezTo>
                  <a:lnTo>
                    <a:pt x="556" y="865"/>
                  </a:lnTo>
                  <a:cubicBezTo>
                    <a:pt x="556" y="710"/>
                    <a:pt x="680" y="556"/>
                    <a:pt x="834" y="556"/>
                  </a:cubicBezTo>
                  <a:close/>
                  <a:moveTo>
                    <a:pt x="834" y="1"/>
                  </a:moveTo>
                  <a:cubicBezTo>
                    <a:pt x="371" y="1"/>
                    <a:pt x="1" y="371"/>
                    <a:pt x="1" y="865"/>
                  </a:cubicBezTo>
                  <a:lnTo>
                    <a:pt x="1" y="3118"/>
                  </a:lnTo>
                  <a:cubicBezTo>
                    <a:pt x="1" y="3581"/>
                    <a:pt x="371" y="3982"/>
                    <a:pt x="834" y="3982"/>
                  </a:cubicBezTo>
                  <a:lnTo>
                    <a:pt x="3118" y="3982"/>
                  </a:lnTo>
                  <a:cubicBezTo>
                    <a:pt x="3581" y="3982"/>
                    <a:pt x="3951" y="3581"/>
                    <a:pt x="3951" y="3118"/>
                  </a:cubicBezTo>
                  <a:lnTo>
                    <a:pt x="3951" y="865"/>
                  </a:lnTo>
                  <a:cubicBezTo>
                    <a:pt x="3951" y="371"/>
                    <a:pt x="3581" y="1"/>
                    <a:pt x="31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71" name="Google Shape;13671;p26"/>
            <p:cNvSpPr/>
            <p:nvPr/>
          </p:nvSpPr>
          <p:spPr>
            <a:xfrm>
              <a:off x="3511100" y="2485750"/>
              <a:ext cx="98775" cy="99550"/>
            </a:xfrm>
            <a:custGeom>
              <a:avLst/>
              <a:gdLst/>
              <a:ahLst/>
              <a:cxnLst/>
              <a:rect l="l" t="t" r="r" b="b"/>
              <a:pathLst>
                <a:path w="3951" h="3982" extrusionOk="0">
                  <a:moveTo>
                    <a:pt x="3117" y="556"/>
                  </a:moveTo>
                  <a:cubicBezTo>
                    <a:pt x="3271" y="556"/>
                    <a:pt x="3395" y="710"/>
                    <a:pt x="3395" y="865"/>
                  </a:cubicBezTo>
                  <a:lnTo>
                    <a:pt x="3395" y="3118"/>
                  </a:lnTo>
                  <a:cubicBezTo>
                    <a:pt x="3395" y="3272"/>
                    <a:pt x="3271" y="3395"/>
                    <a:pt x="3117" y="3395"/>
                  </a:cubicBezTo>
                  <a:lnTo>
                    <a:pt x="833" y="3395"/>
                  </a:lnTo>
                  <a:cubicBezTo>
                    <a:pt x="679" y="3395"/>
                    <a:pt x="556" y="3272"/>
                    <a:pt x="556" y="3118"/>
                  </a:cubicBezTo>
                  <a:lnTo>
                    <a:pt x="556" y="865"/>
                  </a:lnTo>
                  <a:cubicBezTo>
                    <a:pt x="556" y="710"/>
                    <a:pt x="679" y="556"/>
                    <a:pt x="833" y="556"/>
                  </a:cubicBezTo>
                  <a:close/>
                  <a:moveTo>
                    <a:pt x="833" y="1"/>
                  </a:moveTo>
                  <a:cubicBezTo>
                    <a:pt x="370" y="1"/>
                    <a:pt x="0" y="371"/>
                    <a:pt x="0" y="865"/>
                  </a:cubicBezTo>
                  <a:lnTo>
                    <a:pt x="0" y="3118"/>
                  </a:lnTo>
                  <a:cubicBezTo>
                    <a:pt x="0" y="3581"/>
                    <a:pt x="370" y="3982"/>
                    <a:pt x="833" y="3982"/>
                  </a:cubicBezTo>
                  <a:lnTo>
                    <a:pt x="3117" y="3982"/>
                  </a:lnTo>
                  <a:cubicBezTo>
                    <a:pt x="3580" y="3982"/>
                    <a:pt x="3950" y="3581"/>
                    <a:pt x="3950" y="3118"/>
                  </a:cubicBezTo>
                  <a:lnTo>
                    <a:pt x="3950" y="865"/>
                  </a:lnTo>
                  <a:cubicBezTo>
                    <a:pt x="3950" y="371"/>
                    <a:pt x="3580" y="1"/>
                    <a:pt x="31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72" name="Google Shape;13672;p26"/>
            <p:cNvSpPr/>
            <p:nvPr/>
          </p:nvSpPr>
          <p:spPr>
            <a:xfrm>
              <a:off x="3511100" y="2617675"/>
              <a:ext cx="98775" cy="99575"/>
            </a:xfrm>
            <a:custGeom>
              <a:avLst/>
              <a:gdLst/>
              <a:ahLst/>
              <a:cxnLst/>
              <a:rect l="l" t="t" r="r" b="b"/>
              <a:pathLst>
                <a:path w="3951" h="3983" extrusionOk="0">
                  <a:moveTo>
                    <a:pt x="3117" y="556"/>
                  </a:moveTo>
                  <a:cubicBezTo>
                    <a:pt x="3271" y="556"/>
                    <a:pt x="3395" y="711"/>
                    <a:pt x="3395" y="865"/>
                  </a:cubicBezTo>
                  <a:lnTo>
                    <a:pt x="3395" y="3118"/>
                  </a:lnTo>
                  <a:cubicBezTo>
                    <a:pt x="3395" y="3272"/>
                    <a:pt x="3271" y="3396"/>
                    <a:pt x="3117" y="3396"/>
                  </a:cubicBezTo>
                  <a:lnTo>
                    <a:pt x="833" y="3396"/>
                  </a:lnTo>
                  <a:cubicBezTo>
                    <a:pt x="679" y="3396"/>
                    <a:pt x="556" y="3272"/>
                    <a:pt x="556" y="3118"/>
                  </a:cubicBezTo>
                  <a:lnTo>
                    <a:pt x="556" y="865"/>
                  </a:lnTo>
                  <a:cubicBezTo>
                    <a:pt x="556" y="711"/>
                    <a:pt x="679" y="556"/>
                    <a:pt x="833" y="556"/>
                  </a:cubicBezTo>
                  <a:close/>
                  <a:moveTo>
                    <a:pt x="833" y="1"/>
                  </a:moveTo>
                  <a:cubicBezTo>
                    <a:pt x="370" y="1"/>
                    <a:pt x="0" y="371"/>
                    <a:pt x="0" y="865"/>
                  </a:cubicBezTo>
                  <a:lnTo>
                    <a:pt x="0" y="3118"/>
                  </a:lnTo>
                  <a:cubicBezTo>
                    <a:pt x="0" y="3581"/>
                    <a:pt x="370" y="3982"/>
                    <a:pt x="833" y="3982"/>
                  </a:cubicBezTo>
                  <a:lnTo>
                    <a:pt x="3117" y="3982"/>
                  </a:lnTo>
                  <a:cubicBezTo>
                    <a:pt x="3580" y="3982"/>
                    <a:pt x="3950" y="3581"/>
                    <a:pt x="3950" y="3118"/>
                  </a:cubicBezTo>
                  <a:lnTo>
                    <a:pt x="3950" y="865"/>
                  </a:lnTo>
                  <a:cubicBezTo>
                    <a:pt x="3950" y="371"/>
                    <a:pt x="3580" y="1"/>
                    <a:pt x="31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73" name="Google Shape;13673;p26"/>
            <p:cNvSpPr/>
            <p:nvPr/>
          </p:nvSpPr>
          <p:spPr>
            <a:xfrm>
              <a:off x="3247225" y="2617675"/>
              <a:ext cx="98775" cy="99575"/>
            </a:xfrm>
            <a:custGeom>
              <a:avLst/>
              <a:gdLst/>
              <a:ahLst/>
              <a:cxnLst/>
              <a:rect l="l" t="t" r="r" b="b"/>
              <a:pathLst>
                <a:path w="3951" h="3983" extrusionOk="0">
                  <a:moveTo>
                    <a:pt x="3117" y="556"/>
                  </a:moveTo>
                  <a:cubicBezTo>
                    <a:pt x="3272" y="556"/>
                    <a:pt x="3395" y="711"/>
                    <a:pt x="3395" y="865"/>
                  </a:cubicBezTo>
                  <a:lnTo>
                    <a:pt x="3395" y="3118"/>
                  </a:lnTo>
                  <a:cubicBezTo>
                    <a:pt x="3395" y="3272"/>
                    <a:pt x="3272" y="3396"/>
                    <a:pt x="3117" y="3396"/>
                  </a:cubicBezTo>
                  <a:lnTo>
                    <a:pt x="864" y="3396"/>
                  </a:lnTo>
                  <a:cubicBezTo>
                    <a:pt x="710" y="3396"/>
                    <a:pt x="587" y="3272"/>
                    <a:pt x="587" y="3118"/>
                  </a:cubicBezTo>
                  <a:lnTo>
                    <a:pt x="587" y="865"/>
                  </a:lnTo>
                  <a:cubicBezTo>
                    <a:pt x="556" y="711"/>
                    <a:pt x="710" y="556"/>
                    <a:pt x="864" y="556"/>
                  </a:cubicBezTo>
                  <a:close/>
                  <a:moveTo>
                    <a:pt x="834" y="1"/>
                  </a:moveTo>
                  <a:cubicBezTo>
                    <a:pt x="371" y="1"/>
                    <a:pt x="0" y="371"/>
                    <a:pt x="0" y="865"/>
                  </a:cubicBezTo>
                  <a:lnTo>
                    <a:pt x="0" y="3118"/>
                  </a:lnTo>
                  <a:cubicBezTo>
                    <a:pt x="0" y="3581"/>
                    <a:pt x="371" y="3982"/>
                    <a:pt x="834" y="3982"/>
                  </a:cubicBezTo>
                  <a:lnTo>
                    <a:pt x="3117" y="3982"/>
                  </a:lnTo>
                  <a:cubicBezTo>
                    <a:pt x="3580" y="3982"/>
                    <a:pt x="3951" y="3581"/>
                    <a:pt x="3951" y="3118"/>
                  </a:cubicBezTo>
                  <a:lnTo>
                    <a:pt x="3951" y="865"/>
                  </a:lnTo>
                  <a:cubicBezTo>
                    <a:pt x="3951" y="371"/>
                    <a:pt x="3580" y="1"/>
                    <a:pt x="31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74" name="Google Shape;13674;p26"/>
            <p:cNvSpPr/>
            <p:nvPr/>
          </p:nvSpPr>
          <p:spPr>
            <a:xfrm>
              <a:off x="3247225" y="2749625"/>
              <a:ext cx="98775" cy="99550"/>
            </a:xfrm>
            <a:custGeom>
              <a:avLst/>
              <a:gdLst/>
              <a:ahLst/>
              <a:cxnLst/>
              <a:rect l="l" t="t" r="r" b="b"/>
              <a:pathLst>
                <a:path w="3951" h="3982" extrusionOk="0">
                  <a:moveTo>
                    <a:pt x="3157" y="583"/>
                  </a:moveTo>
                  <a:cubicBezTo>
                    <a:pt x="3292" y="583"/>
                    <a:pt x="3395" y="724"/>
                    <a:pt x="3395" y="864"/>
                  </a:cubicBezTo>
                  <a:lnTo>
                    <a:pt x="3395" y="3117"/>
                  </a:lnTo>
                  <a:cubicBezTo>
                    <a:pt x="3395" y="3272"/>
                    <a:pt x="3272" y="3395"/>
                    <a:pt x="3117" y="3426"/>
                  </a:cubicBezTo>
                  <a:lnTo>
                    <a:pt x="834" y="3426"/>
                  </a:lnTo>
                  <a:cubicBezTo>
                    <a:pt x="679" y="3395"/>
                    <a:pt x="556" y="3272"/>
                    <a:pt x="556" y="3117"/>
                  </a:cubicBezTo>
                  <a:lnTo>
                    <a:pt x="556" y="864"/>
                  </a:lnTo>
                  <a:cubicBezTo>
                    <a:pt x="556" y="710"/>
                    <a:pt x="679" y="587"/>
                    <a:pt x="834" y="587"/>
                  </a:cubicBezTo>
                  <a:lnTo>
                    <a:pt x="3117" y="587"/>
                  </a:lnTo>
                  <a:cubicBezTo>
                    <a:pt x="3131" y="584"/>
                    <a:pt x="3144" y="583"/>
                    <a:pt x="3157" y="583"/>
                  </a:cubicBezTo>
                  <a:close/>
                  <a:moveTo>
                    <a:pt x="834" y="0"/>
                  </a:moveTo>
                  <a:cubicBezTo>
                    <a:pt x="371" y="0"/>
                    <a:pt x="0" y="371"/>
                    <a:pt x="0" y="864"/>
                  </a:cubicBezTo>
                  <a:lnTo>
                    <a:pt x="0" y="3117"/>
                  </a:lnTo>
                  <a:cubicBezTo>
                    <a:pt x="0" y="3611"/>
                    <a:pt x="371" y="3981"/>
                    <a:pt x="834" y="3981"/>
                  </a:cubicBezTo>
                  <a:lnTo>
                    <a:pt x="3117" y="3981"/>
                  </a:lnTo>
                  <a:cubicBezTo>
                    <a:pt x="3580" y="3981"/>
                    <a:pt x="3951" y="3580"/>
                    <a:pt x="3951" y="3117"/>
                  </a:cubicBezTo>
                  <a:lnTo>
                    <a:pt x="3951" y="864"/>
                  </a:lnTo>
                  <a:cubicBezTo>
                    <a:pt x="3951" y="371"/>
                    <a:pt x="3580" y="0"/>
                    <a:pt x="31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75" name="Google Shape;13675;p26"/>
            <p:cNvSpPr/>
            <p:nvPr/>
          </p:nvSpPr>
          <p:spPr>
            <a:xfrm>
              <a:off x="3379150" y="2749625"/>
              <a:ext cx="98800" cy="99550"/>
            </a:xfrm>
            <a:custGeom>
              <a:avLst/>
              <a:gdLst/>
              <a:ahLst/>
              <a:cxnLst/>
              <a:rect l="l" t="t" r="r" b="b"/>
              <a:pathLst>
                <a:path w="3952" h="3982" extrusionOk="0">
                  <a:moveTo>
                    <a:pt x="3157" y="583"/>
                  </a:moveTo>
                  <a:cubicBezTo>
                    <a:pt x="3293" y="583"/>
                    <a:pt x="3396" y="724"/>
                    <a:pt x="3396" y="864"/>
                  </a:cubicBezTo>
                  <a:lnTo>
                    <a:pt x="3396" y="3117"/>
                  </a:lnTo>
                  <a:cubicBezTo>
                    <a:pt x="3396" y="3272"/>
                    <a:pt x="3272" y="3426"/>
                    <a:pt x="3118" y="3426"/>
                  </a:cubicBezTo>
                  <a:lnTo>
                    <a:pt x="834" y="3426"/>
                  </a:lnTo>
                  <a:cubicBezTo>
                    <a:pt x="680" y="3395"/>
                    <a:pt x="556" y="3272"/>
                    <a:pt x="556" y="3117"/>
                  </a:cubicBezTo>
                  <a:lnTo>
                    <a:pt x="556" y="864"/>
                  </a:lnTo>
                  <a:cubicBezTo>
                    <a:pt x="556" y="710"/>
                    <a:pt x="680" y="587"/>
                    <a:pt x="834" y="587"/>
                  </a:cubicBezTo>
                  <a:lnTo>
                    <a:pt x="3118" y="587"/>
                  </a:lnTo>
                  <a:cubicBezTo>
                    <a:pt x="3131" y="584"/>
                    <a:pt x="3144" y="583"/>
                    <a:pt x="3157" y="583"/>
                  </a:cubicBezTo>
                  <a:close/>
                  <a:moveTo>
                    <a:pt x="834" y="0"/>
                  </a:moveTo>
                  <a:cubicBezTo>
                    <a:pt x="371" y="0"/>
                    <a:pt x="1" y="371"/>
                    <a:pt x="1" y="864"/>
                  </a:cubicBezTo>
                  <a:lnTo>
                    <a:pt x="1" y="3117"/>
                  </a:lnTo>
                  <a:cubicBezTo>
                    <a:pt x="1" y="3580"/>
                    <a:pt x="371" y="3981"/>
                    <a:pt x="834" y="3981"/>
                  </a:cubicBezTo>
                  <a:lnTo>
                    <a:pt x="3118" y="3981"/>
                  </a:lnTo>
                  <a:cubicBezTo>
                    <a:pt x="3581" y="3981"/>
                    <a:pt x="3951" y="3611"/>
                    <a:pt x="3951" y="3117"/>
                  </a:cubicBezTo>
                  <a:lnTo>
                    <a:pt x="3951" y="864"/>
                  </a:lnTo>
                  <a:cubicBezTo>
                    <a:pt x="3951" y="371"/>
                    <a:pt x="3581" y="0"/>
                    <a:pt x="31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76" name="Google Shape;13676;p26"/>
            <p:cNvSpPr/>
            <p:nvPr/>
          </p:nvSpPr>
          <p:spPr>
            <a:xfrm>
              <a:off x="3511100" y="2749625"/>
              <a:ext cx="98775" cy="99550"/>
            </a:xfrm>
            <a:custGeom>
              <a:avLst/>
              <a:gdLst/>
              <a:ahLst/>
              <a:cxnLst/>
              <a:rect l="l" t="t" r="r" b="b"/>
              <a:pathLst>
                <a:path w="3951" h="3982" extrusionOk="0">
                  <a:moveTo>
                    <a:pt x="3157" y="583"/>
                  </a:moveTo>
                  <a:cubicBezTo>
                    <a:pt x="3292" y="583"/>
                    <a:pt x="3395" y="724"/>
                    <a:pt x="3395" y="864"/>
                  </a:cubicBezTo>
                  <a:lnTo>
                    <a:pt x="3395" y="3117"/>
                  </a:lnTo>
                  <a:cubicBezTo>
                    <a:pt x="3395" y="3272"/>
                    <a:pt x="3271" y="3426"/>
                    <a:pt x="3117" y="3426"/>
                  </a:cubicBezTo>
                  <a:lnTo>
                    <a:pt x="833" y="3426"/>
                  </a:lnTo>
                  <a:cubicBezTo>
                    <a:pt x="679" y="3426"/>
                    <a:pt x="556" y="3272"/>
                    <a:pt x="556" y="3117"/>
                  </a:cubicBezTo>
                  <a:lnTo>
                    <a:pt x="556" y="864"/>
                  </a:lnTo>
                  <a:cubicBezTo>
                    <a:pt x="556" y="724"/>
                    <a:pt x="658" y="583"/>
                    <a:pt x="794" y="583"/>
                  </a:cubicBezTo>
                  <a:cubicBezTo>
                    <a:pt x="807" y="583"/>
                    <a:pt x="820" y="584"/>
                    <a:pt x="833" y="587"/>
                  </a:cubicBezTo>
                  <a:lnTo>
                    <a:pt x="3117" y="587"/>
                  </a:lnTo>
                  <a:cubicBezTo>
                    <a:pt x="3131" y="584"/>
                    <a:pt x="3144" y="583"/>
                    <a:pt x="3157" y="583"/>
                  </a:cubicBezTo>
                  <a:close/>
                  <a:moveTo>
                    <a:pt x="833" y="0"/>
                  </a:moveTo>
                  <a:cubicBezTo>
                    <a:pt x="370" y="0"/>
                    <a:pt x="0" y="371"/>
                    <a:pt x="0" y="864"/>
                  </a:cubicBezTo>
                  <a:lnTo>
                    <a:pt x="0" y="3117"/>
                  </a:lnTo>
                  <a:cubicBezTo>
                    <a:pt x="0" y="3611"/>
                    <a:pt x="370" y="3981"/>
                    <a:pt x="833" y="3981"/>
                  </a:cubicBezTo>
                  <a:lnTo>
                    <a:pt x="3117" y="3981"/>
                  </a:lnTo>
                  <a:cubicBezTo>
                    <a:pt x="3580" y="3981"/>
                    <a:pt x="3950" y="3611"/>
                    <a:pt x="3950" y="3117"/>
                  </a:cubicBezTo>
                  <a:lnTo>
                    <a:pt x="3950" y="864"/>
                  </a:lnTo>
                  <a:cubicBezTo>
                    <a:pt x="3950" y="371"/>
                    <a:pt x="3580" y="0"/>
                    <a:pt x="31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77" name="Google Shape;13677;p26"/>
            <p:cNvSpPr/>
            <p:nvPr/>
          </p:nvSpPr>
          <p:spPr>
            <a:xfrm>
              <a:off x="3419600" y="2702800"/>
              <a:ext cx="16675" cy="13900"/>
            </a:xfrm>
            <a:custGeom>
              <a:avLst/>
              <a:gdLst/>
              <a:ahLst/>
              <a:cxnLst/>
              <a:rect l="l" t="t" r="r" b="b"/>
              <a:pathLst>
                <a:path w="667" h="556" extrusionOk="0">
                  <a:moveTo>
                    <a:pt x="364" y="1"/>
                  </a:moveTo>
                  <a:cubicBezTo>
                    <a:pt x="266" y="1"/>
                    <a:pt x="167" y="48"/>
                    <a:pt x="111" y="145"/>
                  </a:cubicBezTo>
                  <a:cubicBezTo>
                    <a:pt x="1" y="338"/>
                    <a:pt x="137" y="556"/>
                    <a:pt x="343" y="556"/>
                  </a:cubicBezTo>
                  <a:cubicBezTo>
                    <a:pt x="368" y="556"/>
                    <a:pt x="393" y="553"/>
                    <a:pt x="420" y="546"/>
                  </a:cubicBezTo>
                  <a:cubicBezTo>
                    <a:pt x="574" y="515"/>
                    <a:pt x="666" y="361"/>
                    <a:pt x="636" y="207"/>
                  </a:cubicBezTo>
                  <a:cubicBezTo>
                    <a:pt x="602" y="71"/>
                    <a:pt x="484" y="1"/>
                    <a:pt x="3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78" name="Google Shape;13678;p26"/>
            <p:cNvSpPr/>
            <p:nvPr/>
          </p:nvSpPr>
          <p:spPr>
            <a:xfrm>
              <a:off x="3379150" y="2617675"/>
              <a:ext cx="98800" cy="99050"/>
            </a:xfrm>
            <a:custGeom>
              <a:avLst/>
              <a:gdLst/>
              <a:ahLst/>
              <a:cxnLst/>
              <a:rect l="l" t="t" r="r" b="b"/>
              <a:pathLst>
                <a:path w="3952" h="3962" extrusionOk="0">
                  <a:moveTo>
                    <a:pt x="834" y="1"/>
                  </a:moveTo>
                  <a:cubicBezTo>
                    <a:pt x="371" y="1"/>
                    <a:pt x="1" y="371"/>
                    <a:pt x="1" y="865"/>
                  </a:cubicBezTo>
                  <a:lnTo>
                    <a:pt x="1" y="3118"/>
                  </a:lnTo>
                  <a:cubicBezTo>
                    <a:pt x="1" y="3519"/>
                    <a:pt x="248" y="3859"/>
                    <a:pt x="618" y="3951"/>
                  </a:cubicBezTo>
                  <a:lnTo>
                    <a:pt x="711" y="3951"/>
                  </a:lnTo>
                  <a:cubicBezTo>
                    <a:pt x="1019" y="3920"/>
                    <a:pt x="1081" y="3488"/>
                    <a:pt x="772" y="3396"/>
                  </a:cubicBezTo>
                  <a:cubicBezTo>
                    <a:pt x="649" y="3365"/>
                    <a:pt x="556" y="3241"/>
                    <a:pt x="556" y="3118"/>
                  </a:cubicBezTo>
                  <a:lnTo>
                    <a:pt x="556" y="865"/>
                  </a:lnTo>
                  <a:cubicBezTo>
                    <a:pt x="556" y="711"/>
                    <a:pt x="680" y="556"/>
                    <a:pt x="834" y="556"/>
                  </a:cubicBezTo>
                  <a:lnTo>
                    <a:pt x="3118" y="556"/>
                  </a:lnTo>
                  <a:cubicBezTo>
                    <a:pt x="3272" y="556"/>
                    <a:pt x="3396" y="711"/>
                    <a:pt x="3396" y="865"/>
                  </a:cubicBezTo>
                  <a:lnTo>
                    <a:pt x="3396" y="3118"/>
                  </a:lnTo>
                  <a:cubicBezTo>
                    <a:pt x="3396" y="3241"/>
                    <a:pt x="3303" y="3365"/>
                    <a:pt x="3179" y="3396"/>
                  </a:cubicBezTo>
                  <a:cubicBezTo>
                    <a:pt x="2837" y="3481"/>
                    <a:pt x="2943" y="3962"/>
                    <a:pt x="3253" y="3962"/>
                  </a:cubicBezTo>
                  <a:cubicBezTo>
                    <a:pt x="3278" y="3962"/>
                    <a:pt x="3305" y="3958"/>
                    <a:pt x="3334" y="3951"/>
                  </a:cubicBezTo>
                  <a:cubicBezTo>
                    <a:pt x="3704" y="3859"/>
                    <a:pt x="3951" y="3519"/>
                    <a:pt x="3951" y="3118"/>
                  </a:cubicBezTo>
                  <a:lnTo>
                    <a:pt x="3951" y="865"/>
                  </a:lnTo>
                  <a:cubicBezTo>
                    <a:pt x="3951" y="371"/>
                    <a:pt x="3581" y="1"/>
                    <a:pt x="31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679" name="Google Shape;13679;p26"/>
          <p:cNvGrpSpPr/>
          <p:nvPr/>
        </p:nvGrpSpPr>
        <p:grpSpPr>
          <a:xfrm>
            <a:off x="1715313" y="2329156"/>
            <a:ext cx="363425" cy="363425"/>
            <a:chOff x="2492650" y="2485750"/>
            <a:chExt cx="363425" cy="363425"/>
          </a:xfrm>
        </p:grpSpPr>
        <p:sp>
          <p:nvSpPr>
            <p:cNvPr id="13680" name="Google Shape;13680;p26"/>
            <p:cNvSpPr/>
            <p:nvPr/>
          </p:nvSpPr>
          <p:spPr>
            <a:xfrm>
              <a:off x="2539725" y="2575250"/>
              <a:ext cx="121150" cy="114600"/>
            </a:xfrm>
            <a:custGeom>
              <a:avLst/>
              <a:gdLst/>
              <a:ahLst/>
              <a:cxnLst/>
              <a:rect l="l" t="t" r="r" b="b"/>
              <a:pathLst>
                <a:path w="4846" h="4584" extrusionOk="0">
                  <a:moveTo>
                    <a:pt x="2407" y="926"/>
                  </a:moveTo>
                  <a:lnTo>
                    <a:pt x="2778" y="1729"/>
                  </a:lnTo>
                  <a:cubicBezTo>
                    <a:pt x="2808" y="1821"/>
                    <a:pt x="2901" y="1883"/>
                    <a:pt x="2994" y="1883"/>
                  </a:cubicBezTo>
                  <a:lnTo>
                    <a:pt x="3889" y="2007"/>
                  </a:lnTo>
                  <a:lnTo>
                    <a:pt x="3240" y="2655"/>
                  </a:lnTo>
                  <a:cubicBezTo>
                    <a:pt x="3179" y="2716"/>
                    <a:pt x="3148" y="2809"/>
                    <a:pt x="3179" y="2902"/>
                  </a:cubicBezTo>
                  <a:lnTo>
                    <a:pt x="3333" y="3797"/>
                  </a:lnTo>
                  <a:lnTo>
                    <a:pt x="2500" y="3364"/>
                  </a:lnTo>
                  <a:cubicBezTo>
                    <a:pt x="2469" y="3364"/>
                    <a:pt x="2438" y="3334"/>
                    <a:pt x="2376" y="3334"/>
                  </a:cubicBezTo>
                  <a:cubicBezTo>
                    <a:pt x="2346" y="3334"/>
                    <a:pt x="2284" y="3364"/>
                    <a:pt x="2253" y="3364"/>
                  </a:cubicBezTo>
                  <a:lnTo>
                    <a:pt x="1481" y="3797"/>
                  </a:lnTo>
                  <a:lnTo>
                    <a:pt x="1636" y="2902"/>
                  </a:lnTo>
                  <a:cubicBezTo>
                    <a:pt x="1667" y="2809"/>
                    <a:pt x="1636" y="2716"/>
                    <a:pt x="1543" y="2655"/>
                  </a:cubicBezTo>
                  <a:lnTo>
                    <a:pt x="895" y="2007"/>
                  </a:lnTo>
                  <a:lnTo>
                    <a:pt x="1790" y="1883"/>
                  </a:lnTo>
                  <a:cubicBezTo>
                    <a:pt x="1883" y="1883"/>
                    <a:pt x="1975" y="1821"/>
                    <a:pt x="2006" y="1729"/>
                  </a:cubicBezTo>
                  <a:lnTo>
                    <a:pt x="2407" y="926"/>
                  </a:lnTo>
                  <a:close/>
                  <a:moveTo>
                    <a:pt x="2407" y="1"/>
                  </a:moveTo>
                  <a:cubicBezTo>
                    <a:pt x="2315" y="1"/>
                    <a:pt x="2191" y="62"/>
                    <a:pt x="2160" y="155"/>
                  </a:cubicBezTo>
                  <a:lnTo>
                    <a:pt x="1574" y="1358"/>
                  </a:lnTo>
                  <a:lnTo>
                    <a:pt x="247" y="1544"/>
                  </a:lnTo>
                  <a:cubicBezTo>
                    <a:pt x="154" y="1544"/>
                    <a:pt x="62" y="1636"/>
                    <a:pt x="31" y="1729"/>
                  </a:cubicBezTo>
                  <a:cubicBezTo>
                    <a:pt x="0" y="1821"/>
                    <a:pt x="0" y="1945"/>
                    <a:pt x="93" y="2037"/>
                  </a:cubicBezTo>
                  <a:lnTo>
                    <a:pt x="1049" y="2963"/>
                  </a:lnTo>
                  <a:lnTo>
                    <a:pt x="833" y="4259"/>
                  </a:lnTo>
                  <a:cubicBezTo>
                    <a:pt x="802" y="4383"/>
                    <a:pt x="833" y="4475"/>
                    <a:pt x="926" y="4537"/>
                  </a:cubicBezTo>
                  <a:cubicBezTo>
                    <a:pt x="972" y="4568"/>
                    <a:pt x="1026" y="4583"/>
                    <a:pt x="1080" y="4583"/>
                  </a:cubicBezTo>
                  <a:cubicBezTo>
                    <a:pt x="1134" y="4583"/>
                    <a:pt x="1188" y="4568"/>
                    <a:pt x="1234" y="4537"/>
                  </a:cubicBezTo>
                  <a:lnTo>
                    <a:pt x="2407" y="3920"/>
                  </a:lnTo>
                  <a:lnTo>
                    <a:pt x="3580" y="4537"/>
                  </a:lnTo>
                  <a:cubicBezTo>
                    <a:pt x="3626" y="4568"/>
                    <a:pt x="3680" y="4583"/>
                    <a:pt x="3734" y="4583"/>
                  </a:cubicBezTo>
                  <a:cubicBezTo>
                    <a:pt x="3788" y="4583"/>
                    <a:pt x="3842" y="4568"/>
                    <a:pt x="3889" y="4537"/>
                  </a:cubicBezTo>
                  <a:cubicBezTo>
                    <a:pt x="3981" y="4475"/>
                    <a:pt x="4012" y="4383"/>
                    <a:pt x="4012" y="4259"/>
                  </a:cubicBezTo>
                  <a:lnTo>
                    <a:pt x="3765" y="2963"/>
                  </a:lnTo>
                  <a:lnTo>
                    <a:pt x="4722" y="2037"/>
                  </a:lnTo>
                  <a:cubicBezTo>
                    <a:pt x="4814" y="1945"/>
                    <a:pt x="4845" y="1821"/>
                    <a:pt x="4814" y="1729"/>
                  </a:cubicBezTo>
                  <a:cubicBezTo>
                    <a:pt x="4753" y="1636"/>
                    <a:pt x="4691" y="1544"/>
                    <a:pt x="4568" y="1544"/>
                  </a:cubicBezTo>
                  <a:lnTo>
                    <a:pt x="3240" y="1358"/>
                  </a:lnTo>
                  <a:lnTo>
                    <a:pt x="2654" y="155"/>
                  </a:lnTo>
                  <a:cubicBezTo>
                    <a:pt x="2623" y="62"/>
                    <a:pt x="2531" y="1"/>
                    <a:pt x="240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81" name="Google Shape;13681;p26"/>
            <p:cNvSpPr/>
            <p:nvPr/>
          </p:nvSpPr>
          <p:spPr>
            <a:xfrm>
              <a:off x="2687850" y="2575250"/>
              <a:ext cx="121150" cy="114600"/>
            </a:xfrm>
            <a:custGeom>
              <a:avLst/>
              <a:gdLst/>
              <a:ahLst/>
              <a:cxnLst/>
              <a:rect l="l" t="t" r="r" b="b"/>
              <a:pathLst>
                <a:path w="4846" h="4584" extrusionOk="0">
                  <a:moveTo>
                    <a:pt x="2408" y="926"/>
                  </a:moveTo>
                  <a:lnTo>
                    <a:pt x="2809" y="1729"/>
                  </a:lnTo>
                  <a:cubicBezTo>
                    <a:pt x="2840" y="1821"/>
                    <a:pt x="2932" y="1883"/>
                    <a:pt x="3025" y="1883"/>
                  </a:cubicBezTo>
                  <a:lnTo>
                    <a:pt x="3920" y="2007"/>
                  </a:lnTo>
                  <a:lnTo>
                    <a:pt x="3303" y="2655"/>
                  </a:lnTo>
                  <a:cubicBezTo>
                    <a:pt x="3210" y="2716"/>
                    <a:pt x="3179" y="2809"/>
                    <a:pt x="3210" y="2902"/>
                  </a:cubicBezTo>
                  <a:lnTo>
                    <a:pt x="3364" y="3797"/>
                  </a:lnTo>
                  <a:lnTo>
                    <a:pt x="2562" y="3364"/>
                  </a:lnTo>
                  <a:cubicBezTo>
                    <a:pt x="2531" y="3364"/>
                    <a:pt x="2469" y="3334"/>
                    <a:pt x="2439" y="3334"/>
                  </a:cubicBezTo>
                  <a:cubicBezTo>
                    <a:pt x="2377" y="3334"/>
                    <a:pt x="2346" y="3364"/>
                    <a:pt x="2284" y="3364"/>
                  </a:cubicBezTo>
                  <a:lnTo>
                    <a:pt x="1482" y="3797"/>
                  </a:lnTo>
                  <a:lnTo>
                    <a:pt x="1482" y="3797"/>
                  </a:lnTo>
                  <a:lnTo>
                    <a:pt x="1636" y="2902"/>
                  </a:lnTo>
                  <a:cubicBezTo>
                    <a:pt x="1667" y="2809"/>
                    <a:pt x="1636" y="2716"/>
                    <a:pt x="1574" y="2655"/>
                  </a:cubicBezTo>
                  <a:lnTo>
                    <a:pt x="926" y="2007"/>
                  </a:lnTo>
                  <a:lnTo>
                    <a:pt x="1821" y="1883"/>
                  </a:lnTo>
                  <a:cubicBezTo>
                    <a:pt x="1914" y="1883"/>
                    <a:pt x="1976" y="1821"/>
                    <a:pt x="2037" y="1729"/>
                  </a:cubicBezTo>
                  <a:lnTo>
                    <a:pt x="2408" y="926"/>
                  </a:lnTo>
                  <a:close/>
                  <a:moveTo>
                    <a:pt x="2439" y="1"/>
                  </a:moveTo>
                  <a:cubicBezTo>
                    <a:pt x="2315" y="1"/>
                    <a:pt x="2223" y="62"/>
                    <a:pt x="2161" y="155"/>
                  </a:cubicBezTo>
                  <a:lnTo>
                    <a:pt x="1574" y="1358"/>
                  </a:lnTo>
                  <a:lnTo>
                    <a:pt x="278" y="1544"/>
                  </a:lnTo>
                  <a:cubicBezTo>
                    <a:pt x="155" y="1544"/>
                    <a:pt x="62" y="1636"/>
                    <a:pt x="31" y="1729"/>
                  </a:cubicBezTo>
                  <a:cubicBezTo>
                    <a:pt x="0" y="1821"/>
                    <a:pt x="31" y="1945"/>
                    <a:pt x="124" y="2037"/>
                  </a:cubicBezTo>
                  <a:lnTo>
                    <a:pt x="1081" y="2963"/>
                  </a:lnTo>
                  <a:lnTo>
                    <a:pt x="834" y="4259"/>
                  </a:lnTo>
                  <a:cubicBezTo>
                    <a:pt x="834" y="4383"/>
                    <a:pt x="865" y="4475"/>
                    <a:pt x="957" y="4537"/>
                  </a:cubicBezTo>
                  <a:cubicBezTo>
                    <a:pt x="1003" y="4568"/>
                    <a:pt x="1057" y="4583"/>
                    <a:pt x="1112" y="4583"/>
                  </a:cubicBezTo>
                  <a:cubicBezTo>
                    <a:pt x="1166" y="4583"/>
                    <a:pt x="1220" y="4568"/>
                    <a:pt x="1266" y="4537"/>
                  </a:cubicBezTo>
                  <a:lnTo>
                    <a:pt x="2408" y="3920"/>
                  </a:lnTo>
                  <a:lnTo>
                    <a:pt x="3580" y="4537"/>
                  </a:lnTo>
                  <a:cubicBezTo>
                    <a:pt x="3627" y="4568"/>
                    <a:pt x="3681" y="4583"/>
                    <a:pt x="3735" y="4583"/>
                  </a:cubicBezTo>
                  <a:cubicBezTo>
                    <a:pt x="3789" y="4583"/>
                    <a:pt x="3843" y="4568"/>
                    <a:pt x="3889" y="4537"/>
                  </a:cubicBezTo>
                  <a:cubicBezTo>
                    <a:pt x="3982" y="4475"/>
                    <a:pt x="4013" y="4383"/>
                    <a:pt x="4013" y="4259"/>
                  </a:cubicBezTo>
                  <a:lnTo>
                    <a:pt x="3766" y="2963"/>
                  </a:lnTo>
                  <a:lnTo>
                    <a:pt x="4722" y="2037"/>
                  </a:lnTo>
                  <a:cubicBezTo>
                    <a:pt x="4815" y="1945"/>
                    <a:pt x="4846" y="1821"/>
                    <a:pt x="4815" y="1729"/>
                  </a:cubicBezTo>
                  <a:lnTo>
                    <a:pt x="4846" y="1729"/>
                  </a:lnTo>
                  <a:cubicBezTo>
                    <a:pt x="4815" y="1636"/>
                    <a:pt x="4722" y="1544"/>
                    <a:pt x="4599" y="1544"/>
                  </a:cubicBezTo>
                  <a:lnTo>
                    <a:pt x="3272" y="1358"/>
                  </a:lnTo>
                  <a:lnTo>
                    <a:pt x="2685" y="155"/>
                  </a:lnTo>
                  <a:cubicBezTo>
                    <a:pt x="2624" y="62"/>
                    <a:pt x="2531" y="1"/>
                    <a:pt x="24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82" name="Google Shape;13682;p26"/>
            <p:cNvSpPr/>
            <p:nvPr/>
          </p:nvSpPr>
          <p:spPr>
            <a:xfrm>
              <a:off x="2613775" y="2681525"/>
              <a:ext cx="121175" cy="115250"/>
            </a:xfrm>
            <a:custGeom>
              <a:avLst/>
              <a:gdLst/>
              <a:ahLst/>
              <a:cxnLst/>
              <a:rect l="l" t="t" r="r" b="b"/>
              <a:pathLst>
                <a:path w="4847" h="4610" extrusionOk="0">
                  <a:moveTo>
                    <a:pt x="2408" y="934"/>
                  </a:moveTo>
                  <a:lnTo>
                    <a:pt x="2809" y="1737"/>
                  </a:lnTo>
                  <a:cubicBezTo>
                    <a:pt x="2840" y="1829"/>
                    <a:pt x="2933" y="1891"/>
                    <a:pt x="3025" y="1891"/>
                  </a:cubicBezTo>
                  <a:lnTo>
                    <a:pt x="3920" y="2014"/>
                  </a:lnTo>
                  <a:lnTo>
                    <a:pt x="3272" y="2663"/>
                  </a:lnTo>
                  <a:cubicBezTo>
                    <a:pt x="3180" y="2724"/>
                    <a:pt x="3149" y="2817"/>
                    <a:pt x="3180" y="2909"/>
                  </a:cubicBezTo>
                  <a:lnTo>
                    <a:pt x="3334" y="3804"/>
                  </a:lnTo>
                  <a:lnTo>
                    <a:pt x="2531" y="3372"/>
                  </a:lnTo>
                  <a:cubicBezTo>
                    <a:pt x="2501" y="3372"/>
                    <a:pt x="2439" y="3342"/>
                    <a:pt x="2408" y="3342"/>
                  </a:cubicBezTo>
                  <a:cubicBezTo>
                    <a:pt x="2346" y="3342"/>
                    <a:pt x="2315" y="3372"/>
                    <a:pt x="2254" y="3372"/>
                  </a:cubicBezTo>
                  <a:lnTo>
                    <a:pt x="1451" y="3804"/>
                  </a:lnTo>
                  <a:lnTo>
                    <a:pt x="1606" y="2909"/>
                  </a:lnTo>
                  <a:cubicBezTo>
                    <a:pt x="1636" y="2817"/>
                    <a:pt x="1606" y="2724"/>
                    <a:pt x="1544" y="2663"/>
                  </a:cubicBezTo>
                  <a:lnTo>
                    <a:pt x="927" y="2014"/>
                  </a:lnTo>
                  <a:lnTo>
                    <a:pt x="1822" y="1891"/>
                  </a:lnTo>
                  <a:cubicBezTo>
                    <a:pt x="1914" y="1891"/>
                    <a:pt x="1976" y="1829"/>
                    <a:pt x="2038" y="1737"/>
                  </a:cubicBezTo>
                  <a:lnTo>
                    <a:pt x="2408" y="934"/>
                  </a:lnTo>
                  <a:close/>
                  <a:moveTo>
                    <a:pt x="2423" y="1"/>
                  </a:moveTo>
                  <a:cubicBezTo>
                    <a:pt x="2323" y="1"/>
                    <a:pt x="2223" y="55"/>
                    <a:pt x="2161" y="163"/>
                  </a:cubicBezTo>
                  <a:lnTo>
                    <a:pt x="1575" y="1366"/>
                  </a:lnTo>
                  <a:lnTo>
                    <a:pt x="278" y="1552"/>
                  </a:lnTo>
                  <a:cubicBezTo>
                    <a:pt x="155" y="1582"/>
                    <a:pt x="62" y="1644"/>
                    <a:pt x="32" y="1768"/>
                  </a:cubicBezTo>
                  <a:cubicBezTo>
                    <a:pt x="1" y="1860"/>
                    <a:pt x="32" y="1953"/>
                    <a:pt x="124" y="2045"/>
                  </a:cubicBezTo>
                  <a:lnTo>
                    <a:pt x="1050" y="2971"/>
                  </a:lnTo>
                  <a:lnTo>
                    <a:pt x="834" y="4298"/>
                  </a:lnTo>
                  <a:cubicBezTo>
                    <a:pt x="803" y="4391"/>
                    <a:pt x="865" y="4483"/>
                    <a:pt x="957" y="4576"/>
                  </a:cubicBezTo>
                  <a:lnTo>
                    <a:pt x="957" y="4545"/>
                  </a:lnTo>
                  <a:cubicBezTo>
                    <a:pt x="1015" y="4583"/>
                    <a:pt x="1072" y="4610"/>
                    <a:pt x="1129" y="4610"/>
                  </a:cubicBezTo>
                  <a:cubicBezTo>
                    <a:pt x="1164" y="4610"/>
                    <a:pt x="1200" y="4600"/>
                    <a:pt x="1235" y="4576"/>
                  </a:cubicBezTo>
                  <a:lnTo>
                    <a:pt x="2439" y="3959"/>
                  </a:lnTo>
                  <a:lnTo>
                    <a:pt x="3612" y="4576"/>
                  </a:lnTo>
                  <a:cubicBezTo>
                    <a:pt x="3655" y="4594"/>
                    <a:pt x="3699" y="4603"/>
                    <a:pt x="3742" y="4603"/>
                  </a:cubicBezTo>
                  <a:cubicBezTo>
                    <a:pt x="3914" y="4603"/>
                    <a:pt x="4062" y="4465"/>
                    <a:pt x="4013" y="4267"/>
                  </a:cubicBezTo>
                  <a:lnTo>
                    <a:pt x="3797" y="2971"/>
                  </a:lnTo>
                  <a:lnTo>
                    <a:pt x="4753" y="2045"/>
                  </a:lnTo>
                  <a:cubicBezTo>
                    <a:pt x="4815" y="1953"/>
                    <a:pt x="4846" y="1829"/>
                    <a:pt x="4815" y="1737"/>
                  </a:cubicBezTo>
                  <a:cubicBezTo>
                    <a:pt x="4784" y="1644"/>
                    <a:pt x="4692" y="1552"/>
                    <a:pt x="4599" y="1552"/>
                  </a:cubicBezTo>
                  <a:lnTo>
                    <a:pt x="3272" y="1366"/>
                  </a:lnTo>
                  <a:lnTo>
                    <a:pt x="2686" y="163"/>
                  </a:lnTo>
                  <a:cubicBezTo>
                    <a:pt x="2624" y="55"/>
                    <a:pt x="2524" y="1"/>
                    <a:pt x="24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83" name="Google Shape;13683;p26"/>
            <p:cNvSpPr/>
            <p:nvPr/>
          </p:nvSpPr>
          <p:spPr>
            <a:xfrm>
              <a:off x="2667025" y="2834675"/>
              <a:ext cx="14675" cy="14500"/>
            </a:xfrm>
            <a:custGeom>
              <a:avLst/>
              <a:gdLst/>
              <a:ahLst/>
              <a:cxnLst/>
              <a:rect l="l" t="t" r="r" b="b"/>
              <a:pathLst>
                <a:path w="587" h="580" extrusionOk="0">
                  <a:moveTo>
                    <a:pt x="293" y="1"/>
                  </a:moveTo>
                  <a:cubicBezTo>
                    <a:pt x="147" y="1"/>
                    <a:pt x="0" y="101"/>
                    <a:pt x="0" y="302"/>
                  </a:cubicBezTo>
                  <a:cubicBezTo>
                    <a:pt x="0" y="487"/>
                    <a:pt x="147" y="579"/>
                    <a:pt x="293" y="579"/>
                  </a:cubicBezTo>
                  <a:cubicBezTo>
                    <a:pt x="440" y="579"/>
                    <a:pt x="587" y="487"/>
                    <a:pt x="587" y="302"/>
                  </a:cubicBezTo>
                  <a:cubicBezTo>
                    <a:pt x="587" y="101"/>
                    <a:pt x="440" y="1"/>
                    <a:pt x="2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84" name="Google Shape;13684;p26"/>
            <p:cNvSpPr/>
            <p:nvPr/>
          </p:nvSpPr>
          <p:spPr>
            <a:xfrm>
              <a:off x="2492650" y="2485750"/>
              <a:ext cx="363425" cy="363425"/>
            </a:xfrm>
            <a:custGeom>
              <a:avLst/>
              <a:gdLst/>
              <a:ahLst/>
              <a:cxnLst/>
              <a:rect l="l" t="t" r="r" b="b"/>
              <a:pathLst>
                <a:path w="14537" h="14537" extrusionOk="0">
                  <a:moveTo>
                    <a:pt x="11234" y="556"/>
                  </a:moveTo>
                  <a:lnTo>
                    <a:pt x="11234" y="1698"/>
                  </a:lnTo>
                  <a:lnTo>
                    <a:pt x="556" y="1698"/>
                  </a:lnTo>
                  <a:lnTo>
                    <a:pt x="556" y="865"/>
                  </a:lnTo>
                  <a:cubicBezTo>
                    <a:pt x="556" y="710"/>
                    <a:pt x="679" y="556"/>
                    <a:pt x="834" y="556"/>
                  </a:cubicBezTo>
                  <a:close/>
                  <a:moveTo>
                    <a:pt x="13672" y="556"/>
                  </a:moveTo>
                  <a:cubicBezTo>
                    <a:pt x="13827" y="556"/>
                    <a:pt x="13950" y="710"/>
                    <a:pt x="13950" y="865"/>
                  </a:cubicBezTo>
                  <a:lnTo>
                    <a:pt x="13950" y="1698"/>
                  </a:lnTo>
                  <a:lnTo>
                    <a:pt x="11790" y="1698"/>
                  </a:lnTo>
                  <a:lnTo>
                    <a:pt x="11790" y="556"/>
                  </a:lnTo>
                  <a:close/>
                  <a:moveTo>
                    <a:pt x="834" y="1"/>
                  </a:moveTo>
                  <a:cubicBezTo>
                    <a:pt x="371" y="1"/>
                    <a:pt x="0" y="371"/>
                    <a:pt x="0" y="865"/>
                  </a:cubicBezTo>
                  <a:lnTo>
                    <a:pt x="0" y="13672"/>
                  </a:lnTo>
                  <a:cubicBezTo>
                    <a:pt x="0" y="14135"/>
                    <a:pt x="371" y="14536"/>
                    <a:pt x="834" y="14536"/>
                  </a:cubicBezTo>
                  <a:lnTo>
                    <a:pt x="5988" y="14536"/>
                  </a:lnTo>
                  <a:cubicBezTo>
                    <a:pt x="6142" y="14536"/>
                    <a:pt x="6265" y="14413"/>
                    <a:pt x="6265" y="14259"/>
                  </a:cubicBezTo>
                  <a:cubicBezTo>
                    <a:pt x="6265" y="14118"/>
                    <a:pt x="6163" y="13977"/>
                    <a:pt x="6027" y="13977"/>
                  </a:cubicBezTo>
                  <a:cubicBezTo>
                    <a:pt x="6014" y="13977"/>
                    <a:pt x="6001" y="13978"/>
                    <a:pt x="5988" y="13981"/>
                  </a:cubicBezTo>
                  <a:lnTo>
                    <a:pt x="834" y="13981"/>
                  </a:lnTo>
                  <a:cubicBezTo>
                    <a:pt x="679" y="13950"/>
                    <a:pt x="556" y="13827"/>
                    <a:pt x="556" y="13672"/>
                  </a:cubicBezTo>
                  <a:lnTo>
                    <a:pt x="556" y="2284"/>
                  </a:lnTo>
                  <a:lnTo>
                    <a:pt x="13950" y="2284"/>
                  </a:lnTo>
                  <a:lnTo>
                    <a:pt x="13950" y="13672"/>
                  </a:lnTo>
                  <a:cubicBezTo>
                    <a:pt x="13950" y="13827"/>
                    <a:pt x="13827" y="13950"/>
                    <a:pt x="13672" y="13981"/>
                  </a:cubicBezTo>
                  <a:lnTo>
                    <a:pt x="8549" y="13981"/>
                  </a:lnTo>
                  <a:cubicBezTo>
                    <a:pt x="8536" y="13978"/>
                    <a:pt x="8523" y="13977"/>
                    <a:pt x="8510" y="13977"/>
                  </a:cubicBezTo>
                  <a:cubicBezTo>
                    <a:pt x="8374" y="13977"/>
                    <a:pt x="8271" y="14118"/>
                    <a:pt x="8271" y="14259"/>
                  </a:cubicBezTo>
                  <a:cubicBezTo>
                    <a:pt x="8271" y="14413"/>
                    <a:pt x="8395" y="14536"/>
                    <a:pt x="8549" y="14536"/>
                  </a:cubicBezTo>
                  <a:lnTo>
                    <a:pt x="13672" y="14536"/>
                  </a:lnTo>
                  <a:cubicBezTo>
                    <a:pt x="14135" y="14536"/>
                    <a:pt x="14536" y="14135"/>
                    <a:pt x="14536" y="13672"/>
                  </a:cubicBezTo>
                  <a:lnTo>
                    <a:pt x="14536" y="865"/>
                  </a:lnTo>
                  <a:cubicBezTo>
                    <a:pt x="14536" y="371"/>
                    <a:pt x="14135" y="1"/>
                    <a:pt x="136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685" name="Google Shape;13685;p26"/>
          <p:cNvGrpSpPr/>
          <p:nvPr/>
        </p:nvGrpSpPr>
        <p:grpSpPr>
          <a:xfrm>
            <a:off x="1048338" y="2329544"/>
            <a:ext cx="371900" cy="362650"/>
            <a:chOff x="1734225" y="2485750"/>
            <a:chExt cx="371900" cy="362650"/>
          </a:xfrm>
        </p:grpSpPr>
        <p:sp>
          <p:nvSpPr>
            <p:cNvPr id="13686" name="Google Shape;13686;p26"/>
            <p:cNvSpPr/>
            <p:nvPr/>
          </p:nvSpPr>
          <p:spPr>
            <a:xfrm>
              <a:off x="1868475" y="2603450"/>
              <a:ext cx="82575" cy="71350"/>
            </a:xfrm>
            <a:custGeom>
              <a:avLst/>
              <a:gdLst/>
              <a:ahLst/>
              <a:cxnLst/>
              <a:rect l="l" t="t" r="r" b="b"/>
              <a:pathLst>
                <a:path w="3303" h="2854" extrusionOk="0">
                  <a:moveTo>
                    <a:pt x="1883" y="572"/>
                  </a:moveTo>
                  <a:cubicBezTo>
                    <a:pt x="2321" y="572"/>
                    <a:pt x="2747" y="911"/>
                    <a:pt x="2747" y="1434"/>
                  </a:cubicBezTo>
                  <a:cubicBezTo>
                    <a:pt x="2747" y="1897"/>
                    <a:pt x="2377" y="2267"/>
                    <a:pt x="1883" y="2267"/>
                  </a:cubicBezTo>
                  <a:cubicBezTo>
                    <a:pt x="1142" y="2267"/>
                    <a:pt x="741" y="1341"/>
                    <a:pt x="1296" y="817"/>
                  </a:cubicBezTo>
                  <a:cubicBezTo>
                    <a:pt x="1465" y="648"/>
                    <a:pt x="1675" y="572"/>
                    <a:pt x="1883" y="572"/>
                  </a:cubicBezTo>
                  <a:close/>
                  <a:moveTo>
                    <a:pt x="1877" y="0"/>
                  </a:moveTo>
                  <a:cubicBezTo>
                    <a:pt x="1533" y="0"/>
                    <a:pt x="1182" y="128"/>
                    <a:pt x="895" y="416"/>
                  </a:cubicBezTo>
                  <a:cubicBezTo>
                    <a:pt x="0" y="1311"/>
                    <a:pt x="617" y="2854"/>
                    <a:pt x="1883" y="2854"/>
                  </a:cubicBezTo>
                  <a:cubicBezTo>
                    <a:pt x="2685" y="2854"/>
                    <a:pt x="3302" y="2206"/>
                    <a:pt x="3302" y="1434"/>
                  </a:cubicBezTo>
                  <a:cubicBezTo>
                    <a:pt x="3302" y="575"/>
                    <a:pt x="2605" y="0"/>
                    <a:pt x="18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87" name="Google Shape;13687;p26"/>
            <p:cNvSpPr/>
            <p:nvPr/>
          </p:nvSpPr>
          <p:spPr>
            <a:xfrm>
              <a:off x="1734225" y="2485750"/>
              <a:ext cx="371900" cy="362650"/>
            </a:xfrm>
            <a:custGeom>
              <a:avLst/>
              <a:gdLst/>
              <a:ahLst/>
              <a:cxnLst/>
              <a:rect l="l" t="t" r="r" b="b"/>
              <a:pathLst>
                <a:path w="14876" h="14506" extrusionOk="0">
                  <a:moveTo>
                    <a:pt x="7259" y="564"/>
                  </a:moveTo>
                  <a:cubicBezTo>
                    <a:pt x="7400" y="564"/>
                    <a:pt x="7542" y="619"/>
                    <a:pt x="7654" y="741"/>
                  </a:cubicBezTo>
                  <a:cubicBezTo>
                    <a:pt x="8024" y="1081"/>
                    <a:pt x="7777" y="1698"/>
                    <a:pt x="7253" y="1698"/>
                  </a:cubicBezTo>
                  <a:cubicBezTo>
                    <a:pt x="6944" y="1698"/>
                    <a:pt x="6697" y="1451"/>
                    <a:pt x="6697" y="1142"/>
                  </a:cubicBezTo>
                  <a:cubicBezTo>
                    <a:pt x="6697" y="791"/>
                    <a:pt x="6974" y="564"/>
                    <a:pt x="7259" y="564"/>
                  </a:cubicBezTo>
                  <a:close/>
                  <a:moveTo>
                    <a:pt x="2978" y="2391"/>
                  </a:moveTo>
                  <a:cubicBezTo>
                    <a:pt x="3109" y="2391"/>
                    <a:pt x="3244" y="2442"/>
                    <a:pt x="3364" y="2562"/>
                  </a:cubicBezTo>
                  <a:cubicBezTo>
                    <a:pt x="3768" y="2966"/>
                    <a:pt x="3385" y="3535"/>
                    <a:pt x="2948" y="3535"/>
                  </a:cubicBezTo>
                  <a:cubicBezTo>
                    <a:pt x="2817" y="3535"/>
                    <a:pt x="2682" y="3485"/>
                    <a:pt x="2562" y="3364"/>
                  </a:cubicBezTo>
                  <a:cubicBezTo>
                    <a:pt x="2158" y="2960"/>
                    <a:pt x="2541" y="2391"/>
                    <a:pt x="2978" y="2391"/>
                  </a:cubicBezTo>
                  <a:close/>
                  <a:moveTo>
                    <a:pt x="11573" y="2400"/>
                  </a:moveTo>
                  <a:cubicBezTo>
                    <a:pt x="11720" y="2400"/>
                    <a:pt x="11867" y="2454"/>
                    <a:pt x="11975" y="2562"/>
                  </a:cubicBezTo>
                  <a:cubicBezTo>
                    <a:pt x="12379" y="2966"/>
                    <a:pt x="11995" y="3535"/>
                    <a:pt x="11558" y="3535"/>
                  </a:cubicBezTo>
                  <a:cubicBezTo>
                    <a:pt x="11428" y="3535"/>
                    <a:pt x="11293" y="3485"/>
                    <a:pt x="11172" y="3364"/>
                  </a:cubicBezTo>
                  <a:cubicBezTo>
                    <a:pt x="10925" y="3148"/>
                    <a:pt x="10925" y="2778"/>
                    <a:pt x="11172" y="2562"/>
                  </a:cubicBezTo>
                  <a:cubicBezTo>
                    <a:pt x="11280" y="2454"/>
                    <a:pt x="11427" y="2400"/>
                    <a:pt x="11573" y="2400"/>
                  </a:cubicBezTo>
                  <a:close/>
                  <a:moveTo>
                    <a:pt x="1117" y="6696"/>
                  </a:moveTo>
                  <a:cubicBezTo>
                    <a:pt x="1409" y="6696"/>
                    <a:pt x="1698" y="6925"/>
                    <a:pt x="1698" y="7284"/>
                  </a:cubicBezTo>
                  <a:cubicBezTo>
                    <a:pt x="1698" y="7593"/>
                    <a:pt x="1451" y="7839"/>
                    <a:pt x="1142" y="7839"/>
                  </a:cubicBezTo>
                  <a:cubicBezTo>
                    <a:pt x="617" y="7839"/>
                    <a:pt x="371" y="7222"/>
                    <a:pt x="741" y="6852"/>
                  </a:cubicBezTo>
                  <a:cubicBezTo>
                    <a:pt x="848" y="6745"/>
                    <a:pt x="983" y="6696"/>
                    <a:pt x="1117" y="6696"/>
                  </a:cubicBezTo>
                  <a:close/>
                  <a:moveTo>
                    <a:pt x="13383" y="6696"/>
                  </a:moveTo>
                  <a:cubicBezTo>
                    <a:pt x="13675" y="6696"/>
                    <a:pt x="13950" y="6925"/>
                    <a:pt x="13950" y="7284"/>
                  </a:cubicBezTo>
                  <a:cubicBezTo>
                    <a:pt x="13950" y="7593"/>
                    <a:pt x="13703" y="7839"/>
                    <a:pt x="13394" y="7839"/>
                  </a:cubicBezTo>
                  <a:cubicBezTo>
                    <a:pt x="12900" y="7839"/>
                    <a:pt x="12623" y="7222"/>
                    <a:pt x="12993" y="6852"/>
                  </a:cubicBezTo>
                  <a:cubicBezTo>
                    <a:pt x="13110" y="6745"/>
                    <a:pt x="13248" y="6696"/>
                    <a:pt x="13383" y="6696"/>
                  </a:cubicBezTo>
                  <a:close/>
                  <a:moveTo>
                    <a:pt x="7257" y="4128"/>
                  </a:moveTo>
                  <a:cubicBezTo>
                    <a:pt x="8055" y="4128"/>
                    <a:pt x="8858" y="4429"/>
                    <a:pt x="9475" y="5031"/>
                  </a:cubicBezTo>
                  <a:cubicBezTo>
                    <a:pt x="10678" y="6265"/>
                    <a:pt x="10678" y="8241"/>
                    <a:pt x="9475" y="9444"/>
                  </a:cubicBezTo>
                  <a:lnTo>
                    <a:pt x="9475" y="9475"/>
                  </a:lnTo>
                  <a:cubicBezTo>
                    <a:pt x="9413" y="9537"/>
                    <a:pt x="9320" y="9599"/>
                    <a:pt x="9259" y="9691"/>
                  </a:cubicBezTo>
                  <a:lnTo>
                    <a:pt x="9259" y="9599"/>
                  </a:lnTo>
                  <a:cubicBezTo>
                    <a:pt x="9274" y="9383"/>
                    <a:pt x="9120" y="9275"/>
                    <a:pt x="8966" y="9275"/>
                  </a:cubicBezTo>
                  <a:cubicBezTo>
                    <a:pt x="8811" y="9275"/>
                    <a:pt x="8657" y="9383"/>
                    <a:pt x="8672" y="9599"/>
                  </a:cubicBezTo>
                  <a:lnTo>
                    <a:pt x="8672" y="10061"/>
                  </a:lnTo>
                  <a:cubicBezTo>
                    <a:pt x="8240" y="10278"/>
                    <a:pt x="7754" y="10386"/>
                    <a:pt x="7264" y="10386"/>
                  </a:cubicBezTo>
                  <a:cubicBezTo>
                    <a:pt x="6774" y="10386"/>
                    <a:pt x="6281" y="10278"/>
                    <a:pt x="5833" y="10061"/>
                  </a:cubicBezTo>
                  <a:lnTo>
                    <a:pt x="5833" y="9537"/>
                  </a:lnTo>
                  <a:cubicBezTo>
                    <a:pt x="5833" y="8765"/>
                    <a:pt x="6481" y="8117"/>
                    <a:pt x="7253" y="8117"/>
                  </a:cubicBezTo>
                  <a:lnTo>
                    <a:pt x="7376" y="8117"/>
                  </a:lnTo>
                  <a:cubicBezTo>
                    <a:pt x="7716" y="8117"/>
                    <a:pt x="7777" y="7593"/>
                    <a:pt x="7407" y="7562"/>
                  </a:cubicBezTo>
                  <a:lnTo>
                    <a:pt x="7253" y="7562"/>
                  </a:lnTo>
                  <a:cubicBezTo>
                    <a:pt x="6173" y="7562"/>
                    <a:pt x="5278" y="8426"/>
                    <a:pt x="5278" y="9537"/>
                  </a:cubicBezTo>
                  <a:lnTo>
                    <a:pt x="5278" y="9691"/>
                  </a:lnTo>
                  <a:cubicBezTo>
                    <a:pt x="3858" y="8488"/>
                    <a:pt x="3734" y="6358"/>
                    <a:pt x="5062" y="5031"/>
                  </a:cubicBezTo>
                  <a:cubicBezTo>
                    <a:pt x="5663" y="4429"/>
                    <a:pt x="6458" y="4128"/>
                    <a:pt x="7257" y="4128"/>
                  </a:cubicBezTo>
                  <a:close/>
                  <a:moveTo>
                    <a:pt x="2964" y="10985"/>
                  </a:moveTo>
                  <a:cubicBezTo>
                    <a:pt x="3099" y="10985"/>
                    <a:pt x="3239" y="11040"/>
                    <a:pt x="3364" y="11173"/>
                  </a:cubicBezTo>
                  <a:cubicBezTo>
                    <a:pt x="3580" y="11389"/>
                    <a:pt x="3580" y="11759"/>
                    <a:pt x="3364" y="11975"/>
                  </a:cubicBezTo>
                  <a:cubicBezTo>
                    <a:pt x="3256" y="12083"/>
                    <a:pt x="3110" y="12137"/>
                    <a:pt x="2963" y="12137"/>
                  </a:cubicBezTo>
                  <a:cubicBezTo>
                    <a:pt x="2816" y="12137"/>
                    <a:pt x="2670" y="12083"/>
                    <a:pt x="2562" y="11975"/>
                  </a:cubicBezTo>
                  <a:cubicBezTo>
                    <a:pt x="2162" y="11552"/>
                    <a:pt x="2533" y="10985"/>
                    <a:pt x="2964" y="10985"/>
                  </a:cubicBezTo>
                  <a:close/>
                  <a:moveTo>
                    <a:pt x="11558" y="10985"/>
                  </a:moveTo>
                  <a:cubicBezTo>
                    <a:pt x="11696" y="10985"/>
                    <a:pt x="11842" y="11040"/>
                    <a:pt x="11975" y="11173"/>
                  </a:cubicBezTo>
                  <a:cubicBezTo>
                    <a:pt x="12379" y="11577"/>
                    <a:pt x="11995" y="12146"/>
                    <a:pt x="11558" y="12146"/>
                  </a:cubicBezTo>
                  <a:cubicBezTo>
                    <a:pt x="11428" y="12146"/>
                    <a:pt x="11293" y="12095"/>
                    <a:pt x="11172" y="11975"/>
                  </a:cubicBezTo>
                  <a:cubicBezTo>
                    <a:pt x="10749" y="11552"/>
                    <a:pt x="11114" y="10985"/>
                    <a:pt x="11558" y="10985"/>
                  </a:cubicBezTo>
                  <a:close/>
                  <a:moveTo>
                    <a:pt x="7253" y="12839"/>
                  </a:moveTo>
                  <a:cubicBezTo>
                    <a:pt x="7592" y="12839"/>
                    <a:pt x="7839" y="13086"/>
                    <a:pt x="7839" y="13395"/>
                  </a:cubicBezTo>
                  <a:cubicBezTo>
                    <a:pt x="7839" y="13730"/>
                    <a:pt x="7554" y="13966"/>
                    <a:pt x="7254" y="13966"/>
                  </a:cubicBezTo>
                  <a:cubicBezTo>
                    <a:pt x="7114" y="13966"/>
                    <a:pt x="6970" y="13914"/>
                    <a:pt x="6852" y="13796"/>
                  </a:cubicBezTo>
                  <a:cubicBezTo>
                    <a:pt x="6512" y="13425"/>
                    <a:pt x="6759" y="12839"/>
                    <a:pt x="7253" y="12839"/>
                  </a:cubicBezTo>
                  <a:close/>
                  <a:moveTo>
                    <a:pt x="7253" y="1"/>
                  </a:moveTo>
                  <a:cubicBezTo>
                    <a:pt x="5926" y="1"/>
                    <a:pt x="5679" y="1914"/>
                    <a:pt x="6975" y="2253"/>
                  </a:cubicBezTo>
                  <a:lnTo>
                    <a:pt x="6975" y="3611"/>
                  </a:lnTo>
                  <a:cubicBezTo>
                    <a:pt x="6203" y="3673"/>
                    <a:pt x="5463" y="3982"/>
                    <a:pt x="4876" y="4475"/>
                  </a:cubicBezTo>
                  <a:lnTo>
                    <a:pt x="3951" y="3550"/>
                  </a:lnTo>
                  <a:cubicBezTo>
                    <a:pt x="4458" y="2697"/>
                    <a:pt x="3742" y="1827"/>
                    <a:pt x="2949" y="1827"/>
                  </a:cubicBezTo>
                  <a:cubicBezTo>
                    <a:pt x="2680" y="1827"/>
                    <a:pt x="2403" y="1927"/>
                    <a:pt x="2161" y="2161"/>
                  </a:cubicBezTo>
                  <a:cubicBezTo>
                    <a:pt x="1396" y="2951"/>
                    <a:pt x="2063" y="4121"/>
                    <a:pt x="2962" y="4121"/>
                  </a:cubicBezTo>
                  <a:cubicBezTo>
                    <a:pt x="3151" y="4121"/>
                    <a:pt x="3351" y="4069"/>
                    <a:pt x="3549" y="3951"/>
                  </a:cubicBezTo>
                  <a:lnTo>
                    <a:pt x="4475" y="4877"/>
                  </a:lnTo>
                  <a:cubicBezTo>
                    <a:pt x="3951" y="5463"/>
                    <a:pt x="3642" y="6204"/>
                    <a:pt x="3611" y="6975"/>
                  </a:cubicBezTo>
                  <a:lnTo>
                    <a:pt x="2222" y="6975"/>
                  </a:lnTo>
                  <a:cubicBezTo>
                    <a:pt x="2084" y="6394"/>
                    <a:pt x="1623" y="6123"/>
                    <a:pt x="1157" y="6123"/>
                  </a:cubicBezTo>
                  <a:cubicBezTo>
                    <a:pt x="583" y="6123"/>
                    <a:pt x="0" y="6535"/>
                    <a:pt x="0" y="7284"/>
                  </a:cubicBezTo>
                  <a:cubicBezTo>
                    <a:pt x="0" y="8013"/>
                    <a:pt x="578" y="8416"/>
                    <a:pt x="1150" y="8416"/>
                  </a:cubicBezTo>
                  <a:cubicBezTo>
                    <a:pt x="1619" y="8416"/>
                    <a:pt x="2083" y="8146"/>
                    <a:pt x="2222" y="7562"/>
                  </a:cubicBezTo>
                  <a:lnTo>
                    <a:pt x="3580" y="7562"/>
                  </a:lnTo>
                  <a:cubicBezTo>
                    <a:pt x="3642" y="8333"/>
                    <a:pt x="3951" y="9074"/>
                    <a:pt x="4475" y="9660"/>
                  </a:cubicBezTo>
                  <a:lnTo>
                    <a:pt x="3549" y="10586"/>
                  </a:lnTo>
                  <a:cubicBezTo>
                    <a:pt x="3341" y="10460"/>
                    <a:pt x="3133" y="10405"/>
                    <a:pt x="2937" y="10405"/>
                  </a:cubicBezTo>
                  <a:cubicBezTo>
                    <a:pt x="2028" y="10405"/>
                    <a:pt x="1374" y="11589"/>
                    <a:pt x="2161" y="12376"/>
                  </a:cubicBezTo>
                  <a:cubicBezTo>
                    <a:pt x="2395" y="12610"/>
                    <a:pt x="2669" y="12710"/>
                    <a:pt x="2936" y="12710"/>
                  </a:cubicBezTo>
                  <a:cubicBezTo>
                    <a:pt x="3723" y="12710"/>
                    <a:pt x="4450" y="11840"/>
                    <a:pt x="3920" y="10987"/>
                  </a:cubicBezTo>
                  <a:lnTo>
                    <a:pt x="4846" y="10061"/>
                  </a:lnTo>
                  <a:cubicBezTo>
                    <a:pt x="5432" y="10555"/>
                    <a:pt x="6173" y="10864"/>
                    <a:pt x="6975" y="10926"/>
                  </a:cubicBezTo>
                  <a:lnTo>
                    <a:pt x="6975" y="12284"/>
                  </a:lnTo>
                  <a:cubicBezTo>
                    <a:pt x="5679" y="12623"/>
                    <a:pt x="5926" y="14506"/>
                    <a:pt x="7253" y="14506"/>
                  </a:cubicBezTo>
                  <a:cubicBezTo>
                    <a:pt x="8580" y="14506"/>
                    <a:pt x="8827" y="12623"/>
                    <a:pt x="7531" y="12284"/>
                  </a:cubicBezTo>
                  <a:lnTo>
                    <a:pt x="7531" y="10926"/>
                  </a:lnTo>
                  <a:cubicBezTo>
                    <a:pt x="8302" y="10864"/>
                    <a:pt x="9043" y="10555"/>
                    <a:pt x="9660" y="10061"/>
                  </a:cubicBezTo>
                  <a:lnTo>
                    <a:pt x="10586" y="10987"/>
                  </a:lnTo>
                  <a:cubicBezTo>
                    <a:pt x="10056" y="11840"/>
                    <a:pt x="10765" y="12710"/>
                    <a:pt x="11557" y="12710"/>
                  </a:cubicBezTo>
                  <a:cubicBezTo>
                    <a:pt x="11825" y="12710"/>
                    <a:pt x="12103" y="12610"/>
                    <a:pt x="12345" y="12376"/>
                  </a:cubicBezTo>
                  <a:cubicBezTo>
                    <a:pt x="13135" y="11586"/>
                    <a:pt x="12451" y="10416"/>
                    <a:pt x="11546" y="10416"/>
                  </a:cubicBezTo>
                  <a:cubicBezTo>
                    <a:pt x="11355" y="10416"/>
                    <a:pt x="11155" y="10468"/>
                    <a:pt x="10956" y="10586"/>
                  </a:cubicBezTo>
                  <a:lnTo>
                    <a:pt x="10030" y="9660"/>
                  </a:lnTo>
                  <a:cubicBezTo>
                    <a:pt x="10555" y="9074"/>
                    <a:pt x="10864" y="8333"/>
                    <a:pt x="10956" y="7562"/>
                  </a:cubicBezTo>
                  <a:lnTo>
                    <a:pt x="12283" y="7562"/>
                  </a:lnTo>
                  <a:cubicBezTo>
                    <a:pt x="12431" y="8096"/>
                    <a:pt x="12908" y="8399"/>
                    <a:pt x="13394" y="8399"/>
                  </a:cubicBezTo>
                  <a:cubicBezTo>
                    <a:pt x="13722" y="8399"/>
                    <a:pt x="14053" y="8261"/>
                    <a:pt x="14289" y="7963"/>
                  </a:cubicBezTo>
                  <a:cubicBezTo>
                    <a:pt x="14876" y="7222"/>
                    <a:pt x="14351" y="6142"/>
                    <a:pt x="13394" y="6142"/>
                  </a:cubicBezTo>
                  <a:cubicBezTo>
                    <a:pt x="12870" y="6142"/>
                    <a:pt x="12438" y="6482"/>
                    <a:pt x="12283" y="6975"/>
                  </a:cubicBezTo>
                  <a:lnTo>
                    <a:pt x="10956" y="6975"/>
                  </a:lnTo>
                  <a:cubicBezTo>
                    <a:pt x="10894" y="6204"/>
                    <a:pt x="10586" y="5463"/>
                    <a:pt x="10061" y="4877"/>
                  </a:cubicBezTo>
                  <a:lnTo>
                    <a:pt x="10987" y="3951"/>
                  </a:lnTo>
                  <a:cubicBezTo>
                    <a:pt x="11186" y="4069"/>
                    <a:pt x="11385" y="4121"/>
                    <a:pt x="11574" y="4121"/>
                  </a:cubicBezTo>
                  <a:cubicBezTo>
                    <a:pt x="12473" y="4121"/>
                    <a:pt x="13141" y="2951"/>
                    <a:pt x="12376" y="2161"/>
                  </a:cubicBezTo>
                  <a:cubicBezTo>
                    <a:pt x="12129" y="1914"/>
                    <a:pt x="11845" y="1809"/>
                    <a:pt x="11572" y="1809"/>
                  </a:cubicBezTo>
                  <a:cubicBezTo>
                    <a:pt x="10785" y="1809"/>
                    <a:pt x="10082" y="2679"/>
                    <a:pt x="10586" y="3550"/>
                  </a:cubicBezTo>
                  <a:lnTo>
                    <a:pt x="9660" y="4475"/>
                  </a:lnTo>
                  <a:cubicBezTo>
                    <a:pt x="9074" y="3951"/>
                    <a:pt x="8333" y="3642"/>
                    <a:pt x="7531" y="3581"/>
                  </a:cubicBezTo>
                  <a:lnTo>
                    <a:pt x="7531" y="2253"/>
                  </a:lnTo>
                  <a:cubicBezTo>
                    <a:pt x="8858" y="1914"/>
                    <a:pt x="8611" y="1"/>
                    <a:pt x="72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88" name="Google Shape;13688;p26"/>
            <p:cNvSpPr/>
            <p:nvPr/>
          </p:nvSpPr>
          <p:spPr>
            <a:xfrm>
              <a:off x="1937900" y="2688675"/>
              <a:ext cx="17000" cy="14400"/>
            </a:xfrm>
            <a:custGeom>
              <a:avLst/>
              <a:gdLst/>
              <a:ahLst/>
              <a:cxnLst/>
              <a:rect l="l" t="t" r="r" b="b"/>
              <a:pathLst>
                <a:path w="680" h="576" extrusionOk="0">
                  <a:moveTo>
                    <a:pt x="402" y="0"/>
                  </a:moveTo>
                  <a:cubicBezTo>
                    <a:pt x="155" y="0"/>
                    <a:pt x="1" y="309"/>
                    <a:pt x="186" y="494"/>
                  </a:cubicBezTo>
                  <a:cubicBezTo>
                    <a:pt x="243" y="551"/>
                    <a:pt x="311" y="576"/>
                    <a:pt x="379" y="576"/>
                  </a:cubicBezTo>
                  <a:cubicBezTo>
                    <a:pt x="531" y="576"/>
                    <a:pt x="680" y="449"/>
                    <a:pt x="680" y="278"/>
                  </a:cubicBezTo>
                  <a:cubicBezTo>
                    <a:pt x="680" y="124"/>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689" name="Google Shape;13689;p26"/>
          <p:cNvGrpSpPr/>
          <p:nvPr/>
        </p:nvGrpSpPr>
        <p:grpSpPr>
          <a:xfrm>
            <a:off x="1052588" y="2935221"/>
            <a:ext cx="363400" cy="364000"/>
            <a:chOff x="975800" y="2485750"/>
            <a:chExt cx="363400" cy="364000"/>
          </a:xfrm>
        </p:grpSpPr>
        <p:sp>
          <p:nvSpPr>
            <p:cNvPr id="13690" name="Google Shape;13690;p26"/>
            <p:cNvSpPr/>
            <p:nvPr/>
          </p:nvSpPr>
          <p:spPr>
            <a:xfrm>
              <a:off x="975800" y="2485750"/>
              <a:ext cx="363400" cy="363425"/>
            </a:xfrm>
            <a:custGeom>
              <a:avLst/>
              <a:gdLst/>
              <a:ahLst/>
              <a:cxnLst/>
              <a:rect l="l" t="t" r="r" b="b"/>
              <a:pathLst>
                <a:path w="14536" h="14537" extrusionOk="0">
                  <a:moveTo>
                    <a:pt x="10400" y="556"/>
                  </a:moveTo>
                  <a:lnTo>
                    <a:pt x="10400" y="1698"/>
                  </a:lnTo>
                  <a:lnTo>
                    <a:pt x="556" y="1698"/>
                  </a:lnTo>
                  <a:lnTo>
                    <a:pt x="556" y="865"/>
                  </a:lnTo>
                  <a:cubicBezTo>
                    <a:pt x="556" y="710"/>
                    <a:pt x="710" y="556"/>
                    <a:pt x="864" y="556"/>
                  </a:cubicBezTo>
                  <a:close/>
                  <a:moveTo>
                    <a:pt x="13672" y="556"/>
                  </a:moveTo>
                  <a:cubicBezTo>
                    <a:pt x="13826" y="556"/>
                    <a:pt x="13980" y="710"/>
                    <a:pt x="13980" y="865"/>
                  </a:cubicBezTo>
                  <a:lnTo>
                    <a:pt x="13980" y="1698"/>
                  </a:lnTo>
                  <a:lnTo>
                    <a:pt x="10956" y="1698"/>
                  </a:lnTo>
                  <a:lnTo>
                    <a:pt x="10956" y="556"/>
                  </a:lnTo>
                  <a:close/>
                  <a:moveTo>
                    <a:pt x="13980" y="2284"/>
                  </a:moveTo>
                  <a:lnTo>
                    <a:pt x="13980" y="10278"/>
                  </a:lnTo>
                  <a:cubicBezTo>
                    <a:pt x="13950" y="10432"/>
                    <a:pt x="13826" y="10555"/>
                    <a:pt x="13672" y="10555"/>
                  </a:cubicBezTo>
                  <a:lnTo>
                    <a:pt x="12653" y="10555"/>
                  </a:lnTo>
                  <a:lnTo>
                    <a:pt x="12653" y="5741"/>
                  </a:lnTo>
                  <a:cubicBezTo>
                    <a:pt x="12653" y="5556"/>
                    <a:pt x="12530" y="5432"/>
                    <a:pt x="12376" y="5432"/>
                  </a:cubicBezTo>
                  <a:lnTo>
                    <a:pt x="2160" y="5432"/>
                  </a:lnTo>
                  <a:cubicBezTo>
                    <a:pt x="2006" y="5432"/>
                    <a:pt x="1883" y="5556"/>
                    <a:pt x="1883" y="5741"/>
                  </a:cubicBezTo>
                  <a:lnTo>
                    <a:pt x="1883" y="10555"/>
                  </a:lnTo>
                  <a:lnTo>
                    <a:pt x="864" y="10555"/>
                  </a:lnTo>
                  <a:cubicBezTo>
                    <a:pt x="710" y="10555"/>
                    <a:pt x="556" y="10432"/>
                    <a:pt x="556" y="10278"/>
                  </a:cubicBezTo>
                  <a:lnTo>
                    <a:pt x="556" y="2284"/>
                  </a:lnTo>
                  <a:close/>
                  <a:moveTo>
                    <a:pt x="864" y="1"/>
                  </a:moveTo>
                  <a:cubicBezTo>
                    <a:pt x="370" y="1"/>
                    <a:pt x="0" y="371"/>
                    <a:pt x="0" y="865"/>
                  </a:cubicBezTo>
                  <a:lnTo>
                    <a:pt x="0" y="10278"/>
                  </a:lnTo>
                  <a:cubicBezTo>
                    <a:pt x="0" y="10740"/>
                    <a:pt x="370" y="11142"/>
                    <a:pt x="864" y="11142"/>
                  </a:cubicBezTo>
                  <a:lnTo>
                    <a:pt x="1883" y="11142"/>
                  </a:lnTo>
                  <a:lnTo>
                    <a:pt x="1883" y="14259"/>
                  </a:lnTo>
                  <a:cubicBezTo>
                    <a:pt x="1883" y="14413"/>
                    <a:pt x="2006" y="14536"/>
                    <a:pt x="2160" y="14536"/>
                  </a:cubicBezTo>
                  <a:lnTo>
                    <a:pt x="5987" y="14536"/>
                  </a:lnTo>
                  <a:cubicBezTo>
                    <a:pt x="6142" y="14536"/>
                    <a:pt x="6265" y="14413"/>
                    <a:pt x="6265" y="14259"/>
                  </a:cubicBezTo>
                  <a:cubicBezTo>
                    <a:pt x="6265" y="14118"/>
                    <a:pt x="6162" y="13977"/>
                    <a:pt x="6027" y="13977"/>
                  </a:cubicBezTo>
                  <a:cubicBezTo>
                    <a:pt x="6014" y="13977"/>
                    <a:pt x="6001" y="13978"/>
                    <a:pt x="5987" y="13981"/>
                  </a:cubicBezTo>
                  <a:lnTo>
                    <a:pt x="2438" y="13981"/>
                  </a:lnTo>
                  <a:lnTo>
                    <a:pt x="2438" y="6019"/>
                  </a:lnTo>
                  <a:lnTo>
                    <a:pt x="12098" y="6019"/>
                  </a:lnTo>
                  <a:lnTo>
                    <a:pt x="12098" y="13981"/>
                  </a:lnTo>
                  <a:lnTo>
                    <a:pt x="8549" y="13981"/>
                  </a:lnTo>
                  <a:cubicBezTo>
                    <a:pt x="8394" y="13981"/>
                    <a:pt x="8271" y="14104"/>
                    <a:pt x="8271" y="14259"/>
                  </a:cubicBezTo>
                  <a:cubicBezTo>
                    <a:pt x="8240" y="14413"/>
                    <a:pt x="8394" y="14536"/>
                    <a:pt x="8549" y="14536"/>
                  </a:cubicBezTo>
                  <a:lnTo>
                    <a:pt x="12376" y="14536"/>
                  </a:lnTo>
                  <a:cubicBezTo>
                    <a:pt x="12530" y="14536"/>
                    <a:pt x="12653" y="14413"/>
                    <a:pt x="12653" y="14259"/>
                  </a:cubicBezTo>
                  <a:lnTo>
                    <a:pt x="12653" y="11142"/>
                  </a:lnTo>
                  <a:lnTo>
                    <a:pt x="13672" y="11142"/>
                  </a:lnTo>
                  <a:cubicBezTo>
                    <a:pt x="14135" y="11142"/>
                    <a:pt x="14536" y="10740"/>
                    <a:pt x="14536" y="10278"/>
                  </a:cubicBezTo>
                  <a:lnTo>
                    <a:pt x="14536" y="865"/>
                  </a:lnTo>
                  <a:cubicBezTo>
                    <a:pt x="14536" y="371"/>
                    <a:pt x="14135" y="1"/>
                    <a:pt x="136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91" name="Google Shape;13691;p26"/>
            <p:cNvSpPr/>
            <p:nvPr/>
          </p:nvSpPr>
          <p:spPr>
            <a:xfrm>
              <a:off x="1061875" y="2664650"/>
              <a:ext cx="126475" cy="14100"/>
            </a:xfrm>
            <a:custGeom>
              <a:avLst/>
              <a:gdLst/>
              <a:ahLst/>
              <a:cxnLst/>
              <a:rect l="l" t="t" r="r" b="b"/>
              <a:pathLst>
                <a:path w="5059" h="564" extrusionOk="0">
                  <a:moveTo>
                    <a:pt x="361" y="1"/>
                  </a:moveTo>
                  <a:cubicBezTo>
                    <a:pt x="1" y="1"/>
                    <a:pt x="1" y="564"/>
                    <a:pt x="361" y="564"/>
                  </a:cubicBezTo>
                  <a:cubicBezTo>
                    <a:pt x="378" y="564"/>
                    <a:pt x="396" y="563"/>
                    <a:pt x="415" y="560"/>
                  </a:cubicBezTo>
                  <a:lnTo>
                    <a:pt x="4674" y="560"/>
                  </a:lnTo>
                  <a:cubicBezTo>
                    <a:pt x="4691" y="563"/>
                    <a:pt x="4708" y="564"/>
                    <a:pt x="4724" y="564"/>
                  </a:cubicBezTo>
                  <a:cubicBezTo>
                    <a:pt x="5058" y="564"/>
                    <a:pt x="5058" y="1"/>
                    <a:pt x="4724" y="1"/>
                  </a:cubicBezTo>
                  <a:cubicBezTo>
                    <a:pt x="4708" y="1"/>
                    <a:pt x="4691" y="2"/>
                    <a:pt x="4674" y="4"/>
                  </a:cubicBezTo>
                  <a:lnTo>
                    <a:pt x="415" y="4"/>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92" name="Google Shape;13692;p26"/>
            <p:cNvSpPr/>
            <p:nvPr/>
          </p:nvSpPr>
          <p:spPr>
            <a:xfrm>
              <a:off x="1061875" y="2707075"/>
              <a:ext cx="191250" cy="14125"/>
            </a:xfrm>
            <a:custGeom>
              <a:avLst/>
              <a:gdLst/>
              <a:ahLst/>
              <a:cxnLst/>
              <a:rect l="l" t="t" r="r" b="b"/>
              <a:pathLst>
                <a:path w="7650" h="565" extrusionOk="0">
                  <a:moveTo>
                    <a:pt x="361" y="1"/>
                  </a:moveTo>
                  <a:cubicBezTo>
                    <a:pt x="1" y="1"/>
                    <a:pt x="1" y="564"/>
                    <a:pt x="361" y="564"/>
                  </a:cubicBezTo>
                  <a:cubicBezTo>
                    <a:pt x="378" y="564"/>
                    <a:pt x="396" y="563"/>
                    <a:pt x="415" y="560"/>
                  </a:cubicBezTo>
                  <a:lnTo>
                    <a:pt x="7235" y="560"/>
                  </a:lnTo>
                  <a:cubicBezTo>
                    <a:pt x="7254" y="563"/>
                    <a:pt x="7272" y="564"/>
                    <a:pt x="7289" y="564"/>
                  </a:cubicBezTo>
                  <a:cubicBezTo>
                    <a:pt x="7649" y="564"/>
                    <a:pt x="7649" y="1"/>
                    <a:pt x="7289" y="1"/>
                  </a:cubicBezTo>
                  <a:cubicBezTo>
                    <a:pt x="7272" y="1"/>
                    <a:pt x="7254" y="2"/>
                    <a:pt x="7235" y="5"/>
                  </a:cubicBezTo>
                  <a:lnTo>
                    <a:pt x="415" y="5"/>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93" name="Google Shape;13693;p26"/>
            <p:cNvSpPr/>
            <p:nvPr/>
          </p:nvSpPr>
          <p:spPr>
            <a:xfrm>
              <a:off x="1061675" y="2749600"/>
              <a:ext cx="191650" cy="14725"/>
            </a:xfrm>
            <a:custGeom>
              <a:avLst/>
              <a:gdLst/>
              <a:ahLst/>
              <a:cxnLst/>
              <a:rect l="l" t="t" r="r" b="b"/>
              <a:pathLst>
                <a:path w="7666" h="589" extrusionOk="0">
                  <a:moveTo>
                    <a:pt x="393" y="0"/>
                  </a:moveTo>
                  <a:cubicBezTo>
                    <a:pt x="0" y="0"/>
                    <a:pt x="0" y="589"/>
                    <a:pt x="393" y="589"/>
                  </a:cubicBezTo>
                  <a:cubicBezTo>
                    <a:pt x="403" y="589"/>
                    <a:pt x="413" y="588"/>
                    <a:pt x="423" y="588"/>
                  </a:cubicBezTo>
                  <a:lnTo>
                    <a:pt x="7243" y="588"/>
                  </a:lnTo>
                  <a:cubicBezTo>
                    <a:pt x="7253" y="588"/>
                    <a:pt x="7263" y="589"/>
                    <a:pt x="7273" y="589"/>
                  </a:cubicBezTo>
                  <a:cubicBezTo>
                    <a:pt x="7665" y="589"/>
                    <a:pt x="7665" y="0"/>
                    <a:pt x="7273" y="0"/>
                  </a:cubicBezTo>
                  <a:cubicBezTo>
                    <a:pt x="7263" y="0"/>
                    <a:pt x="7253" y="1"/>
                    <a:pt x="7243" y="1"/>
                  </a:cubicBezTo>
                  <a:lnTo>
                    <a:pt x="423" y="1"/>
                  </a:lnTo>
                  <a:cubicBezTo>
                    <a:pt x="413" y="1"/>
                    <a:pt x="403" y="0"/>
                    <a:pt x="3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94" name="Google Shape;13694;p26"/>
            <p:cNvSpPr/>
            <p:nvPr/>
          </p:nvSpPr>
          <p:spPr>
            <a:xfrm>
              <a:off x="1061675" y="2792025"/>
              <a:ext cx="191650" cy="14750"/>
            </a:xfrm>
            <a:custGeom>
              <a:avLst/>
              <a:gdLst/>
              <a:ahLst/>
              <a:cxnLst/>
              <a:rect l="l" t="t" r="r" b="b"/>
              <a:pathLst>
                <a:path w="7666" h="590" extrusionOk="0">
                  <a:moveTo>
                    <a:pt x="393" y="1"/>
                  </a:moveTo>
                  <a:cubicBezTo>
                    <a:pt x="0" y="1"/>
                    <a:pt x="0" y="589"/>
                    <a:pt x="393" y="589"/>
                  </a:cubicBezTo>
                  <a:cubicBezTo>
                    <a:pt x="403" y="589"/>
                    <a:pt x="413" y="589"/>
                    <a:pt x="423" y="588"/>
                  </a:cubicBezTo>
                  <a:lnTo>
                    <a:pt x="7243" y="588"/>
                  </a:lnTo>
                  <a:cubicBezTo>
                    <a:pt x="7253" y="589"/>
                    <a:pt x="7263" y="589"/>
                    <a:pt x="7273" y="589"/>
                  </a:cubicBezTo>
                  <a:cubicBezTo>
                    <a:pt x="7665" y="589"/>
                    <a:pt x="7665" y="1"/>
                    <a:pt x="7273" y="1"/>
                  </a:cubicBezTo>
                  <a:cubicBezTo>
                    <a:pt x="7263" y="1"/>
                    <a:pt x="7253" y="1"/>
                    <a:pt x="7243" y="2"/>
                  </a:cubicBezTo>
                  <a:lnTo>
                    <a:pt x="423" y="2"/>
                  </a:lnTo>
                  <a:cubicBezTo>
                    <a:pt x="413" y="1"/>
                    <a:pt x="403" y="1"/>
                    <a:pt x="3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95" name="Google Shape;13695;p26"/>
            <p:cNvSpPr/>
            <p:nvPr/>
          </p:nvSpPr>
          <p:spPr>
            <a:xfrm>
              <a:off x="1149775" y="2835850"/>
              <a:ext cx="15450" cy="13900"/>
            </a:xfrm>
            <a:custGeom>
              <a:avLst/>
              <a:gdLst/>
              <a:ahLst/>
              <a:cxnLst/>
              <a:rect l="l" t="t" r="r" b="b"/>
              <a:pathLst>
                <a:path w="618" h="556" extrusionOk="0">
                  <a:moveTo>
                    <a:pt x="309" y="0"/>
                  </a:moveTo>
                  <a:cubicBezTo>
                    <a:pt x="178" y="0"/>
                    <a:pt x="47" y="85"/>
                    <a:pt x="16" y="255"/>
                  </a:cubicBezTo>
                  <a:cubicBezTo>
                    <a:pt x="0" y="455"/>
                    <a:pt x="155" y="556"/>
                    <a:pt x="309" y="556"/>
                  </a:cubicBezTo>
                  <a:cubicBezTo>
                    <a:pt x="463" y="556"/>
                    <a:pt x="618" y="455"/>
                    <a:pt x="602" y="255"/>
                  </a:cubicBezTo>
                  <a:cubicBezTo>
                    <a:pt x="571" y="85"/>
                    <a:pt x="440" y="0"/>
                    <a:pt x="3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696" name="Google Shape;13696;p26"/>
          <p:cNvGrpSpPr/>
          <p:nvPr/>
        </p:nvGrpSpPr>
        <p:grpSpPr>
          <a:xfrm>
            <a:off x="1714550" y="2935421"/>
            <a:ext cx="364950" cy="363600"/>
            <a:chOff x="7722975" y="4171400"/>
            <a:chExt cx="364950" cy="363600"/>
          </a:xfrm>
        </p:grpSpPr>
        <p:sp>
          <p:nvSpPr>
            <p:cNvPr id="13697" name="Google Shape;13697;p26"/>
            <p:cNvSpPr/>
            <p:nvPr/>
          </p:nvSpPr>
          <p:spPr>
            <a:xfrm>
              <a:off x="7746100" y="4372400"/>
              <a:ext cx="90300" cy="77725"/>
            </a:xfrm>
            <a:custGeom>
              <a:avLst/>
              <a:gdLst/>
              <a:ahLst/>
              <a:cxnLst/>
              <a:rect l="l" t="t" r="r" b="b"/>
              <a:pathLst>
                <a:path w="3612" h="3109" extrusionOk="0">
                  <a:moveTo>
                    <a:pt x="1544" y="547"/>
                  </a:moveTo>
                  <a:cubicBezTo>
                    <a:pt x="2439" y="547"/>
                    <a:pt x="2871" y="1596"/>
                    <a:pt x="2254" y="2245"/>
                  </a:cubicBezTo>
                  <a:cubicBezTo>
                    <a:pt x="2054" y="2444"/>
                    <a:pt x="1806" y="2534"/>
                    <a:pt x="1562" y="2534"/>
                  </a:cubicBezTo>
                  <a:cubicBezTo>
                    <a:pt x="1051" y="2534"/>
                    <a:pt x="556" y="2140"/>
                    <a:pt x="556" y="1535"/>
                  </a:cubicBezTo>
                  <a:cubicBezTo>
                    <a:pt x="556" y="979"/>
                    <a:pt x="988" y="547"/>
                    <a:pt x="1544" y="547"/>
                  </a:cubicBezTo>
                  <a:close/>
                  <a:moveTo>
                    <a:pt x="1558" y="1"/>
                  </a:moveTo>
                  <a:cubicBezTo>
                    <a:pt x="770" y="1"/>
                    <a:pt x="22" y="600"/>
                    <a:pt x="1" y="1535"/>
                  </a:cubicBezTo>
                  <a:cubicBezTo>
                    <a:pt x="1" y="2399"/>
                    <a:pt x="680" y="3078"/>
                    <a:pt x="1544" y="3109"/>
                  </a:cubicBezTo>
                  <a:cubicBezTo>
                    <a:pt x="2902" y="3078"/>
                    <a:pt x="3612" y="1442"/>
                    <a:pt x="2655" y="455"/>
                  </a:cubicBezTo>
                  <a:cubicBezTo>
                    <a:pt x="2332" y="142"/>
                    <a:pt x="1940" y="1"/>
                    <a:pt x="15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98" name="Google Shape;13698;p26"/>
            <p:cNvSpPr/>
            <p:nvPr/>
          </p:nvSpPr>
          <p:spPr>
            <a:xfrm>
              <a:off x="7722975" y="4453975"/>
              <a:ext cx="123450" cy="81025"/>
            </a:xfrm>
            <a:custGeom>
              <a:avLst/>
              <a:gdLst/>
              <a:ahLst/>
              <a:cxnLst/>
              <a:rect l="l" t="t" r="r" b="b"/>
              <a:pathLst>
                <a:path w="4938" h="3241" extrusionOk="0">
                  <a:moveTo>
                    <a:pt x="2481" y="772"/>
                  </a:moveTo>
                  <a:cubicBezTo>
                    <a:pt x="3379" y="772"/>
                    <a:pt x="4274" y="1358"/>
                    <a:pt x="4321" y="2531"/>
                  </a:cubicBezTo>
                  <a:lnTo>
                    <a:pt x="4321" y="2685"/>
                  </a:lnTo>
                  <a:lnTo>
                    <a:pt x="617" y="2685"/>
                  </a:lnTo>
                  <a:lnTo>
                    <a:pt x="617" y="2531"/>
                  </a:lnTo>
                  <a:cubicBezTo>
                    <a:pt x="679" y="1358"/>
                    <a:pt x="1582" y="772"/>
                    <a:pt x="2481" y="772"/>
                  </a:cubicBezTo>
                  <a:close/>
                  <a:moveTo>
                    <a:pt x="2469" y="0"/>
                  </a:moveTo>
                  <a:cubicBezTo>
                    <a:pt x="1080" y="0"/>
                    <a:pt x="0" y="1142"/>
                    <a:pt x="62" y="2531"/>
                  </a:cubicBezTo>
                  <a:lnTo>
                    <a:pt x="62" y="2963"/>
                  </a:lnTo>
                  <a:cubicBezTo>
                    <a:pt x="62" y="3117"/>
                    <a:pt x="185" y="3240"/>
                    <a:pt x="339" y="3240"/>
                  </a:cubicBezTo>
                  <a:lnTo>
                    <a:pt x="4598" y="3240"/>
                  </a:lnTo>
                  <a:cubicBezTo>
                    <a:pt x="4753" y="3240"/>
                    <a:pt x="4876" y="3117"/>
                    <a:pt x="4876" y="2963"/>
                  </a:cubicBezTo>
                  <a:lnTo>
                    <a:pt x="4876" y="2531"/>
                  </a:lnTo>
                  <a:cubicBezTo>
                    <a:pt x="4938" y="1142"/>
                    <a:pt x="3827" y="0"/>
                    <a:pt x="246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699" name="Google Shape;13699;p26"/>
            <p:cNvSpPr/>
            <p:nvPr/>
          </p:nvSpPr>
          <p:spPr>
            <a:xfrm>
              <a:off x="7976025" y="4371400"/>
              <a:ext cx="90300" cy="77550"/>
            </a:xfrm>
            <a:custGeom>
              <a:avLst/>
              <a:gdLst/>
              <a:ahLst/>
              <a:cxnLst/>
              <a:rect l="l" t="t" r="r" b="b"/>
              <a:pathLst>
                <a:path w="3612" h="3102" extrusionOk="0">
                  <a:moveTo>
                    <a:pt x="2050" y="575"/>
                  </a:moveTo>
                  <a:cubicBezTo>
                    <a:pt x="2561" y="575"/>
                    <a:pt x="3056" y="969"/>
                    <a:pt x="3056" y="1575"/>
                  </a:cubicBezTo>
                  <a:cubicBezTo>
                    <a:pt x="3056" y="2130"/>
                    <a:pt x="2593" y="2562"/>
                    <a:pt x="2068" y="2562"/>
                  </a:cubicBezTo>
                  <a:cubicBezTo>
                    <a:pt x="1173" y="2562"/>
                    <a:pt x="711" y="1482"/>
                    <a:pt x="1359" y="865"/>
                  </a:cubicBezTo>
                  <a:cubicBezTo>
                    <a:pt x="1558" y="665"/>
                    <a:pt x="1806" y="575"/>
                    <a:pt x="2050" y="575"/>
                  </a:cubicBezTo>
                  <a:close/>
                  <a:moveTo>
                    <a:pt x="2068" y="1"/>
                  </a:moveTo>
                  <a:cubicBezTo>
                    <a:pt x="680" y="1"/>
                    <a:pt x="1" y="1667"/>
                    <a:pt x="957" y="2655"/>
                  </a:cubicBezTo>
                  <a:cubicBezTo>
                    <a:pt x="1275" y="2963"/>
                    <a:pt x="1663" y="3101"/>
                    <a:pt x="2043" y="3101"/>
                  </a:cubicBezTo>
                  <a:cubicBezTo>
                    <a:pt x="2845" y="3101"/>
                    <a:pt x="3612" y="2486"/>
                    <a:pt x="3612" y="1544"/>
                  </a:cubicBezTo>
                  <a:cubicBezTo>
                    <a:pt x="3612" y="711"/>
                    <a:pt x="2902" y="1"/>
                    <a:pt x="20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00" name="Google Shape;13700;p26"/>
            <p:cNvSpPr/>
            <p:nvPr/>
          </p:nvSpPr>
          <p:spPr>
            <a:xfrm>
              <a:off x="7967550" y="4457050"/>
              <a:ext cx="120375" cy="77950"/>
            </a:xfrm>
            <a:custGeom>
              <a:avLst/>
              <a:gdLst/>
              <a:ahLst/>
              <a:cxnLst/>
              <a:rect l="l" t="t" r="r" b="b"/>
              <a:pathLst>
                <a:path w="4815" h="3118" extrusionOk="0">
                  <a:moveTo>
                    <a:pt x="2377" y="0"/>
                  </a:moveTo>
                  <a:cubicBezTo>
                    <a:pt x="2382" y="0"/>
                    <a:pt x="2387" y="0"/>
                    <a:pt x="2392" y="1"/>
                  </a:cubicBezTo>
                  <a:lnTo>
                    <a:pt x="2392" y="1"/>
                  </a:lnTo>
                  <a:cubicBezTo>
                    <a:pt x="2397" y="0"/>
                    <a:pt x="2402" y="0"/>
                    <a:pt x="2407" y="0"/>
                  </a:cubicBezTo>
                  <a:close/>
                  <a:moveTo>
                    <a:pt x="2392" y="649"/>
                  </a:moveTo>
                  <a:cubicBezTo>
                    <a:pt x="3287" y="649"/>
                    <a:pt x="4182" y="1235"/>
                    <a:pt x="4228" y="2408"/>
                  </a:cubicBezTo>
                  <a:lnTo>
                    <a:pt x="4228" y="2531"/>
                  </a:lnTo>
                  <a:lnTo>
                    <a:pt x="556" y="2531"/>
                  </a:lnTo>
                  <a:lnTo>
                    <a:pt x="556" y="2408"/>
                  </a:lnTo>
                  <a:cubicBezTo>
                    <a:pt x="602" y="1235"/>
                    <a:pt x="1497" y="649"/>
                    <a:pt x="2392" y="649"/>
                  </a:cubicBezTo>
                  <a:close/>
                  <a:moveTo>
                    <a:pt x="2392" y="1"/>
                  </a:moveTo>
                  <a:cubicBezTo>
                    <a:pt x="1072" y="9"/>
                    <a:pt x="0" y="1086"/>
                    <a:pt x="0" y="2408"/>
                  </a:cubicBezTo>
                  <a:lnTo>
                    <a:pt x="0" y="2840"/>
                  </a:lnTo>
                  <a:cubicBezTo>
                    <a:pt x="0" y="2994"/>
                    <a:pt x="124" y="3117"/>
                    <a:pt x="278" y="3117"/>
                  </a:cubicBezTo>
                  <a:lnTo>
                    <a:pt x="4506" y="3117"/>
                  </a:lnTo>
                  <a:cubicBezTo>
                    <a:pt x="4660" y="3117"/>
                    <a:pt x="4815" y="2994"/>
                    <a:pt x="4815" y="2840"/>
                  </a:cubicBezTo>
                  <a:lnTo>
                    <a:pt x="4815" y="2408"/>
                  </a:lnTo>
                  <a:cubicBezTo>
                    <a:pt x="4784" y="1086"/>
                    <a:pt x="3743" y="9"/>
                    <a:pt x="23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01" name="Google Shape;13701;p26"/>
            <p:cNvSpPr/>
            <p:nvPr/>
          </p:nvSpPr>
          <p:spPr>
            <a:xfrm>
              <a:off x="7792400" y="4214000"/>
              <a:ext cx="229950" cy="14700"/>
            </a:xfrm>
            <a:custGeom>
              <a:avLst/>
              <a:gdLst/>
              <a:ahLst/>
              <a:cxnLst/>
              <a:rect l="l" t="t" r="r" b="b"/>
              <a:pathLst>
                <a:path w="9198" h="588" extrusionOk="0">
                  <a:moveTo>
                    <a:pt x="309" y="1"/>
                  </a:moveTo>
                  <a:cubicBezTo>
                    <a:pt x="124" y="1"/>
                    <a:pt x="1" y="124"/>
                    <a:pt x="1" y="279"/>
                  </a:cubicBezTo>
                  <a:cubicBezTo>
                    <a:pt x="1" y="433"/>
                    <a:pt x="124" y="587"/>
                    <a:pt x="309" y="587"/>
                  </a:cubicBezTo>
                  <a:lnTo>
                    <a:pt x="8796" y="587"/>
                  </a:lnTo>
                  <a:cubicBezTo>
                    <a:pt x="9197" y="587"/>
                    <a:pt x="9197" y="1"/>
                    <a:pt x="87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02" name="Google Shape;13702;p26"/>
            <p:cNvSpPr/>
            <p:nvPr/>
          </p:nvSpPr>
          <p:spPr>
            <a:xfrm>
              <a:off x="7789550" y="4256425"/>
              <a:ext cx="233325" cy="14725"/>
            </a:xfrm>
            <a:custGeom>
              <a:avLst/>
              <a:gdLst/>
              <a:ahLst/>
              <a:cxnLst/>
              <a:rect l="l" t="t" r="r" b="b"/>
              <a:pathLst>
                <a:path w="9333" h="589" extrusionOk="0">
                  <a:moveTo>
                    <a:pt x="394" y="0"/>
                  </a:moveTo>
                  <a:cubicBezTo>
                    <a:pt x="1" y="0"/>
                    <a:pt x="1" y="589"/>
                    <a:pt x="394" y="589"/>
                  </a:cubicBezTo>
                  <a:cubicBezTo>
                    <a:pt x="403" y="589"/>
                    <a:pt x="413" y="588"/>
                    <a:pt x="423" y="588"/>
                  </a:cubicBezTo>
                  <a:lnTo>
                    <a:pt x="8910" y="588"/>
                  </a:lnTo>
                  <a:cubicBezTo>
                    <a:pt x="8920" y="588"/>
                    <a:pt x="8930" y="589"/>
                    <a:pt x="8940" y="589"/>
                  </a:cubicBezTo>
                  <a:cubicBezTo>
                    <a:pt x="9332" y="589"/>
                    <a:pt x="9332" y="0"/>
                    <a:pt x="8940" y="0"/>
                  </a:cubicBezTo>
                  <a:cubicBezTo>
                    <a:pt x="8930" y="0"/>
                    <a:pt x="8920" y="1"/>
                    <a:pt x="8910" y="1"/>
                  </a:cubicBezTo>
                  <a:lnTo>
                    <a:pt x="423" y="1"/>
                  </a:lnTo>
                  <a:cubicBezTo>
                    <a:pt x="413" y="1"/>
                    <a:pt x="403" y="0"/>
                    <a:pt x="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03" name="Google Shape;13703;p26"/>
            <p:cNvSpPr/>
            <p:nvPr/>
          </p:nvSpPr>
          <p:spPr>
            <a:xfrm>
              <a:off x="7897975" y="4171400"/>
              <a:ext cx="16150" cy="14275"/>
            </a:xfrm>
            <a:custGeom>
              <a:avLst/>
              <a:gdLst/>
              <a:ahLst/>
              <a:cxnLst/>
              <a:rect l="l" t="t" r="r" b="b"/>
              <a:pathLst>
                <a:path w="646" h="571" extrusionOk="0">
                  <a:moveTo>
                    <a:pt x="323" y="0"/>
                  </a:moveTo>
                  <a:cubicBezTo>
                    <a:pt x="163" y="0"/>
                    <a:pt x="1" y="132"/>
                    <a:pt x="37" y="347"/>
                  </a:cubicBezTo>
                  <a:cubicBezTo>
                    <a:pt x="75" y="502"/>
                    <a:pt x="195" y="571"/>
                    <a:pt x="315" y="571"/>
                  </a:cubicBezTo>
                  <a:cubicBezTo>
                    <a:pt x="481" y="571"/>
                    <a:pt x="646" y="439"/>
                    <a:pt x="592" y="224"/>
                  </a:cubicBezTo>
                  <a:cubicBezTo>
                    <a:pt x="553" y="68"/>
                    <a:pt x="439" y="0"/>
                    <a:pt x="3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04" name="Google Shape;13704;p26"/>
            <p:cNvSpPr/>
            <p:nvPr/>
          </p:nvSpPr>
          <p:spPr>
            <a:xfrm>
              <a:off x="7749975" y="4172250"/>
              <a:ext cx="311725" cy="184400"/>
            </a:xfrm>
            <a:custGeom>
              <a:avLst/>
              <a:gdLst/>
              <a:ahLst/>
              <a:cxnLst/>
              <a:rect l="l" t="t" r="r" b="b"/>
              <a:pathLst>
                <a:path w="12469" h="7376" extrusionOk="0">
                  <a:moveTo>
                    <a:pt x="5025" y="0"/>
                  </a:moveTo>
                  <a:cubicBezTo>
                    <a:pt x="5007" y="0"/>
                    <a:pt x="4989" y="2"/>
                    <a:pt x="4969" y="4"/>
                  </a:cubicBezTo>
                  <a:lnTo>
                    <a:pt x="864" y="4"/>
                  </a:lnTo>
                  <a:cubicBezTo>
                    <a:pt x="371" y="4"/>
                    <a:pt x="0" y="375"/>
                    <a:pt x="0" y="838"/>
                  </a:cubicBezTo>
                  <a:lnTo>
                    <a:pt x="0" y="4819"/>
                  </a:lnTo>
                  <a:cubicBezTo>
                    <a:pt x="0" y="5282"/>
                    <a:pt x="401" y="5652"/>
                    <a:pt x="864" y="5652"/>
                  </a:cubicBezTo>
                  <a:lnTo>
                    <a:pt x="2562" y="5652"/>
                  </a:lnTo>
                  <a:lnTo>
                    <a:pt x="2562" y="7072"/>
                  </a:lnTo>
                  <a:cubicBezTo>
                    <a:pt x="2562" y="7259"/>
                    <a:pt x="2688" y="7376"/>
                    <a:pt x="2826" y="7376"/>
                  </a:cubicBezTo>
                  <a:cubicBezTo>
                    <a:pt x="2894" y="7376"/>
                    <a:pt x="2964" y="7348"/>
                    <a:pt x="3025" y="7288"/>
                  </a:cubicBezTo>
                  <a:lnTo>
                    <a:pt x="4660" y="5652"/>
                  </a:lnTo>
                  <a:lnTo>
                    <a:pt x="7808" y="5652"/>
                  </a:lnTo>
                  <a:lnTo>
                    <a:pt x="9444" y="7288"/>
                  </a:lnTo>
                  <a:cubicBezTo>
                    <a:pt x="9504" y="7348"/>
                    <a:pt x="9578" y="7376"/>
                    <a:pt x="9650" y="7376"/>
                  </a:cubicBezTo>
                  <a:cubicBezTo>
                    <a:pt x="9798" y="7376"/>
                    <a:pt x="9938" y="7259"/>
                    <a:pt x="9938" y="7072"/>
                  </a:cubicBezTo>
                  <a:lnTo>
                    <a:pt x="9938" y="5652"/>
                  </a:lnTo>
                  <a:lnTo>
                    <a:pt x="11635" y="5652"/>
                  </a:lnTo>
                  <a:cubicBezTo>
                    <a:pt x="12098" y="5652"/>
                    <a:pt x="12468" y="5282"/>
                    <a:pt x="12468" y="4819"/>
                  </a:cubicBezTo>
                  <a:lnTo>
                    <a:pt x="12468" y="838"/>
                  </a:lnTo>
                  <a:cubicBezTo>
                    <a:pt x="12468" y="375"/>
                    <a:pt x="12098" y="4"/>
                    <a:pt x="11635" y="4"/>
                  </a:cubicBezTo>
                  <a:lnTo>
                    <a:pt x="7530" y="4"/>
                  </a:lnTo>
                  <a:cubicBezTo>
                    <a:pt x="7511" y="2"/>
                    <a:pt x="7492" y="0"/>
                    <a:pt x="7474" y="0"/>
                  </a:cubicBezTo>
                  <a:cubicBezTo>
                    <a:pt x="7108" y="0"/>
                    <a:pt x="7117" y="561"/>
                    <a:pt x="7501" y="561"/>
                  </a:cubicBezTo>
                  <a:cubicBezTo>
                    <a:pt x="7511" y="561"/>
                    <a:pt x="7520" y="561"/>
                    <a:pt x="7530" y="560"/>
                  </a:cubicBezTo>
                  <a:lnTo>
                    <a:pt x="11635" y="560"/>
                  </a:lnTo>
                  <a:cubicBezTo>
                    <a:pt x="11789" y="560"/>
                    <a:pt x="11913" y="683"/>
                    <a:pt x="11913" y="838"/>
                  </a:cubicBezTo>
                  <a:lnTo>
                    <a:pt x="11913" y="4819"/>
                  </a:lnTo>
                  <a:cubicBezTo>
                    <a:pt x="11913" y="4973"/>
                    <a:pt x="11789" y="5097"/>
                    <a:pt x="11635" y="5097"/>
                  </a:cubicBezTo>
                  <a:lnTo>
                    <a:pt x="9660" y="5097"/>
                  </a:lnTo>
                  <a:cubicBezTo>
                    <a:pt x="9506" y="5097"/>
                    <a:pt x="9382" y="5220"/>
                    <a:pt x="9382" y="5374"/>
                  </a:cubicBezTo>
                  <a:lnTo>
                    <a:pt x="9382" y="6393"/>
                  </a:lnTo>
                  <a:lnTo>
                    <a:pt x="8148" y="5189"/>
                  </a:lnTo>
                  <a:cubicBezTo>
                    <a:pt x="8086" y="5128"/>
                    <a:pt x="8024" y="5097"/>
                    <a:pt x="7963" y="5097"/>
                  </a:cubicBezTo>
                  <a:lnTo>
                    <a:pt x="4537" y="5097"/>
                  </a:lnTo>
                  <a:cubicBezTo>
                    <a:pt x="4475" y="5097"/>
                    <a:pt x="4383" y="5128"/>
                    <a:pt x="4352" y="5189"/>
                  </a:cubicBezTo>
                  <a:lnTo>
                    <a:pt x="3117" y="6393"/>
                  </a:lnTo>
                  <a:lnTo>
                    <a:pt x="3117" y="5374"/>
                  </a:lnTo>
                  <a:cubicBezTo>
                    <a:pt x="3117" y="5220"/>
                    <a:pt x="2994" y="5097"/>
                    <a:pt x="2839" y="5097"/>
                  </a:cubicBezTo>
                  <a:lnTo>
                    <a:pt x="864" y="5097"/>
                  </a:lnTo>
                  <a:cubicBezTo>
                    <a:pt x="710" y="5097"/>
                    <a:pt x="587" y="4973"/>
                    <a:pt x="587" y="4819"/>
                  </a:cubicBezTo>
                  <a:lnTo>
                    <a:pt x="587" y="838"/>
                  </a:lnTo>
                  <a:cubicBezTo>
                    <a:pt x="587" y="683"/>
                    <a:pt x="710" y="560"/>
                    <a:pt x="864" y="560"/>
                  </a:cubicBezTo>
                  <a:lnTo>
                    <a:pt x="4969" y="560"/>
                  </a:lnTo>
                  <a:cubicBezTo>
                    <a:pt x="4979" y="561"/>
                    <a:pt x="4989" y="561"/>
                    <a:pt x="4998" y="561"/>
                  </a:cubicBezTo>
                  <a:cubicBezTo>
                    <a:pt x="5382" y="561"/>
                    <a:pt x="5391" y="0"/>
                    <a:pt x="50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705" name="Google Shape;13705;p26"/>
          <p:cNvGrpSpPr/>
          <p:nvPr/>
        </p:nvGrpSpPr>
        <p:grpSpPr>
          <a:xfrm>
            <a:off x="2457488" y="2935508"/>
            <a:ext cx="363425" cy="363425"/>
            <a:chOff x="6979200" y="4171575"/>
            <a:chExt cx="363425" cy="363425"/>
          </a:xfrm>
        </p:grpSpPr>
        <p:sp>
          <p:nvSpPr>
            <p:cNvPr id="13706" name="Google Shape;13706;p26"/>
            <p:cNvSpPr/>
            <p:nvPr/>
          </p:nvSpPr>
          <p:spPr>
            <a:xfrm>
              <a:off x="7144300" y="4235625"/>
              <a:ext cx="66375" cy="56800"/>
            </a:xfrm>
            <a:custGeom>
              <a:avLst/>
              <a:gdLst/>
              <a:ahLst/>
              <a:cxnLst/>
              <a:rect l="l" t="t" r="r" b="b"/>
              <a:pathLst>
                <a:path w="2655" h="2272" extrusionOk="0">
                  <a:moveTo>
                    <a:pt x="1509" y="554"/>
                  </a:moveTo>
                  <a:cubicBezTo>
                    <a:pt x="1810" y="554"/>
                    <a:pt x="2099" y="783"/>
                    <a:pt x="2099" y="1142"/>
                  </a:cubicBezTo>
                  <a:cubicBezTo>
                    <a:pt x="2099" y="1451"/>
                    <a:pt x="1821" y="1698"/>
                    <a:pt x="1513" y="1698"/>
                  </a:cubicBezTo>
                  <a:cubicBezTo>
                    <a:pt x="1019" y="1698"/>
                    <a:pt x="741" y="1080"/>
                    <a:pt x="1112" y="710"/>
                  </a:cubicBezTo>
                  <a:cubicBezTo>
                    <a:pt x="1229" y="603"/>
                    <a:pt x="1370" y="554"/>
                    <a:pt x="1509" y="554"/>
                  </a:cubicBezTo>
                  <a:close/>
                  <a:moveTo>
                    <a:pt x="1513" y="0"/>
                  </a:moveTo>
                  <a:cubicBezTo>
                    <a:pt x="494" y="0"/>
                    <a:pt x="1" y="1204"/>
                    <a:pt x="710" y="1944"/>
                  </a:cubicBezTo>
                  <a:cubicBezTo>
                    <a:pt x="937" y="2171"/>
                    <a:pt x="1217" y="2272"/>
                    <a:pt x="1494" y="2272"/>
                  </a:cubicBezTo>
                  <a:cubicBezTo>
                    <a:pt x="2083" y="2272"/>
                    <a:pt x="2655" y="1814"/>
                    <a:pt x="2655" y="1142"/>
                  </a:cubicBezTo>
                  <a:cubicBezTo>
                    <a:pt x="2655" y="494"/>
                    <a:pt x="2161" y="0"/>
                    <a:pt x="1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07" name="Google Shape;13707;p26"/>
            <p:cNvSpPr/>
            <p:nvPr/>
          </p:nvSpPr>
          <p:spPr>
            <a:xfrm>
              <a:off x="7172850" y="4520900"/>
              <a:ext cx="19325" cy="14100"/>
            </a:xfrm>
            <a:custGeom>
              <a:avLst/>
              <a:gdLst/>
              <a:ahLst/>
              <a:cxnLst/>
              <a:rect l="l" t="t" r="r" b="b"/>
              <a:pathLst>
                <a:path w="773" h="564" extrusionOk="0">
                  <a:moveTo>
                    <a:pt x="386" y="0"/>
                  </a:moveTo>
                  <a:cubicBezTo>
                    <a:pt x="317" y="0"/>
                    <a:pt x="247" y="23"/>
                    <a:pt x="186" y="70"/>
                  </a:cubicBezTo>
                  <a:cubicBezTo>
                    <a:pt x="1" y="255"/>
                    <a:pt x="124" y="563"/>
                    <a:pt x="371" y="563"/>
                  </a:cubicBezTo>
                  <a:cubicBezTo>
                    <a:pt x="649" y="563"/>
                    <a:pt x="772" y="255"/>
                    <a:pt x="587" y="70"/>
                  </a:cubicBezTo>
                  <a:cubicBezTo>
                    <a:pt x="525" y="23"/>
                    <a:pt x="456" y="0"/>
                    <a:pt x="3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08" name="Google Shape;13708;p26"/>
            <p:cNvSpPr/>
            <p:nvPr/>
          </p:nvSpPr>
          <p:spPr>
            <a:xfrm>
              <a:off x="6979200" y="4171575"/>
              <a:ext cx="363425" cy="361875"/>
            </a:xfrm>
            <a:custGeom>
              <a:avLst/>
              <a:gdLst/>
              <a:ahLst/>
              <a:cxnLst/>
              <a:rect l="l" t="t" r="r" b="b"/>
              <a:pathLst>
                <a:path w="14537" h="14475" extrusionOk="0">
                  <a:moveTo>
                    <a:pt x="8703" y="556"/>
                  </a:moveTo>
                  <a:lnTo>
                    <a:pt x="8703" y="1297"/>
                  </a:lnTo>
                  <a:cubicBezTo>
                    <a:pt x="8672" y="1420"/>
                    <a:pt x="8765" y="1513"/>
                    <a:pt x="8888" y="1544"/>
                  </a:cubicBezTo>
                  <a:cubicBezTo>
                    <a:pt x="9135" y="1667"/>
                    <a:pt x="9382" y="1791"/>
                    <a:pt x="9598" y="1976"/>
                  </a:cubicBezTo>
                  <a:cubicBezTo>
                    <a:pt x="9655" y="2014"/>
                    <a:pt x="9724" y="2040"/>
                    <a:pt x="9791" y="2040"/>
                  </a:cubicBezTo>
                  <a:cubicBezTo>
                    <a:pt x="9832" y="2040"/>
                    <a:pt x="9871" y="2030"/>
                    <a:pt x="9907" y="2007"/>
                  </a:cubicBezTo>
                  <a:lnTo>
                    <a:pt x="10555" y="1636"/>
                  </a:lnTo>
                  <a:lnTo>
                    <a:pt x="11110" y="2624"/>
                  </a:lnTo>
                  <a:lnTo>
                    <a:pt x="10493" y="2963"/>
                  </a:lnTo>
                  <a:cubicBezTo>
                    <a:pt x="10370" y="3025"/>
                    <a:pt x="10339" y="3148"/>
                    <a:pt x="10339" y="3272"/>
                  </a:cubicBezTo>
                  <a:cubicBezTo>
                    <a:pt x="10401" y="3550"/>
                    <a:pt x="10401" y="3827"/>
                    <a:pt x="10339" y="4105"/>
                  </a:cubicBezTo>
                  <a:cubicBezTo>
                    <a:pt x="10339" y="4229"/>
                    <a:pt x="10370" y="4352"/>
                    <a:pt x="10493" y="4414"/>
                  </a:cubicBezTo>
                  <a:lnTo>
                    <a:pt x="11110" y="4753"/>
                  </a:lnTo>
                  <a:lnTo>
                    <a:pt x="10555" y="5741"/>
                  </a:lnTo>
                  <a:lnTo>
                    <a:pt x="9938" y="5371"/>
                  </a:lnTo>
                  <a:cubicBezTo>
                    <a:pt x="9891" y="5347"/>
                    <a:pt x="9843" y="5337"/>
                    <a:pt x="9798" y="5337"/>
                  </a:cubicBezTo>
                  <a:cubicBezTo>
                    <a:pt x="9724" y="5337"/>
                    <a:pt x="9655" y="5363"/>
                    <a:pt x="9598" y="5401"/>
                  </a:cubicBezTo>
                  <a:cubicBezTo>
                    <a:pt x="9382" y="5587"/>
                    <a:pt x="9166" y="5741"/>
                    <a:pt x="8888" y="5833"/>
                  </a:cubicBezTo>
                  <a:cubicBezTo>
                    <a:pt x="8765" y="5864"/>
                    <a:pt x="8703" y="5957"/>
                    <a:pt x="8703" y="6080"/>
                  </a:cubicBezTo>
                  <a:lnTo>
                    <a:pt x="8703" y="6821"/>
                  </a:lnTo>
                  <a:lnTo>
                    <a:pt x="7561" y="6821"/>
                  </a:lnTo>
                  <a:lnTo>
                    <a:pt x="7561" y="6080"/>
                  </a:lnTo>
                  <a:cubicBezTo>
                    <a:pt x="7561" y="5957"/>
                    <a:pt x="7500" y="5864"/>
                    <a:pt x="7376" y="5833"/>
                  </a:cubicBezTo>
                  <a:cubicBezTo>
                    <a:pt x="7129" y="5741"/>
                    <a:pt x="6882" y="5587"/>
                    <a:pt x="6666" y="5401"/>
                  </a:cubicBezTo>
                  <a:cubicBezTo>
                    <a:pt x="6609" y="5363"/>
                    <a:pt x="6540" y="5337"/>
                    <a:pt x="6467" y="5337"/>
                  </a:cubicBezTo>
                  <a:cubicBezTo>
                    <a:pt x="6421" y="5337"/>
                    <a:pt x="6374" y="5347"/>
                    <a:pt x="6327" y="5371"/>
                  </a:cubicBezTo>
                  <a:lnTo>
                    <a:pt x="5710" y="5741"/>
                  </a:lnTo>
                  <a:lnTo>
                    <a:pt x="5154" y="4753"/>
                  </a:lnTo>
                  <a:lnTo>
                    <a:pt x="5771" y="4414"/>
                  </a:lnTo>
                  <a:cubicBezTo>
                    <a:pt x="5864" y="4352"/>
                    <a:pt x="5926" y="4229"/>
                    <a:pt x="5895" y="4105"/>
                  </a:cubicBezTo>
                  <a:cubicBezTo>
                    <a:pt x="5864" y="3827"/>
                    <a:pt x="5864" y="3550"/>
                    <a:pt x="5895" y="3272"/>
                  </a:cubicBezTo>
                  <a:cubicBezTo>
                    <a:pt x="5926" y="3148"/>
                    <a:pt x="5864" y="3025"/>
                    <a:pt x="5771" y="2963"/>
                  </a:cubicBezTo>
                  <a:lnTo>
                    <a:pt x="5154" y="2624"/>
                  </a:lnTo>
                  <a:lnTo>
                    <a:pt x="5710" y="1636"/>
                  </a:lnTo>
                  <a:lnTo>
                    <a:pt x="6327" y="2007"/>
                  </a:lnTo>
                  <a:cubicBezTo>
                    <a:pt x="6374" y="2030"/>
                    <a:pt x="6421" y="2040"/>
                    <a:pt x="6467" y="2040"/>
                  </a:cubicBezTo>
                  <a:cubicBezTo>
                    <a:pt x="6540" y="2040"/>
                    <a:pt x="6609" y="2014"/>
                    <a:pt x="6666" y="1976"/>
                  </a:cubicBezTo>
                  <a:cubicBezTo>
                    <a:pt x="6882" y="1791"/>
                    <a:pt x="7129" y="1667"/>
                    <a:pt x="7376" y="1544"/>
                  </a:cubicBezTo>
                  <a:cubicBezTo>
                    <a:pt x="7500" y="1513"/>
                    <a:pt x="7561" y="1420"/>
                    <a:pt x="7561" y="1297"/>
                  </a:cubicBezTo>
                  <a:lnTo>
                    <a:pt x="7561" y="556"/>
                  </a:lnTo>
                  <a:close/>
                  <a:moveTo>
                    <a:pt x="1698" y="3982"/>
                  </a:moveTo>
                  <a:lnTo>
                    <a:pt x="1698" y="11419"/>
                  </a:lnTo>
                  <a:lnTo>
                    <a:pt x="1574" y="11419"/>
                  </a:lnTo>
                  <a:cubicBezTo>
                    <a:pt x="1204" y="11419"/>
                    <a:pt x="864" y="11543"/>
                    <a:pt x="587" y="11759"/>
                  </a:cubicBezTo>
                  <a:lnTo>
                    <a:pt x="587" y="4969"/>
                  </a:lnTo>
                  <a:cubicBezTo>
                    <a:pt x="587" y="4414"/>
                    <a:pt x="1019" y="3982"/>
                    <a:pt x="1574" y="3982"/>
                  </a:cubicBezTo>
                  <a:close/>
                  <a:moveTo>
                    <a:pt x="6975" y="11142"/>
                  </a:moveTo>
                  <a:lnTo>
                    <a:pt x="6975" y="12253"/>
                  </a:lnTo>
                  <a:lnTo>
                    <a:pt x="4136" y="12253"/>
                  </a:lnTo>
                  <a:lnTo>
                    <a:pt x="4136" y="11142"/>
                  </a:lnTo>
                  <a:close/>
                  <a:moveTo>
                    <a:pt x="12098" y="11142"/>
                  </a:moveTo>
                  <a:lnTo>
                    <a:pt x="12098" y="12253"/>
                  </a:lnTo>
                  <a:lnTo>
                    <a:pt x="9259" y="12253"/>
                  </a:lnTo>
                  <a:lnTo>
                    <a:pt x="9259" y="11142"/>
                  </a:lnTo>
                  <a:close/>
                  <a:moveTo>
                    <a:pt x="7253" y="1"/>
                  </a:moveTo>
                  <a:cubicBezTo>
                    <a:pt x="7098" y="1"/>
                    <a:pt x="6975" y="124"/>
                    <a:pt x="6975" y="278"/>
                  </a:cubicBezTo>
                  <a:lnTo>
                    <a:pt x="6975" y="1112"/>
                  </a:lnTo>
                  <a:cubicBezTo>
                    <a:pt x="6790" y="1173"/>
                    <a:pt x="6605" y="1297"/>
                    <a:pt x="6450" y="1420"/>
                  </a:cubicBezTo>
                  <a:lnTo>
                    <a:pt x="5740" y="1019"/>
                  </a:lnTo>
                  <a:cubicBezTo>
                    <a:pt x="5683" y="984"/>
                    <a:pt x="5625" y="967"/>
                    <a:pt x="5570" y="967"/>
                  </a:cubicBezTo>
                  <a:cubicBezTo>
                    <a:pt x="5479" y="967"/>
                    <a:pt x="5397" y="1015"/>
                    <a:pt x="5339" y="1112"/>
                  </a:cubicBezTo>
                  <a:lnTo>
                    <a:pt x="4506" y="2593"/>
                  </a:lnTo>
                  <a:cubicBezTo>
                    <a:pt x="4413" y="2716"/>
                    <a:pt x="4475" y="2902"/>
                    <a:pt x="4599" y="2963"/>
                  </a:cubicBezTo>
                  <a:lnTo>
                    <a:pt x="5308" y="3365"/>
                  </a:lnTo>
                  <a:cubicBezTo>
                    <a:pt x="5278" y="3457"/>
                    <a:pt x="5278" y="3550"/>
                    <a:pt x="5278" y="3673"/>
                  </a:cubicBezTo>
                  <a:cubicBezTo>
                    <a:pt x="5278" y="3766"/>
                    <a:pt x="5278" y="3889"/>
                    <a:pt x="5308" y="3982"/>
                  </a:cubicBezTo>
                  <a:lnTo>
                    <a:pt x="4599" y="4383"/>
                  </a:lnTo>
                  <a:cubicBezTo>
                    <a:pt x="4537" y="4414"/>
                    <a:pt x="4475" y="4476"/>
                    <a:pt x="4475" y="4537"/>
                  </a:cubicBezTo>
                  <a:cubicBezTo>
                    <a:pt x="4444" y="4630"/>
                    <a:pt x="4444" y="4692"/>
                    <a:pt x="4506" y="4753"/>
                  </a:cubicBezTo>
                  <a:lnTo>
                    <a:pt x="4660" y="5062"/>
                  </a:lnTo>
                  <a:lnTo>
                    <a:pt x="2253" y="5062"/>
                  </a:lnTo>
                  <a:lnTo>
                    <a:pt x="2253" y="3642"/>
                  </a:lnTo>
                  <a:cubicBezTo>
                    <a:pt x="2253" y="3488"/>
                    <a:pt x="2130" y="3365"/>
                    <a:pt x="1975" y="3365"/>
                  </a:cubicBezTo>
                  <a:lnTo>
                    <a:pt x="1543" y="3365"/>
                  </a:lnTo>
                  <a:cubicBezTo>
                    <a:pt x="710" y="3365"/>
                    <a:pt x="0" y="4074"/>
                    <a:pt x="0" y="4908"/>
                  </a:cubicBezTo>
                  <a:lnTo>
                    <a:pt x="0" y="12932"/>
                  </a:lnTo>
                  <a:cubicBezTo>
                    <a:pt x="0" y="13765"/>
                    <a:pt x="710" y="14475"/>
                    <a:pt x="1543" y="14475"/>
                  </a:cubicBezTo>
                  <a:lnTo>
                    <a:pt x="6852" y="14475"/>
                  </a:lnTo>
                  <a:cubicBezTo>
                    <a:pt x="7006" y="14475"/>
                    <a:pt x="7129" y="14351"/>
                    <a:pt x="7129" y="14197"/>
                  </a:cubicBezTo>
                  <a:cubicBezTo>
                    <a:pt x="7129" y="14043"/>
                    <a:pt x="7006" y="13919"/>
                    <a:pt x="6852" y="13919"/>
                  </a:cubicBezTo>
                  <a:lnTo>
                    <a:pt x="1574" y="13919"/>
                  </a:lnTo>
                  <a:cubicBezTo>
                    <a:pt x="309" y="13827"/>
                    <a:pt x="309" y="12006"/>
                    <a:pt x="1574" y="11913"/>
                  </a:cubicBezTo>
                  <a:lnTo>
                    <a:pt x="2006" y="11913"/>
                  </a:lnTo>
                  <a:cubicBezTo>
                    <a:pt x="2161" y="11913"/>
                    <a:pt x="2284" y="11790"/>
                    <a:pt x="2284" y="11635"/>
                  </a:cubicBezTo>
                  <a:lnTo>
                    <a:pt x="2284" y="5617"/>
                  </a:lnTo>
                  <a:lnTo>
                    <a:pt x="5000" y="5617"/>
                  </a:lnTo>
                  <a:lnTo>
                    <a:pt x="5370" y="6235"/>
                  </a:lnTo>
                  <a:cubicBezTo>
                    <a:pt x="5411" y="6317"/>
                    <a:pt x="5507" y="6358"/>
                    <a:pt x="5603" y="6358"/>
                  </a:cubicBezTo>
                  <a:cubicBezTo>
                    <a:pt x="5651" y="6358"/>
                    <a:pt x="5699" y="6348"/>
                    <a:pt x="5740" y="6327"/>
                  </a:cubicBezTo>
                  <a:lnTo>
                    <a:pt x="6450" y="5926"/>
                  </a:lnTo>
                  <a:cubicBezTo>
                    <a:pt x="6605" y="6049"/>
                    <a:pt x="6790" y="6142"/>
                    <a:pt x="6975" y="6235"/>
                  </a:cubicBezTo>
                  <a:lnTo>
                    <a:pt x="6975" y="7037"/>
                  </a:lnTo>
                  <a:cubicBezTo>
                    <a:pt x="6975" y="7191"/>
                    <a:pt x="7129" y="7315"/>
                    <a:pt x="7284" y="7315"/>
                  </a:cubicBezTo>
                  <a:lnTo>
                    <a:pt x="7839" y="7315"/>
                  </a:lnTo>
                  <a:lnTo>
                    <a:pt x="7839" y="8642"/>
                  </a:lnTo>
                  <a:lnTo>
                    <a:pt x="5586" y="8642"/>
                  </a:lnTo>
                  <a:cubicBezTo>
                    <a:pt x="5401" y="8642"/>
                    <a:pt x="5278" y="8765"/>
                    <a:pt x="5278" y="8920"/>
                  </a:cubicBezTo>
                  <a:lnTo>
                    <a:pt x="5278" y="10494"/>
                  </a:lnTo>
                  <a:lnTo>
                    <a:pt x="3858" y="10494"/>
                  </a:lnTo>
                  <a:cubicBezTo>
                    <a:pt x="3704" y="10494"/>
                    <a:pt x="3580" y="10617"/>
                    <a:pt x="3580" y="10802"/>
                  </a:cubicBezTo>
                  <a:lnTo>
                    <a:pt x="3580" y="12500"/>
                  </a:lnTo>
                  <a:cubicBezTo>
                    <a:pt x="3580" y="12654"/>
                    <a:pt x="3704" y="12777"/>
                    <a:pt x="3858" y="12777"/>
                  </a:cubicBezTo>
                  <a:lnTo>
                    <a:pt x="7284" y="12777"/>
                  </a:lnTo>
                  <a:cubicBezTo>
                    <a:pt x="7438" y="12777"/>
                    <a:pt x="7561" y="12654"/>
                    <a:pt x="7561" y="12500"/>
                  </a:cubicBezTo>
                  <a:lnTo>
                    <a:pt x="7561" y="10802"/>
                  </a:lnTo>
                  <a:cubicBezTo>
                    <a:pt x="7561" y="10617"/>
                    <a:pt x="7438" y="10494"/>
                    <a:pt x="7284" y="10494"/>
                  </a:cubicBezTo>
                  <a:lnTo>
                    <a:pt x="5864" y="10494"/>
                  </a:lnTo>
                  <a:lnTo>
                    <a:pt x="5864" y="9197"/>
                  </a:lnTo>
                  <a:lnTo>
                    <a:pt x="10401" y="9197"/>
                  </a:lnTo>
                  <a:lnTo>
                    <a:pt x="10401" y="10494"/>
                  </a:lnTo>
                  <a:lnTo>
                    <a:pt x="8981" y="10494"/>
                  </a:lnTo>
                  <a:cubicBezTo>
                    <a:pt x="8827" y="10494"/>
                    <a:pt x="8703" y="10617"/>
                    <a:pt x="8703" y="10802"/>
                  </a:cubicBezTo>
                  <a:lnTo>
                    <a:pt x="8703" y="12500"/>
                  </a:lnTo>
                  <a:cubicBezTo>
                    <a:pt x="8703" y="12654"/>
                    <a:pt x="8827" y="12777"/>
                    <a:pt x="8981" y="12777"/>
                  </a:cubicBezTo>
                  <a:lnTo>
                    <a:pt x="12376" y="12777"/>
                  </a:lnTo>
                  <a:cubicBezTo>
                    <a:pt x="12530" y="12777"/>
                    <a:pt x="12654" y="12654"/>
                    <a:pt x="12654" y="12500"/>
                  </a:cubicBezTo>
                  <a:lnTo>
                    <a:pt x="12654" y="10802"/>
                  </a:lnTo>
                  <a:cubicBezTo>
                    <a:pt x="12654" y="10617"/>
                    <a:pt x="12530" y="10494"/>
                    <a:pt x="12376" y="10494"/>
                  </a:cubicBezTo>
                  <a:lnTo>
                    <a:pt x="10956" y="10494"/>
                  </a:lnTo>
                  <a:lnTo>
                    <a:pt x="10956" y="8920"/>
                  </a:lnTo>
                  <a:cubicBezTo>
                    <a:pt x="10956" y="8765"/>
                    <a:pt x="10833" y="8642"/>
                    <a:pt x="10678" y="8642"/>
                  </a:cubicBezTo>
                  <a:lnTo>
                    <a:pt x="8395" y="8642"/>
                  </a:lnTo>
                  <a:lnTo>
                    <a:pt x="8395" y="7315"/>
                  </a:lnTo>
                  <a:lnTo>
                    <a:pt x="8981" y="7315"/>
                  </a:lnTo>
                  <a:cubicBezTo>
                    <a:pt x="9135" y="7315"/>
                    <a:pt x="9259" y="7191"/>
                    <a:pt x="9259" y="7037"/>
                  </a:cubicBezTo>
                  <a:lnTo>
                    <a:pt x="9259" y="6235"/>
                  </a:lnTo>
                  <a:cubicBezTo>
                    <a:pt x="9444" y="6142"/>
                    <a:pt x="9629" y="6049"/>
                    <a:pt x="9814" y="5926"/>
                  </a:cubicBezTo>
                  <a:lnTo>
                    <a:pt x="10493" y="6327"/>
                  </a:lnTo>
                  <a:cubicBezTo>
                    <a:pt x="10545" y="6348"/>
                    <a:pt x="10596" y="6358"/>
                    <a:pt x="10645" y="6358"/>
                  </a:cubicBezTo>
                  <a:cubicBezTo>
                    <a:pt x="10744" y="6358"/>
                    <a:pt x="10833" y="6317"/>
                    <a:pt x="10894" y="6235"/>
                  </a:cubicBezTo>
                  <a:lnTo>
                    <a:pt x="11234" y="5617"/>
                  </a:lnTo>
                  <a:lnTo>
                    <a:pt x="13981" y="5617"/>
                  </a:lnTo>
                  <a:lnTo>
                    <a:pt x="13981" y="13919"/>
                  </a:lnTo>
                  <a:lnTo>
                    <a:pt x="9413" y="13919"/>
                  </a:lnTo>
                  <a:cubicBezTo>
                    <a:pt x="9259" y="13919"/>
                    <a:pt x="9104" y="14043"/>
                    <a:pt x="9104" y="14197"/>
                  </a:cubicBezTo>
                  <a:cubicBezTo>
                    <a:pt x="9104" y="14351"/>
                    <a:pt x="9259" y="14475"/>
                    <a:pt x="9413" y="14475"/>
                  </a:cubicBezTo>
                  <a:lnTo>
                    <a:pt x="14258" y="14475"/>
                  </a:lnTo>
                  <a:cubicBezTo>
                    <a:pt x="14413" y="14475"/>
                    <a:pt x="14536" y="14351"/>
                    <a:pt x="14536" y="14197"/>
                  </a:cubicBezTo>
                  <a:lnTo>
                    <a:pt x="14536" y="5401"/>
                  </a:lnTo>
                  <a:cubicBezTo>
                    <a:pt x="14536" y="5247"/>
                    <a:pt x="14413" y="5124"/>
                    <a:pt x="14258" y="5124"/>
                  </a:cubicBezTo>
                  <a:lnTo>
                    <a:pt x="11543" y="5124"/>
                  </a:lnTo>
                  <a:lnTo>
                    <a:pt x="11728" y="4784"/>
                  </a:lnTo>
                  <a:cubicBezTo>
                    <a:pt x="11759" y="4722"/>
                    <a:pt x="11789" y="4661"/>
                    <a:pt x="11759" y="4568"/>
                  </a:cubicBezTo>
                  <a:cubicBezTo>
                    <a:pt x="11728" y="4506"/>
                    <a:pt x="11697" y="4445"/>
                    <a:pt x="11635" y="4414"/>
                  </a:cubicBezTo>
                  <a:lnTo>
                    <a:pt x="10925" y="4013"/>
                  </a:lnTo>
                  <a:cubicBezTo>
                    <a:pt x="10925" y="3920"/>
                    <a:pt x="10925" y="3827"/>
                    <a:pt x="10925" y="3704"/>
                  </a:cubicBezTo>
                  <a:cubicBezTo>
                    <a:pt x="10925" y="3611"/>
                    <a:pt x="10925" y="3488"/>
                    <a:pt x="10925" y="3395"/>
                  </a:cubicBezTo>
                  <a:lnTo>
                    <a:pt x="11635" y="2994"/>
                  </a:lnTo>
                  <a:cubicBezTo>
                    <a:pt x="11697" y="2963"/>
                    <a:pt x="11728" y="2902"/>
                    <a:pt x="11759" y="2840"/>
                  </a:cubicBezTo>
                  <a:cubicBezTo>
                    <a:pt x="11789" y="2747"/>
                    <a:pt x="11759" y="2686"/>
                    <a:pt x="11728" y="2624"/>
                  </a:cubicBezTo>
                  <a:lnTo>
                    <a:pt x="10894" y="1142"/>
                  </a:lnTo>
                  <a:cubicBezTo>
                    <a:pt x="10833" y="1060"/>
                    <a:pt x="10744" y="1005"/>
                    <a:pt x="10645" y="1005"/>
                  </a:cubicBezTo>
                  <a:cubicBezTo>
                    <a:pt x="10596" y="1005"/>
                    <a:pt x="10545" y="1019"/>
                    <a:pt x="10493" y="1050"/>
                  </a:cubicBezTo>
                  <a:lnTo>
                    <a:pt x="9783" y="1451"/>
                  </a:lnTo>
                  <a:cubicBezTo>
                    <a:pt x="9629" y="1328"/>
                    <a:pt x="9444" y="1235"/>
                    <a:pt x="9259" y="1142"/>
                  </a:cubicBezTo>
                  <a:lnTo>
                    <a:pt x="9259" y="278"/>
                  </a:lnTo>
                  <a:cubicBezTo>
                    <a:pt x="9259" y="124"/>
                    <a:pt x="9135" y="1"/>
                    <a:pt x="89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709" name="Google Shape;13709;p26"/>
          <p:cNvGrpSpPr/>
          <p:nvPr/>
        </p:nvGrpSpPr>
        <p:grpSpPr>
          <a:xfrm>
            <a:off x="3316525" y="2935121"/>
            <a:ext cx="206025" cy="364200"/>
            <a:chOff x="7057900" y="3602175"/>
            <a:chExt cx="206025" cy="364200"/>
          </a:xfrm>
        </p:grpSpPr>
        <p:sp>
          <p:nvSpPr>
            <p:cNvPr id="13710" name="Google Shape;13710;p26"/>
            <p:cNvSpPr/>
            <p:nvPr/>
          </p:nvSpPr>
          <p:spPr>
            <a:xfrm>
              <a:off x="7151250" y="3909250"/>
              <a:ext cx="17000" cy="14075"/>
            </a:xfrm>
            <a:custGeom>
              <a:avLst/>
              <a:gdLst/>
              <a:ahLst/>
              <a:cxnLst/>
              <a:rect l="l" t="t" r="r" b="b"/>
              <a:pathLst>
                <a:path w="680" h="563" extrusionOk="0">
                  <a:moveTo>
                    <a:pt x="402" y="1"/>
                  </a:moveTo>
                  <a:cubicBezTo>
                    <a:pt x="124" y="1"/>
                    <a:pt x="0" y="309"/>
                    <a:pt x="186" y="494"/>
                  </a:cubicBezTo>
                  <a:cubicBezTo>
                    <a:pt x="242" y="541"/>
                    <a:pt x="309" y="562"/>
                    <a:pt x="376" y="562"/>
                  </a:cubicBezTo>
                  <a:cubicBezTo>
                    <a:pt x="530" y="562"/>
                    <a:pt x="679" y="450"/>
                    <a:pt x="679" y="278"/>
                  </a:cubicBezTo>
                  <a:cubicBezTo>
                    <a:pt x="679" y="124"/>
                    <a:pt x="556" y="1"/>
                    <a:pt x="4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11" name="Google Shape;13711;p26"/>
            <p:cNvSpPr/>
            <p:nvPr/>
          </p:nvSpPr>
          <p:spPr>
            <a:xfrm>
              <a:off x="7130425" y="3645375"/>
              <a:ext cx="61750" cy="13925"/>
            </a:xfrm>
            <a:custGeom>
              <a:avLst/>
              <a:gdLst/>
              <a:ahLst/>
              <a:cxnLst/>
              <a:rect l="l" t="t" r="r" b="b"/>
              <a:pathLst>
                <a:path w="2470" h="557" extrusionOk="0">
                  <a:moveTo>
                    <a:pt x="370" y="1"/>
                  </a:moveTo>
                  <a:cubicBezTo>
                    <a:pt x="0" y="1"/>
                    <a:pt x="0" y="556"/>
                    <a:pt x="370" y="556"/>
                  </a:cubicBezTo>
                  <a:lnTo>
                    <a:pt x="2068" y="556"/>
                  </a:lnTo>
                  <a:cubicBezTo>
                    <a:pt x="2469" y="556"/>
                    <a:pt x="2469" y="1"/>
                    <a:pt x="20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12" name="Google Shape;13712;p26"/>
            <p:cNvSpPr/>
            <p:nvPr/>
          </p:nvSpPr>
          <p:spPr>
            <a:xfrm>
              <a:off x="7096475" y="3727175"/>
              <a:ext cx="130400" cy="114200"/>
            </a:xfrm>
            <a:custGeom>
              <a:avLst/>
              <a:gdLst/>
              <a:ahLst/>
              <a:cxnLst/>
              <a:rect l="l" t="t" r="r" b="b"/>
              <a:pathLst>
                <a:path w="5216" h="4568" extrusionOk="0">
                  <a:moveTo>
                    <a:pt x="3734" y="587"/>
                  </a:moveTo>
                  <a:cubicBezTo>
                    <a:pt x="4228" y="587"/>
                    <a:pt x="4629" y="1049"/>
                    <a:pt x="4599" y="1543"/>
                  </a:cubicBezTo>
                  <a:cubicBezTo>
                    <a:pt x="4599" y="2315"/>
                    <a:pt x="3734" y="2932"/>
                    <a:pt x="2593" y="3889"/>
                  </a:cubicBezTo>
                  <a:cubicBezTo>
                    <a:pt x="1389" y="2839"/>
                    <a:pt x="617" y="2284"/>
                    <a:pt x="617" y="1543"/>
                  </a:cubicBezTo>
                  <a:cubicBezTo>
                    <a:pt x="587" y="1049"/>
                    <a:pt x="957" y="587"/>
                    <a:pt x="1482" y="587"/>
                  </a:cubicBezTo>
                  <a:cubicBezTo>
                    <a:pt x="2099" y="587"/>
                    <a:pt x="2315" y="1358"/>
                    <a:pt x="2315" y="1358"/>
                  </a:cubicBezTo>
                  <a:cubicBezTo>
                    <a:pt x="2361" y="1497"/>
                    <a:pt x="2485" y="1566"/>
                    <a:pt x="2604" y="1566"/>
                  </a:cubicBezTo>
                  <a:cubicBezTo>
                    <a:pt x="2724" y="1566"/>
                    <a:pt x="2839" y="1497"/>
                    <a:pt x="2870" y="1358"/>
                  </a:cubicBezTo>
                  <a:cubicBezTo>
                    <a:pt x="2870" y="1358"/>
                    <a:pt x="3086" y="587"/>
                    <a:pt x="3734" y="587"/>
                  </a:cubicBezTo>
                  <a:close/>
                  <a:moveTo>
                    <a:pt x="1482" y="0"/>
                  </a:moveTo>
                  <a:cubicBezTo>
                    <a:pt x="648" y="0"/>
                    <a:pt x="0" y="710"/>
                    <a:pt x="62" y="1543"/>
                  </a:cubicBezTo>
                  <a:cubicBezTo>
                    <a:pt x="62" y="2623"/>
                    <a:pt x="1019" y="3272"/>
                    <a:pt x="2407" y="4475"/>
                  </a:cubicBezTo>
                  <a:cubicBezTo>
                    <a:pt x="2469" y="4537"/>
                    <a:pt x="2539" y="4568"/>
                    <a:pt x="2608" y="4568"/>
                  </a:cubicBezTo>
                  <a:cubicBezTo>
                    <a:pt x="2677" y="4568"/>
                    <a:pt x="2747" y="4537"/>
                    <a:pt x="2809" y="4475"/>
                  </a:cubicBezTo>
                  <a:cubicBezTo>
                    <a:pt x="4197" y="3272"/>
                    <a:pt x="5185" y="2623"/>
                    <a:pt x="5185" y="1543"/>
                  </a:cubicBezTo>
                  <a:lnTo>
                    <a:pt x="5154" y="1543"/>
                  </a:lnTo>
                  <a:cubicBezTo>
                    <a:pt x="5216" y="710"/>
                    <a:pt x="4568" y="0"/>
                    <a:pt x="3734" y="0"/>
                  </a:cubicBezTo>
                  <a:cubicBezTo>
                    <a:pt x="3472" y="417"/>
                    <a:pt x="3032" y="625"/>
                    <a:pt x="2596" y="625"/>
                  </a:cubicBezTo>
                  <a:cubicBezTo>
                    <a:pt x="2161" y="625"/>
                    <a:pt x="1728" y="417"/>
                    <a:pt x="14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13" name="Google Shape;13713;p26"/>
            <p:cNvSpPr/>
            <p:nvPr/>
          </p:nvSpPr>
          <p:spPr>
            <a:xfrm>
              <a:off x="7153550" y="3951675"/>
              <a:ext cx="14700" cy="13925"/>
            </a:xfrm>
            <a:custGeom>
              <a:avLst/>
              <a:gdLst/>
              <a:ahLst/>
              <a:cxnLst/>
              <a:rect l="l" t="t" r="r" b="b"/>
              <a:pathLst>
                <a:path w="588" h="557" extrusionOk="0">
                  <a:moveTo>
                    <a:pt x="294" y="1"/>
                  </a:moveTo>
                  <a:cubicBezTo>
                    <a:pt x="148" y="1"/>
                    <a:pt x="1" y="94"/>
                    <a:pt x="1" y="279"/>
                  </a:cubicBezTo>
                  <a:cubicBezTo>
                    <a:pt x="1" y="464"/>
                    <a:pt x="148" y="556"/>
                    <a:pt x="294" y="556"/>
                  </a:cubicBezTo>
                  <a:cubicBezTo>
                    <a:pt x="441" y="556"/>
                    <a:pt x="587" y="464"/>
                    <a:pt x="587" y="279"/>
                  </a:cubicBezTo>
                  <a:cubicBezTo>
                    <a:pt x="587" y="94"/>
                    <a:pt x="441" y="1"/>
                    <a:pt x="2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14" name="Google Shape;13714;p26"/>
            <p:cNvSpPr/>
            <p:nvPr/>
          </p:nvSpPr>
          <p:spPr>
            <a:xfrm>
              <a:off x="7057900" y="3602175"/>
              <a:ext cx="206025" cy="364200"/>
            </a:xfrm>
            <a:custGeom>
              <a:avLst/>
              <a:gdLst/>
              <a:ahLst/>
              <a:cxnLst/>
              <a:rect l="l" t="t" r="r" b="b"/>
              <a:pathLst>
                <a:path w="8241" h="14568" extrusionOk="0">
                  <a:moveTo>
                    <a:pt x="7376" y="1"/>
                  </a:moveTo>
                  <a:lnTo>
                    <a:pt x="7376" y="31"/>
                  </a:lnTo>
                  <a:lnTo>
                    <a:pt x="864" y="31"/>
                  </a:lnTo>
                  <a:cubicBezTo>
                    <a:pt x="401" y="31"/>
                    <a:pt x="0" y="402"/>
                    <a:pt x="0" y="896"/>
                  </a:cubicBezTo>
                  <a:lnTo>
                    <a:pt x="0" y="13703"/>
                  </a:lnTo>
                  <a:cubicBezTo>
                    <a:pt x="0" y="14197"/>
                    <a:pt x="401" y="14567"/>
                    <a:pt x="864" y="14567"/>
                  </a:cubicBezTo>
                  <a:lnTo>
                    <a:pt x="2839" y="14567"/>
                  </a:lnTo>
                  <a:cubicBezTo>
                    <a:pt x="2994" y="14567"/>
                    <a:pt x="3117" y="14444"/>
                    <a:pt x="3117" y="14290"/>
                  </a:cubicBezTo>
                  <a:cubicBezTo>
                    <a:pt x="3117" y="14149"/>
                    <a:pt x="3014" y="14008"/>
                    <a:pt x="2879" y="14008"/>
                  </a:cubicBezTo>
                  <a:cubicBezTo>
                    <a:pt x="2866" y="14008"/>
                    <a:pt x="2853" y="14009"/>
                    <a:pt x="2839" y="14012"/>
                  </a:cubicBezTo>
                  <a:lnTo>
                    <a:pt x="864" y="14012"/>
                  </a:lnTo>
                  <a:cubicBezTo>
                    <a:pt x="710" y="14012"/>
                    <a:pt x="556" y="13858"/>
                    <a:pt x="556" y="13703"/>
                  </a:cubicBezTo>
                  <a:lnTo>
                    <a:pt x="556" y="865"/>
                  </a:lnTo>
                  <a:cubicBezTo>
                    <a:pt x="556" y="710"/>
                    <a:pt x="710" y="587"/>
                    <a:pt x="864" y="587"/>
                  </a:cubicBezTo>
                  <a:lnTo>
                    <a:pt x="7376" y="587"/>
                  </a:lnTo>
                  <a:cubicBezTo>
                    <a:pt x="7530" y="587"/>
                    <a:pt x="7654" y="710"/>
                    <a:pt x="7654" y="865"/>
                  </a:cubicBezTo>
                  <a:lnTo>
                    <a:pt x="7654" y="13703"/>
                  </a:lnTo>
                  <a:cubicBezTo>
                    <a:pt x="7654" y="13858"/>
                    <a:pt x="7530" y="13981"/>
                    <a:pt x="7376" y="13981"/>
                  </a:cubicBezTo>
                  <a:lnTo>
                    <a:pt x="5401" y="13981"/>
                  </a:lnTo>
                  <a:cubicBezTo>
                    <a:pt x="5247" y="13981"/>
                    <a:pt x="5092" y="14104"/>
                    <a:pt x="5123" y="14259"/>
                  </a:cubicBezTo>
                  <a:cubicBezTo>
                    <a:pt x="5123" y="14413"/>
                    <a:pt x="5247" y="14536"/>
                    <a:pt x="5401" y="14536"/>
                  </a:cubicBezTo>
                  <a:lnTo>
                    <a:pt x="7376" y="14536"/>
                  </a:lnTo>
                  <a:cubicBezTo>
                    <a:pt x="7839" y="14536"/>
                    <a:pt x="8240" y="14166"/>
                    <a:pt x="8240" y="13703"/>
                  </a:cubicBezTo>
                  <a:lnTo>
                    <a:pt x="8240" y="865"/>
                  </a:lnTo>
                  <a:cubicBezTo>
                    <a:pt x="8240" y="402"/>
                    <a:pt x="7839" y="1"/>
                    <a:pt x="73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715" name="Google Shape;13715;p26"/>
          <p:cNvGrpSpPr/>
          <p:nvPr/>
        </p:nvGrpSpPr>
        <p:grpSpPr>
          <a:xfrm>
            <a:off x="3990525" y="2935508"/>
            <a:ext cx="363425" cy="363425"/>
            <a:chOff x="6242375" y="4171575"/>
            <a:chExt cx="363425" cy="363425"/>
          </a:xfrm>
        </p:grpSpPr>
        <p:sp>
          <p:nvSpPr>
            <p:cNvPr id="13716" name="Google Shape;13716;p26"/>
            <p:cNvSpPr/>
            <p:nvPr/>
          </p:nvSpPr>
          <p:spPr>
            <a:xfrm>
              <a:off x="6479225" y="4367550"/>
              <a:ext cx="86450" cy="13900"/>
            </a:xfrm>
            <a:custGeom>
              <a:avLst/>
              <a:gdLst/>
              <a:ahLst/>
              <a:cxnLst/>
              <a:rect l="l" t="t" r="r" b="b"/>
              <a:pathLst>
                <a:path w="3458" h="556" extrusionOk="0">
                  <a:moveTo>
                    <a:pt x="371" y="0"/>
                  </a:moveTo>
                  <a:cubicBezTo>
                    <a:pt x="1" y="0"/>
                    <a:pt x="1" y="556"/>
                    <a:pt x="371" y="556"/>
                  </a:cubicBezTo>
                  <a:lnTo>
                    <a:pt x="3087" y="556"/>
                  </a:lnTo>
                  <a:cubicBezTo>
                    <a:pt x="3457" y="556"/>
                    <a:pt x="3457" y="0"/>
                    <a:pt x="30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17" name="Google Shape;13717;p26"/>
            <p:cNvSpPr/>
            <p:nvPr/>
          </p:nvSpPr>
          <p:spPr>
            <a:xfrm>
              <a:off x="6499700" y="4409875"/>
              <a:ext cx="67050" cy="14125"/>
            </a:xfrm>
            <a:custGeom>
              <a:avLst/>
              <a:gdLst/>
              <a:ahLst/>
              <a:cxnLst/>
              <a:rect l="l" t="t" r="r" b="b"/>
              <a:pathLst>
                <a:path w="2682" h="565" extrusionOk="0">
                  <a:moveTo>
                    <a:pt x="335" y="1"/>
                  </a:moveTo>
                  <a:cubicBezTo>
                    <a:pt x="1" y="1"/>
                    <a:pt x="1" y="564"/>
                    <a:pt x="335" y="564"/>
                  </a:cubicBezTo>
                  <a:cubicBezTo>
                    <a:pt x="351" y="564"/>
                    <a:pt x="368" y="563"/>
                    <a:pt x="385" y="560"/>
                  </a:cubicBezTo>
                  <a:lnTo>
                    <a:pt x="2268" y="560"/>
                  </a:lnTo>
                  <a:cubicBezTo>
                    <a:pt x="2287" y="563"/>
                    <a:pt x="2305" y="564"/>
                    <a:pt x="2322" y="564"/>
                  </a:cubicBezTo>
                  <a:cubicBezTo>
                    <a:pt x="2682" y="564"/>
                    <a:pt x="2682" y="1"/>
                    <a:pt x="2322" y="1"/>
                  </a:cubicBezTo>
                  <a:cubicBezTo>
                    <a:pt x="2305" y="1"/>
                    <a:pt x="2287" y="2"/>
                    <a:pt x="2268" y="5"/>
                  </a:cubicBezTo>
                  <a:lnTo>
                    <a:pt x="385" y="5"/>
                  </a:lnTo>
                  <a:cubicBezTo>
                    <a:pt x="368" y="2"/>
                    <a:pt x="351" y="1"/>
                    <a:pt x="3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18" name="Google Shape;13718;p26"/>
            <p:cNvSpPr/>
            <p:nvPr/>
          </p:nvSpPr>
          <p:spPr>
            <a:xfrm>
              <a:off x="6477925" y="4452400"/>
              <a:ext cx="89050" cy="14725"/>
            </a:xfrm>
            <a:custGeom>
              <a:avLst/>
              <a:gdLst/>
              <a:ahLst/>
              <a:cxnLst/>
              <a:rect l="l" t="t" r="r" b="b"/>
              <a:pathLst>
                <a:path w="3562" h="589" extrusionOk="0">
                  <a:moveTo>
                    <a:pt x="394" y="0"/>
                  </a:moveTo>
                  <a:cubicBezTo>
                    <a:pt x="1" y="0"/>
                    <a:pt x="1" y="589"/>
                    <a:pt x="394" y="589"/>
                  </a:cubicBezTo>
                  <a:cubicBezTo>
                    <a:pt x="403" y="589"/>
                    <a:pt x="413" y="588"/>
                    <a:pt x="423" y="588"/>
                  </a:cubicBezTo>
                  <a:lnTo>
                    <a:pt x="3139" y="588"/>
                  </a:lnTo>
                  <a:cubicBezTo>
                    <a:pt x="3149" y="588"/>
                    <a:pt x="3159" y="589"/>
                    <a:pt x="3168" y="589"/>
                  </a:cubicBezTo>
                  <a:cubicBezTo>
                    <a:pt x="3561" y="589"/>
                    <a:pt x="3561" y="0"/>
                    <a:pt x="3168" y="0"/>
                  </a:cubicBezTo>
                  <a:cubicBezTo>
                    <a:pt x="3159" y="0"/>
                    <a:pt x="3149" y="1"/>
                    <a:pt x="3139" y="1"/>
                  </a:cubicBezTo>
                  <a:lnTo>
                    <a:pt x="423" y="1"/>
                  </a:lnTo>
                  <a:cubicBezTo>
                    <a:pt x="413" y="1"/>
                    <a:pt x="403" y="0"/>
                    <a:pt x="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19" name="Google Shape;13719;p26"/>
            <p:cNvSpPr/>
            <p:nvPr/>
          </p:nvSpPr>
          <p:spPr>
            <a:xfrm>
              <a:off x="6459950" y="4520325"/>
              <a:ext cx="14675" cy="14675"/>
            </a:xfrm>
            <a:custGeom>
              <a:avLst/>
              <a:gdLst/>
              <a:ahLst/>
              <a:cxnLst/>
              <a:rect l="l" t="t" r="r" b="b"/>
              <a:pathLst>
                <a:path w="587" h="587" extrusionOk="0">
                  <a:moveTo>
                    <a:pt x="278" y="0"/>
                  </a:moveTo>
                  <a:cubicBezTo>
                    <a:pt x="124" y="0"/>
                    <a:pt x="0" y="154"/>
                    <a:pt x="0" y="309"/>
                  </a:cubicBezTo>
                  <a:cubicBezTo>
                    <a:pt x="0" y="463"/>
                    <a:pt x="124" y="586"/>
                    <a:pt x="278" y="586"/>
                  </a:cubicBezTo>
                  <a:cubicBezTo>
                    <a:pt x="432" y="586"/>
                    <a:pt x="587" y="463"/>
                    <a:pt x="587" y="309"/>
                  </a:cubicBezTo>
                  <a:cubicBezTo>
                    <a:pt x="587" y="154"/>
                    <a:pt x="432" y="0"/>
                    <a:pt x="2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20" name="Google Shape;13720;p26"/>
            <p:cNvSpPr/>
            <p:nvPr/>
          </p:nvSpPr>
          <p:spPr>
            <a:xfrm>
              <a:off x="6242375" y="4171575"/>
              <a:ext cx="363425" cy="363425"/>
            </a:xfrm>
            <a:custGeom>
              <a:avLst/>
              <a:gdLst/>
              <a:ahLst/>
              <a:cxnLst/>
              <a:rect l="l" t="t" r="r" b="b"/>
              <a:pathLst>
                <a:path w="14537" h="14537" extrusionOk="0">
                  <a:moveTo>
                    <a:pt x="8703" y="556"/>
                  </a:moveTo>
                  <a:lnTo>
                    <a:pt x="8703" y="1698"/>
                  </a:lnTo>
                  <a:lnTo>
                    <a:pt x="617" y="1698"/>
                  </a:lnTo>
                  <a:lnTo>
                    <a:pt x="617" y="865"/>
                  </a:lnTo>
                  <a:cubicBezTo>
                    <a:pt x="617" y="710"/>
                    <a:pt x="741" y="556"/>
                    <a:pt x="895" y="556"/>
                  </a:cubicBezTo>
                  <a:close/>
                  <a:moveTo>
                    <a:pt x="10123" y="556"/>
                  </a:moveTo>
                  <a:cubicBezTo>
                    <a:pt x="10277" y="556"/>
                    <a:pt x="10401" y="710"/>
                    <a:pt x="10401" y="865"/>
                  </a:cubicBezTo>
                  <a:lnTo>
                    <a:pt x="10401" y="1698"/>
                  </a:lnTo>
                  <a:lnTo>
                    <a:pt x="9290" y="1698"/>
                  </a:lnTo>
                  <a:lnTo>
                    <a:pt x="9290" y="556"/>
                  </a:lnTo>
                  <a:close/>
                  <a:moveTo>
                    <a:pt x="12283" y="4815"/>
                  </a:moveTo>
                  <a:lnTo>
                    <a:pt x="12283" y="5957"/>
                  </a:lnTo>
                  <a:lnTo>
                    <a:pt x="4166" y="5957"/>
                  </a:lnTo>
                  <a:lnTo>
                    <a:pt x="4166" y="5124"/>
                  </a:lnTo>
                  <a:cubicBezTo>
                    <a:pt x="4166" y="4938"/>
                    <a:pt x="4290" y="4815"/>
                    <a:pt x="4444" y="4815"/>
                  </a:cubicBezTo>
                  <a:close/>
                  <a:moveTo>
                    <a:pt x="13703" y="4815"/>
                  </a:moveTo>
                  <a:cubicBezTo>
                    <a:pt x="13857" y="4815"/>
                    <a:pt x="13981" y="4938"/>
                    <a:pt x="13981" y="5124"/>
                  </a:cubicBezTo>
                  <a:lnTo>
                    <a:pt x="13981" y="5957"/>
                  </a:lnTo>
                  <a:lnTo>
                    <a:pt x="12839" y="5957"/>
                  </a:lnTo>
                  <a:lnTo>
                    <a:pt x="12839" y="4815"/>
                  </a:lnTo>
                  <a:close/>
                  <a:moveTo>
                    <a:pt x="10401" y="2284"/>
                  </a:moveTo>
                  <a:lnTo>
                    <a:pt x="10401" y="4260"/>
                  </a:lnTo>
                  <a:lnTo>
                    <a:pt x="4444" y="4260"/>
                  </a:lnTo>
                  <a:cubicBezTo>
                    <a:pt x="3981" y="4260"/>
                    <a:pt x="3611" y="4630"/>
                    <a:pt x="3611" y="5124"/>
                  </a:cubicBezTo>
                  <a:lnTo>
                    <a:pt x="3611" y="8673"/>
                  </a:lnTo>
                  <a:lnTo>
                    <a:pt x="2870" y="8673"/>
                  </a:lnTo>
                  <a:cubicBezTo>
                    <a:pt x="2853" y="8674"/>
                    <a:pt x="2836" y="8675"/>
                    <a:pt x="2819" y="8675"/>
                  </a:cubicBezTo>
                  <a:cubicBezTo>
                    <a:pt x="2506" y="8675"/>
                    <a:pt x="2284" y="8410"/>
                    <a:pt x="2284" y="8117"/>
                  </a:cubicBezTo>
                  <a:cubicBezTo>
                    <a:pt x="2315" y="7901"/>
                    <a:pt x="2160" y="7793"/>
                    <a:pt x="2006" y="7793"/>
                  </a:cubicBezTo>
                  <a:cubicBezTo>
                    <a:pt x="1852" y="7793"/>
                    <a:pt x="1697" y="7901"/>
                    <a:pt x="1728" y="8117"/>
                  </a:cubicBezTo>
                  <a:lnTo>
                    <a:pt x="1728" y="9537"/>
                  </a:lnTo>
                  <a:lnTo>
                    <a:pt x="864" y="9537"/>
                  </a:lnTo>
                  <a:cubicBezTo>
                    <a:pt x="710" y="9537"/>
                    <a:pt x="586" y="9413"/>
                    <a:pt x="586" y="9259"/>
                  </a:cubicBezTo>
                  <a:lnTo>
                    <a:pt x="586" y="2284"/>
                  </a:lnTo>
                  <a:close/>
                  <a:moveTo>
                    <a:pt x="6728" y="8642"/>
                  </a:moveTo>
                  <a:lnTo>
                    <a:pt x="8487" y="9815"/>
                  </a:lnTo>
                  <a:lnTo>
                    <a:pt x="6728" y="10957"/>
                  </a:lnTo>
                  <a:lnTo>
                    <a:pt x="6728" y="10648"/>
                  </a:lnTo>
                  <a:cubicBezTo>
                    <a:pt x="6728" y="10494"/>
                    <a:pt x="6605" y="10370"/>
                    <a:pt x="6450" y="10370"/>
                  </a:cubicBezTo>
                  <a:lnTo>
                    <a:pt x="2870" y="10370"/>
                  </a:lnTo>
                  <a:cubicBezTo>
                    <a:pt x="2531" y="10370"/>
                    <a:pt x="2284" y="10092"/>
                    <a:pt x="2284" y="9784"/>
                  </a:cubicBezTo>
                  <a:lnTo>
                    <a:pt x="2284" y="9074"/>
                  </a:lnTo>
                  <a:cubicBezTo>
                    <a:pt x="2469" y="9167"/>
                    <a:pt x="2654" y="9228"/>
                    <a:pt x="2870" y="9228"/>
                  </a:cubicBezTo>
                  <a:lnTo>
                    <a:pt x="6450" y="9259"/>
                  </a:lnTo>
                  <a:cubicBezTo>
                    <a:pt x="6605" y="9259"/>
                    <a:pt x="6728" y="9136"/>
                    <a:pt x="6728" y="8981"/>
                  </a:cubicBezTo>
                  <a:lnTo>
                    <a:pt x="6728" y="8642"/>
                  </a:lnTo>
                  <a:close/>
                  <a:moveTo>
                    <a:pt x="864" y="1"/>
                  </a:moveTo>
                  <a:cubicBezTo>
                    <a:pt x="401" y="1"/>
                    <a:pt x="0" y="371"/>
                    <a:pt x="0" y="865"/>
                  </a:cubicBezTo>
                  <a:lnTo>
                    <a:pt x="0" y="9259"/>
                  </a:lnTo>
                  <a:cubicBezTo>
                    <a:pt x="0" y="9722"/>
                    <a:pt x="401" y="10092"/>
                    <a:pt x="864" y="10092"/>
                  </a:cubicBezTo>
                  <a:lnTo>
                    <a:pt x="1759" y="10092"/>
                  </a:lnTo>
                  <a:cubicBezTo>
                    <a:pt x="1883" y="10586"/>
                    <a:pt x="2346" y="10957"/>
                    <a:pt x="2839" y="10957"/>
                  </a:cubicBezTo>
                  <a:lnTo>
                    <a:pt x="3580" y="10957"/>
                  </a:lnTo>
                  <a:lnTo>
                    <a:pt x="3580" y="13672"/>
                  </a:lnTo>
                  <a:cubicBezTo>
                    <a:pt x="3580" y="14166"/>
                    <a:pt x="3981" y="14536"/>
                    <a:pt x="4444" y="14536"/>
                  </a:cubicBezTo>
                  <a:lnTo>
                    <a:pt x="7716" y="14536"/>
                  </a:lnTo>
                  <a:cubicBezTo>
                    <a:pt x="7870" y="14536"/>
                    <a:pt x="7993" y="14413"/>
                    <a:pt x="7993" y="14259"/>
                  </a:cubicBezTo>
                  <a:cubicBezTo>
                    <a:pt x="7993" y="14104"/>
                    <a:pt x="7870" y="13950"/>
                    <a:pt x="7716" y="13950"/>
                  </a:cubicBezTo>
                  <a:lnTo>
                    <a:pt x="4444" y="13950"/>
                  </a:lnTo>
                  <a:cubicBezTo>
                    <a:pt x="4290" y="13950"/>
                    <a:pt x="4166" y="13827"/>
                    <a:pt x="4166" y="13672"/>
                  </a:cubicBezTo>
                  <a:lnTo>
                    <a:pt x="4166" y="10957"/>
                  </a:lnTo>
                  <a:lnTo>
                    <a:pt x="6142" y="10957"/>
                  </a:lnTo>
                  <a:lnTo>
                    <a:pt x="6142" y="11512"/>
                  </a:lnTo>
                  <a:cubicBezTo>
                    <a:pt x="6142" y="11635"/>
                    <a:pt x="6203" y="11728"/>
                    <a:pt x="6296" y="11759"/>
                  </a:cubicBezTo>
                  <a:cubicBezTo>
                    <a:pt x="6342" y="11790"/>
                    <a:pt x="6388" y="11805"/>
                    <a:pt x="6435" y="11805"/>
                  </a:cubicBezTo>
                  <a:cubicBezTo>
                    <a:pt x="6481" y="11805"/>
                    <a:pt x="6527" y="11790"/>
                    <a:pt x="6574" y="11759"/>
                  </a:cubicBezTo>
                  <a:lnTo>
                    <a:pt x="9135" y="10062"/>
                  </a:lnTo>
                  <a:cubicBezTo>
                    <a:pt x="9320" y="9969"/>
                    <a:pt x="9320" y="9722"/>
                    <a:pt x="9135" y="9599"/>
                  </a:cubicBezTo>
                  <a:lnTo>
                    <a:pt x="6574" y="7901"/>
                  </a:lnTo>
                  <a:cubicBezTo>
                    <a:pt x="6523" y="7867"/>
                    <a:pt x="6468" y="7852"/>
                    <a:pt x="6414" y="7852"/>
                  </a:cubicBezTo>
                  <a:cubicBezTo>
                    <a:pt x="6272" y="7852"/>
                    <a:pt x="6142" y="7960"/>
                    <a:pt x="6142" y="8117"/>
                  </a:cubicBezTo>
                  <a:lnTo>
                    <a:pt x="6142" y="8673"/>
                  </a:lnTo>
                  <a:lnTo>
                    <a:pt x="4166" y="8673"/>
                  </a:lnTo>
                  <a:lnTo>
                    <a:pt x="4166" y="6543"/>
                  </a:lnTo>
                  <a:lnTo>
                    <a:pt x="13981" y="6543"/>
                  </a:lnTo>
                  <a:lnTo>
                    <a:pt x="13981" y="13672"/>
                  </a:lnTo>
                  <a:cubicBezTo>
                    <a:pt x="13981" y="13827"/>
                    <a:pt x="13857" y="13981"/>
                    <a:pt x="13703" y="13981"/>
                  </a:cubicBezTo>
                  <a:lnTo>
                    <a:pt x="10246" y="13981"/>
                  </a:lnTo>
                  <a:cubicBezTo>
                    <a:pt x="10092" y="13981"/>
                    <a:pt x="9968" y="14104"/>
                    <a:pt x="9968" y="14259"/>
                  </a:cubicBezTo>
                  <a:cubicBezTo>
                    <a:pt x="9968" y="14413"/>
                    <a:pt x="10092" y="14536"/>
                    <a:pt x="10246" y="14536"/>
                  </a:cubicBezTo>
                  <a:lnTo>
                    <a:pt x="13703" y="14536"/>
                  </a:lnTo>
                  <a:cubicBezTo>
                    <a:pt x="14166" y="14536"/>
                    <a:pt x="14536" y="14166"/>
                    <a:pt x="14536" y="13672"/>
                  </a:cubicBezTo>
                  <a:lnTo>
                    <a:pt x="14536" y="5124"/>
                  </a:lnTo>
                  <a:cubicBezTo>
                    <a:pt x="14536" y="4630"/>
                    <a:pt x="14166" y="4260"/>
                    <a:pt x="13703" y="4260"/>
                  </a:cubicBezTo>
                  <a:lnTo>
                    <a:pt x="10987" y="4260"/>
                  </a:lnTo>
                  <a:lnTo>
                    <a:pt x="10987" y="865"/>
                  </a:lnTo>
                  <a:cubicBezTo>
                    <a:pt x="10987" y="371"/>
                    <a:pt x="10586" y="1"/>
                    <a:pt x="101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721" name="Google Shape;13721;p26"/>
          <p:cNvGrpSpPr/>
          <p:nvPr/>
        </p:nvGrpSpPr>
        <p:grpSpPr>
          <a:xfrm>
            <a:off x="4751400" y="2935508"/>
            <a:ext cx="363425" cy="363425"/>
            <a:chOff x="5497050" y="4171575"/>
            <a:chExt cx="363425" cy="363425"/>
          </a:xfrm>
        </p:grpSpPr>
        <p:sp>
          <p:nvSpPr>
            <p:cNvPr id="13722" name="Google Shape;13722;p26"/>
            <p:cNvSpPr/>
            <p:nvPr/>
          </p:nvSpPr>
          <p:spPr>
            <a:xfrm>
              <a:off x="5769400" y="4214000"/>
              <a:ext cx="40150" cy="14700"/>
            </a:xfrm>
            <a:custGeom>
              <a:avLst/>
              <a:gdLst/>
              <a:ahLst/>
              <a:cxnLst/>
              <a:rect l="l" t="t" r="r" b="b"/>
              <a:pathLst>
                <a:path w="1606" h="588" extrusionOk="0">
                  <a:moveTo>
                    <a:pt x="371" y="1"/>
                  </a:moveTo>
                  <a:cubicBezTo>
                    <a:pt x="1" y="1"/>
                    <a:pt x="1" y="587"/>
                    <a:pt x="371" y="587"/>
                  </a:cubicBezTo>
                  <a:lnTo>
                    <a:pt x="1235" y="587"/>
                  </a:lnTo>
                  <a:cubicBezTo>
                    <a:pt x="1606" y="587"/>
                    <a:pt x="1606" y="1"/>
                    <a:pt x="12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23" name="Google Shape;13723;p26"/>
            <p:cNvSpPr/>
            <p:nvPr/>
          </p:nvSpPr>
          <p:spPr>
            <a:xfrm>
              <a:off x="5497050" y="4171575"/>
              <a:ext cx="363425" cy="363425"/>
            </a:xfrm>
            <a:custGeom>
              <a:avLst/>
              <a:gdLst/>
              <a:ahLst/>
              <a:cxnLst/>
              <a:rect l="l" t="t" r="r" b="b"/>
              <a:pathLst>
                <a:path w="14537" h="14537" extrusionOk="0">
                  <a:moveTo>
                    <a:pt x="13395" y="587"/>
                  </a:moveTo>
                  <a:cubicBezTo>
                    <a:pt x="13703" y="587"/>
                    <a:pt x="13950" y="834"/>
                    <a:pt x="13981" y="1142"/>
                  </a:cubicBezTo>
                  <a:lnTo>
                    <a:pt x="13981" y="6975"/>
                  </a:lnTo>
                  <a:lnTo>
                    <a:pt x="9413" y="6975"/>
                  </a:lnTo>
                  <a:lnTo>
                    <a:pt x="9413" y="1142"/>
                  </a:lnTo>
                  <a:cubicBezTo>
                    <a:pt x="9413" y="834"/>
                    <a:pt x="9691" y="587"/>
                    <a:pt x="10000" y="587"/>
                  </a:cubicBezTo>
                  <a:close/>
                  <a:moveTo>
                    <a:pt x="13981" y="7562"/>
                  </a:moveTo>
                  <a:lnTo>
                    <a:pt x="13981" y="8117"/>
                  </a:lnTo>
                  <a:cubicBezTo>
                    <a:pt x="13981" y="8426"/>
                    <a:pt x="13703" y="8673"/>
                    <a:pt x="13395" y="8673"/>
                  </a:cubicBezTo>
                  <a:lnTo>
                    <a:pt x="13395" y="8704"/>
                  </a:lnTo>
                  <a:lnTo>
                    <a:pt x="10000" y="8704"/>
                  </a:lnTo>
                  <a:cubicBezTo>
                    <a:pt x="9691" y="8704"/>
                    <a:pt x="9413" y="8457"/>
                    <a:pt x="9413" y="8148"/>
                  </a:cubicBezTo>
                  <a:lnTo>
                    <a:pt x="9413" y="7562"/>
                  </a:lnTo>
                  <a:close/>
                  <a:moveTo>
                    <a:pt x="8858" y="3148"/>
                  </a:moveTo>
                  <a:lnTo>
                    <a:pt x="8858" y="8117"/>
                  </a:lnTo>
                  <a:cubicBezTo>
                    <a:pt x="8858" y="8734"/>
                    <a:pt x="9383" y="9228"/>
                    <a:pt x="10000" y="9259"/>
                  </a:cubicBezTo>
                  <a:lnTo>
                    <a:pt x="12253" y="9259"/>
                  </a:lnTo>
                  <a:lnTo>
                    <a:pt x="12253" y="10401"/>
                  </a:lnTo>
                  <a:lnTo>
                    <a:pt x="7685" y="10401"/>
                  </a:lnTo>
                  <a:cubicBezTo>
                    <a:pt x="7676" y="10400"/>
                    <a:pt x="7667" y="10400"/>
                    <a:pt x="7658" y="10400"/>
                  </a:cubicBezTo>
                  <a:cubicBezTo>
                    <a:pt x="7293" y="10400"/>
                    <a:pt x="7293" y="10988"/>
                    <a:pt x="7658" y="10988"/>
                  </a:cubicBezTo>
                  <a:cubicBezTo>
                    <a:pt x="7667" y="10988"/>
                    <a:pt x="7676" y="10988"/>
                    <a:pt x="7685" y="10987"/>
                  </a:cubicBezTo>
                  <a:lnTo>
                    <a:pt x="12253" y="10987"/>
                  </a:lnTo>
                  <a:lnTo>
                    <a:pt x="12253" y="11821"/>
                  </a:lnTo>
                  <a:cubicBezTo>
                    <a:pt x="12253" y="11975"/>
                    <a:pt x="12129" y="12098"/>
                    <a:pt x="11975" y="12098"/>
                  </a:cubicBezTo>
                  <a:lnTo>
                    <a:pt x="865" y="12098"/>
                  </a:lnTo>
                  <a:cubicBezTo>
                    <a:pt x="679" y="12098"/>
                    <a:pt x="556" y="11975"/>
                    <a:pt x="556" y="11821"/>
                  </a:cubicBezTo>
                  <a:lnTo>
                    <a:pt x="556" y="10987"/>
                  </a:lnTo>
                  <a:lnTo>
                    <a:pt x="5124" y="10987"/>
                  </a:lnTo>
                  <a:cubicBezTo>
                    <a:pt x="5463" y="10926"/>
                    <a:pt x="5463" y="10432"/>
                    <a:pt x="5124" y="10401"/>
                  </a:cubicBezTo>
                  <a:lnTo>
                    <a:pt x="587" y="10401"/>
                  </a:lnTo>
                  <a:lnTo>
                    <a:pt x="587" y="3426"/>
                  </a:lnTo>
                  <a:cubicBezTo>
                    <a:pt x="587" y="3272"/>
                    <a:pt x="710" y="3148"/>
                    <a:pt x="865" y="3148"/>
                  </a:cubicBezTo>
                  <a:close/>
                  <a:moveTo>
                    <a:pt x="7839" y="12685"/>
                  </a:moveTo>
                  <a:lnTo>
                    <a:pt x="7839" y="13981"/>
                  </a:lnTo>
                  <a:lnTo>
                    <a:pt x="5000" y="13981"/>
                  </a:lnTo>
                  <a:lnTo>
                    <a:pt x="5000" y="12685"/>
                  </a:lnTo>
                  <a:close/>
                  <a:moveTo>
                    <a:pt x="13395" y="1"/>
                  </a:moveTo>
                  <a:lnTo>
                    <a:pt x="13395" y="31"/>
                  </a:lnTo>
                  <a:lnTo>
                    <a:pt x="10000" y="31"/>
                  </a:lnTo>
                  <a:cubicBezTo>
                    <a:pt x="9383" y="31"/>
                    <a:pt x="8858" y="525"/>
                    <a:pt x="8858" y="1142"/>
                  </a:cubicBezTo>
                  <a:lnTo>
                    <a:pt x="8858" y="2562"/>
                  </a:lnTo>
                  <a:lnTo>
                    <a:pt x="865" y="2562"/>
                  </a:lnTo>
                  <a:cubicBezTo>
                    <a:pt x="371" y="2562"/>
                    <a:pt x="1" y="2963"/>
                    <a:pt x="1" y="3426"/>
                  </a:cubicBezTo>
                  <a:lnTo>
                    <a:pt x="1" y="11821"/>
                  </a:lnTo>
                  <a:cubicBezTo>
                    <a:pt x="1" y="12284"/>
                    <a:pt x="371" y="12685"/>
                    <a:pt x="865" y="12685"/>
                  </a:cubicBezTo>
                  <a:lnTo>
                    <a:pt x="4414" y="12685"/>
                  </a:lnTo>
                  <a:lnTo>
                    <a:pt x="4414" y="13981"/>
                  </a:lnTo>
                  <a:lnTo>
                    <a:pt x="2994" y="13981"/>
                  </a:lnTo>
                  <a:cubicBezTo>
                    <a:pt x="2840" y="13981"/>
                    <a:pt x="2716" y="14104"/>
                    <a:pt x="2716" y="14259"/>
                  </a:cubicBezTo>
                  <a:cubicBezTo>
                    <a:pt x="2716" y="14413"/>
                    <a:pt x="2840" y="14536"/>
                    <a:pt x="2994" y="14536"/>
                  </a:cubicBezTo>
                  <a:lnTo>
                    <a:pt x="9815" y="14536"/>
                  </a:lnTo>
                  <a:cubicBezTo>
                    <a:pt x="9969" y="14536"/>
                    <a:pt x="10092" y="14413"/>
                    <a:pt x="10092" y="14259"/>
                  </a:cubicBezTo>
                  <a:cubicBezTo>
                    <a:pt x="10092" y="14104"/>
                    <a:pt x="9969" y="13981"/>
                    <a:pt x="9815" y="13981"/>
                  </a:cubicBezTo>
                  <a:lnTo>
                    <a:pt x="8395" y="13981"/>
                  </a:lnTo>
                  <a:lnTo>
                    <a:pt x="8395" y="12685"/>
                  </a:lnTo>
                  <a:lnTo>
                    <a:pt x="11975" y="12685"/>
                  </a:lnTo>
                  <a:cubicBezTo>
                    <a:pt x="12438" y="12685"/>
                    <a:pt x="12839" y="12284"/>
                    <a:pt x="12808" y="11821"/>
                  </a:cubicBezTo>
                  <a:lnTo>
                    <a:pt x="12808" y="9259"/>
                  </a:lnTo>
                  <a:lnTo>
                    <a:pt x="13395" y="9259"/>
                  </a:lnTo>
                  <a:cubicBezTo>
                    <a:pt x="14012" y="9259"/>
                    <a:pt x="14536" y="8765"/>
                    <a:pt x="14536" y="8148"/>
                  </a:cubicBezTo>
                  <a:lnTo>
                    <a:pt x="14536" y="1142"/>
                  </a:lnTo>
                  <a:cubicBezTo>
                    <a:pt x="14536" y="494"/>
                    <a:pt x="14012" y="1"/>
                    <a:pt x="133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24" name="Google Shape;13724;p26"/>
            <p:cNvSpPr/>
            <p:nvPr/>
          </p:nvSpPr>
          <p:spPr>
            <a:xfrm>
              <a:off x="5647500" y="4431600"/>
              <a:ext cx="17000" cy="13825"/>
            </a:xfrm>
            <a:custGeom>
              <a:avLst/>
              <a:gdLst/>
              <a:ahLst/>
              <a:cxnLst/>
              <a:rect l="l" t="t" r="r" b="b"/>
              <a:pathLst>
                <a:path w="680" h="553" extrusionOk="0">
                  <a:moveTo>
                    <a:pt x="402" y="0"/>
                  </a:moveTo>
                  <a:cubicBezTo>
                    <a:pt x="155" y="0"/>
                    <a:pt x="1" y="309"/>
                    <a:pt x="186" y="463"/>
                  </a:cubicBezTo>
                  <a:cubicBezTo>
                    <a:pt x="247" y="525"/>
                    <a:pt x="323" y="552"/>
                    <a:pt x="396" y="552"/>
                  </a:cubicBezTo>
                  <a:cubicBezTo>
                    <a:pt x="542" y="552"/>
                    <a:pt x="680" y="442"/>
                    <a:pt x="680" y="278"/>
                  </a:cubicBezTo>
                  <a:cubicBezTo>
                    <a:pt x="680" y="123"/>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725" name="Google Shape;13725;p26"/>
          <p:cNvGrpSpPr/>
          <p:nvPr/>
        </p:nvGrpSpPr>
        <p:grpSpPr>
          <a:xfrm>
            <a:off x="5464975" y="2960958"/>
            <a:ext cx="363425" cy="312525"/>
            <a:chOff x="4747100" y="4197050"/>
            <a:chExt cx="363425" cy="312525"/>
          </a:xfrm>
        </p:grpSpPr>
        <p:sp>
          <p:nvSpPr>
            <p:cNvPr id="13726" name="Google Shape;13726;p26"/>
            <p:cNvSpPr/>
            <p:nvPr/>
          </p:nvSpPr>
          <p:spPr>
            <a:xfrm>
              <a:off x="5006350" y="4323950"/>
              <a:ext cx="15075" cy="78525"/>
            </a:xfrm>
            <a:custGeom>
              <a:avLst/>
              <a:gdLst/>
              <a:ahLst/>
              <a:cxnLst/>
              <a:rect l="l" t="t" r="r" b="b"/>
              <a:pathLst>
                <a:path w="603" h="3141" extrusionOk="0">
                  <a:moveTo>
                    <a:pt x="297" y="1"/>
                  </a:moveTo>
                  <a:cubicBezTo>
                    <a:pt x="147" y="1"/>
                    <a:pt x="0" y="109"/>
                    <a:pt x="31" y="325"/>
                  </a:cubicBezTo>
                  <a:lnTo>
                    <a:pt x="31" y="2886"/>
                  </a:lnTo>
                  <a:cubicBezTo>
                    <a:pt x="47" y="3056"/>
                    <a:pt x="178" y="3141"/>
                    <a:pt x="309" y="3141"/>
                  </a:cubicBezTo>
                  <a:cubicBezTo>
                    <a:pt x="440" y="3141"/>
                    <a:pt x="571" y="3056"/>
                    <a:pt x="587" y="2886"/>
                  </a:cubicBezTo>
                  <a:lnTo>
                    <a:pt x="587" y="325"/>
                  </a:lnTo>
                  <a:cubicBezTo>
                    <a:pt x="602" y="109"/>
                    <a:pt x="448" y="1"/>
                    <a:pt x="2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27" name="Google Shape;13727;p26"/>
            <p:cNvSpPr/>
            <p:nvPr/>
          </p:nvSpPr>
          <p:spPr>
            <a:xfrm>
              <a:off x="5049550" y="4303700"/>
              <a:ext cx="13925" cy="120200"/>
            </a:xfrm>
            <a:custGeom>
              <a:avLst/>
              <a:gdLst/>
              <a:ahLst/>
              <a:cxnLst/>
              <a:rect l="l" t="t" r="r" b="b"/>
              <a:pathLst>
                <a:path w="557" h="4808" extrusionOk="0">
                  <a:moveTo>
                    <a:pt x="278" y="1"/>
                  </a:moveTo>
                  <a:cubicBezTo>
                    <a:pt x="140" y="1"/>
                    <a:pt x="1" y="101"/>
                    <a:pt x="1" y="302"/>
                  </a:cubicBezTo>
                  <a:lnTo>
                    <a:pt x="1" y="4530"/>
                  </a:lnTo>
                  <a:cubicBezTo>
                    <a:pt x="1" y="4715"/>
                    <a:pt x="140" y="4807"/>
                    <a:pt x="278" y="4807"/>
                  </a:cubicBezTo>
                  <a:cubicBezTo>
                    <a:pt x="417" y="4807"/>
                    <a:pt x="556" y="4715"/>
                    <a:pt x="556" y="4530"/>
                  </a:cubicBezTo>
                  <a:lnTo>
                    <a:pt x="556" y="302"/>
                  </a:lnTo>
                  <a:cubicBezTo>
                    <a:pt x="556" y="101"/>
                    <a:pt x="417" y="1"/>
                    <a:pt x="2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28" name="Google Shape;13728;p26"/>
            <p:cNvSpPr/>
            <p:nvPr/>
          </p:nvSpPr>
          <p:spPr>
            <a:xfrm>
              <a:off x="4781050" y="4282350"/>
              <a:ext cx="197550" cy="184750"/>
            </a:xfrm>
            <a:custGeom>
              <a:avLst/>
              <a:gdLst/>
              <a:ahLst/>
              <a:cxnLst/>
              <a:rect l="l" t="t" r="r" b="b"/>
              <a:pathLst>
                <a:path w="7902" h="7390" extrusionOk="0">
                  <a:moveTo>
                    <a:pt x="4198" y="2267"/>
                  </a:moveTo>
                  <a:lnTo>
                    <a:pt x="4198" y="4242"/>
                  </a:lnTo>
                  <a:lnTo>
                    <a:pt x="2068" y="4242"/>
                  </a:lnTo>
                  <a:cubicBezTo>
                    <a:pt x="1513" y="4242"/>
                    <a:pt x="1081" y="3810"/>
                    <a:pt x="1081" y="3254"/>
                  </a:cubicBezTo>
                  <a:cubicBezTo>
                    <a:pt x="1050" y="2699"/>
                    <a:pt x="1513" y="2267"/>
                    <a:pt x="2068" y="2267"/>
                  </a:cubicBezTo>
                  <a:close/>
                  <a:moveTo>
                    <a:pt x="7315" y="754"/>
                  </a:moveTo>
                  <a:lnTo>
                    <a:pt x="7315" y="5754"/>
                  </a:lnTo>
                  <a:lnTo>
                    <a:pt x="4753" y="4365"/>
                  </a:lnTo>
                  <a:lnTo>
                    <a:pt x="4753" y="2143"/>
                  </a:lnTo>
                  <a:lnTo>
                    <a:pt x="7315" y="754"/>
                  </a:lnTo>
                  <a:close/>
                  <a:moveTo>
                    <a:pt x="3334" y="4828"/>
                  </a:moveTo>
                  <a:lnTo>
                    <a:pt x="3334" y="6803"/>
                  </a:lnTo>
                  <a:lnTo>
                    <a:pt x="2778" y="6803"/>
                  </a:lnTo>
                  <a:lnTo>
                    <a:pt x="2778" y="4828"/>
                  </a:lnTo>
                  <a:close/>
                  <a:moveTo>
                    <a:pt x="7612" y="1"/>
                  </a:moveTo>
                  <a:cubicBezTo>
                    <a:pt x="7564" y="1"/>
                    <a:pt x="7515" y="14"/>
                    <a:pt x="7469" y="45"/>
                  </a:cubicBezTo>
                  <a:lnTo>
                    <a:pt x="4414" y="1711"/>
                  </a:lnTo>
                  <a:lnTo>
                    <a:pt x="2068" y="1711"/>
                  </a:lnTo>
                  <a:cubicBezTo>
                    <a:pt x="1" y="1711"/>
                    <a:pt x="1" y="4828"/>
                    <a:pt x="2068" y="4828"/>
                  </a:cubicBezTo>
                  <a:lnTo>
                    <a:pt x="2223" y="4828"/>
                  </a:lnTo>
                  <a:lnTo>
                    <a:pt x="2223" y="7081"/>
                  </a:lnTo>
                  <a:cubicBezTo>
                    <a:pt x="2223" y="7235"/>
                    <a:pt x="2346" y="7390"/>
                    <a:pt x="2501" y="7390"/>
                  </a:cubicBezTo>
                  <a:lnTo>
                    <a:pt x="3642" y="7390"/>
                  </a:lnTo>
                  <a:cubicBezTo>
                    <a:pt x="3797" y="7390"/>
                    <a:pt x="3920" y="7235"/>
                    <a:pt x="3920" y="7081"/>
                  </a:cubicBezTo>
                  <a:lnTo>
                    <a:pt x="3920" y="4828"/>
                  </a:lnTo>
                  <a:lnTo>
                    <a:pt x="4414" y="4828"/>
                  </a:lnTo>
                  <a:lnTo>
                    <a:pt x="7469" y="6495"/>
                  </a:lnTo>
                  <a:cubicBezTo>
                    <a:pt x="7512" y="6516"/>
                    <a:pt x="7557" y="6526"/>
                    <a:pt x="7603" y="6526"/>
                  </a:cubicBezTo>
                  <a:cubicBezTo>
                    <a:pt x="7755" y="6526"/>
                    <a:pt x="7901" y="6414"/>
                    <a:pt x="7901" y="6248"/>
                  </a:cubicBezTo>
                  <a:lnTo>
                    <a:pt x="7901" y="291"/>
                  </a:lnTo>
                  <a:cubicBezTo>
                    <a:pt x="7901" y="128"/>
                    <a:pt x="7761" y="1"/>
                    <a:pt x="76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29" name="Google Shape;13729;p26"/>
            <p:cNvSpPr/>
            <p:nvPr/>
          </p:nvSpPr>
          <p:spPr>
            <a:xfrm>
              <a:off x="4919150" y="4494850"/>
              <a:ext cx="17000" cy="14600"/>
            </a:xfrm>
            <a:custGeom>
              <a:avLst/>
              <a:gdLst/>
              <a:ahLst/>
              <a:cxnLst/>
              <a:rect l="l" t="t" r="r" b="b"/>
              <a:pathLst>
                <a:path w="680" h="584" extrusionOk="0">
                  <a:moveTo>
                    <a:pt x="371" y="1"/>
                  </a:moveTo>
                  <a:cubicBezTo>
                    <a:pt x="124" y="1"/>
                    <a:pt x="1" y="309"/>
                    <a:pt x="186" y="494"/>
                  </a:cubicBezTo>
                  <a:cubicBezTo>
                    <a:pt x="248" y="556"/>
                    <a:pt x="323" y="584"/>
                    <a:pt x="396" y="584"/>
                  </a:cubicBezTo>
                  <a:cubicBezTo>
                    <a:pt x="543" y="584"/>
                    <a:pt x="680" y="474"/>
                    <a:pt x="680" y="309"/>
                  </a:cubicBezTo>
                  <a:cubicBezTo>
                    <a:pt x="649" y="124"/>
                    <a:pt x="526"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30" name="Google Shape;13730;p26"/>
            <p:cNvSpPr/>
            <p:nvPr/>
          </p:nvSpPr>
          <p:spPr>
            <a:xfrm>
              <a:off x="4747100" y="4197050"/>
              <a:ext cx="363425" cy="312525"/>
            </a:xfrm>
            <a:custGeom>
              <a:avLst/>
              <a:gdLst/>
              <a:ahLst/>
              <a:cxnLst/>
              <a:rect l="l" t="t" r="r" b="b"/>
              <a:pathLst>
                <a:path w="14537" h="12501" extrusionOk="0">
                  <a:moveTo>
                    <a:pt x="10401" y="586"/>
                  </a:moveTo>
                  <a:lnTo>
                    <a:pt x="10401" y="1697"/>
                  </a:lnTo>
                  <a:lnTo>
                    <a:pt x="556" y="1697"/>
                  </a:lnTo>
                  <a:lnTo>
                    <a:pt x="556" y="864"/>
                  </a:lnTo>
                  <a:cubicBezTo>
                    <a:pt x="556" y="710"/>
                    <a:pt x="680" y="586"/>
                    <a:pt x="834" y="586"/>
                  </a:cubicBezTo>
                  <a:close/>
                  <a:moveTo>
                    <a:pt x="13673" y="586"/>
                  </a:moveTo>
                  <a:cubicBezTo>
                    <a:pt x="13827" y="586"/>
                    <a:pt x="13950" y="710"/>
                    <a:pt x="13950" y="864"/>
                  </a:cubicBezTo>
                  <a:lnTo>
                    <a:pt x="13950" y="1697"/>
                  </a:lnTo>
                  <a:lnTo>
                    <a:pt x="10957" y="1697"/>
                  </a:lnTo>
                  <a:lnTo>
                    <a:pt x="10957" y="586"/>
                  </a:lnTo>
                  <a:close/>
                  <a:moveTo>
                    <a:pt x="865" y="0"/>
                  </a:moveTo>
                  <a:cubicBezTo>
                    <a:pt x="371" y="0"/>
                    <a:pt x="1" y="370"/>
                    <a:pt x="1" y="864"/>
                  </a:cubicBezTo>
                  <a:lnTo>
                    <a:pt x="1" y="11635"/>
                  </a:lnTo>
                  <a:cubicBezTo>
                    <a:pt x="1" y="12098"/>
                    <a:pt x="371" y="12499"/>
                    <a:pt x="865" y="12499"/>
                  </a:cubicBezTo>
                  <a:lnTo>
                    <a:pt x="5988" y="12499"/>
                  </a:lnTo>
                  <a:cubicBezTo>
                    <a:pt x="6327" y="12437"/>
                    <a:pt x="6327" y="11974"/>
                    <a:pt x="5988" y="11913"/>
                  </a:cubicBezTo>
                  <a:lnTo>
                    <a:pt x="865" y="11913"/>
                  </a:lnTo>
                  <a:cubicBezTo>
                    <a:pt x="680" y="11913"/>
                    <a:pt x="556" y="11789"/>
                    <a:pt x="556" y="11635"/>
                  </a:cubicBezTo>
                  <a:lnTo>
                    <a:pt x="556" y="2284"/>
                  </a:lnTo>
                  <a:lnTo>
                    <a:pt x="13950" y="2284"/>
                  </a:lnTo>
                  <a:lnTo>
                    <a:pt x="13950" y="11635"/>
                  </a:lnTo>
                  <a:cubicBezTo>
                    <a:pt x="13950" y="11789"/>
                    <a:pt x="13827" y="11913"/>
                    <a:pt x="13673" y="11913"/>
                  </a:cubicBezTo>
                  <a:lnTo>
                    <a:pt x="8550" y="11913"/>
                  </a:lnTo>
                  <a:cubicBezTo>
                    <a:pt x="8539" y="11912"/>
                    <a:pt x="8530" y="11912"/>
                    <a:pt x="8520" y="11912"/>
                  </a:cubicBezTo>
                  <a:cubicBezTo>
                    <a:pt x="8127" y="11912"/>
                    <a:pt x="8127" y="12500"/>
                    <a:pt x="8520" y="12500"/>
                  </a:cubicBezTo>
                  <a:cubicBezTo>
                    <a:pt x="8530" y="12500"/>
                    <a:pt x="8539" y="12500"/>
                    <a:pt x="8550" y="12499"/>
                  </a:cubicBezTo>
                  <a:lnTo>
                    <a:pt x="13673" y="12499"/>
                  </a:lnTo>
                  <a:cubicBezTo>
                    <a:pt x="14136" y="12499"/>
                    <a:pt x="14537" y="12098"/>
                    <a:pt x="14537" y="11635"/>
                  </a:cubicBezTo>
                  <a:lnTo>
                    <a:pt x="14537" y="864"/>
                  </a:lnTo>
                  <a:cubicBezTo>
                    <a:pt x="14537" y="370"/>
                    <a:pt x="14136" y="0"/>
                    <a:pt x="136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731" name="Google Shape;13731;p26"/>
          <p:cNvGrpSpPr/>
          <p:nvPr/>
        </p:nvGrpSpPr>
        <p:grpSpPr>
          <a:xfrm>
            <a:off x="6199969" y="2935471"/>
            <a:ext cx="422625" cy="363500"/>
            <a:chOff x="3971700" y="4171500"/>
            <a:chExt cx="422625" cy="363500"/>
          </a:xfrm>
        </p:grpSpPr>
        <p:sp>
          <p:nvSpPr>
            <p:cNvPr id="13732" name="Google Shape;13732;p26"/>
            <p:cNvSpPr/>
            <p:nvPr/>
          </p:nvSpPr>
          <p:spPr>
            <a:xfrm>
              <a:off x="3971700" y="4176500"/>
              <a:ext cx="422625" cy="358500"/>
            </a:xfrm>
            <a:custGeom>
              <a:avLst/>
              <a:gdLst/>
              <a:ahLst/>
              <a:cxnLst/>
              <a:rect l="l" t="t" r="r" b="b"/>
              <a:pathLst>
                <a:path w="16905" h="14340" extrusionOk="0">
                  <a:moveTo>
                    <a:pt x="11024" y="5690"/>
                  </a:moveTo>
                  <a:cubicBezTo>
                    <a:pt x="14170" y="5690"/>
                    <a:pt x="16418" y="9597"/>
                    <a:pt x="14012" y="12395"/>
                  </a:cubicBezTo>
                  <a:lnTo>
                    <a:pt x="13981" y="12395"/>
                  </a:lnTo>
                  <a:cubicBezTo>
                    <a:pt x="13919" y="12488"/>
                    <a:pt x="13919" y="12642"/>
                    <a:pt x="13981" y="12735"/>
                  </a:cubicBezTo>
                  <a:lnTo>
                    <a:pt x="14722" y="13784"/>
                  </a:lnTo>
                  <a:lnTo>
                    <a:pt x="11018" y="13784"/>
                  </a:lnTo>
                  <a:cubicBezTo>
                    <a:pt x="11007" y="13784"/>
                    <a:pt x="10996" y="13784"/>
                    <a:pt x="10984" y="13784"/>
                  </a:cubicBezTo>
                  <a:cubicBezTo>
                    <a:pt x="6660" y="13784"/>
                    <a:pt x="5350" y="7915"/>
                    <a:pt x="9259" y="6099"/>
                  </a:cubicBezTo>
                  <a:cubicBezTo>
                    <a:pt x="9862" y="5817"/>
                    <a:pt x="10457" y="5690"/>
                    <a:pt x="11024" y="5690"/>
                  </a:cubicBezTo>
                  <a:close/>
                  <a:moveTo>
                    <a:pt x="6785" y="0"/>
                  </a:moveTo>
                  <a:cubicBezTo>
                    <a:pt x="6668" y="0"/>
                    <a:pt x="6568" y="83"/>
                    <a:pt x="6543" y="205"/>
                  </a:cubicBezTo>
                  <a:cubicBezTo>
                    <a:pt x="6482" y="328"/>
                    <a:pt x="6574" y="513"/>
                    <a:pt x="6729" y="544"/>
                  </a:cubicBezTo>
                  <a:cubicBezTo>
                    <a:pt x="8827" y="1192"/>
                    <a:pt x="10000" y="3445"/>
                    <a:pt x="9321" y="5575"/>
                  </a:cubicBezTo>
                  <a:cubicBezTo>
                    <a:pt x="8148" y="6038"/>
                    <a:pt x="7222" y="6933"/>
                    <a:pt x="6759" y="8105"/>
                  </a:cubicBezTo>
                  <a:cubicBezTo>
                    <a:pt x="6389" y="8260"/>
                    <a:pt x="5957" y="8321"/>
                    <a:pt x="5556" y="8321"/>
                  </a:cubicBezTo>
                  <a:lnTo>
                    <a:pt x="1821" y="8321"/>
                  </a:lnTo>
                  <a:lnTo>
                    <a:pt x="2562" y="7272"/>
                  </a:lnTo>
                  <a:cubicBezTo>
                    <a:pt x="2655" y="7180"/>
                    <a:pt x="2655" y="7025"/>
                    <a:pt x="2562" y="6933"/>
                  </a:cubicBezTo>
                  <a:cubicBezTo>
                    <a:pt x="680" y="4772"/>
                    <a:pt x="1636" y="1378"/>
                    <a:pt x="4383" y="544"/>
                  </a:cubicBezTo>
                  <a:cubicBezTo>
                    <a:pt x="4717" y="461"/>
                    <a:pt x="4599" y="2"/>
                    <a:pt x="4325" y="2"/>
                  </a:cubicBezTo>
                  <a:cubicBezTo>
                    <a:pt x="4295" y="2"/>
                    <a:pt x="4262" y="7"/>
                    <a:pt x="4229" y="20"/>
                  </a:cubicBezTo>
                  <a:cubicBezTo>
                    <a:pt x="1143" y="915"/>
                    <a:pt x="1" y="4649"/>
                    <a:pt x="2007" y="7149"/>
                  </a:cubicBezTo>
                  <a:lnTo>
                    <a:pt x="1050" y="8445"/>
                  </a:lnTo>
                  <a:cubicBezTo>
                    <a:pt x="988" y="8537"/>
                    <a:pt x="988" y="8661"/>
                    <a:pt x="1050" y="8754"/>
                  </a:cubicBezTo>
                  <a:cubicBezTo>
                    <a:pt x="1081" y="8846"/>
                    <a:pt x="1173" y="8908"/>
                    <a:pt x="1297" y="8908"/>
                  </a:cubicBezTo>
                  <a:lnTo>
                    <a:pt x="5525" y="8908"/>
                  </a:lnTo>
                  <a:cubicBezTo>
                    <a:pt x="5895" y="8908"/>
                    <a:pt x="6235" y="8877"/>
                    <a:pt x="6574" y="8784"/>
                  </a:cubicBezTo>
                  <a:lnTo>
                    <a:pt x="6574" y="8784"/>
                  </a:lnTo>
                  <a:cubicBezTo>
                    <a:pt x="5899" y="11608"/>
                    <a:pt x="8032" y="14340"/>
                    <a:pt x="10939" y="14340"/>
                  </a:cubicBezTo>
                  <a:cubicBezTo>
                    <a:pt x="10955" y="14340"/>
                    <a:pt x="10971" y="14340"/>
                    <a:pt x="10987" y="14339"/>
                  </a:cubicBezTo>
                  <a:lnTo>
                    <a:pt x="15216" y="14339"/>
                  </a:lnTo>
                  <a:cubicBezTo>
                    <a:pt x="15339" y="14339"/>
                    <a:pt x="15432" y="14278"/>
                    <a:pt x="15462" y="14185"/>
                  </a:cubicBezTo>
                  <a:cubicBezTo>
                    <a:pt x="15524" y="14093"/>
                    <a:pt x="15524" y="14000"/>
                    <a:pt x="15462" y="13907"/>
                  </a:cubicBezTo>
                  <a:lnTo>
                    <a:pt x="14537" y="12611"/>
                  </a:lnTo>
                  <a:cubicBezTo>
                    <a:pt x="16905" y="9628"/>
                    <a:pt x="14798" y="5266"/>
                    <a:pt x="11027" y="5266"/>
                  </a:cubicBezTo>
                  <a:cubicBezTo>
                    <a:pt x="11014" y="5266"/>
                    <a:pt x="11001" y="5266"/>
                    <a:pt x="10987" y="5266"/>
                  </a:cubicBezTo>
                  <a:cubicBezTo>
                    <a:pt x="10648" y="5266"/>
                    <a:pt x="10308" y="5297"/>
                    <a:pt x="9969" y="5359"/>
                  </a:cubicBezTo>
                  <a:cubicBezTo>
                    <a:pt x="10525" y="3044"/>
                    <a:pt x="9167" y="699"/>
                    <a:pt x="6883" y="20"/>
                  </a:cubicBezTo>
                  <a:cubicBezTo>
                    <a:pt x="6850" y="6"/>
                    <a:pt x="6817" y="0"/>
                    <a:pt x="67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33" name="Google Shape;13733;p26"/>
            <p:cNvSpPr/>
            <p:nvPr/>
          </p:nvSpPr>
          <p:spPr>
            <a:xfrm>
              <a:off x="4174625" y="4414625"/>
              <a:ext cx="144300" cy="13900"/>
            </a:xfrm>
            <a:custGeom>
              <a:avLst/>
              <a:gdLst/>
              <a:ahLst/>
              <a:cxnLst/>
              <a:rect l="l" t="t" r="r" b="b"/>
              <a:pathLst>
                <a:path w="5772" h="556" extrusionOk="0">
                  <a:moveTo>
                    <a:pt x="340" y="0"/>
                  </a:moveTo>
                  <a:cubicBezTo>
                    <a:pt x="0" y="31"/>
                    <a:pt x="0" y="525"/>
                    <a:pt x="340" y="556"/>
                  </a:cubicBezTo>
                  <a:lnTo>
                    <a:pt x="5432" y="556"/>
                  </a:lnTo>
                  <a:cubicBezTo>
                    <a:pt x="5771" y="525"/>
                    <a:pt x="5771" y="31"/>
                    <a:pt x="54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34" name="Google Shape;13734;p26"/>
            <p:cNvSpPr/>
            <p:nvPr/>
          </p:nvSpPr>
          <p:spPr>
            <a:xfrm>
              <a:off x="4194675" y="4457050"/>
              <a:ext cx="104200" cy="13900"/>
            </a:xfrm>
            <a:custGeom>
              <a:avLst/>
              <a:gdLst/>
              <a:ahLst/>
              <a:cxnLst/>
              <a:rect l="l" t="t" r="r" b="b"/>
              <a:pathLst>
                <a:path w="4168" h="556" extrusionOk="0">
                  <a:moveTo>
                    <a:pt x="371" y="0"/>
                  </a:moveTo>
                  <a:cubicBezTo>
                    <a:pt x="1" y="0"/>
                    <a:pt x="1" y="556"/>
                    <a:pt x="371" y="556"/>
                  </a:cubicBezTo>
                  <a:lnTo>
                    <a:pt x="3797" y="556"/>
                  </a:lnTo>
                  <a:cubicBezTo>
                    <a:pt x="4167" y="556"/>
                    <a:pt x="4167" y="0"/>
                    <a:pt x="37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35" name="Google Shape;13735;p26"/>
            <p:cNvSpPr/>
            <p:nvPr/>
          </p:nvSpPr>
          <p:spPr>
            <a:xfrm>
              <a:off x="4195450" y="4371400"/>
              <a:ext cx="102650" cy="14700"/>
            </a:xfrm>
            <a:custGeom>
              <a:avLst/>
              <a:gdLst/>
              <a:ahLst/>
              <a:cxnLst/>
              <a:rect l="l" t="t" r="r" b="b"/>
              <a:pathLst>
                <a:path w="4106" h="588" extrusionOk="0">
                  <a:moveTo>
                    <a:pt x="340" y="1"/>
                  </a:moveTo>
                  <a:cubicBezTo>
                    <a:pt x="1" y="63"/>
                    <a:pt x="1" y="525"/>
                    <a:pt x="340" y="587"/>
                  </a:cubicBezTo>
                  <a:lnTo>
                    <a:pt x="3766" y="587"/>
                  </a:lnTo>
                  <a:cubicBezTo>
                    <a:pt x="4105" y="525"/>
                    <a:pt x="4105" y="63"/>
                    <a:pt x="37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36" name="Google Shape;13736;p26"/>
            <p:cNvSpPr/>
            <p:nvPr/>
          </p:nvSpPr>
          <p:spPr>
            <a:xfrm>
              <a:off x="4099925" y="4171500"/>
              <a:ext cx="18400" cy="13400"/>
            </a:xfrm>
            <a:custGeom>
              <a:avLst/>
              <a:gdLst/>
              <a:ahLst/>
              <a:cxnLst/>
              <a:rect l="l" t="t" r="r" b="b"/>
              <a:pathLst>
                <a:path w="736" h="536" extrusionOk="0">
                  <a:moveTo>
                    <a:pt x="469" y="1"/>
                  </a:moveTo>
                  <a:cubicBezTo>
                    <a:pt x="267" y="1"/>
                    <a:pt x="1" y="346"/>
                    <a:pt x="242" y="467"/>
                  </a:cubicBezTo>
                  <a:cubicBezTo>
                    <a:pt x="288" y="513"/>
                    <a:pt x="357" y="536"/>
                    <a:pt x="427" y="536"/>
                  </a:cubicBezTo>
                  <a:cubicBezTo>
                    <a:pt x="496" y="536"/>
                    <a:pt x="566" y="513"/>
                    <a:pt x="612" y="467"/>
                  </a:cubicBezTo>
                  <a:cubicBezTo>
                    <a:pt x="735" y="374"/>
                    <a:pt x="735" y="189"/>
                    <a:pt x="612" y="96"/>
                  </a:cubicBezTo>
                  <a:cubicBezTo>
                    <a:pt x="578" y="28"/>
                    <a:pt x="526" y="1"/>
                    <a:pt x="4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737" name="Google Shape;13737;p26"/>
          <p:cNvGrpSpPr/>
          <p:nvPr/>
        </p:nvGrpSpPr>
        <p:grpSpPr>
          <a:xfrm>
            <a:off x="6957400" y="2960971"/>
            <a:ext cx="362650" cy="312500"/>
            <a:chOff x="3247225" y="4197050"/>
            <a:chExt cx="362650" cy="312500"/>
          </a:xfrm>
        </p:grpSpPr>
        <p:sp>
          <p:nvSpPr>
            <p:cNvPr id="13738" name="Google Shape;13738;p26"/>
            <p:cNvSpPr/>
            <p:nvPr/>
          </p:nvSpPr>
          <p:spPr>
            <a:xfrm>
              <a:off x="3357550" y="4282575"/>
              <a:ext cx="57125" cy="56450"/>
            </a:xfrm>
            <a:custGeom>
              <a:avLst/>
              <a:gdLst/>
              <a:ahLst/>
              <a:cxnLst/>
              <a:rect l="l" t="t" r="r" b="b"/>
              <a:pathLst>
                <a:path w="2285" h="2258" extrusionOk="0">
                  <a:moveTo>
                    <a:pt x="1698" y="560"/>
                  </a:moveTo>
                  <a:lnTo>
                    <a:pt x="1698" y="1702"/>
                  </a:lnTo>
                  <a:lnTo>
                    <a:pt x="556" y="1702"/>
                  </a:lnTo>
                  <a:lnTo>
                    <a:pt x="556" y="560"/>
                  </a:lnTo>
                  <a:close/>
                  <a:moveTo>
                    <a:pt x="239" y="1"/>
                  </a:moveTo>
                  <a:cubicBezTo>
                    <a:pt x="103" y="1"/>
                    <a:pt x="1" y="142"/>
                    <a:pt x="1" y="282"/>
                  </a:cubicBezTo>
                  <a:lnTo>
                    <a:pt x="1" y="1980"/>
                  </a:lnTo>
                  <a:cubicBezTo>
                    <a:pt x="1" y="2134"/>
                    <a:pt x="124" y="2258"/>
                    <a:pt x="278" y="2258"/>
                  </a:cubicBezTo>
                  <a:lnTo>
                    <a:pt x="1976" y="2258"/>
                  </a:lnTo>
                  <a:cubicBezTo>
                    <a:pt x="2130" y="2258"/>
                    <a:pt x="2284" y="2134"/>
                    <a:pt x="2284" y="1980"/>
                  </a:cubicBezTo>
                  <a:lnTo>
                    <a:pt x="2284" y="282"/>
                  </a:lnTo>
                  <a:cubicBezTo>
                    <a:pt x="2284" y="142"/>
                    <a:pt x="2156" y="1"/>
                    <a:pt x="2016" y="1"/>
                  </a:cubicBezTo>
                  <a:cubicBezTo>
                    <a:pt x="2003" y="1"/>
                    <a:pt x="1989" y="2"/>
                    <a:pt x="1976" y="5"/>
                  </a:cubicBezTo>
                  <a:lnTo>
                    <a:pt x="278" y="5"/>
                  </a:lnTo>
                  <a:cubicBezTo>
                    <a:pt x="265" y="2"/>
                    <a:pt x="252" y="1"/>
                    <a:pt x="2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39" name="Google Shape;13739;p26"/>
            <p:cNvSpPr/>
            <p:nvPr/>
          </p:nvSpPr>
          <p:spPr>
            <a:xfrm>
              <a:off x="3441650" y="4282675"/>
              <a:ext cx="59425" cy="13925"/>
            </a:xfrm>
            <a:custGeom>
              <a:avLst/>
              <a:gdLst/>
              <a:ahLst/>
              <a:cxnLst/>
              <a:rect l="l" t="t" r="r" b="b"/>
              <a:pathLst>
                <a:path w="2377" h="557" extrusionOk="0">
                  <a:moveTo>
                    <a:pt x="340" y="1"/>
                  </a:moveTo>
                  <a:cubicBezTo>
                    <a:pt x="1" y="32"/>
                    <a:pt x="1" y="525"/>
                    <a:pt x="340" y="556"/>
                  </a:cubicBezTo>
                  <a:lnTo>
                    <a:pt x="2037" y="556"/>
                  </a:lnTo>
                  <a:cubicBezTo>
                    <a:pt x="2377" y="525"/>
                    <a:pt x="2377" y="32"/>
                    <a:pt x="20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40" name="Google Shape;13740;p26"/>
            <p:cNvSpPr/>
            <p:nvPr/>
          </p:nvSpPr>
          <p:spPr>
            <a:xfrm>
              <a:off x="3441650" y="4325125"/>
              <a:ext cx="59425" cy="13900"/>
            </a:xfrm>
            <a:custGeom>
              <a:avLst/>
              <a:gdLst/>
              <a:ahLst/>
              <a:cxnLst/>
              <a:rect l="l" t="t" r="r" b="b"/>
              <a:pathLst>
                <a:path w="2377" h="556" extrusionOk="0">
                  <a:moveTo>
                    <a:pt x="340" y="0"/>
                  </a:moveTo>
                  <a:cubicBezTo>
                    <a:pt x="1" y="31"/>
                    <a:pt x="1" y="525"/>
                    <a:pt x="340" y="556"/>
                  </a:cubicBezTo>
                  <a:lnTo>
                    <a:pt x="2037" y="556"/>
                  </a:lnTo>
                  <a:cubicBezTo>
                    <a:pt x="2377" y="525"/>
                    <a:pt x="2377" y="31"/>
                    <a:pt x="20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41" name="Google Shape;13741;p26"/>
            <p:cNvSpPr/>
            <p:nvPr/>
          </p:nvSpPr>
          <p:spPr>
            <a:xfrm>
              <a:off x="3355225" y="4367550"/>
              <a:ext cx="146625" cy="13900"/>
            </a:xfrm>
            <a:custGeom>
              <a:avLst/>
              <a:gdLst/>
              <a:ahLst/>
              <a:cxnLst/>
              <a:rect l="l" t="t" r="r" b="b"/>
              <a:pathLst>
                <a:path w="5865" h="556" extrusionOk="0">
                  <a:moveTo>
                    <a:pt x="371" y="0"/>
                  </a:moveTo>
                  <a:cubicBezTo>
                    <a:pt x="1" y="0"/>
                    <a:pt x="1" y="556"/>
                    <a:pt x="371" y="556"/>
                  </a:cubicBezTo>
                  <a:lnTo>
                    <a:pt x="5494" y="556"/>
                  </a:lnTo>
                  <a:cubicBezTo>
                    <a:pt x="5865" y="556"/>
                    <a:pt x="5865" y="0"/>
                    <a:pt x="54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42" name="Google Shape;13742;p26"/>
            <p:cNvSpPr/>
            <p:nvPr/>
          </p:nvSpPr>
          <p:spPr>
            <a:xfrm>
              <a:off x="3419275" y="4495425"/>
              <a:ext cx="19325" cy="14125"/>
            </a:xfrm>
            <a:custGeom>
              <a:avLst/>
              <a:gdLst/>
              <a:ahLst/>
              <a:cxnLst/>
              <a:rect l="l" t="t" r="r" b="b"/>
              <a:pathLst>
                <a:path w="773" h="565" extrusionOk="0">
                  <a:moveTo>
                    <a:pt x="371" y="1"/>
                  </a:moveTo>
                  <a:cubicBezTo>
                    <a:pt x="301" y="1"/>
                    <a:pt x="232" y="24"/>
                    <a:pt x="186" y="70"/>
                  </a:cubicBezTo>
                  <a:cubicBezTo>
                    <a:pt x="1" y="255"/>
                    <a:pt x="124" y="564"/>
                    <a:pt x="371" y="564"/>
                  </a:cubicBezTo>
                  <a:cubicBezTo>
                    <a:pt x="649" y="564"/>
                    <a:pt x="772" y="255"/>
                    <a:pt x="556" y="70"/>
                  </a:cubicBezTo>
                  <a:cubicBezTo>
                    <a:pt x="510" y="24"/>
                    <a:pt x="440"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43" name="Google Shape;13743;p26"/>
            <p:cNvSpPr/>
            <p:nvPr/>
          </p:nvSpPr>
          <p:spPr>
            <a:xfrm>
              <a:off x="3247225" y="4197050"/>
              <a:ext cx="362650" cy="311825"/>
            </a:xfrm>
            <a:custGeom>
              <a:avLst/>
              <a:gdLst/>
              <a:ahLst/>
              <a:cxnLst/>
              <a:rect l="l" t="t" r="r" b="b"/>
              <a:pathLst>
                <a:path w="14506" h="12473" extrusionOk="0">
                  <a:moveTo>
                    <a:pt x="3549" y="556"/>
                  </a:moveTo>
                  <a:lnTo>
                    <a:pt x="3549" y="586"/>
                  </a:lnTo>
                  <a:lnTo>
                    <a:pt x="9537" y="586"/>
                  </a:lnTo>
                  <a:lnTo>
                    <a:pt x="9537" y="1697"/>
                  </a:lnTo>
                  <a:lnTo>
                    <a:pt x="3272" y="1697"/>
                  </a:lnTo>
                  <a:lnTo>
                    <a:pt x="3272" y="864"/>
                  </a:lnTo>
                  <a:cubicBezTo>
                    <a:pt x="3272" y="679"/>
                    <a:pt x="3395" y="556"/>
                    <a:pt x="3549" y="556"/>
                  </a:cubicBezTo>
                  <a:close/>
                  <a:moveTo>
                    <a:pt x="10925" y="556"/>
                  </a:moveTo>
                  <a:cubicBezTo>
                    <a:pt x="11080" y="556"/>
                    <a:pt x="11234" y="679"/>
                    <a:pt x="11234" y="864"/>
                  </a:cubicBezTo>
                  <a:lnTo>
                    <a:pt x="11234" y="1697"/>
                  </a:lnTo>
                  <a:lnTo>
                    <a:pt x="10092" y="1697"/>
                  </a:lnTo>
                  <a:lnTo>
                    <a:pt x="10092" y="556"/>
                  </a:lnTo>
                  <a:close/>
                  <a:moveTo>
                    <a:pt x="11234" y="2284"/>
                  </a:moveTo>
                  <a:lnTo>
                    <a:pt x="11234" y="8240"/>
                  </a:lnTo>
                  <a:cubicBezTo>
                    <a:pt x="11234" y="8394"/>
                    <a:pt x="11080" y="8518"/>
                    <a:pt x="10925" y="8518"/>
                  </a:cubicBezTo>
                  <a:lnTo>
                    <a:pt x="3549" y="8518"/>
                  </a:lnTo>
                  <a:cubicBezTo>
                    <a:pt x="3395" y="8518"/>
                    <a:pt x="3272" y="8394"/>
                    <a:pt x="3272" y="8240"/>
                  </a:cubicBezTo>
                  <a:lnTo>
                    <a:pt x="3272" y="2284"/>
                  </a:lnTo>
                  <a:close/>
                  <a:moveTo>
                    <a:pt x="12808" y="3981"/>
                  </a:moveTo>
                  <a:cubicBezTo>
                    <a:pt x="12962" y="3981"/>
                    <a:pt x="13086" y="4105"/>
                    <a:pt x="13086" y="4259"/>
                  </a:cubicBezTo>
                  <a:lnTo>
                    <a:pt x="13086" y="10215"/>
                  </a:lnTo>
                  <a:lnTo>
                    <a:pt x="1420" y="10215"/>
                  </a:lnTo>
                  <a:lnTo>
                    <a:pt x="1389" y="4259"/>
                  </a:lnTo>
                  <a:cubicBezTo>
                    <a:pt x="1389" y="4105"/>
                    <a:pt x="1513" y="3981"/>
                    <a:pt x="1698" y="3981"/>
                  </a:cubicBezTo>
                  <a:lnTo>
                    <a:pt x="2716" y="3981"/>
                  </a:lnTo>
                  <a:lnTo>
                    <a:pt x="2716" y="8209"/>
                  </a:lnTo>
                  <a:cubicBezTo>
                    <a:pt x="2716" y="8703"/>
                    <a:pt x="3087" y="9073"/>
                    <a:pt x="3549" y="9073"/>
                  </a:cubicBezTo>
                  <a:lnTo>
                    <a:pt x="10925" y="9073"/>
                  </a:lnTo>
                  <a:cubicBezTo>
                    <a:pt x="11419" y="9073"/>
                    <a:pt x="11790" y="8703"/>
                    <a:pt x="11790" y="8209"/>
                  </a:cubicBezTo>
                  <a:lnTo>
                    <a:pt x="11790" y="3981"/>
                  </a:lnTo>
                  <a:close/>
                  <a:moveTo>
                    <a:pt x="3549" y="0"/>
                  </a:moveTo>
                  <a:cubicBezTo>
                    <a:pt x="3087" y="0"/>
                    <a:pt x="2716" y="401"/>
                    <a:pt x="2716" y="864"/>
                  </a:cubicBezTo>
                  <a:lnTo>
                    <a:pt x="2716" y="3426"/>
                  </a:lnTo>
                  <a:lnTo>
                    <a:pt x="1698" y="3426"/>
                  </a:lnTo>
                  <a:cubicBezTo>
                    <a:pt x="1681" y="3425"/>
                    <a:pt x="1664" y="3424"/>
                    <a:pt x="1648" y="3424"/>
                  </a:cubicBezTo>
                  <a:cubicBezTo>
                    <a:pt x="1206" y="3424"/>
                    <a:pt x="834" y="3813"/>
                    <a:pt x="834" y="4259"/>
                  </a:cubicBezTo>
                  <a:lnTo>
                    <a:pt x="834" y="10215"/>
                  </a:lnTo>
                  <a:lnTo>
                    <a:pt x="278" y="10215"/>
                  </a:lnTo>
                  <a:cubicBezTo>
                    <a:pt x="124" y="10215"/>
                    <a:pt x="0" y="10339"/>
                    <a:pt x="0" y="10493"/>
                  </a:cubicBezTo>
                  <a:lnTo>
                    <a:pt x="0" y="11357"/>
                  </a:lnTo>
                  <a:cubicBezTo>
                    <a:pt x="0" y="11974"/>
                    <a:pt x="525" y="12468"/>
                    <a:pt x="1142" y="12468"/>
                  </a:cubicBezTo>
                  <a:lnTo>
                    <a:pt x="5988" y="12468"/>
                  </a:lnTo>
                  <a:cubicBezTo>
                    <a:pt x="6296" y="12437"/>
                    <a:pt x="6296" y="11944"/>
                    <a:pt x="5988" y="11913"/>
                  </a:cubicBezTo>
                  <a:lnTo>
                    <a:pt x="1111" y="11913"/>
                  </a:lnTo>
                  <a:cubicBezTo>
                    <a:pt x="803" y="11913"/>
                    <a:pt x="556" y="11635"/>
                    <a:pt x="587" y="11357"/>
                  </a:cubicBezTo>
                  <a:lnTo>
                    <a:pt x="587" y="10771"/>
                  </a:lnTo>
                  <a:lnTo>
                    <a:pt x="13981" y="10771"/>
                  </a:lnTo>
                  <a:lnTo>
                    <a:pt x="13981" y="11357"/>
                  </a:lnTo>
                  <a:cubicBezTo>
                    <a:pt x="13981" y="11666"/>
                    <a:pt x="13703" y="11913"/>
                    <a:pt x="13394" y="11913"/>
                  </a:cubicBezTo>
                  <a:lnTo>
                    <a:pt x="8518" y="11913"/>
                  </a:lnTo>
                  <a:cubicBezTo>
                    <a:pt x="8501" y="11910"/>
                    <a:pt x="8484" y="11909"/>
                    <a:pt x="8468" y="11909"/>
                  </a:cubicBezTo>
                  <a:cubicBezTo>
                    <a:pt x="8134" y="11909"/>
                    <a:pt x="8134" y="12472"/>
                    <a:pt x="8468" y="12472"/>
                  </a:cubicBezTo>
                  <a:cubicBezTo>
                    <a:pt x="8484" y="12472"/>
                    <a:pt x="8501" y="12471"/>
                    <a:pt x="8518" y="12468"/>
                  </a:cubicBezTo>
                  <a:lnTo>
                    <a:pt x="13394" y="12468"/>
                  </a:lnTo>
                  <a:cubicBezTo>
                    <a:pt x="14012" y="12468"/>
                    <a:pt x="14505" y="11974"/>
                    <a:pt x="14505" y="11357"/>
                  </a:cubicBezTo>
                  <a:lnTo>
                    <a:pt x="14505" y="10493"/>
                  </a:lnTo>
                  <a:cubicBezTo>
                    <a:pt x="14505" y="10339"/>
                    <a:pt x="14382" y="10215"/>
                    <a:pt x="14228" y="10215"/>
                  </a:cubicBezTo>
                  <a:lnTo>
                    <a:pt x="13672" y="10215"/>
                  </a:lnTo>
                  <a:lnTo>
                    <a:pt x="13672" y="4259"/>
                  </a:lnTo>
                  <a:cubicBezTo>
                    <a:pt x="13672" y="3796"/>
                    <a:pt x="13271" y="3426"/>
                    <a:pt x="12808" y="3426"/>
                  </a:cubicBezTo>
                  <a:lnTo>
                    <a:pt x="11790" y="3426"/>
                  </a:lnTo>
                  <a:lnTo>
                    <a:pt x="11790" y="864"/>
                  </a:lnTo>
                  <a:cubicBezTo>
                    <a:pt x="11790" y="370"/>
                    <a:pt x="11419" y="0"/>
                    <a:pt x="109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744" name="Google Shape;13744;p26"/>
          <p:cNvGrpSpPr/>
          <p:nvPr/>
        </p:nvGrpSpPr>
        <p:grpSpPr>
          <a:xfrm>
            <a:off x="7727406" y="2935508"/>
            <a:ext cx="366525" cy="363425"/>
            <a:chOff x="2491100" y="4171575"/>
            <a:chExt cx="366525" cy="363425"/>
          </a:xfrm>
        </p:grpSpPr>
        <p:sp>
          <p:nvSpPr>
            <p:cNvPr id="13745" name="Google Shape;13745;p26"/>
            <p:cNvSpPr/>
            <p:nvPr/>
          </p:nvSpPr>
          <p:spPr>
            <a:xfrm>
              <a:off x="2636150" y="4303500"/>
              <a:ext cx="66375" cy="57025"/>
            </a:xfrm>
            <a:custGeom>
              <a:avLst/>
              <a:gdLst/>
              <a:ahLst/>
              <a:cxnLst/>
              <a:rect l="l" t="t" r="r" b="b"/>
              <a:pathLst>
                <a:path w="2655" h="2281" extrusionOk="0">
                  <a:moveTo>
                    <a:pt x="1528" y="564"/>
                  </a:moveTo>
                  <a:cubicBezTo>
                    <a:pt x="1822" y="564"/>
                    <a:pt x="2099" y="791"/>
                    <a:pt x="2099" y="1143"/>
                  </a:cubicBezTo>
                  <a:cubicBezTo>
                    <a:pt x="2099" y="1451"/>
                    <a:pt x="1852" y="1698"/>
                    <a:pt x="1513" y="1698"/>
                  </a:cubicBezTo>
                  <a:cubicBezTo>
                    <a:pt x="1019" y="1698"/>
                    <a:pt x="741" y="1081"/>
                    <a:pt x="1112" y="742"/>
                  </a:cubicBezTo>
                  <a:cubicBezTo>
                    <a:pt x="1234" y="619"/>
                    <a:pt x="1383" y="564"/>
                    <a:pt x="1528" y="564"/>
                  </a:cubicBezTo>
                  <a:close/>
                  <a:moveTo>
                    <a:pt x="1513" y="1"/>
                  </a:moveTo>
                  <a:cubicBezTo>
                    <a:pt x="525" y="1"/>
                    <a:pt x="1" y="1205"/>
                    <a:pt x="711" y="1945"/>
                  </a:cubicBezTo>
                  <a:cubicBezTo>
                    <a:pt x="942" y="2177"/>
                    <a:pt x="1230" y="2280"/>
                    <a:pt x="1512" y="2280"/>
                  </a:cubicBezTo>
                  <a:cubicBezTo>
                    <a:pt x="2094" y="2280"/>
                    <a:pt x="2655" y="1839"/>
                    <a:pt x="2655" y="1174"/>
                  </a:cubicBezTo>
                  <a:cubicBezTo>
                    <a:pt x="2655" y="526"/>
                    <a:pt x="2161" y="1"/>
                    <a:pt x="15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46" name="Google Shape;13746;p26"/>
            <p:cNvSpPr/>
            <p:nvPr/>
          </p:nvSpPr>
          <p:spPr>
            <a:xfrm>
              <a:off x="2491100" y="4171575"/>
              <a:ext cx="366525" cy="363425"/>
            </a:xfrm>
            <a:custGeom>
              <a:avLst/>
              <a:gdLst/>
              <a:ahLst/>
              <a:cxnLst/>
              <a:rect l="l" t="t" r="r" b="b"/>
              <a:pathLst>
                <a:path w="14661" h="14537" extrusionOk="0">
                  <a:moveTo>
                    <a:pt x="7037" y="2439"/>
                  </a:moveTo>
                  <a:lnTo>
                    <a:pt x="7037" y="3581"/>
                  </a:lnTo>
                  <a:cubicBezTo>
                    <a:pt x="5216" y="3735"/>
                    <a:pt x="3797" y="5185"/>
                    <a:pt x="3642" y="6975"/>
                  </a:cubicBezTo>
                  <a:lnTo>
                    <a:pt x="2501" y="6975"/>
                  </a:lnTo>
                  <a:cubicBezTo>
                    <a:pt x="2655" y="4537"/>
                    <a:pt x="4599" y="2593"/>
                    <a:pt x="7037" y="2439"/>
                  </a:cubicBezTo>
                  <a:close/>
                  <a:moveTo>
                    <a:pt x="7624" y="2439"/>
                  </a:moveTo>
                  <a:cubicBezTo>
                    <a:pt x="10062" y="2593"/>
                    <a:pt x="12006" y="4537"/>
                    <a:pt x="12129" y="6975"/>
                  </a:cubicBezTo>
                  <a:lnTo>
                    <a:pt x="11018" y="6975"/>
                  </a:lnTo>
                  <a:cubicBezTo>
                    <a:pt x="10864" y="5185"/>
                    <a:pt x="9414" y="3735"/>
                    <a:pt x="7624" y="3581"/>
                  </a:cubicBezTo>
                  <a:lnTo>
                    <a:pt x="7624" y="2439"/>
                  </a:lnTo>
                  <a:close/>
                  <a:moveTo>
                    <a:pt x="7315" y="4136"/>
                  </a:moveTo>
                  <a:cubicBezTo>
                    <a:pt x="10247" y="4136"/>
                    <a:pt x="11574" y="7809"/>
                    <a:pt x="9321" y="9691"/>
                  </a:cubicBezTo>
                  <a:cubicBezTo>
                    <a:pt x="9228" y="8457"/>
                    <a:pt x="8279" y="7839"/>
                    <a:pt x="7330" y="7839"/>
                  </a:cubicBezTo>
                  <a:cubicBezTo>
                    <a:pt x="6381" y="7839"/>
                    <a:pt x="5432" y="8457"/>
                    <a:pt x="5340" y="9691"/>
                  </a:cubicBezTo>
                  <a:cubicBezTo>
                    <a:pt x="3087" y="7809"/>
                    <a:pt x="4414" y="4136"/>
                    <a:pt x="7315" y="4136"/>
                  </a:cubicBezTo>
                  <a:close/>
                  <a:moveTo>
                    <a:pt x="7315" y="8403"/>
                  </a:moveTo>
                  <a:cubicBezTo>
                    <a:pt x="8025" y="8403"/>
                    <a:pt x="8735" y="8873"/>
                    <a:pt x="8735" y="9815"/>
                  </a:cubicBezTo>
                  <a:lnTo>
                    <a:pt x="8735" y="10062"/>
                  </a:lnTo>
                  <a:cubicBezTo>
                    <a:pt x="8303" y="10278"/>
                    <a:pt x="7816" y="10386"/>
                    <a:pt x="7327" y="10386"/>
                  </a:cubicBezTo>
                  <a:cubicBezTo>
                    <a:pt x="6837" y="10386"/>
                    <a:pt x="6343" y="10278"/>
                    <a:pt x="5895" y="10062"/>
                  </a:cubicBezTo>
                  <a:lnTo>
                    <a:pt x="5895" y="9815"/>
                  </a:lnTo>
                  <a:cubicBezTo>
                    <a:pt x="5895" y="8873"/>
                    <a:pt x="6605" y="8403"/>
                    <a:pt x="7315" y="8403"/>
                  </a:cubicBezTo>
                  <a:close/>
                  <a:moveTo>
                    <a:pt x="3673" y="7562"/>
                  </a:moveTo>
                  <a:cubicBezTo>
                    <a:pt x="3797" y="9352"/>
                    <a:pt x="5247" y="10802"/>
                    <a:pt x="7068" y="10957"/>
                  </a:cubicBezTo>
                  <a:lnTo>
                    <a:pt x="7068" y="12068"/>
                  </a:lnTo>
                  <a:cubicBezTo>
                    <a:pt x="4630" y="11944"/>
                    <a:pt x="2686" y="10000"/>
                    <a:pt x="2531" y="7562"/>
                  </a:cubicBezTo>
                  <a:close/>
                  <a:moveTo>
                    <a:pt x="7330" y="1"/>
                  </a:moveTo>
                  <a:cubicBezTo>
                    <a:pt x="7184" y="1"/>
                    <a:pt x="7037" y="93"/>
                    <a:pt x="7037" y="278"/>
                  </a:cubicBezTo>
                  <a:lnTo>
                    <a:pt x="7037" y="1883"/>
                  </a:lnTo>
                  <a:cubicBezTo>
                    <a:pt x="4291" y="2037"/>
                    <a:pt x="2099" y="4229"/>
                    <a:pt x="1945" y="6975"/>
                  </a:cubicBezTo>
                  <a:lnTo>
                    <a:pt x="340" y="6975"/>
                  </a:lnTo>
                  <a:cubicBezTo>
                    <a:pt x="1" y="7037"/>
                    <a:pt x="1" y="7500"/>
                    <a:pt x="340" y="7562"/>
                  </a:cubicBezTo>
                  <a:lnTo>
                    <a:pt x="1945" y="7562"/>
                  </a:lnTo>
                  <a:cubicBezTo>
                    <a:pt x="2099" y="10308"/>
                    <a:pt x="4291" y="12500"/>
                    <a:pt x="7037" y="12654"/>
                  </a:cubicBezTo>
                  <a:lnTo>
                    <a:pt x="7037" y="14259"/>
                  </a:lnTo>
                  <a:cubicBezTo>
                    <a:pt x="7037" y="14444"/>
                    <a:pt x="7184" y="14536"/>
                    <a:pt x="7330" y="14536"/>
                  </a:cubicBezTo>
                  <a:cubicBezTo>
                    <a:pt x="7477" y="14536"/>
                    <a:pt x="7624" y="14444"/>
                    <a:pt x="7624" y="14259"/>
                  </a:cubicBezTo>
                  <a:lnTo>
                    <a:pt x="7624" y="12654"/>
                  </a:lnTo>
                  <a:cubicBezTo>
                    <a:pt x="8611" y="12592"/>
                    <a:pt x="9599" y="12253"/>
                    <a:pt x="10432" y="11666"/>
                  </a:cubicBezTo>
                  <a:cubicBezTo>
                    <a:pt x="10555" y="11574"/>
                    <a:pt x="10586" y="11419"/>
                    <a:pt x="10494" y="11296"/>
                  </a:cubicBezTo>
                  <a:cubicBezTo>
                    <a:pt x="10438" y="11221"/>
                    <a:pt x="10359" y="11180"/>
                    <a:pt x="10278" y="11180"/>
                  </a:cubicBezTo>
                  <a:cubicBezTo>
                    <a:pt x="10226" y="11180"/>
                    <a:pt x="10172" y="11198"/>
                    <a:pt x="10123" y="11234"/>
                  </a:cubicBezTo>
                  <a:cubicBezTo>
                    <a:pt x="9383" y="11728"/>
                    <a:pt x="8519" y="12037"/>
                    <a:pt x="7624" y="12098"/>
                  </a:cubicBezTo>
                  <a:lnTo>
                    <a:pt x="7624" y="10957"/>
                  </a:lnTo>
                  <a:cubicBezTo>
                    <a:pt x="9444" y="10802"/>
                    <a:pt x="10864" y="9383"/>
                    <a:pt x="11018" y="7562"/>
                  </a:cubicBezTo>
                  <a:lnTo>
                    <a:pt x="12160" y="7562"/>
                  </a:lnTo>
                  <a:cubicBezTo>
                    <a:pt x="12129" y="8210"/>
                    <a:pt x="11975" y="8827"/>
                    <a:pt x="11666" y="9413"/>
                  </a:cubicBezTo>
                  <a:cubicBezTo>
                    <a:pt x="11523" y="9639"/>
                    <a:pt x="11733" y="9850"/>
                    <a:pt x="11935" y="9850"/>
                  </a:cubicBezTo>
                  <a:cubicBezTo>
                    <a:pt x="12038" y="9850"/>
                    <a:pt x="12139" y="9795"/>
                    <a:pt x="12191" y="9660"/>
                  </a:cubicBezTo>
                  <a:cubicBezTo>
                    <a:pt x="12500" y="9012"/>
                    <a:pt x="12685" y="8302"/>
                    <a:pt x="12716" y="7562"/>
                  </a:cubicBezTo>
                  <a:lnTo>
                    <a:pt x="14321" y="7562"/>
                  </a:lnTo>
                  <a:cubicBezTo>
                    <a:pt x="14660" y="7531"/>
                    <a:pt x="14660" y="7037"/>
                    <a:pt x="14321" y="7006"/>
                  </a:cubicBezTo>
                  <a:lnTo>
                    <a:pt x="14321" y="6975"/>
                  </a:lnTo>
                  <a:lnTo>
                    <a:pt x="12716" y="6975"/>
                  </a:lnTo>
                  <a:cubicBezTo>
                    <a:pt x="12561" y="4229"/>
                    <a:pt x="10370" y="2037"/>
                    <a:pt x="7624" y="1883"/>
                  </a:cubicBezTo>
                  <a:lnTo>
                    <a:pt x="7624" y="278"/>
                  </a:lnTo>
                  <a:cubicBezTo>
                    <a:pt x="7624" y="93"/>
                    <a:pt x="7477" y="1"/>
                    <a:pt x="73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47" name="Google Shape;13747;p26"/>
            <p:cNvSpPr/>
            <p:nvPr/>
          </p:nvSpPr>
          <p:spPr>
            <a:xfrm>
              <a:off x="2518100" y="4431600"/>
              <a:ext cx="81575" cy="77975"/>
            </a:xfrm>
            <a:custGeom>
              <a:avLst/>
              <a:gdLst/>
              <a:ahLst/>
              <a:cxnLst/>
              <a:rect l="l" t="t" r="r" b="b"/>
              <a:pathLst>
                <a:path w="3263" h="3119" extrusionOk="0">
                  <a:moveTo>
                    <a:pt x="279" y="0"/>
                  </a:moveTo>
                  <a:cubicBezTo>
                    <a:pt x="124" y="0"/>
                    <a:pt x="1" y="123"/>
                    <a:pt x="1" y="278"/>
                  </a:cubicBezTo>
                  <a:lnTo>
                    <a:pt x="1" y="2839"/>
                  </a:lnTo>
                  <a:cubicBezTo>
                    <a:pt x="1" y="2994"/>
                    <a:pt x="124" y="3117"/>
                    <a:pt x="279" y="3117"/>
                  </a:cubicBezTo>
                  <a:lnTo>
                    <a:pt x="2840" y="3117"/>
                  </a:lnTo>
                  <a:cubicBezTo>
                    <a:pt x="2850" y="3118"/>
                    <a:pt x="2860" y="3118"/>
                    <a:pt x="2870" y="3118"/>
                  </a:cubicBezTo>
                  <a:cubicBezTo>
                    <a:pt x="3262" y="3118"/>
                    <a:pt x="3262" y="2530"/>
                    <a:pt x="2870" y="2530"/>
                  </a:cubicBezTo>
                  <a:cubicBezTo>
                    <a:pt x="2860" y="2530"/>
                    <a:pt x="2850" y="2530"/>
                    <a:pt x="2840" y="2531"/>
                  </a:cubicBezTo>
                  <a:lnTo>
                    <a:pt x="587" y="2531"/>
                  </a:lnTo>
                  <a:lnTo>
                    <a:pt x="587" y="278"/>
                  </a:lnTo>
                  <a:cubicBezTo>
                    <a:pt x="556" y="123"/>
                    <a:pt x="433" y="0"/>
                    <a:pt x="2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48" name="Google Shape;13748;p26"/>
            <p:cNvSpPr/>
            <p:nvPr/>
          </p:nvSpPr>
          <p:spPr>
            <a:xfrm>
              <a:off x="2752650" y="4431000"/>
              <a:ext cx="77950" cy="78550"/>
            </a:xfrm>
            <a:custGeom>
              <a:avLst/>
              <a:gdLst/>
              <a:ahLst/>
              <a:cxnLst/>
              <a:rect l="l" t="t" r="r" b="b"/>
              <a:pathLst>
                <a:path w="3118" h="3142" extrusionOk="0">
                  <a:moveTo>
                    <a:pt x="2825" y="1"/>
                  </a:moveTo>
                  <a:cubicBezTo>
                    <a:pt x="2678" y="1"/>
                    <a:pt x="2532" y="101"/>
                    <a:pt x="2532" y="302"/>
                  </a:cubicBezTo>
                  <a:lnTo>
                    <a:pt x="2532" y="2555"/>
                  </a:lnTo>
                  <a:lnTo>
                    <a:pt x="279" y="2555"/>
                  </a:lnTo>
                  <a:cubicBezTo>
                    <a:pt x="124" y="2555"/>
                    <a:pt x="1" y="2678"/>
                    <a:pt x="1" y="2863"/>
                  </a:cubicBezTo>
                  <a:cubicBezTo>
                    <a:pt x="1" y="3018"/>
                    <a:pt x="124" y="3141"/>
                    <a:pt x="279" y="3141"/>
                  </a:cubicBezTo>
                  <a:lnTo>
                    <a:pt x="2840" y="3141"/>
                  </a:lnTo>
                  <a:cubicBezTo>
                    <a:pt x="2994" y="3141"/>
                    <a:pt x="3118" y="3018"/>
                    <a:pt x="3118" y="2863"/>
                  </a:cubicBezTo>
                  <a:lnTo>
                    <a:pt x="3118" y="302"/>
                  </a:lnTo>
                  <a:cubicBezTo>
                    <a:pt x="3118" y="101"/>
                    <a:pt x="2971" y="1"/>
                    <a:pt x="28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49" name="Google Shape;13749;p26"/>
            <p:cNvSpPr/>
            <p:nvPr/>
          </p:nvSpPr>
          <p:spPr>
            <a:xfrm>
              <a:off x="2518100" y="4197700"/>
              <a:ext cx="81575" cy="78050"/>
            </a:xfrm>
            <a:custGeom>
              <a:avLst/>
              <a:gdLst/>
              <a:ahLst/>
              <a:cxnLst/>
              <a:rect l="l" t="t" r="r" b="b"/>
              <a:pathLst>
                <a:path w="3263" h="3122" extrusionOk="0">
                  <a:moveTo>
                    <a:pt x="2896" y="1"/>
                  </a:moveTo>
                  <a:cubicBezTo>
                    <a:pt x="2879" y="1"/>
                    <a:pt x="2860" y="2"/>
                    <a:pt x="2840" y="5"/>
                  </a:cubicBezTo>
                  <a:lnTo>
                    <a:pt x="279" y="5"/>
                  </a:lnTo>
                  <a:cubicBezTo>
                    <a:pt x="124" y="5"/>
                    <a:pt x="1" y="128"/>
                    <a:pt x="1" y="283"/>
                  </a:cubicBezTo>
                  <a:lnTo>
                    <a:pt x="1" y="2844"/>
                  </a:lnTo>
                  <a:cubicBezTo>
                    <a:pt x="1" y="2998"/>
                    <a:pt x="124" y="3122"/>
                    <a:pt x="279" y="3122"/>
                  </a:cubicBezTo>
                  <a:cubicBezTo>
                    <a:pt x="433" y="3122"/>
                    <a:pt x="556" y="2998"/>
                    <a:pt x="587" y="2844"/>
                  </a:cubicBezTo>
                  <a:lnTo>
                    <a:pt x="587" y="560"/>
                  </a:lnTo>
                  <a:lnTo>
                    <a:pt x="2840" y="560"/>
                  </a:lnTo>
                  <a:cubicBezTo>
                    <a:pt x="2850" y="561"/>
                    <a:pt x="2860" y="561"/>
                    <a:pt x="2870" y="561"/>
                  </a:cubicBezTo>
                  <a:cubicBezTo>
                    <a:pt x="3253" y="561"/>
                    <a:pt x="3262" y="1"/>
                    <a:pt x="28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50" name="Google Shape;13750;p26"/>
            <p:cNvSpPr/>
            <p:nvPr/>
          </p:nvSpPr>
          <p:spPr>
            <a:xfrm>
              <a:off x="2749050" y="4197000"/>
              <a:ext cx="81550" cy="78750"/>
            </a:xfrm>
            <a:custGeom>
              <a:avLst/>
              <a:gdLst/>
              <a:ahLst/>
              <a:cxnLst/>
              <a:rect l="l" t="t" r="r" b="b"/>
              <a:pathLst>
                <a:path w="3262" h="3150" extrusionOk="0">
                  <a:moveTo>
                    <a:pt x="393" y="1"/>
                  </a:moveTo>
                  <a:cubicBezTo>
                    <a:pt x="0" y="1"/>
                    <a:pt x="0" y="589"/>
                    <a:pt x="393" y="589"/>
                  </a:cubicBezTo>
                  <a:cubicBezTo>
                    <a:pt x="403" y="589"/>
                    <a:pt x="413" y="589"/>
                    <a:pt x="423" y="588"/>
                  </a:cubicBezTo>
                  <a:lnTo>
                    <a:pt x="2676" y="588"/>
                  </a:lnTo>
                  <a:lnTo>
                    <a:pt x="2676" y="2872"/>
                  </a:lnTo>
                  <a:cubicBezTo>
                    <a:pt x="2676" y="3026"/>
                    <a:pt x="2799" y="3150"/>
                    <a:pt x="2984" y="3150"/>
                  </a:cubicBezTo>
                  <a:lnTo>
                    <a:pt x="2984" y="3119"/>
                  </a:lnTo>
                  <a:cubicBezTo>
                    <a:pt x="3138" y="3119"/>
                    <a:pt x="3262" y="2996"/>
                    <a:pt x="3262" y="2841"/>
                  </a:cubicBezTo>
                  <a:lnTo>
                    <a:pt x="3262" y="280"/>
                  </a:lnTo>
                  <a:cubicBezTo>
                    <a:pt x="3262" y="125"/>
                    <a:pt x="3138" y="2"/>
                    <a:pt x="2984" y="2"/>
                  </a:cubicBezTo>
                  <a:lnTo>
                    <a:pt x="423" y="2"/>
                  </a:lnTo>
                  <a:cubicBezTo>
                    <a:pt x="413" y="1"/>
                    <a:pt x="403" y="1"/>
                    <a:pt x="3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51" name="Google Shape;13751;p26"/>
            <p:cNvSpPr/>
            <p:nvPr/>
          </p:nvSpPr>
          <p:spPr>
            <a:xfrm>
              <a:off x="2763075" y="4429500"/>
              <a:ext cx="16625" cy="13875"/>
            </a:xfrm>
            <a:custGeom>
              <a:avLst/>
              <a:gdLst/>
              <a:ahLst/>
              <a:cxnLst/>
              <a:rect l="l" t="t" r="r" b="b"/>
              <a:pathLst>
                <a:path w="665" h="555" extrusionOk="0">
                  <a:moveTo>
                    <a:pt x="332" y="0"/>
                  </a:moveTo>
                  <a:cubicBezTo>
                    <a:pt x="139" y="0"/>
                    <a:pt x="0" y="186"/>
                    <a:pt x="78" y="393"/>
                  </a:cubicBezTo>
                  <a:cubicBezTo>
                    <a:pt x="124" y="501"/>
                    <a:pt x="232" y="555"/>
                    <a:pt x="340" y="555"/>
                  </a:cubicBezTo>
                  <a:cubicBezTo>
                    <a:pt x="448" y="555"/>
                    <a:pt x="556" y="501"/>
                    <a:pt x="602" y="393"/>
                  </a:cubicBezTo>
                  <a:cubicBezTo>
                    <a:pt x="664" y="238"/>
                    <a:pt x="602" y="53"/>
                    <a:pt x="448" y="22"/>
                  </a:cubicBezTo>
                  <a:cubicBezTo>
                    <a:pt x="408" y="7"/>
                    <a:pt x="369" y="0"/>
                    <a:pt x="3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752" name="Google Shape;13752;p26"/>
          <p:cNvGrpSpPr/>
          <p:nvPr/>
        </p:nvGrpSpPr>
        <p:grpSpPr>
          <a:xfrm>
            <a:off x="7728956" y="3454994"/>
            <a:ext cx="363425" cy="363225"/>
            <a:chOff x="1734225" y="4171575"/>
            <a:chExt cx="363425" cy="363225"/>
          </a:xfrm>
        </p:grpSpPr>
        <p:sp>
          <p:nvSpPr>
            <p:cNvPr id="13753" name="Google Shape;13753;p26"/>
            <p:cNvSpPr/>
            <p:nvPr/>
          </p:nvSpPr>
          <p:spPr>
            <a:xfrm>
              <a:off x="1753500" y="4341325"/>
              <a:ext cx="37725" cy="23000"/>
            </a:xfrm>
            <a:custGeom>
              <a:avLst/>
              <a:gdLst/>
              <a:ahLst/>
              <a:cxnLst/>
              <a:rect l="l" t="t" r="r" b="b"/>
              <a:pathLst>
                <a:path w="1509" h="920" extrusionOk="0">
                  <a:moveTo>
                    <a:pt x="988" y="0"/>
                  </a:moveTo>
                  <a:lnTo>
                    <a:pt x="217" y="371"/>
                  </a:lnTo>
                  <a:cubicBezTo>
                    <a:pt x="62" y="432"/>
                    <a:pt x="1" y="617"/>
                    <a:pt x="62" y="772"/>
                  </a:cubicBezTo>
                  <a:cubicBezTo>
                    <a:pt x="108" y="862"/>
                    <a:pt x="219" y="919"/>
                    <a:pt x="336" y="919"/>
                  </a:cubicBezTo>
                  <a:cubicBezTo>
                    <a:pt x="379" y="919"/>
                    <a:pt x="422" y="912"/>
                    <a:pt x="464" y="895"/>
                  </a:cubicBezTo>
                  <a:lnTo>
                    <a:pt x="1235" y="556"/>
                  </a:lnTo>
                  <a:cubicBezTo>
                    <a:pt x="1508" y="392"/>
                    <a:pt x="1371" y="10"/>
                    <a:pt x="1100" y="10"/>
                  </a:cubicBezTo>
                  <a:cubicBezTo>
                    <a:pt x="1065" y="10"/>
                    <a:pt x="1027" y="17"/>
                    <a:pt x="988" y="31"/>
                  </a:cubicBezTo>
                  <a:lnTo>
                    <a:pt x="988"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54" name="Google Shape;13754;p26"/>
            <p:cNvSpPr/>
            <p:nvPr/>
          </p:nvSpPr>
          <p:spPr>
            <a:xfrm>
              <a:off x="2040725" y="4206325"/>
              <a:ext cx="38925" cy="22875"/>
            </a:xfrm>
            <a:custGeom>
              <a:avLst/>
              <a:gdLst/>
              <a:ahLst/>
              <a:cxnLst/>
              <a:rect l="l" t="t" r="r" b="b"/>
              <a:pathLst>
                <a:path w="1557" h="915" extrusionOk="0">
                  <a:moveTo>
                    <a:pt x="1189" y="1"/>
                  </a:moveTo>
                  <a:cubicBezTo>
                    <a:pt x="1153" y="1"/>
                    <a:pt x="1113" y="10"/>
                    <a:pt x="1073" y="30"/>
                  </a:cubicBezTo>
                  <a:lnTo>
                    <a:pt x="301" y="370"/>
                  </a:lnTo>
                  <a:cubicBezTo>
                    <a:pt x="1" y="534"/>
                    <a:pt x="135" y="915"/>
                    <a:pt x="405" y="915"/>
                  </a:cubicBezTo>
                  <a:cubicBezTo>
                    <a:pt x="441" y="915"/>
                    <a:pt x="478" y="909"/>
                    <a:pt x="517" y="894"/>
                  </a:cubicBezTo>
                  <a:lnTo>
                    <a:pt x="1289" y="524"/>
                  </a:lnTo>
                  <a:cubicBezTo>
                    <a:pt x="1556" y="390"/>
                    <a:pt x="1429" y="1"/>
                    <a:pt x="11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55" name="Google Shape;13755;p26"/>
            <p:cNvSpPr/>
            <p:nvPr/>
          </p:nvSpPr>
          <p:spPr>
            <a:xfrm>
              <a:off x="1750425" y="4205875"/>
              <a:ext cx="40025" cy="23325"/>
            </a:xfrm>
            <a:custGeom>
              <a:avLst/>
              <a:gdLst/>
              <a:ahLst/>
              <a:cxnLst/>
              <a:rect l="l" t="t" r="r" b="b"/>
              <a:pathLst>
                <a:path w="1601" h="933" extrusionOk="0">
                  <a:moveTo>
                    <a:pt x="406" y="1"/>
                  </a:moveTo>
                  <a:cubicBezTo>
                    <a:pt x="147" y="1"/>
                    <a:pt x="0" y="437"/>
                    <a:pt x="340" y="542"/>
                  </a:cubicBezTo>
                  <a:lnTo>
                    <a:pt x="1111" y="912"/>
                  </a:lnTo>
                  <a:cubicBezTo>
                    <a:pt x="1147" y="927"/>
                    <a:pt x="1181" y="933"/>
                    <a:pt x="1213" y="933"/>
                  </a:cubicBezTo>
                  <a:cubicBezTo>
                    <a:pt x="1463" y="933"/>
                    <a:pt x="1600" y="552"/>
                    <a:pt x="1327" y="388"/>
                  </a:cubicBezTo>
                  <a:lnTo>
                    <a:pt x="556" y="48"/>
                  </a:lnTo>
                  <a:cubicBezTo>
                    <a:pt x="504" y="15"/>
                    <a:pt x="453" y="1"/>
                    <a:pt x="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56" name="Google Shape;13756;p26"/>
            <p:cNvSpPr/>
            <p:nvPr/>
          </p:nvSpPr>
          <p:spPr>
            <a:xfrm>
              <a:off x="2041400" y="4340800"/>
              <a:ext cx="36950" cy="23500"/>
            </a:xfrm>
            <a:custGeom>
              <a:avLst/>
              <a:gdLst/>
              <a:ahLst/>
              <a:cxnLst/>
              <a:rect l="l" t="t" r="r" b="b"/>
              <a:pathLst>
                <a:path w="1478" h="940" extrusionOk="0">
                  <a:moveTo>
                    <a:pt x="409" y="1"/>
                  </a:moveTo>
                  <a:cubicBezTo>
                    <a:pt x="139" y="1"/>
                    <a:pt x="1" y="382"/>
                    <a:pt x="274" y="546"/>
                  </a:cubicBezTo>
                  <a:lnTo>
                    <a:pt x="1046" y="916"/>
                  </a:lnTo>
                  <a:cubicBezTo>
                    <a:pt x="1077" y="932"/>
                    <a:pt x="1113" y="940"/>
                    <a:pt x="1150" y="940"/>
                  </a:cubicBezTo>
                  <a:cubicBezTo>
                    <a:pt x="1256" y="940"/>
                    <a:pt x="1370" y="876"/>
                    <a:pt x="1416" y="762"/>
                  </a:cubicBezTo>
                  <a:cubicBezTo>
                    <a:pt x="1478" y="638"/>
                    <a:pt x="1416" y="453"/>
                    <a:pt x="1292" y="392"/>
                  </a:cubicBezTo>
                  <a:lnTo>
                    <a:pt x="521" y="21"/>
                  </a:lnTo>
                  <a:cubicBezTo>
                    <a:pt x="482" y="7"/>
                    <a:pt x="444" y="1"/>
                    <a:pt x="4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57" name="Google Shape;13757;p26"/>
            <p:cNvSpPr/>
            <p:nvPr/>
          </p:nvSpPr>
          <p:spPr>
            <a:xfrm>
              <a:off x="1734225" y="4278050"/>
              <a:ext cx="39375" cy="13925"/>
            </a:xfrm>
            <a:custGeom>
              <a:avLst/>
              <a:gdLst/>
              <a:ahLst/>
              <a:cxnLst/>
              <a:rect l="l" t="t" r="r" b="b"/>
              <a:pathLst>
                <a:path w="1575" h="557" extrusionOk="0">
                  <a:moveTo>
                    <a:pt x="278" y="1"/>
                  </a:moveTo>
                  <a:cubicBezTo>
                    <a:pt x="124" y="1"/>
                    <a:pt x="0" y="124"/>
                    <a:pt x="0" y="278"/>
                  </a:cubicBezTo>
                  <a:cubicBezTo>
                    <a:pt x="0" y="433"/>
                    <a:pt x="124" y="556"/>
                    <a:pt x="278" y="556"/>
                  </a:cubicBezTo>
                  <a:lnTo>
                    <a:pt x="1296" y="556"/>
                  </a:lnTo>
                  <a:cubicBezTo>
                    <a:pt x="1451" y="556"/>
                    <a:pt x="1574" y="433"/>
                    <a:pt x="1574" y="278"/>
                  </a:cubicBezTo>
                  <a:cubicBezTo>
                    <a:pt x="1574" y="124"/>
                    <a:pt x="1451" y="1"/>
                    <a:pt x="12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58" name="Google Shape;13758;p26"/>
            <p:cNvSpPr/>
            <p:nvPr/>
          </p:nvSpPr>
          <p:spPr>
            <a:xfrm>
              <a:off x="2057500" y="4278050"/>
              <a:ext cx="40150" cy="13925"/>
            </a:xfrm>
            <a:custGeom>
              <a:avLst/>
              <a:gdLst/>
              <a:ahLst/>
              <a:cxnLst/>
              <a:rect l="l" t="t" r="r" b="b"/>
              <a:pathLst>
                <a:path w="1606" h="557" extrusionOk="0">
                  <a:moveTo>
                    <a:pt x="278" y="1"/>
                  </a:moveTo>
                  <a:cubicBezTo>
                    <a:pt x="124" y="1"/>
                    <a:pt x="0" y="124"/>
                    <a:pt x="0" y="278"/>
                  </a:cubicBezTo>
                  <a:cubicBezTo>
                    <a:pt x="0" y="433"/>
                    <a:pt x="124" y="556"/>
                    <a:pt x="278" y="556"/>
                  </a:cubicBezTo>
                  <a:lnTo>
                    <a:pt x="1327" y="556"/>
                  </a:lnTo>
                  <a:cubicBezTo>
                    <a:pt x="1482" y="556"/>
                    <a:pt x="1605" y="433"/>
                    <a:pt x="1605" y="278"/>
                  </a:cubicBezTo>
                  <a:cubicBezTo>
                    <a:pt x="1605" y="124"/>
                    <a:pt x="1482" y="1"/>
                    <a:pt x="13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59" name="Google Shape;13759;p26"/>
            <p:cNvSpPr/>
            <p:nvPr/>
          </p:nvSpPr>
          <p:spPr>
            <a:xfrm>
              <a:off x="1906275" y="4171575"/>
              <a:ext cx="17000" cy="14425"/>
            </a:xfrm>
            <a:custGeom>
              <a:avLst/>
              <a:gdLst/>
              <a:ahLst/>
              <a:cxnLst/>
              <a:rect l="l" t="t" r="r" b="b"/>
              <a:pathLst>
                <a:path w="680" h="577" extrusionOk="0">
                  <a:moveTo>
                    <a:pt x="371" y="1"/>
                  </a:moveTo>
                  <a:cubicBezTo>
                    <a:pt x="124" y="1"/>
                    <a:pt x="0" y="309"/>
                    <a:pt x="186" y="494"/>
                  </a:cubicBezTo>
                  <a:cubicBezTo>
                    <a:pt x="242" y="551"/>
                    <a:pt x="311" y="576"/>
                    <a:pt x="379" y="576"/>
                  </a:cubicBezTo>
                  <a:cubicBezTo>
                    <a:pt x="531" y="576"/>
                    <a:pt x="679" y="449"/>
                    <a:pt x="679" y="278"/>
                  </a:cubicBezTo>
                  <a:cubicBezTo>
                    <a:pt x="679"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60" name="Google Shape;13760;p26"/>
            <p:cNvSpPr/>
            <p:nvPr/>
          </p:nvSpPr>
          <p:spPr>
            <a:xfrm>
              <a:off x="1772800" y="4175600"/>
              <a:ext cx="286275" cy="359200"/>
            </a:xfrm>
            <a:custGeom>
              <a:avLst/>
              <a:gdLst/>
              <a:ahLst/>
              <a:cxnLst/>
              <a:rect l="l" t="t" r="r" b="b"/>
              <a:pathLst>
                <a:path w="11451" h="14368" extrusionOk="0">
                  <a:moveTo>
                    <a:pt x="7129" y="8913"/>
                  </a:moveTo>
                  <a:lnTo>
                    <a:pt x="7129" y="10240"/>
                  </a:lnTo>
                  <a:lnTo>
                    <a:pt x="4290" y="10240"/>
                  </a:lnTo>
                  <a:lnTo>
                    <a:pt x="4290" y="8913"/>
                  </a:lnTo>
                  <a:close/>
                  <a:moveTo>
                    <a:pt x="7129" y="10796"/>
                  </a:moveTo>
                  <a:lnTo>
                    <a:pt x="7129" y="12092"/>
                  </a:lnTo>
                  <a:lnTo>
                    <a:pt x="4290" y="12092"/>
                  </a:lnTo>
                  <a:lnTo>
                    <a:pt x="4290" y="10796"/>
                  </a:lnTo>
                  <a:close/>
                  <a:moveTo>
                    <a:pt x="6296" y="12678"/>
                  </a:moveTo>
                  <a:lnTo>
                    <a:pt x="6296" y="13234"/>
                  </a:lnTo>
                  <a:cubicBezTo>
                    <a:pt x="6296" y="13604"/>
                    <a:pt x="6011" y="13789"/>
                    <a:pt x="5725" y="13789"/>
                  </a:cubicBezTo>
                  <a:cubicBezTo>
                    <a:pt x="5440" y="13789"/>
                    <a:pt x="5154" y="13604"/>
                    <a:pt x="5154" y="13234"/>
                  </a:cubicBezTo>
                  <a:lnTo>
                    <a:pt x="5154" y="12678"/>
                  </a:lnTo>
                  <a:close/>
                  <a:moveTo>
                    <a:pt x="4498" y="0"/>
                  </a:moveTo>
                  <a:cubicBezTo>
                    <a:pt x="4462" y="0"/>
                    <a:pt x="4424" y="8"/>
                    <a:pt x="4383" y="25"/>
                  </a:cubicBezTo>
                  <a:cubicBezTo>
                    <a:pt x="556" y="1198"/>
                    <a:pt x="0" y="6382"/>
                    <a:pt x="3488" y="8357"/>
                  </a:cubicBezTo>
                  <a:cubicBezTo>
                    <a:pt x="3642" y="8450"/>
                    <a:pt x="3735" y="8635"/>
                    <a:pt x="3735" y="8820"/>
                  </a:cubicBezTo>
                  <a:lnTo>
                    <a:pt x="3735" y="12400"/>
                  </a:lnTo>
                  <a:cubicBezTo>
                    <a:pt x="3735" y="12555"/>
                    <a:pt x="3858" y="12678"/>
                    <a:pt x="4012" y="12678"/>
                  </a:cubicBezTo>
                  <a:lnTo>
                    <a:pt x="4599" y="12678"/>
                  </a:lnTo>
                  <a:lnTo>
                    <a:pt x="4599" y="13234"/>
                  </a:lnTo>
                  <a:cubicBezTo>
                    <a:pt x="4599" y="13990"/>
                    <a:pt x="5162" y="14368"/>
                    <a:pt x="5725" y="14368"/>
                  </a:cubicBezTo>
                  <a:cubicBezTo>
                    <a:pt x="6288" y="14368"/>
                    <a:pt x="6852" y="13990"/>
                    <a:pt x="6852" y="13234"/>
                  </a:cubicBezTo>
                  <a:lnTo>
                    <a:pt x="6852" y="12678"/>
                  </a:lnTo>
                  <a:lnTo>
                    <a:pt x="7438" y="12678"/>
                  </a:lnTo>
                  <a:cubicBezTo>
                    <a:pt x="7592" y="12678"/>
                    <a:pt x="7716" y="12555"/>
                    <a:pt x="7716" y="12400"/>
                  </a:cubicBezTo>
                  <a:lnTo>
                    <a:pt x="7716" y="8790"/>
                  </a:lnTo>
                  <a:cubicBezTo>
                    <a:pt x="7716" y="8573"/>
                    <a:pt x="7839" y="8419"/>
                    <a:pt x="7994" y="8327"/>
                  </a:cubicBezTo>
                  <a:cubicBezTo>
                    <a:pt x="11450" y="6351"/>
                    <a:pt x="10864" y="1228"/>
                    <a:pt x="7099" y="56"/>
                  </a:cubicBezTo>
                  <a:cubicBezTo>
                    <a:pt x="7062" y="43"/>
                    <a:pt x="7027" y="38"/>
                    <a:pt x="6994" y="38"/>
                  </a:cubicBezTo>
                  <a:cubicBezTo>
                    <a:pt x="6697" y="38"/>
                    <a:pt x="6580" y="497"/>
                    <a:pt x="6913" y="580"/>
                  </a:cubicBezTo>
                  <a:cubicBezTo>
                    <a:pt x="10216" y="1630"/>
                    <a:pt x="10709" y="6074"/>
                    <a:pt x="7747" y="7833"/>
                  </a:cubicBezTo>
                  <a:cubicBezTo>
                    <a:pt x="7531" y="7925"/>
                    <a:pt x="7345" y="8141"/>
                    <a:pt x="7253" y="8357"/>
                  </a:cubicBezTo>
                  <a:lnTo>
                    <a:pt x="6018" y="8357"/>
                  </a:lnTo>
                  <a:lnTo>
                    <a:pt x="6018" y="6166"/>
                  </a:lnTo>
                  <a:lnTo>
                    <a:pt x="6821" y="4500"/>
                  </a:lnTo>
                  <a:cubicBezTo>
                    <a:pt x="6943" y="4275"/>
                    <a:pt x="6755" y="4090"/>
                    <a:pt x="6568" y="4090"/>
                  </a:cubicBezTo>
                  <a:cubicBezTo>
                    <a:pt x="6473" y="4090"/>
                    <a:pt x="6379" y="4138"/>
                    <a:pt x="6327" y="4253"/>
                  </a:cubicBezTo>
                  <a:lnTo>
                    <a:pt x="5710" y="5456"/>
                  </a:lnTo>
                  <a:lnTo>
                    <a:pt x="5123" y="4253"/>
                  </a:lnTo>
                  <a:cubicBezTo>
                    <a:pt x="5061" y="4138"/>
                    <a:pt x="4963" y="4090"/>
                    <a:pt x="4867" y="4090"/>
                  </a:cubicBezTo>
                  <a:cubicBezTo>
                    <a:pt x="4679" y="4090"/>
                    <a:pt x="4496" y="4275"/>
                    <a:pt x="4599" y="4500"/>
                  </a:cubicBezTo>
                  <a:lnTo>
                    <a:pt x="5432" y="6166"/>
                  </a:lnTo>
                  <a:lnTo>
                    <a:pt x="5432" y="8357"/>
                  </a:lnTo>
                  <a:lnTo>
                    <a:pt x="4228" y="8357"/>
                  </a:lnTo>
                  <a:cubicBezTo>
                    <a:pt x="4136" y="8111"/>
                    <a:pt x="3951" y="7956"/>
                    <a:pt x="3765" y="7833"/>
                  </a:cubicBezTo>
                  <a:cubicBezTo>
                    <a:pt x="741" y="6105"/>
                    <a:pt x="1204" y="1599"/>
                    <a:pt x="4537" y="580"/>
                  </a:cubicBezTo>
                  <a:cubicBezTo>
                    <a:pt x="4894" y="498"/>
                    <a:pt x="4787" y="0"/>
                    <a:pt x="44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761" name="Google Shape;13761;p26"/>
          <p:cNvGrpSpPr/>
          <p:nvPr/>
        </p:nvGrpSpPr>
        <p:grpSpPr>
          <a:xfrm>
            <a:off x="6229581" y="3480306"/>
            <a:ext cx="363400" cy="312600"/>
            <a:chOff x="975800" y="4197050"/>
            <a:chExt cx="363400" cy="312600"/>
          </a:xfrm>
        </p:grpSpPr>
        <p:sp>
          <p:nvSpPr>
            <p:cNvPr id="13762" name="Google Shape;13762;p26"/>
            <p:cNvSpPr/>
            <p:nvPr/>
          </p:nvSpPr>
          <p:spPr>
            <a:xfrm>
              <a:off x="1169450" y="4282575"/>
              <a:ext cx="16225" cy="13925"/>
            </a:xfrm>
            <a:custGeom>
              <a:avLst/>
              <a:gdLst/>
              <a:ahLst/>
              <a:cxnLst/>
              <a:rect l="l" t="t" r="r" b="b"/>
              <a:pathLst>
                <a:path w="649" h="557" extrusionOk="0">
                  <a:moveTo>
                    <a:pt x="410" y="1"/>
                  </a:moveTo>
                  <a:cubicBezTo>
                    <a:pt x="397" y="1"/>
                    <a:pt x="384" y="2"/>
                    <a:pt x="371" y="5"/>
                  </a:cubicBezTo>
                  <a:cubicBezTo>
                    <a:pt x="124" y="5"/>
                    <a:pt x="0" y="313"/>
                    <a:pt x="186" y="468"/>
                  </a:cubicBezTo>
                  <a:cubicBezTo>
                    <a:pt x="237" y="529"/>
                    <a:pt x="306" y="557"/>
                    <a:pt x="374" y="557"/>
                  </a:cubicBezTo>
                  <a:cubicBezTo>
                    <a:pt x="511" y="557"/>
                    <a:pt x="648" y="447"/>
                    <a:pt x="648" y="282"/>
                  </a:cubicBezTo>
                  <a:cubicBezTo>
                    <a:pt x="648" y="142"/>
                    <a:pt x="546" y="1"/>
                    <a:pt x="4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63" name="Google Shape;13763;p26"/>
            <p:cNvSpPr/>
            <p:nvPr/>
          </p:nvSpPr>
          <p:spPr>
            <a:xfrm>
              <a:off x="1169450" y="4325125"/>
              <a:ext cx="16225" cy="13825"/>
            </a:xfrm>
            <a:custGeom>
              <a:avLst/>
              <a:gdLst/>
              <a:ahLst/>
              <a:cxnLst/>
              <a:rect l="l" t="t" r="r" b="b"/>
              <a:pathLst>
                <a:path w="649" h="553" extrusionOk="0">
                  <a:moveTo>
                    <a:pt x="371" y="0"/>
                  </a:moveTo>
                  <a:cubicBezTo>
                    <a:pt x="124" y="0"/>
                    <a:pt x="0" y="309"/>
                    <a:pt x="155" y="463"/>
                  </a:cubicBezTo>
                  <a:cubicBezTo>
                    <a:pt x="216" y="525"/>
                    <a:pt x="292" y="552"/>
                    <a:pt x="365" y="552"/>
                  </a:cubicBezTo>
                  <a:cubicBezTo>
                    <a:pt x="511" y="552"/>
                    <a:pt x="648" y="442"/>
                    <a:pt x="648" y="278"/>
                  </a:cubicBezTo>
                  <a:cubicBezTo>
                    <a:pt x="648"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64" name="Google Shape;13764;p26"/>
            <p:cNvSpPr/>
            <p:nvPr/>
          </p:nvSpPr>
          <p:spPr>
            <a:xfrm>
              <a:off x="1169450" y="4367550"/>
              <a:ext cx="16225" cy="14075"/>
            </a:xfrm>
            <a:custGeom>
              <a:avLst/>
              <a:gdLst/>
              <a:ahLst/>
              <a:cxnLst/>
              <a:rect l="l" t="t" r="r" b="b"/>
              <a:pathLst>
                <a:path w="649" h="563" extrusionOk="0">
                  <a:moveTo>
                    <a:pt x="371" y="0"/>
                  </a:moveTo>
                  <a:cubicBezTo>
                    <a:pt x="124" y="0"/>
                    <a:pt x="0" y="309"/>
                    <a:pt x="155" y="494"/>
                  </a:cubicBezTo>
                  <a:cubicBezTo>
                    <a:pt x="211" y="541"/>
                    <a:pt x="278" y="562"/>
                    <a:pt x="345" y="562"/>
                  </a:cubicBezTo>
                  <a:cubicBezTo>
                    <a:pt x="499" y="562"/>
                    <a:pt x="648" y="450"/>
                    <a:pt x="648" y="278"/>
                  </a:cubicBezTo>
                  <a:cubicBezTo>
                    <a:pt x="648"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65" name="Google Shape;13765;p26"/>
            <p:cNvSpPr/>
            <p:nvPr/>
          </p:nvSpPr>
          <p:spPr>
            <a:xfrm>
              <a:off x="1021300" y="4282675"/>
              <a:ext cx="187525" cy="184425"/>
            </a:xfrm>
            <a:custGeom>
              <a:avLst/>
              <a:gdLst/>
              <a:ahLst/>
              <a:cxnLst/>
              <a:rect l="l" t="t" r="r" b="b"/>
              <a:pathLst>
                <a:path w="7501" h="7377" extrusionOk="0">
                  <a:moveTo>
                    <a:pt x="2655" y="3118"/>
                  </a:moveTo>
                  <a:lnTo>
                    <a:pt x="2655" y="6790"/>
                  </a:lnTo>
                  <a:lnTo>
                    <a:pt x="1482" y="6790"/>
                  </a:lnTo>
                  <a:lnTo>
                    <a:pt x="1482" y="3118"/>
                  </a:lnTo>
                  <a:close/>
                  <a:moveTo>
                    <a:pt x="4322" y="556"/>
                  </a:moveTo>
                  <a:lnTo>
                    <a:pt x="4322" y="6790"/>
                  </a:lnTo>
                  <a:lnTo>
                    <a:pt x="3210" y="6790"/>
                  </a:lnTo>
                  <a:lnTo>
                    <a:pt x="3210" y="556"/>
                  </a:lnTo>
                  <a:close/>
                  <a:moveTo>
                    <a:pt x="6019" y="5648"/>
                  </a:moveTo>
                  <a:lnTo>
                    <a:pt x="6019" y="6790"/>
                  </a:lnTo>
                  <a:lnTo>
                    <a:pt x="4877" y="6790"/>
                  </a:lnTo>
                  <a:lnTo>
                    <a:pt x="4877" y="5648"/>
                  </a:lnTo>
                  <a:close/>
                  <a:moveTo>
                    <a:pt x="2902" y="1"/>
                  </a:moveTo>
                  <a:cubicBezTo>
                    <a:pt x="2748" y="1"/>
                    <a:pt x="2624" y="124"/>
                    <a:pt x="2624" y="278"/>
                  </a:cubicBezTo>
                  <a:lnTo>
                    <a:pt x="2624" y="2531"/>
                  </a:lnTo>
                  <a:lnTo>
                    <a:pt x="1204" y="2531"/>
                  </a:lnTo>
                  <a:cubicBezTo>
                    <a:pt x="1019" y="2531"/>
                    <a:pt x="896" y="2655"/>
                    <a:pt x="896" y="2809"/>
                  </a:cubicBezTo>
                  <a:lnTo>
                    <a:pt x="896" y="6790"/>
                  </a:lnTo>
                  <a:lnTo>
                    <a:pt x="340" y="6790"/>
                  </a:lnTo>
                  <a:cubicBezTo>
                    <a:pt x="1" y="6821"/>
                    <a:pt x="1" y="7315"/>
                    <a:pt x="340" y="7377"/>
                  </a:cubicBezTo>
                  <a:lnTo>
                    <a:pt x="7161" y="7377"/>
                  </a:lnTo>
                  <a:cubicBezTo>
                    <a:pt x="7500" y="7315"/>
                    <a:pt x="7500" y="6821"/>
                    <a:pt x="7161" y="6790"/>
                  </a:cubicBezTo>
                  <a:lnTo>
                    <a:pt x="6574" y="6790"/>
                  </a:lnTo>
                  <a:lnTo>
                    <a:pt x="6574" y="5371"/>
                  </a:lnTo>
                  <a:cubicBezTo>
                    <a:pt x="6574" y="5216"/>
                    <a:pt x="6451" y="5093"/>
                    <a:pt x="6297" y="5093"/>
                  </a:cubicBezTo>
                  <a:lnTo>
                    <a:pt x="4877" y="5093"/>
                  </a:lnTo>
                  <a:lnTo>
                    <a:pt x="4877" y="278"/>
                  </a:lnTo>
                  <a:cubicBezTo>
                    <a:pt x="4877" y="124"/>
                    <a:pt x="4754" y="1"/>
                    <a:pt x="45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66" name="Google Shape;13766;p26"/>
            <p:cNvSpPr/>
            <p:nvPr/>
          </p:nvSpPr>
          <p:spPr>
            <a:xfrm>
              <a:off x="1212650" y="4282675"/>
              <a:ext cx="84900" cy="13925"/>
            </a:xfrm>
            <a:custGeom>
              <a:avLst/>
              <a:gdLst/>
              <a:ahLst/>
              <a:cxnLst/>
              <a:rect l="l" t="t" r="r" b="b"/>
              <a:pathLst>
                <a:path w="3396" h="557" extrusionOk="0">
                  <a:moveTo>
                    <a:pt x="340" y="1"/>
                  </a:moveTo>
                  <a:cubicBezTo>
                    <a:pt x="1" y="32"/>
                    <a:pt x="1" y="525"/>
                    <a:pt x="340" y="556"/>
                  </a:cubicBezTo>
                  <a:lnTo>
                    <a:pt x="3056" y="556"/>
                  </a:lnTo>
                  <a:cubicBezTo>
                    <a:pt x="3395" y="525"/>
                    <a:pt x="3395" y="32"/>
                    <a:pt x="30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67" name="Google Shape;13767;p26"/>
            <p:cNvSpPr/>
            <p:nvPr/>
          </p:nvSpPr>
          <p:spPr>
            <a:xfrm>
              <a:off x="1212650" y="4325125"/>
              <a:ext cx="84900" cy="13900"/>
            </a:xfrm>
            <a:custGeom>
              <a:avLst/>
              <a:gdLst/>
              <a:ahLst/>
              <a:cxnLst/>
              <a:rect l="l" t="t" r="r" b="b"/>
              <a:pathLst>
                <a:path w="3396" h="556" extrusionOk="0">
                  <a:moveTo>
                    <a:pt x="340" y="0"/>
                  </a:moveTo>
                  <a:cubicBezTo>
                    <a:pt x="1" y="31"/>
                    <a:pt x="1" y="525"/>
                    <a:pt x="340" y="556"/>
                  </a:cubicBezTo>
                  <a:lnTo>
                    <a:pt x="3056" y="556"/>
                  </a:lnTo>
                  <a:cubicBezTo>
                    <a:pt x="3395" y="525"/>
                    <a:pt x="3395" y="31"/>
                    <a:pt x="30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68" name="Google Shape;13768;p26"/>
            <p:cNvSpPr/>
            <p:nvPr/>
          </p:nvSpPr>
          <p:spPr>
            <a:xfrm>
              <a:off x="1211875" y="4367550"/>
              <a:ext cx="87225" cy="13900"/>
            </a:xfrm>
            <a:custGeom>
              <a:avLst/>
              <a:gdLst/>
              <a:ahLst/>
              <a:cxnLst/>
              <a:rect l="l" t="t" r="r" b="b"/>
              <a:pathLst>
                <a:path w="3489" h="556" extrusionOk="0">
                  <a:moveTo>
                    <a:pt x="371" y="0"/>
                  </a:moveTo>
                  <a:cubicBezTo>
                    <a:pt x="1" y="0"/>
                    <a:pt x="1" y="556"/>
                    <a:pt x="371" y="556"/>
                  </a:cubicBezTo>
                  <a:lnTo>
                    <a:pt x="3087" y="556"/>
                  </a:lnTo>
                  <a:cubicBezTo>
                    <a:pt x="3488" y="556"/>
                    <a:pt x="3488" y="0"/>
                    <a:pt x="30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69" name="Google Shape;13769;p26"/>
            <p:cNvSpPr/>
            <p:nvPr/>
          </p:nvSpPr>
          <p:spPr>
            <a:xfrm>
              <a:off x="1147850" y="4494850"/>
              <a:ext cx="17000" cy="14600"/>
            </a:xfrm>
            <a:custGeom>
              <a:avLst/>
              <a:gdLst/>
              <a:ahLst/>
              <a:cxnLst/>
              <a:rect l="l" t="t" r="r" b="b"/>
              <a:pathLst>
                <a:path w="680" h="584" extrusionOk="0">
                  <a:moveTo>
                    <a:pt x="371" y="1"/>
                  </a:moveTo>
                  <a:cubicBezTo>
                    <a:pt x="124" y="1"/>
                    <a:pt x="0" y="309"/>
                    <a:pt x="185" y="494"/>
                  </a:cubicBezTo>
                  <a:cubicBezTo>
                    <a:pt x="247" y="556"/>
                    <a:pt x="323" y="584"/>
                    <a:pt x="396" y="584"/>
                  </a:cubicBezTo>
                  <a:cubicBezTo>
                    <a:pt x="542" y="584"/>
                    <a:pt x="679" y="474"/>
                    <a:pt x="679" y="309"/>
                  </a:cubicBezTo>
                  <a:cubicBezTo>
                    <a:pt x="679"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70" name="Google Shape;13770;p26"/>
            <p:cNvSpPr/>
            <p:nvPr/>
          </p:nvSpPr>
          <p:spPr>
            <a:xfrm>
              <a:off x="975800" y="4197050"/>
              <a:ext cx="363400" cy="312600"/>
            </a:xfrm>
            <a:custGeom>
              <a:avLst/>
              <a:gdLst/>
              <a:ahLst/>
              <a:cxnLst/>
              <a:rect l="l" t="t" r="r" b="b"/>
              <a:pathLst>
                <a:path w="14536" h="12504" extrusionOk="0">
                  <a:moveTo>
                    <a:pt x="10400" y="586"/>
                  </a:moveTo>
                  <a:lnTo>
                    <a:pt x="10400" y="1697"/>
                  </a:lnTo>
                  <a:lnTo>
                    <a:pt x="556" y="1697"/>
                  </a:lnTo>
                  <a:lnTo>
                    <a:pt x="556" y="864"/>
                  </a:lnTo>
                  <a:cubicBezTo>
                    <a:pt x="556" y="710"/>
                    <a:pt x="679" y="586"/>
                    <a:pt x="864" y="586"/>
                  </a:cubicBezTo>
                  <a:close/>
                  <a:moveTo>
                    <a:pt x="13672" y="556"/>
                  </a:moveTo>
                  <a:cubicBezTo>
                    <a:pt x="13826" y="556"/>
                    <a:pt x="13980" y="679"/>
                    <a:pt x="13980" y="864"/>
                  </a:cubicBezTo>
                  <a:lnTo>
                    <a:pt x="13980" y="1697"/>
                  </a:lnTo>
                  <a:lnTo>
                    <a:pt x="10956" y="1697"/>
                  </a:lnTo>
                  <a:lnTo>
                    <a:pt x="10956" y="556"/>
                  </a:lnTo>
                  <a:close/>
                  <a:moveTo>
                    <a:pt x="864" y="0"/>
                  </a:moveTo>
                  <a:cubicBezTo>
                    <a:pt x="370" y="0"/>
                    <a:pt x="0" y="370"/>
                    <a:pt x="0" y="864"/>
                  </a:cubicBezTo>
                  <a:lnTo>
                    <a:pt x="0" y="11635"/>
                  </a:lnTo>
                  <a:cubicBezTo>
                    <a:pt x="0" y="12098"/>
                    <a:pt x="370" y="12499"/>
                    <a:pt x="864" y="12499"/>
                  </a:cubicBezTo>
                  <a:lnTo>
                    <a:pt x="5987" y="12499"/>
                  </a:lnTo>
                  <a:cubicBezTo>
                    <a:pt x="6006" y="12502"/>
                    <a:pt x="6024" y="12503"/>
                    <a:pt x="6041" y="12503"/>
                  </a:cubicBezTo>
                  <a:cubicBezTo>
                    <a:pt x="6401" y="12503"/>
                    <a:pt x="6401" y="11940"/>
                    <a:pt x="6041" y="11940"/>
                  </a:cubicBezTo>
                  <a:cubicBezTo>
                    <a:pt x="6024" y="11940"/>
                    <a:pt x="6006" y="11941"/>
                    <a:pt x="5987" y="11944"/>
                  </a:cubicBezTo>
                  <a:lnTo>
                    <a:pt x="864" y="11944"/>
                  </a:lnTo>
                  <a:cubicBezTo>
                    <a:pt x="710" y="11944"/>
                    <a:pt x="556" y="11789"/>
                    <a:pt x="556" y="11635"/>
                  </a:cubicBezTo>
                  <a:lnTo>
                    <a:pt x="556" y="2284"/>
                  </a:lnTo>
                  <a:lnTo>
                    <a:pt x="13980" y="2284"/>
                  </a:lnTo>
                  <a:lnTo>
                    <a:pt x="13980" y="11635"/>
                  </a:lnTo>
                  <a:cubicBezTo>
                    <a:pt x="13980" y="11789"/>
                    <a:pt x="13826" y="11913"/>
                    <a:pt x="13672" y="11913"/>
                  </a:cubicBezTo>
                  <a:lnTo>
                    <a:pt x="8549" y="11913"/>
                  </a:lnTo>
                  <a:cubicBezTo>
                    <a:pt x="8209" y="11974"/>
                    <a:pt x="8209" y="12437"/>
                    <a:pt x="8549" y="12499"/>
                  </a:cubicBezTo>
                  <a:lnTo>
                    <a:pt x="13672" y="12499"/>
                  </a:lnTo>
                  <a:cubicBezTo>
                    <a:pt x="14166" y="12499"/>
                    <a:pt x="14536" y="12098"/>
                    <a:pt x="14536" y="11635"/>
                  </a:cubicBezTo>
                  <a:lnTo>
                    <a:pt x="14536" y="864"/>
                  </a:lnTo>
                  <a:cubicBezTo>
                    <a:pt x="14536" y="370"/>
                    <a:pt x="14166" y="0"/>
                    <a:pt x="136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771" name="Google Shape;13771;p26"/>
          <p:cNvGrpSpPr/>
          <p:nvPr/>
        </p:nvGrpSpPr>
        <p:grpSpPr>
          <a:xfrm>
            <a:off x="5501625" y="3454606"/>
            <a:ext cx="290125" cy="364000"/>
            <a:chOff x="5523275" y="3601800"/>
            <a:chExt cx="290125" cy="364000"/>
          </a:xfrm>
        </p:grpSpPr>
        <p:sp>
          <p:nvSpPr>
            <p:cNvPr id="13772" name="Google Shape;13772;p26"/>
            <p:cNvSpPr/>
            <p:nvPr/>
          </p:nvSpPr>
          <p:spPr>
            <a:xfrm>
              <a:off x="5670650" y="3951525"/>
              <a:ext cx="16225" cy="14275"/>
            </a:xfrm>
            <a:custGeom>
              <a:avLst/>
              <a:gdLst/>
              <a:ahLst/>
              <a:cxnLst/>
              <a:rect l="l" t="t" r="r" b="b"/>
              <a:pathLst>
                <a:path w="649" h="571" extrusionOk="0">
                  <a:moveTo>
                    <a:pt x="308" y="1"/>
                  </a:moveTo>
                  <a:cubicBezTo>
                    <a:pt x="288" y="1"/>
                    <a:pt x="268" y="3"/>
                    <a:pt x="247" y="7"/>
                  </a:cubicBezTo>
                  <a:cubicBezTo>
                    <a:pt x="93" y="69"/>
                    <a:pt x="0" y="223"/>
                    <a:pt x="62" y="377"/>
                  </a:cubicBezTo>
                  <a:cubicBezTo>
                    <a:pt x="88" y="506"/>
                    <a:pt x="199" y="570"/>
                    <a:pt x="325" y="570"/>
                  </a:cubicBezTo>
                  <a:cubicBezTo>
                    <a:pt x="350" y="570"/>
                    <a:pt x="376" y="568"/>
                    <a:pt x="402" y="562"/>
                  </a:cubicBezTo>
                  <a:cubicBezTo>
                    <a:pt x="556" y="501"/>
                    <a:pt x="649" y="346"/>
                    <a:pt x="587" y="192"/>
                  </a:cubicBezTo>
                  <a:cubicBezTo>
                    <a:pt x="560" y="85"/>
                    <a:pt x="440" y="1"/>
                    <a:pt x="3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73" name="Google Shape;13773;p26"/>
            <p:cNvSpPr/>
            <p:nvPr/>
          </p:nvSpPr>
          <p:spPr>
            <a:xfrm>
              <a:off x="5523275" y="3601800"/>
              <a:ext cx="290125" cy="360100"/>
            </a:xfrm>
            <a:custGeom>
              <a:avLst/>
              <a:gdLst/>
              <a:ahLst/>
              <a:cxnLst/>
              <a:rect l="l" t="t" r="r" b="b"/>
              <a:pathLst>
                <a:path w="11605" h="14404" extrusionOk="0">
                  <a:moveTo>
                    <a:pt x="7685" y="787"/>
                  </a:moveTo>
                  <a:lnTo>
                    <a:pt x="7685" y="3102"/>
                  </a:lnTo>
                  <a:lnTo>
                    <a:pt x="6266" y="4521"/>
                  </a:lnTo>
                  <a:lnTo>
                    <a:pt x="4815" y="3102"/>
                  </a:lnTo>
                  <a:lnTo>
                    <a:pt x="4815" y="787"/>
                  </a:lnTo>
                  <a:lnTo>
                    <a:pt x="5988" y="1343"/>
                  </a:lnTo>
                  <a:lnTo>
                    <a:pt x="5988" y="2022"/>
                  </a:lnTo>
                  <a:cubicBezTo>
                    <a:pt x="5957" y="2238"/>
                    <a:pt x="6104" y="2346"/>
                    <a:pt x="6254" y="2346"/>
                  </a:cubicBezTo>
                  <a:cubicBezTo>
                    <a:pt x="6405" y="2346"/>
                    <a:pt x="6559" y="2238"/>
                    <a:pt x="6544" y="2022"/>
                  </a:cubicBezTo>
                  <a:lnTo>
                    <a:pt x="6544" y="1343"/>
                  </a:lnTo>
                  <a:lnTo>
                    <a:pt x="7685" y="787"/>
                  </a:lnTo>
                  <a:close/>
                  <a:moveTo>
                    <a:pt x="5957" y="7793"/>
                  </a:moveTo>
                  <a:lnTo>
                    <a:pt x="5957" y="9182"/>
                  </a:lnTo>
                  <a:cubicBezTo>
                    <a:pt x="5957" y="9336"/>
                    <a:pt x="6081" y="9459"/>
                    <a:pt x="6235" y="9459"/>
                  </a:cubicBezTo>
                  <a:cubicBezTo>
                    <a:pt x="6389" y="9459"/>
                    <a:pt x="6513" y="9336"/>
                    <a:pt x="6513" y="9182"/>
                  </a:cubicBezTo>
                  <a:lnTo>
                    <a:pt x="6513" y="7793"/>
                  </a:lnTo>
                  <a:lnTo>
                    <a:pt x="6513" y="7793"/>
                  </a:lnTo>
                  <a:cubicBezTo>
                    <a:pt x="8210" y="8132"/>
                    <a:pt x="7932" y="10601"/>
                    <a:pt x="6235" y="10601"/>
                  </a:cubicBezTo>
                  <a:cubicBezTo>
                    <a:pt x="4538" y="10601"/>
                    <a:pt x="4260" y="8132"/>
                    <a:pt x="5957" y="7793"/>
                  </a:cubicBezTo>
                  <a:close/>
                  <a:moveTo>
                    <a:pt x="6513" y="6064"/>
                  </a:moveTo>
                  <a:cubicBezTo>
                    <a:pt x="8118" y="6219"/>
                    <a:pt x="9352" y="7546"/>
                    <a:pt x="9352" y="9182"/>
                  </a:cubicBezTo>
                  <a:cubicBezTo>
                    <a:pt x="9352" y="11049"/>
                    <a:pt x="7835" y="12303"/>
                    <a:pt x="6235" y="12303"/>
                  </a:cubicBezTo>
                  <a:cubicBezTo>
                    <a:pt x="5508" y="12303"/>
                    <a:pt x="4763" y="12044"/>
                    <a:pt x="4136" y="11465"/>
                  </a:cubicBezTo>
                  <a:cubicBezTo>
                    <a:pt x="2130" y="9644"/>
                    <a:pt x="3241" y="6311"/>
                    <a:pt x="5957" y="6064"/>
                  </a:cubicBezTo>
                  <a:lnTo>
                    <a:pt x="5957" y="7206"/>
                  </a:lnTo>
                  <a:cubicBezTo>
                    <a:pt x="3488" y="7577"/>
                    <a:pt x="3766" y="11157"/>
                    <a:pt x="6235" y="11157"/>
                  </a:cubicBezTo>
                  <a:cubicBezTo>
                    <a:pt x="8704" y="11157"/>
                    <a:pt x="8982" y="7577"/>
                    <a:pt x="6513" y="7206"/>
                  </a:cubicBezTo>
                  <a:lnTo>
                    <a:pt x="6513" y="6064"/>
                  </a:lnTo>
                  <a:close/>
                  <a:moveTo>
                    <a:pt x="4511" y="0"/>
                  </a:moveTo>
                  <a:cubicBezTo>
                    <a:pt x="4460" y="0"/>
                    <a:pt x="4414" y="16"/>
                    <a:pt x="4383" y="46"/>
                  </a:cubicBezTo>
                  <a:cubicBezTo>
                    <a:pt x="4291" y="108"/>
                    <a:pt x="4229" y="201"/>
                    <a:pt x="4229" y="293"/>
                  </a:cubicBezTo>
                  <a:lnTo>
                    <a:pt x="4229" y="3194"/>
                  </a:lnTo>
                  <a:cubicBezTo>
                    <a:pt x="4229" y="3256"/>
                    <a:pt x="4260" y="3318"/>
                    <a:pt x="4321" y="3380"/>
                  </a:cubicBezTo>
                  <a:lnTo>
                    <a:pt x="4846" y="3935"/>
                  </a:lnTo>
                  <a:cubicBezTo>
                    <a:pt x="2501" y="4552"/>
                    <a:pt x="834" y="6682"/>
                    <a:pt x="834" y="9151"/>
                  </a:cubicBezTo>
                  <a:lnTo>
                    <a:pt x="834" y="9182"/>
                  </a:lnTo>
                  <a:cubicBezTo>
                    <a:pt x="834" y="11620"/>
                    <a:pt x="2501" y="13780"/>
                    <a:pt x="4877" y="14397"/>
                  </a:cubicBezTo>
                  <a:cubicBezTo>
                    <a:pt x="4897" y="14401"/>
                    <a:pt x="4917" y="14403"/>
                    <a:pt x="4937" y="14403"/>
                  </a:cubicBezTo>
                  <a:cubicBezTo>
                    <a:pt x="5069" y="14403"/>
                    <a:pt x="5190" y="14316"/>
                    <a:pt x="5216" y="14181"/>
                  </a:cubicBezTo>
                  <a:cubicBezTo>
                    <a:pt x="5278" y="14027"/>
                    <a:pt x="5186" y="13873"/>
                    <a:pt x="5031" y="13842"/>
                  </a:cubicBezTo>
                  <a:cubicBezTo>
                    <a:pt x="1" y="12576"/>
                    <a:pt x="248" y="5386"/>
                    <a:pt x="5340" y="4429"/>
                  </a:cubicBezTo>
                  <a:lnTo>
                    <a:pt x="5926" y="5046"/>
                  </a:lnTo>
                  <a:lnTo>
                    <a:pt x="5926" y="5509"/>
                  </a:lnTo>
                  <a:cubicBezTo>
                    <a:pt x="3951" y="5632"/>
                    <a:pt x="2470" y="7330"/>
                    <a:pt x="2532" y="9305"/>
                  </a:cubicBezTo>
                  <a:cubicBezTo>
                    <a:pt x="2624" y="11280"/>
                    <a:pt x="4229" y="12854"/>
                    <a:pt x="6235" y="12854"/>
                  </a:cubicBezTo>
                  <a:cubicBezTo>
                    <a:pt x="8210" y="12854"/>
                    <a:pt x="9815" y="11280"/>
                    <a:pt x="9907" y="9305"/>
                  </a:cubicBezTo>
                  <a:cubicBezTo>
                    <a:pt x="9969" y="7330"/>
                    <a:pt x="8488" y="5632"/>
                    <a:pt x="6513" y="5509"/>
                  </a:cubicBezTo>
                  <a:lnTo>
                    <a:pt x="6513" y="5046"/>
                  </a:lnTo>
                  <a:lnTo>
                    <a:pt x="7099" y="4429"/>
                  </a:lnTo>
                  <a:cubicBezTo>
                    <a:pt x="9321" y="4830"/>
                    <a:pt x="10988" y="6743"/>
                    <a:pt x="11049" y="8996"/>
                  </a:cubicBezTo>
                  <a:cubicBezTo>
                    <a:pt x="11111" y="11280"/>
                    <a:pt x="9599" y="13286"/>
                    <a:pt x="7408" y="13842"/>
                  </a:cubicBezTo>
                  <a:cubicBezTo>
                    <a:pt x="7253" y="13873"/>
                    <a:pt x="7161" y="14027"/>
                    <a:pt x="7223" y="14181"/>
                  </a:cubicBezTo>
                  <a:cubicBezTo>
                    <a:pt x="7249" y="14316"/>
                    <a:pt x="7370" y="14403"/>
                    <a:pt x="7502" y="14403"/>
                  </a:cubicBezTo>
                  <a:cubicBezTo>
                    <a:pt x="7522" y="14403"/>
                    <a:pt x="7542" y="14401"/>
                    <a:pt x="7562" y="14397"/>
                  </a:cubicBezTo>
                  <a:cubicBezTo>
                    <a:pt x="9938" y="13780"/>
                    <a:pt x="11574" y="11620"/>
                    <a:pt x="11605" y="9182"/>
                  </a:cubicBezTo>
                  <a:cubicBezTo>
                    <a:pt x="11605" y="6743"/>
                    <a:pt x="9938" y="4583"/>
                    <a:pt x="7593" y="3966"/>
                  </a:cubicBezTo>
                  <a:lnTo>
                    <a:pt x="8118" y="3410"/>
                  </a:lnTo>
                  <a:cubicBezTo>
                    <a:pt x="8179" y="3349"/>
                    <a:pt x="8210" y="3287"/>
                    <a:pt x="8210" y="3225"/>
                  </a:cubicBezTo>
                  <a:lnTo>
                    <a:pt x="8210" y="324"/>
                  </a:lnTo>
                  <a:cubicBezTo>
                    <a:pt x="8210" y="161"/>
                    <a:pt x="8087" y="33"/>
                    <a:pt x="7947" y="33"/>
                  </a:cubicBezTo>
                  <a:cubicBezTo>
                    <a:pt x="7902" y="33"/>
                    <a:pt x="7854" y="47"/>
                    <a:pt x="7809" y="77"/>
                  </a:cubicBezTo>
                  <a:lnTo>
                    <a:pt x="6513" y="695"/>
                  </a:lnTo>
                  <a:lnTo>
                    <a:pt x="6513" y="324"/>
                  </a:lnTo>
                  <a:cubicBezTo>
                    <a:pt x="6528" y="108"/>
                    <a:pt x="6374" y="0"/>
                    <a:pt x="6220" y="0"/>
                  </a:cubicBezTo>
                  <a:cubicBezTo>
                    <a:pt x="6065" y="0"/>
                    <a:pt x="5911" y="108"/>
                    <a:pt x="5926" y="324"/>
                  </a:cubicBezTo>
                  <a:lnTo>
                    <a:pt x="5926" y="695"/>
                  </a:lnTo>
                  <a:lnTo>
                    <a:pt x="4661" y="46"/>
                  </a:lnTo>
                  <a:cubicBezTo>
                    <a:pt x="4615" y="16"/>
                    <a:pt x="4561" y="0"/>
                    <a:pt x="45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774" name="Google Shape;13774;p26"/>
          <p:cNvGrpSpPr/>
          <p:nvPr/>
        </p:nvGrpSpPr>
        <p:grpSpPr>
          <a:xfrm>
            <a:off x="6957013" y="3480344"/>
            <a:ext cx="363425" cy="312525"/>
            <a:chOff x="7724500" y="1950300"/>
            <a:chExt cx="363425" cy="312525"/>
          </a:xfrm>
        </p:grpSpPr>
        <p:sp>
          <p:nvSpPr>
            <p:cNvPr id="13775" name="Google Shape;13775;p26"/>
            <p:cNvSpPr/>
            <p:nvPr/>
          </p:nvSpPr>
          <p:spPr>
            <a:xfrm>
              <a:off x="7766950" y="2035950"/>
              <a:ext cx="278550" cy="77950"/>
            </a:xfrm>
            <a:custGeom>
              <a:avLst/>
              <a:gdLst/>
              <a:ahLst/>
              <a:cxnLst/>
              <a:rect l="l" t="t" r="r" b="b"/>
              <a:pathLst>
                <a:path w="11142" h="3118" extrusionOk="0">
                  <a:moveTo>
                    <a:pt x="10555" y="586"/>
                  </a:moveTo>
                  <a:lnTo>
                    <a:pt x="10555" y="2531"/>
                  </a:lnTo>
                  <a:lnTo>
                    <a:pt x="587" y="2531"/>
                  </a:lnTo>
                  <a:lnTo>
                    <a:pt x="587" y="586"/>
                  </a:lnTo>
                  <a:close/>
                  <a:moveTo>
                    <a:pt x="278" y="0"/>
                  </a:moveTo>
                  <a:cubicBezTo>
                    <a:pt x="124" y="0"/>
                    <a:pt x="0" y="124"/>
                    <a:pt x="0" y="278"/>
                  </a:cubicBezTo>
                  <a:lnTo>
                    <a:pt x="0" y="2809"/>
                  </a:lnTo>
                  <a:cubicBezTo>
                    <a:pt x="0" y="2963"/>
                    <a:pt x="124" y="3117"/>
                    <a:pt x="278" y="3117"/>
                  </a:cubicBezTo>
                  <a:lnTo>
                    <a:pt x="10864" y="3117"/>
                  </a:lnTo>
                  <a:cubicBezTo>
                    <a:pt x="11018" y="3117"/>
                    <a:pt x="11141" y="2963"/>
                    <a:pt x="11141" y="2809"/>
                  </a:cubicBezTo>
                  <a:lnTo>
                    <a:pt x="11141" y="278"/>
                  </a:lnTo>
                  <a:cubicBezTo>
                    <a:pt x="11141" y="124"/>
                    <a:pt x="10987" y="0"/>
                    <a:pt x="108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76" name="Google Shape;13776;p26"/>
            <p:cNvSpPr/>
            <p:nvPr/>
          </p:nvSpPr>
          <p:spPr>
            <a:xfrm>
              <a:off x="7766950" y="2141650"/>
              <a:ext cx="125000" cy="78725"/>
            </a:xfrm>
            <a:custGeom>
              <a:avLst/>
              <a:gdLst/>
              <a:ahLst/>
              <a:cxnLst/>
              <a:rect l="l" t="t" r="r" b="b"/>
              <a:pathLst>
                <a:path w="5000" h="3149" extrusionOk="0">
                  <a:moveTo>
                    <a:pt x="4444" y="587"/>
                  </a:moveTo>
                  <a:lnTo>
                    <a:pt x="4444" y="2562"/>
                  </a:lnTo>
                  <a:lnTo>
                    <a:pt x="587" y="2562"/>
                  </a:lnTo>
                  <a:lnTo>
                    <a:pt x="587" y="587"/>
                  </a:lnTo>
                  <a:close/>
                  <a:moveTo>
                    <a:pt x="278" y="0"/>
                  </a:moveTo>
                  <a:cubicBezTo>
                    <a:pt x="124" y="0"/>
                    <a:pt x="0" y="154"/>
                    <a:pt x="0" y="309"/>
                  </a:cubicBezTo>
                  <a:lnTo>
                    <a:pt x="0" y="2839"/>
                  </a:lnTo>
                  <a:cubicBezTo>
                    <a:pt x="0" y="2994"/>
                    <a:pt x="124" y="3148"/>
                    <a:pt x="278" y="3148"/>
                  </a:cubicBezTo>
                  <a:lnTo>
                    <a:pt x="4722" y="3148"/>
                  </a:lnTo>
                  <a:cubicBezTo>
                    <a:pt x="4876" y="3148"/>
                    <a:pt x="5000" y="2994"/>
                    <a:pt x="5000" y="2839"/>
                  </a:cubicBezTo>
                  <a:lnTo>
                    <a:pt x="5000" y="309"/>
                  </a:lnTo>
                  <a:cubicBezTo>
                    <a:pt x="5000" y="154"/>
                    <a:pt x="4876" y="0"/>
                    <a:pt x="47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77" name="Google Shape;13777;p26"/>
            <p:cNvSpPr/>
            <p:nvPr/>
          </p:nvSpPr>
          <p:spPr>
            <a:xfrm>
              <a:off x="7920475" y="2141650"/>
              <a:ext cx="125025" cy="78725"/>
            </a:xfrm>
            <a:custGeom>
              <a:avLst/>
              <a:gdLst/>
              <a:ahLst/>
              <a:cxnLst/>
              <a:rect l="l" t="t" r="r" b="b"/>
              <a:pathLst>
                <a:path w="5001" h="3149" extrusionOk="0">
                  <a:moveTo>
                    <a:pt x="4414" y="587"/>
                  </a:moveTo>
                  <a:lnTo>
                    <a:pt x="4414" y="2562"/>
                  </a:lnTo>
                  <a:lnTo>
                    <a:pt x="556" y="2562"/>
                  </a:lnTo>
                  <a:lnTo>
                    <a:pt x="556" y="587"/>
                  </a:lnTo>
                  <a:close/>
                  <a:moveTo>
                    <a:pt x="278" y="0"/>
                  </a:moveTo>
                  <a:cubicBezTo>
                    <a:pt x="124" y="0"/>
                    <a:pt x="1" y="154"/>
                    <a:pt x="1" y="309"/>
                  </a:cubicBezTo>
                  <a:lnTo>
                    <a:pt x="1" y="2839"/>
                  </a:lnTo>
                  <a:cubicBezTo>
                    <a:pt x="1" y="2994"/>
                    <a:pt x="124" y="3148"/>
                    <a:pt x="278" y="3148"/>
                  </a:cubicBezTo>
                  <a:lnTo>
                    <a:pt x="4723" y="3148"/>
                  </a:lnTo>
                  <a:cubicBezTo>
                    <a:pt x="4877" y="3148"/>
                    <a:pt x="5000" y="2994"/>
                    <a:pt x="5000" y="2839"/>
                  </a:cubicBezTo>
                  <a:lnTo>
                    <a:pt x="5000" y="309"/>
                  </a:lnTo>
                  <a:cubicBezTo>
                    <a:pt x="5000" y="154"/>
                    <a:pt x="4877" y="0"/>
                    <a:pt x="47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78" name="Google Shape;13778;p26"/>
            <p:cNvSpPr/>
            <p:nvPr/>
          </p:nvSpPr>
          <p:spPr>
            <a:xfrm>
              <a:off x="7896550" y="2248700"/>
              <a:ext cx="19325" cy="14100"/>
            </a:xfrm>
            <a:custGeom>
              <a:avLst/>
              <a:gdLst/>
              <a:ahLst/>
              <a:cxnLst/>
              <a:rect l="l" t="t" r="r" b="b"/>
              <a:pathLst>
                <a:path w="773" h="564" extrusionOk="0">
                  <a:moveTo>
                    <a:pt x="387" y="0"/>
                  </a:moveTo>
                  <a:cubicBezTo>
                    <a:pt x="317" y="0"/>
                    <a:pt x="248" y="23"/>
                    <a:pt x="186" y="70"/>
                  </a:cubicBezTo>
                  <a:cubicBezTo>
                    <a:pt x="1" y="255"/>
                    <a:pt x="124" y="563"/>
                    <a:pt x="402" y="563"/>
                  </a:cubicBezTo>
                  <a:cubicBezTo>
                    <a:pt x="649" y="563"/>
                    <a:pt x="772" y="255"/>
                    <a:pt x="587" y="70"/>
                  </a:cubicBezTo>
                  <a:cubicBezTo>
                    <a:pt x="526" y="23"/>
                    <a:pt x="456" y="0"/>
                    <a:pt x="3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79" name="Google Shape;13779;p26"/>
            <p:cNvSpPr/>
            <p:nvPr/>
          </p:nvSpPr>
          <p:spPr>
            <a:xfrm>
              <a:off x="7724500" y="1950300"/>
              <a:ext cx="363425" cy="312525"/>
            </a:xfrm>
            <a:custGeom>
              <a:avLst/>
              <a:gdLst/>
              <a:ahLst/>
              <a:cxnLst/>
              <a:rect l="l" t="t" r="r" b="b"/>
              <a:pathLst>
                <a:path w="14537" h="12501" extrusionOk="0">
                  <a:moveTo>
                    <a:pt x="10401" y="556"/>
                  </a:moveTo>
                  <a:lnTo>
                    <a:pt x="10401" y="1698"/>
                  </a:lnTo>
                  <a:lnTo>
                    <a:pt x="556" y="1698"/>
                  </a:lnTo>
                  <a:lnTo>
                    <a:pt x="556" y="865"/>
                  </a:lnTo>
                  <a:cubicBezTo>
                    <a:pt x="556" y="710"/>
                    <a:pt x="680" y="556"/>
                    <a:pt x="865" y="556"/>
                  </a:cubicBezTo>
                  <a:close/>
                  <a:moveTo>
                    <a:pt x="13673" y="587"/>
                  </a:moveTo>
                  <a:cubicBezTo>
                    <a:pt x="13827" y="587"/>
                    <a:pt x="13950" y="710"/>
                    <a:pt x="13950" y="865"/>
                  </a:cubicBezTo>
                  <a:lnTo>
                    <a:pt x="13950" y="1698"/>
                  </a:lnTo>
                  <a:lnTo>
                    <a:pt x="10957" y="1698"/>
                  </a:lnTo>
                  <a:lnTo>
                    <a:pt x="10957" y="587"/>
                  </a:lnTo>
                  <a:close/>
                  <a:moveTo>
                    <a:pt x="865" y="0"/>
                  </a:moveTo>
                  <a:cubicBezTo>
                    <a:pt x="402" y="0"/>
                    <a:pt x="1" y="371"/>
                    <a:pt x="1" y="865"/>
                  </a:cubicBezTo>
                  <a:lnTo>
                    <a:pt x="1" y="11666"/>
                  </a:lnTo>
                  <a:cubicBezTo>
                    <a:pt x="32" y="12129"/>
                    <a:pt x="402" y="12499"/>
                    <a:pt x="865" y="12499"/>
                  </a:cubicBezTo>
                  <a:lnTo>
                    <a:pt x="5988" y="12499"/>
                  </a:lnTo>
                  <a:cubicBezTo>
                    <a:pt x="5998" y="12500"/>
                    <a:pt x="6008" y="12501"/>
                    <a:pt x="6017" y="12501"/>
                  </a:cubicBezTo>
                  <a:cubicBezTo>
                    <a:pt x="6410" y="12501"/>
                    <a:pt x="6410" y="11912"/>
                    <a:pt x="6017" y="11912"/>
                  </a:cubicBezTo>
                  <a:cubicBezTo>
                    <a:pt x="6008" y="11912"/>
                    <a:pt x="5998" y="11912"/>
                    <a:pt x="5988" y="11913"/>
                  </a:cubicBezTo>
                  <a:lnTo>
                    <a:pt x="865" y="11913"/>
                  </a:lnTo>
                  <a:cubicBezTo>
                    <a:pt x="711" y="11913"/>
                    <a:pt x="587" y="11790"/>
                    <a:pt x="587" y="11635"/>
                  </a:cubicBezTo>
                  <a:lnTo>
                    <a:pt x="587" y="2284"/>
                  </a:lnTo>
                  <a:lnTo>
                    <a:pt x="13981" y="2284"/>
                  </a:lnTo>
                  <a:lnTo>
                    <a:pt x="13981" y="11635"/>
                  </a:lnTo>
                  <a:cubicBezTo>
                    <a:pt x="13981" y="11790"/>
                    <a:pt x="13858" y="11913"/>
                    <a:pt x="13703" y="11913"/>
                  </a:cubicBezTo>
                  <a:lnTo>
                    <a:pt x="8549" y="11913"/>
                  </a:lnTo>
                  <a:cubicBezTo>
                    <a:pt x="8539" y="11912"/>
                    <a:pt x="8530" y="11912"/>
                    <a:pt x="8520" y="11912"/>
                  </a:cubicBezTo>
                  <a:cubicBezTo>
                    <a:pt x="8127" y="11912"/>
                    <a:pt x="8127" y="12501"/>
                    <a:pt x="8520" y="12501"/>
                  </a:cubicBezTo>
                  <a:cubicBezTo>
                    <a:pt x="8530" y="12501"/>
                    <a:pt x="8539" y="12500"/>
                    <a:pt x="8549" y="12499"/>
                  </a:cubicBezTo>
                  <a:lnTo>
                    <a:pt x="13673" y="12499"/>
                  </a:lnTo>
                  <a:cubicBezTo>
                    <a:pt x="14166" y="12499"/>
                    <a:pt x="14537" y="12098"/>
                    <a:pt x="14537" y="11635"/>
                  </a:cubicBezTo>
                  <a:lnTo>
                    <a:pt x="14537" y="865"/>
                  </a:lnTo>
                  <a:cubicBezTo>
                    <a:pt x="14537" y="371"/>
                    <a:pt x="14166" y="0"/>
                    <a:pt x="136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780" name="Google Shape;13780;p26"/>
          <p:cNvGrpSpPr/>
          <p:nvPr/>
        </p:nvGrpSpPr>
        <p:grpSpPr>
          <a:xfrm>
            <a:off x="4771075" y="3454069"/>
            <a:ext cx="324075" cy="365075"/>
            <a:chOff x="4775650" y="3601675"/>
            <a:chExt cx="324075" cy="365075"/>
          </a:xfrm>
        </p:grpSpPr>
        <p:sp>
          <p:nvSpPr>
            <p:cNvPr id="13781" name="Google Shape;13781;p26"/>
            <p:cNvSpPr/>
            <p:nvPr/>
          </p:nvSpPr>
          <p:spPr>
            <a:xfrm>
              <a:off x="4900125" y="3687825"/>
              <a:ext cx="66900" cy="56975"/>
            </a:xfrm>
            <a:custGeom>
              <a:avLst/>
              <a:gdLst/>
              <a:ahLst/>
              <a:cxnLst/>
              <a:rect l="l" t="t" r="r" b="b"/>
              <a:pathLst>
                <a:path w="2676" h="2279" extrusionOk="0">
                  <a:moveTo>
                    <a:pt x="1132" y="556"/>
                  </a:moveTo>
                  <a:cubicBezTo>
                    <a:pt x="1472" y="556"/>
                    <a:pt x="1719" y="803"/>
                    <a:pt x="1719" y="1142"/>
                  </a:cubicBezTo>
                  <a:cubicBezTo>
                    <a:pt x="1719" y="1478"/>
                    <a:pt x="1432" y="1700"/>
                    <a:pt x="1133" y="1700"/>
                  </a:cubicBezTo>
                  <a:cubicBezTo>
                    <a:pt x="992" y="1700"/>
                    <a:pt x="849" y="1652"/>
                    <a:pt x="731" y="1543"/>
                  </a:cubicBezTo>
                  <a:cubicBezTo>
                    <a:pt x="392" y="1173"/>
                    <a:pt x="639" y="556"/>
                    <a:pt x="1132" y="556"/>
                  </a:cubicBezTo>
                  <a:close/>
                  <a:moveTo>
                    <a:pt x="1132" y="0"/>
                  </a:moveTo>
                  <a:cubicBezTo>
                    <a:pt x="515" y="0"/>
                    <a:pt x="21" y="494"/>
                    <a:pt x="21" y="1142"/>
                  </a:cubicBezTo>
                  <a:cubicBezTo>
                    <a:pt x="0" y="1830"/>
                    <a:pt x="557" y="2279"/>
                    <a:pt x="1139" y="2279"/>
                  </a:cubicBezTo>
                  <a:cubicBezTo>
                    <a:pt x="1419" y="2279"/>
                    <a:pt x="1704" y="2175"/>
                    <a:pt x="1935" y="1945"/>
                  </a:cubicBezTo>
                  <a:cubicBezTo>
                    <a:pt x="2675" y="1235"/>
                    <a:pt x="2151" y="0"/>
                    <a:pt x="11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82" name="Google Shape;13782;p26"/>
            <p:cNvSpPr/>
            <p:nvPr/>
          </p:nvSpPr>
          <p:spPr>
            <a:xfrm>
              <a:off x="4835075" y="3645375"/>
              <a:ext cx="216825" cy="184525"/>
            </a:xfrm>
            <a:custGeom>
              <a:avLst/>
              <a:gdLst/>
              <a:ahLst/>
              <a:cxnLst/>
              <a:rect l="l" t="t" r="r" b="b"/>
              <a:pathLst>
                <a:path w="8673" h="7381" extrusionOk="0">
                  <a:moveTo>
                    <a:pt x="3764" y="570"/>
                  </a:moveTo>
                  <a:cubicBezTo>
                    <a:pt x="5404" y="570"/>
                    <a:pt x="6882" y="1872"/>
                    <a:pt x="6882" y="3673"/>
                  </a:cubicBezTo>
                  <a:cubicBezTo>
                    <a:pt x="6882" y="4630"/>
                    <a:pt x="6450" y="5494"/>
                    <a:pt x="5740" y="6081"/>
                  </a:cubicBezTo>
                  <a:cubicBezTo>
                    <a:pt x="5632" y="4862"/>
                    <a:pt x="4683" y="4252"/>
                    <a:pt x="3738" y="4252"/>
                  </a:cubicBezTo>
                  <a:cubicBezTo>
                    <a:pt x="2793" y="4252"/>
                    <a:pt x="1852" y="4862"/>
                    <a:pt x="1759" y="6081"/>
                  </a:cubicBezTo>
                  <a:cubicBezTo>
                    <a:pt x="0" y="4630"/>
                    <a:pt x="370" y="1853"/>
                    <a:pt x="2438" y="865"/>
                  </a:cubicBezTo>
                  <a:cubicBezTo>
                    <a:pt x="2875" y="663"/>
                    <a:pt x="3325" y="570"/>
                    <a:pt x="3764" y="570"/>
                  </a:cubicBezTo>
                  <a:close/>
                  <a:moveTo>
                    <a:pt x="3734" y="4823"/>
                  </a:moveTo>
                  <a:cubicBezTo>
                    <a:pt x="4444" y="4823"/>
                    <a:pt x="5154" y="5294"/>
                    <a:pt x="5154" y="6235"/>
                  </a:cubicBezTo>
                  <a:lnTo>
                    <a:pt x="5154" y="6451"/>
                  </a:lnTo>
                  <a:cubicBezTo>
                    <a:pt x="4706" y="6682"/>
                    <a:pt x="4220" y="6798"/>
                    <a:pt x="3734" y="6798"/>
                  </a:cubicBezTo>
                  <a:cubicBezTo>
                    <a:pt x="3248" y="6798"/>
                    <a:pt x="2762" y="6682"/>
                    <a:pt x="2315" y="6451"/>
                  </a:cubicBezTo>
                  <a:lnTo>
                    <a:pt x="2315" y="6235"/>
                  </a:lnTo>
                  <a:cubicBezTo>
                    <a:pt x="2315" y="5294"/>
                    <a:pt x="3025" y="4823"/>
                    <a:pt x="3734" y="4823"/>
                  </a:cubicBezTo>
                  <a:close/>
                  <a:moveTo>
                    <a:pt x="3734" y="1"/>
                  </a:moveTo>
                  <a:cubicBezTo>
                    <a:pt x="1697" y="1"/>
                    <a:pt x="62" y="1637"/>
                    <a:pt x="62" y="3673"/>
                  </a:cubicBezTo>
                  <a:cubicBezTo>
                    <a:pt x="62" y="5908"/>
                    <a:pt x="1886" y="7380"/>
                    <a:pt x="3782" y="7380"/>
                  </a:cubicBezTo>
                  <a:cubicBezTo>
                    <a:pt x="4688" y="7380"/>
                    <a:pt x="5610" y="7045"/>
                    <a:pt x="6358" y="6297"/>
                  </a:cubicBezTo>
                  <a:cubicBezTo>
                    <a:pt x="8672" y="3951"/>
                    <a:pt x="7037" y="1"/>
                    <a:pt x="37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83" name="Google Shape;13783;p26"/>
            <p:cNvSpPr/>
            <p:nvPr/>
          </p:nvSpPr>
          <p:spPr>
            <a:xfrm>
              <a:off x="4775650" y="3601675"/>
              <a:ext cx="324075" cy="361750"/>
            </a:xfrm>
            <a:custGeom>
              <a:avLst/>
              <a:gdLst/>
              <a:ahLst/>
              <a:cxnLst/>
              <a:rect l="l" t="t" r="r" b="b"/>
              <a:pathLst>
                <a:path w="12963" h="14470" extrusionOk="0">
                  <a:moveTo>
                    <a:pt x="6087" y="572"/>
                  </a:moveTo>
                  <a:cubicBezTo>
                    <a:pt x="8595" y="572"/>
                    <a:pt x="10957" y="2556"/>
                    <a:pt x="10957" y="5421"/>
                  </a:cubicBezTo>
                  <a:cubicBezTo>
                    <a:pt x="10957" y="7643"/>
                    <a:pt x="9444" y="9557"/>
                    <a:pt x="7284" y="10112"/>
                  </a:cubicBezTo>
                  <a:cubicBezTo>
                    <a:pt x="7222" y="10112"/>
                    <a:pt x="7161" y="10174"/>
                    <a:pt x="7130" y="10236"/>
                  </a:cubicBezTo>
                  <a:lnTo>
                    <a:pt x="6358" y="11594"/>
                  </a:lnTo>
                  <a:lnTo>
                    <a:pt x="6111" y="11995"/>
                  </a:lnTo>
                  <a:lnTo>
                    <a:pt x="5124" y="10236"/>
                  </a:lnTo>
                  <a:cubicBezTo>
                    <a:pt x="5093" y="10143"/>
                    <a:pt x="5031" y="10112"/>
                    <a:pt x="4939" y="10082"/>
                  </a:cubicBezTo>
                  <a:cubicBezTo>
                    <a:pt x="1050" y="9094"/>
                    <a:pt x="1" y="4063"/>
                    <a:pt x="3149" y="1595"/>
                  </a:cubicBezTo>
                  <a:cubicBezTo>
                    <a:pt x="4057" y="889"/>
                    <a:pt x="5083" y="572"/>
                    <a:pt x="6087" y="572"/>
                  </a:cubicBezTo>
                  <a:close/>
                  <a:moveTo>
                    <a:pt x="6162" y="0"/>
                  </a:moveTo>
                  <a:cubicBezTo>
                    <a:pt x="3351" y="0"/>
                    <a:pt x="719" y="2210"/>
                    <a:pt x="741" y="5421"/>
                  </a:cubicBezTo>
                  <a:cubicBezTo>
                    <a:pt x="741" y="7859"/>
                    <a:pt x="2346" y="9989"/>
                    <a:pt x="4692" y="10637"/>
                  </a:cubicBezTo>
                  <a:lnTo>
                    <a:pt x="5185" y="11501"/>
                  </a:lnTo>
                  <a:cubicBezTo>
                    <a:pt x="4167" y="11594"/>
                    <a:pt x="2439" y="11995"/>
                    <a:pt x="2439" y="13013"/>
                  </a:cubicBezTo>
                  <a:cubicBezTo>
                    <a:pt x="2439" y="13908"/>
                    <a:pt x="3889" y="14340"/>
                    <a:pt x="4815" y="14464"/>
                  </a:cubicBezTo>
                  <a:cubicBezTo>
                    <a:pt x="4835" y="14468"/>
                    <a:pt x="4854" y="14470"/>
                    <a:pt x="4873" y="14470"/>
                  </a:cubicBezTo>
                  <a:cubicBezTo>
                    <a:pt x="5000" y="14470"/>
                    <a:pt x="5097" y="14382"/>
                    <a:pt x="5124" y="14248"/>
                  </a:cubicBezTo>
                  <a:cubicBezTo>
                    <a:pt x="5155" y="14094"/>
                    <a:pt x="5031" y="13939"/>
                    <a:pt x="4877" y="13908"/>
                  </a:cubicBezTo>
                  <a:cubicBezTo>
                    <a:pt x="3673" y="13723"/>
                    <a:pt x="2994" y="13322"/>
                    <a:pt x="2994" y="13013"/>
                  </a:cubicBezTo>
                  <a:cubicBezTo>
                    <a:pt x="2994" y="12705"/>
                    <a:pt x="3889" y="12149"/>
                    <a:pt x="5494" y="12026"/>
                  </a:cubicBezTo>
                  <a:lnTo>
                    <a:pt x="5864" y="12705"/>
                  </a:lnTo>
                  <a:cubicBezTo>
                    <a:pt x="5926" y="12797"/>
                    <a:pt x="6019" y="12859"/>
                    <a:pt x="6111" y="12859"/>
                  </a:cubicBezTo>
                  <a:cubicBezTo>
                    <a:pt x="6235" y="12859"/>
                    <a:pt x="6327" y="12797"/>
                    <a:pt x="6358" y="12705"/>
                  </a:cubicBezTo>
                  <a:lnTo>
                    <a:pt x="6759" y="12026"/>
                  </a:lnTo>
                  <a:cubicBezTo>
                    <a:pt x="8364" y="12149"/>
                    <a:pt x="9228" y="12674"/>
                    <a:pt x="9228" y="13013"/>
                  </a:cubicBezTo>
                  <a:cubicBezTo>
                    <a:pt x="9228" y="13353"/>
                    <a:pt x="8580" y="13723"/>
                    <a:pt x="7346" y="13908"/>
                  </a:cubicBezTo>
                  <a:cubicBezTo>
                    <a:pt x="7016" y="13968"/>
                    <a:pt x="7094" y="14465"/>
                    <a:pt x="7410" y="14465"/>
                  </a:cubicBezTo>
                  <a:cubicBezTo>
                    <a:pt x="7419" y="14465"/>
                    <a:pt x="7429" y="14465"/>
                    <a:pt x="7438" y="14464"/>
                  </a:cubicBezTo>
                  <a:cubicBezTo>
                    <a:pt x="8333" y="14340"/>
                    <a:pt x="9815" y="13908"/>
                    <a:pt x="9815" y="13013"/>
                  </a:cubicBezTo>
                  <a:cubicBezTo>
                    <a:pt x="9815" y="11995"/>
                    <a:pt x="8086" y="11594"/>
                    <a:pt x="7068" y="11501"/>
                  </a:cubicBezTo>
                  <a:lnTo>
                    <a:pt x="7562" y="10637"/>
                  </a:lnTo>
                  <a:cubicBezTo>
                    <a:pt x="11883" y="9433"/>
                    <a:pt x="12963" y="3817"/>
                    <a:pt x="9414" y="1101"/>
                  </a:cubicBezTo>
                  <a:cubicBezTo>
                    <a:pt x="8403" y="342"/>
                    <a:pt x="7268" y="0"/>
                    <a:pt x="61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84" name="Google Shape;13784;p26"/>
            <p:cNvSpPr/>
            <p:nvPr/>
          </p:nvSpPr>
          <p:spPr>
            <a:xfrm>
              <a:off x="4921100" y="3952275"/>
              <a:ext cx="15450" cy="14475"/>
            </a:xfrm>
            <a:custGeom>
              <a:avLst/>
              <a:gdLst/>
              <a:ahLst/>
              <a:cxnLst/>
              <a:rect l="l" t="t" r="r" b="b"/>
              <a:pathLst>
                <a:path w="618" h="579" extrusionOk="0">
                  <a:moveTo>
                    <a:pt x="297" y="0"/>
                  </a:moveTo>
                  <a:cubicBezTo>
                    <a:pt x="162" y="0"/>
                    <a:pt x="31" y="85"/>
                    <a:pt x="16" y="255"/>
                  </a:cubicBezTo>
                  <a:cubicBezTo>
                    <a:pt x="0" y="471"/>
                    <a:pt x="154" y="579"/>
                    <a:pt x="309" y="579"/>
                  </a:cubicBezTo>
                  <a:cubicBezTo>
                    <a:pt x="463" y="579"/>
                    <a:pt x="617" y="471"/>
                    <a:pt x="602" y="255"/>
                  </a:cubicBezTo>
                  <a:cubicBezTo>
                    <a:pt x="571" y="85"/>
                    <a:pt x="432" y="0"/>
                    <a:pt x="2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785" name="Google Shape;13785;p26"/>
          <p:cNvGrpSpPr/>
          <p:nvPr/>
        </p:nvGrpSpPr>
        <p:grpSpPr>
          <a:xfrm>
            <a:off x="3990150" y="3480319"/>
            <a:ext cx="364175" cy="312575"/>
            <a:chOff x="6979200" y="1950250"/>
            <a:chExt cx="364175" cy="312575"/>
          </a:xfrm>
        </p:grpSpPr>
        <p:sp>
          <p:nvSpPr>
            <p:cNvPr id="13786" name="Google Shape;13786;p26"/>
            <p:cNvSpPr/>
            <p:nvPr/>
          </p:nvSpPr>
          <p:spPr>
            <a:xfrm>
              <a:off x="7249225" y="2205675"/>
              <a:ext cx="17000" cy="13825"/>
            </a:xfrm>
            <a:custGeom>
              <a:avLst/>
              <a:gdLst/>
              <a:ahLst/>
              <a:cxnLst/>
              <a:rect l="l" t="t" r="r" b="b"/>
              <a:pathLst>
                <a:path w="680" h="553" extrusionOk="0">
                  <a:moveTo>
                    <a:pt x="402" y="1"/>
                  </a:moveTo>
                  <a:cubicBezTo>
                    <a:pt x="124" y="1"/>
                    <a:pt x="1" y="278"/>
                    <a:pt x="186" y="464"/>
                  </a:cubicBezTo>
                  <a:cubicBezTo>
                    <a:pt x="248" y="525"/>
                    <a:pt x="323" y="553"/>
                    <a:pt x="396" y="553"/>
                  </a:cubicBezTo>
                  <a:cubicBezTo>
                    <a:pt x="543" y="553"/>
                    <a:pt x="680" y="443"/>
                    <a:pt x="680" y="278"/>
                  </a:cubicBezTo>
                  <a:cubicBezTo>
                    <a:pt x="680" y="124"/>
                    <a:pt x="556" y="1"/>
                    <a:pt x="4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87" name="Google Shape;13787;p26"/>
            <p:cNvSpPr/>
            <p:nvPr/>
          </p:nvSpPr>
          <p:spPr>
            <a:xfrm>
              <a:off x="7053475" y="2205625"/>
              <a:ext cx="16775" cy="13875"/>
            </a:xfrm>
            <a:custGeom>
              <a:avLst/>
              <a:gdLst/>
              <a:ahLst/>
              <a:cxnLst/>
              <a:rect l="l" t="t" r="r" b="b"/>
              <a:pathLst>
                <a:path w="671" h="555" extrusionOk="0">
                  <a:moveTo>
                    <a:pt x="355" y="1"/>
                  </a:moveTo>
                  <a:cubicBezTo>
                    <a:pt x="104" y="1"/>
                    <a:pt x="1" y="289"/>
                    <a:pt x="177" y="466"/>
                  </a:cubicBezTo>
                  <a:cubicBezTo>
                    <a:pt x="239" y="527"/>
                    <a:pt x="314" y="555"/>
                    <a:pt x="387" y="555"/>
                  </a:cubicBezTo>
                  <a:cubicBezTo>
                    <a:pt x="534" y="555"/>
                    <a:pt x="671" y="445"/>
                    <a:pt x="671" y="280"/>
                  </a:cubicBezTo>
                  <a:cubicBezTo>
                    <a:pt x="671" y="126"/>
                    <a:pt x="547" y="3"/>
                    <a:pt x="393" y="3"/>
                  </a:cubicBezTo>
                  <a:cubicBezTo>
                    <a:pt x="380" y="1"/>
                    <a:pt x="367" y="1"/>
                    <a:pt x="3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88" name="Google Shape;13788;p26"/>
            <p:cNvSpPr/>
            <p:nvPr/>
          </p:nvSpPr>
          <p:spPr>
            <a:xfrm>
              <a:off x="7034750" y="1992725"/>
              <a:ext cx="57100" cy="13925"/>
            </a:xfrm>
            <a:custGeom>
              <a:avLst/>
              <a:gdLst/>
              <a:ahLst/>
              <a:cxnLst/>
              <a:rect l="l" t="t" r="r" b="b"/>
              <a:pathLst>
                <a:path w="2284" h="557" extrusionOk="0">
                  <a:moveTo>
                    <a:pt x="309" y="1"/>
                  </a:moveTo>
                  <a:cubicBezTo>
                    <a:pt x="124" y="1"/>
                    <a:pt x="0" y="124"/>
                    <a:pt x="0" y="279"/>
                  </a:cubicBezTo>
                  <a:cubicBezTo>
                    <a:pt x="0" y="433"/>
                    <a:pt x="124" y="556"/>
                    <a:pt x="309" y="556"/>
                  </a:cubicBezTo>
                  <a:lnTo>
                    <a:pt x="1975" y="556"/>
                  </a:lnTo>
                  <a:cubicBezTo>
                    <a:pt x="2130" y="556"/>
                    <a:pt x="2284" y="433"/>
                    <a:pt x="2284" y="279"/>
                  </a:cubicBezTo>
                  <a:cubicBezTo>
                    <a:pt x="2284" y="124"/>
                    <a:pt x="2130" y="1"/>
                    <a:pt x="19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89" name="Google Shape;13789;p26"/>
            <p:cNvSpPr/>
            <p:nvPr/>
          </p:nvSpPr>
          <p:spPr>
            <a:xfrm>
              <a:off x="7230725" y="1992725"/>
              <a:ext cx="56350" cy="13925"/>
            </a:xfrm>
            <a:custGeom>
              <a:avLst/>
              <a:gdLst/>
              <a:ahLst/>
              <a:cxnLst/>
              <a:rect l="l" t="t" r="r" b="b"/>
              <a:pathLst>
                <a:path w="2254" h="557" extrusionOk="0">
                  <a:moveTo>
                    <a:pt x="278" y="1"/>
                  </a:moveTo>
                  <a:cubicBezTo>
                    <a:pt x="124" y="1"/>
                    <a:pt x="0" y="124"/>
                    <a:pt x="0" y="279"/>
                  </a:cubicBezTo>
                  <a:cubicBezTo>
                    <a:pt x="0" y="433"/>
                    <a:pt x="124" y="556"/>
                    <a:pt x="278" y="556"/>
                  </a:cubicBezTo>
                  <a:lnTo>
                    <a:pt x="1975" y="556"/>
                  </a:lnTo>
                  <a:cubicBezTo>
                    <a:pt x="2130" y="556"/>
                    <a:pt x="2253" y="433"/>
                    <a:pt x="2253" y="279"/>
                  </a:cubicBezTo>
                  <a:cubicBezTo>
                    <a:pt x="2253" y="124"/>
                    <a:pt x="2130" y="1"/>
                    <a:pt x="19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90" name="Google Shape;13790;p26"/>
            <p:cNvSpPr/>
            <p:nvPr/>
          </p:nvSpPr>
          <p:spPr>
            <a:xfrm>
              <a:off x="7023175" y="2063725"/>
              <a:ext cx="79675" cy="99250"/>
            </a:xfrm>
            <a:custGeom>
              <a:avLst/>
              <a:gdLst/>
              <a:ahLst/>
              <a:cxnLst/>
              <a:rect l="l" t="t" r="r" b="b"/>
              <a:pathLst>
                <a:path w="3187" h="3970" extrusionOk="0">
                  <a:moveTo>
                    <a:pt x="1605" y="1080"/>
                  </a:moveTo>
                  <a:lnTo>
                    <a:pt x="2161" y="2562"/>
                  </a:lnTo>
                  <a:lnTo>
                    <a:pt x="1050" y="2562"/>
                  </a:lnTo>
                  <a:lnTo>
                    <a:pt x="1605" y="1080"/>
                  </a:lnTo>
                  <a:close/>
                  <a:moveTo>
                    <a:pt x="1605" y="0"/>
                  </a:moveTo>
                  <a:cubicBezTo>
                    <a:pt x="1482" y="0"/>
                    <a:pt x="1358" y="62"/>
                    <a:pt x="1327" y="185"/>
                  </a:cubicBezTo>
                  <a:lnTo>
                    <a:pt x="62" y="3580"/>
                  </a:lnTo>
                  <a:cubicBezTo>
                    <a:pt x="0" y="3734"/>
                    <a:pt x="62" y="3889"/>
                    <a:pt x="216" y="3950"/>
                  </a:cubicBezTo>
                  <a:cubicBezTo>
                    <a:pt x="249" y="3964"/>
                    <a:pt x="282" y="3970"/>
                    <a:pt x="314" y="3970"/>
                  </a:cubicBezTo>
                  <a:cubicBezTo>
                    <a:pt x="432" y="3970"/>
                    <a:pt x="538" y="3887"/>
                    <a:pt x="587" y="3765"/>
                  </a:cubicBezTo>
                  <a:lnTo>
                    <a:pt x="834" y="3117"/>
                  </a:lnTo>
                  <a:lnTo>
                    <a:pt x="2346" y="3117"/>
                  </a:lnTo>
                  <a:lnTo>
                    <a:pt x="2624" y="3765"/>
                  </a:lnTo>
                  <a:cubicBezTo>
                    <a:pt x="2670" y="3881"/>
                    <a:pt x="2764" y="3932"/>
                    <a:pt x="2861" y="3932"/>
                  </a:cubicBezTo>
                  <a:cubicBezTo>
                    <a:pt x="3021" y="3932"/>
                    <a:pt x="3187" y="3792"/>
                    <a:pt x="3148" y="3580"/>
                  </a:cubicBezTo>
                  <a:lnTo>
                    <a:pt x="1852" y="185"/>
                  </a:lnTo>
                  <a:cubicBezTo>
                    <a:pt x="1821" y="62"/>
                    <a:pt x="1729" y="0"/>
                    <a:pt x="16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91" name="Google Shape;13791;p26"/>
            <p:cNvSpPr/>
            <p:nvPr/>
          </p:nvSpPr>
          <p:spPr>
            <a:xfrm>
              <a:off x="7219925" y="2063725"/>
              <a:ext cx="77950" cy="98775"/>
            </a:xfrm>
            <a:custGeom>
              <a:avLst/>
              <a:gdLst/>
              <a:ahLst/>
              <a:cxnLst/>
              <a:rect l="l" t="t" r="r" b="b"/>
              <a:pathLst>
                <a:path w="3118" h="3951" extrusionOk="0">
                  <a:moveTo>
                    <a:pt x="1142" y="556"/>
                  </a:moveTo>
                  <a:cubicBezTo>
                    <a:pt x="1883" y="556"/>
                    <a:pt x="1883" y="1698"/>
                    <a:pt x="1142" y="1698"/>
                  </a:cubicBezTo>
                  <a:lnTo>
                    <a:pt x="556" y="1698"/>
                  </a:lnTo>
                  <a:lnTo>
                    <a:pt x="556" y="556"/>
                  </a:lnTo>
                  <a:close/>
                  <a:moveTo>
                    <a:pt x="1975" y="2253"/>
                  </a:moveTo>
                  <a:cubicBezTo>
                    <a:pt x="2747" y="2253"/>
                    <a:pt x="2747" y="3395"/>
                    <a:pt x="1975" y="3395"/>
                  </a:cubicBezTo>
                  <a:lnTo>
                    <a:pt x="556" y="3395"/>
                  </a:lnTo>
                  <a:lnTo>
                    <a:pt x="556" y="2253"/>
                  </a:lnTo>
                  <a:close/>
                  <a:moveTo>
                    <a:pt x="278" y="0"/>
                  </a:moveTo>
                  <a:cubicBezTo>
                    <a:pt x="124" y="0"/>
                    <a:pt x="0" y="124"/>
                    <a:pt x="0" y="278"/>
                  </a:cubicBezTo>
                  <a:lnTo>
                    <a:pt x="0" y="3673"/>
                  </a:lnTo>
                  <a:cubicBezTo>
                    <a:pt x="0" y="3827"/>
                    <a:pt x="124" y="3950"/>
                    <a:pt x="278" y="3950"/>
                  </a:cubicBezTo>
                  <a:lnTo>
                    <a:pt x="1975" y="3950"/>
                  </a:lnTo>
                  <a:cubicBezTo>
                    <a:pt x="2623" y="3950"/>
                    <a:pt x="3117" y="3457"/>
                    <a:pt x="3117" y="2839"/>
                  </a:cubicBezTo>
                  <a:cubicBezTo>
                    <a:pt x="3117" y="2253"/>
                    <a:pt x="2685" y="1759"/>
                    <a:pt x="2099" y="1698"/>
                  </a:cubicBezTo>
                  <a:cubicBezTo>
                    <a:pt x="2222" y="1512"/>
                    <a:pt x="2284" y="1327"/>
                    <a:pt x="2253" y="1111"/>
                  </a:cubicBezTo>
                  <a:cubicBezTo>
                    <a:pt x="2253" y="494"/>
                    <a:pt x="1759" y="0"/>
                    <a:pt x="11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92" name="Google Shape;13792;p26"/>
            <p:cNvSpPr/>
            <p:nvPr/>
          </p:nvSpPr>
          <p:spPr>
            <a:xfrm>
              <a:off x="7053250" y="2248125"/>
              <a:ext cx="17000" cy="14050"/>
            </a:xfrm>
            <a:custGeom>
              <a:avLst/>
              <a:gdLst/>
              <a:ahLst/>
              <a:cxnLst/>
              <a:rect l="l" t="t" r="r" b="b"/>
              <a:pathLst>
                <a:path w="680" h="562" extrusionOk="0">
                  <a:moveTo>
                    <a:pt x="402" y="0"/>
                  </a:moveTo>
                  <a:cubicBezTo>
                    <a:pt x="124" y="0"/>
                    <a:pt x="1" y="309"/>
                    <a:pt x="186" y="494"/>
                  </a:cubicBezTo>
                  <a:cubicBezTo>
                    <a:pt x="242" y="541"/>
                    <a:pt x="310" y="562"/>
                    <a:pt x="377" y="562"/>
                  </a:cubicBezTo>
                  <a:cubicBezTo>
                    <a:pt x="530" y="562"/>
                    <a:pt x="680" y="450"/>
                    <a:pt x="680" y="278"/>
                  </a:cubicBezTo>
                  <a:cubicBezTo>
                    <a:pt x="680" y="124"/>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93" name="Google Shape;13793;p26"/>
            <p:cNvSpPr/>
            <p:nvPr/>
          </p:nvSpPr>
          <p:spPr>
            <a:xfrm>
              <a:off x="7250775" y="2247975"/>
              <a:ext cx="15875" cy="14025"/>
            </a:xfrm>
            <a:custGeom>
              <a:avLst/>
              <a:gdLst/>
              <a:ahLst/>
              <a:cxnLst/>
              <a:rect l="l" t="t" r="r" b="b"/>
              <a:pathLst>
                <a:path w="635" h="561" extrusionOk="0">
                  <a:moveTo>
                    <a:pt x="338" y="0"/>
                  </a:moveTo>
                  <a:cubicBezTo>
                    <a:pt x="318" y="0"/>
                    <a:pt x="298" y="2"/>
                    <a:pt x="278" y="6"/>
                  </a:cubicBezTo>
                  <a:cubicBezTo>
                    <a:pt x="124" y="37"/>
                    <a:pt x="1" y="160"/>
                    <a:pt x="31" y="315"/>
                  </a:cubicBezTo>
                  <a:cubicBezTo>
                    <a:pt x="59" y="481"/>
                    <a:pt x="187" y="561"/>
                    <a:pt x="317" y="561"/>
                  </a:cubicBezTo>
                  <a:cubicBezTo>
                    <a:pt x="475" y="561"/>
                    <a:pt x="635" y="443"/>
                    <a:pt x="618" y="222"/>
                  </a:cubicBezTo>
                  <a:cubicBezTo>
                    <a:pt x="591" y="88"/>
                    <a:pt x="470" y="0"/>
                    <a:pt x="3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94" name="Google Shape;13794;p26"/>
            <p:cNvSpPr/>
            <p:nvPr/>
          </p:nvSpPr>
          <p:spPr>
            <a:xfrm>
              <a:off x="6979200" y="1950250"/>
              <a:ext cx="167450" cy="312575"/>
            </a:xfrm>
            <a:custGeom>
              <a:avLst/>
              <a:gdLst/>
              <a:ahLst/>
              <a:cxnLst/>
              <a:rect l="l" t="t" r="r" b="b"/>
              <a:pathLst>
                <a:path w="6698" h="12503" extrusionOk="0">
                  <a:moveTo>
                    <a:pt x="5914" y="1"/>
                  </a:moveTo>
                  <a:cubicBezTo>
                    <a:pt x="5897" y="1"/>
                    <a:pt x="5881" y="1"/>
                    <a:pt x="5864" y="2"/>
                  </a:cubicBezTo>
                  <a:lnTo>
                    <a:pt x="864" y="2"/>
                  </a:lnTo>
                  <a:cubicBezTo>
                    <a:pt x="401" y="2"/>
                    <a:pt x="0" y="373"/>
                    <a:pt x="0" y="836"/>
                  </a:cubicBezTo>
                  <a:lnTo>
                    <a:pt x="0" y="11637"/>
                  </a:lnTo>
                  <a:cubicBezTo>
                    <a:pt x="0" y="12100"/>
                    <a:pt x="401" y="12471"/>
                    <a:pt x="864" y="12501"/>
                  </a:cubicBezTo>
                  <a:lnTo>
                    <a:pt x="2068" y="12501"/>
                  </a:lnTo>
                  <a:cubicBezTo>
                    <a:pt x="2407" y="12440"/>
                    <a:pt x="2407" y="11946"/>
                    <a:pt x="2068" y="11915"/>
                  </a:cubicBezTo>
                  <a:lnTo>
                    <a:pt x="864" y="11915"/>
                  </a:lnTo>
                  <a:cubicBezTo>
                    <a:pt x="710" y="11915"/>
                    <a:pt x="587" y="11792"/>
                    <a:pt x="587" y="11637"/>
                  </a:cubicBezTo>
                  <a:lnTo>
                    <a:pt x="587" y="836"/>
                  </a:lnTo>
                  <a:cubicBezTo>
                    <a:pt x="587" y="681"/>
                    <a:pt x="710" y="558"/>
                    <a:pt x="864" y="558"/>
                  </a:cubicBezTo>
                  <a:lnTo>
                    <a:pt x="5864" y="558"/>
                  </a:lnTo>
                  <a:cubicBezTo>
                    <a:pt x="6018" y="558"/>
                    <a:pt x="6142" y="681"/>
                    <a:pt x="6142" y="836"/>
                  </a:cubicBezTo>
                  <a:lnTo>
                    <a:pt x="6142" y="11637"/>
                  </a:lnTo>
                  <a:cubicBezTo>
                    <a:pt x="6142" y="11792"/>
                    <a:pt x="6018" y="11915"/>
                    <a:pt x="5864" y="11915"/>
                  </a:cubicBezTo>
                  <a:lnTo>
                    <a:pt x="4629" y="11915"/>
                  </a:lnTo>
                  <a:cubicBezTo>
                    <a:pt x="4619" y="11914"/>
                    <a:pt x="4610" y="11914"/>
                    <a:pt x="4600" y="11914"/>
                  </a:cubicBezTo>
                  <a:cubicBezTo>
                    <a:pt x="4207" y="11914"/>
                    <a:pt x="4207" y="12503"/>
                    <a:pt x="4600" y="12503"/>
                  </a:cubicBezTo>
                  <a:cubicBezTo>
                    <a:pt x="4610" y="12503"/>
                    <a:pt x="4619" y="12502"/>
                    <a:pt x="4629" y="12501"/>
                  </a:cubicBezTo>
                  <a:lnTo>
                    <a:pt x="5864" y="12501"/>
                  </a:lnTo>
                  <a:cubicBezTo>
                    <a:pt x="6327" y="12501"/>
                    <a:pt x="6697" y="12100"/>
                    <a:pt x="6697" y="11637"/>
                  </a:cubicBezTo>
                  <a:lnTo>
                    <a:pt x="6697" y="836"/>
                  </a:lnTo>
                  <a:cubicBezTo>
                    <a:pt x="6697" y="390"/>
                    <a:pt x="6353" y="1"/>
                    <a:pt x="591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95" name="Google Shape;13795;p26"/>
            <p:cNvSpPr/>
            <p:nvPr/>
          </p:nvSpPr>
          <p:spPr>
            <a:xfrm>
              <a:off x="7175175" y="1950300"/>
              <a:ext cx="168200" cy="312525"/>
            </a:xfrm>
            <a:custGeom>
              <a:avLst/>
              <a:gdLst/>
              <a:ahLst/>
              <a:cxnLst/>
              <a:rect l="l" t="t" r="r" b="b"/>
              <a:pathLst>
                <a:path w="6728" h="12501" extrusionOk="0">
                  <a:moveTo>
                    <a:pt x="864" y="0"/>
                  </a:moveTo>
                  <a:cubicBezTo>
                    <a:pt x="370" y="0"/>
                    <a:pt x="0" y="371"/>
                    <a:pt x="0" y="834"/>
                  </a:cubicBezTo>
                  <a:lnTo>
                    <a:pt x="0" y="11635"/>
                  </a:lnTo>
                  <a:cubicBezTo>
                    <a:pt x="0" y="12098"/>
                    <a:pt x="370" y="12499"/>
                    <a:pt x="864" y="12499"/>
                  </a:cubicBezTo>
                  <a:lnTo>
                    <a:pt x="2068" y="12499"/>
                  </a:lnTo>
                  <a:cubicBezTo>
                    <a:pt x="2078" y="12500"/>
                    <a:pt x="2088" y="12501"/>
                    <a:pt x="2097" y="12501"/>
                  </a:cubicBezTo>
                  <a:cubicBezTo>
                    <a:pt x="2490" y="12501"/>
                    <a:pt x="2490" y="11912"/>
                    <a:pt x="2097" y="11912"/>
                  </a:cubicBezTo>
                  <a:cubicBezTo>
                    <a:pt x="2088" y="11912"/>
                    <a:pt x="2078" y="11912"/>
                    <a:pt x="2068" y="11913"/>
                  </a:cubicBezTo>
                  <a:lnTo>
                    <a:pt x="864" y="11913"/>
                  </a:lnTo>
                  <a:cubicBezTo>
                    <a:pt x="679" y="11913"/>
                    <a:pt x="556" y="11790"/>
                    <a:pt x="556" y="11635"/>
                  </a:cubicBezTo>
                  <a:lnTo>
                    <a:pt x="556" y="834"/>
                  </a:lnTo>
                  <a:cubicBezTo>
                    <a:pt x="556" y="679"/>
                    <a:pt x="679" y="556"/>
                    <a:pt x="864" y="556"/>
                  </a:cubicBezTo>
                  <a:lnTo>
                    <a:pt x="5864" y="556"/>
                  </a:lnTo>
                  <a:cubicBezTo>
                    <a:pt x="6018" y="556"/>
                    <a:pt x="6142" y="679"/>
                    <a:pt x="6142" y="834"/>
                  </a:cubicBezTo>
                  <a:lnTo>
                    <a:pt x="6142" y="11635"/>
                  </a:lnTo>
                  <a:cubicBezTo>
                    <a:pt x="6142" y="11790"/>
                    <a:pt x="6018" y="11913"/>
                    <a:pt x="5864" y="11913"/>
                  </a:cubicBezTo>
                  <a:lnTo>
                    <a:pt x="4629" y="11913"/>
                  </a:lnTo>
                  <a:cubicBezTo>
                    <a:pt x="4290" y="11975"/>
                    <a:pt x="4290" y="12438"/>
                    <a:pt x="4629" y="12499"/>
                  </a:cubicBezTo>
                  <a:lnTo>
                    <a:pt x="5864" y="12499"/>
                  </a:lnTo>
                  <a:cubicBezTo>
                    <a:pt x="6327" y="12499"/>
                    <a:pt x="6728" y="12098"/>
                    <a:pt x="6728" y="11635"/>
                  </a:cubicBezTo>
                  <a:lnTo>
                    <a:pt x="6728" y="834"/>
                  </a:lnTo>
                  <a:cubicBezTo>
                    <a:pt x="6728" y="371"/>
                    <a:pt x="6327" y="0"/>
                    <a:pt x="586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796" name="Google Shape;13796;p26"/>
          <p:cNvGrpSpPr/>
          <p:nvPr/>
        </p:nvGrpSpPr>
        <p:grpSpPr>
          <a:xfrm>
            <a:off x="3233588" y="3454519"/>
            <a:ext cx="371900" cy="364175"/>
            <a:chOff x="6242375" y="1924850"/>
            <a:chExt cx="371900" cy="364175"/>
          </a:xfrm>
        </p:grpSpPr>
        <p:sp>
          <p:nvSpPr>
            <p:cNvPr id="13797" name="Google Shape;13797;p26"/>
            <p:cNvSpPr/>
            <p:nvPr/>
          </p:nvSpPr>
          <p:spPr>
            <a:xfrm>
              <a:off x="6395900" y="2056675"/>
              <a:ext cx="66375" cy="57225"/>
            </a:xfrm>
            <a:custGeom>
              <a:avLst/>
              <a:gdLst/>
              <a:ahLst/>
              <a:cxnLst/>
              <a:rect l="l" t="t" r="r" b="b"/>
              <a:pathLst>
                <a:path w="2655" h="2289" extrusionOk="0">
                  <a:moveTo>
                    <a:pt x="1173" y="560"/>
                  </a:moveTo>
                  <a:cubicBezTo>
                    <a:pt x="1667" y="560"/>
                    <a:pt x="1914" y="1177"/>
                    <a:pt x="1575" y="1547"/>
                  </a:cubicBezTo>
                  <a:cubicBezTo>
                    <a:pt x="1456" y="1666"/>
                    <a:pt x="1312" y="1718"/>
                    <a:pt x="1172" y="1718"/>
                  </a:cubicBezTo>
                  <a:cubicBezTo>
                    <a:pt x="873" y="1718"/>
                    <a:pt x="587" y="1482"/>
                    <a:pt x="587" y="1146"/>
                  </a:cubicBezTo>
                  <a:cubicBezTo>
                    <a:pt x="587" y="838"/>
                    <a:pt x="834" y="560"/>
                    <a:pt x="1173" y="560"/>
                  </a:cubicBezTo>
                  <a:close/>
                  <a:moveTo>
                    <a:pt x="1153" y="0"/>
                  </a:moveTo>
                  <a:cubicBezTo>
                    <a:pt x="562" y="0"/>
                    <a:pt x="1" y="451"/>
                    <a:pt x="1" y="1146"/>
                  </a:cubicBezTo>
                  <a:cubicBezTo>
                    <a:pt x="1" y="1763"/>
                    <a:pt x="525" y="2288"/>
                    <a:pt x="1173" y="2288"/>
                  </a:cubicBezTo>
                  <a:cubicBezTo>
                    <a:pt x="2161" y="2257"/>
                    <a:pt x="2655" y="1023"/>
                    <a:pt x="1945" y="313"/>
                  </a:cubicBezTo>
                  <a:cubicBezTo>
                    <a:pt x="1710" y="98"/>
                    <a:pt x="1428" y="0"/>
                    <a:pt x="11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98" name="Google Shape;13798;p26"/>
            <p:cNvSpPr/>
            <p:nvPr/>
          </p:nvSpPr>
          <p:spPr>
            <a:xfrm>
              <a:off x="6242375" y="1924850"/>
              <a:ext cx="371900" cy="364175"/>
            </a:xfrm>
            <a:custGeom>
              <a:avLst/>
              <a:gdLst/>
              <a:ahLst/>
              <a:cxnLst/>
              <a:rect l="l" t="t" r="r" b="b"/>
              <a:pathLst>
                <a:path w="14876" h="14567" extrusionOk="0">
                  <a:moveTo>
                    <a:pt x="7276" y="563"/>
                  </a:moveTo>
                  <a:cubicBezTo>
                    <a:pt x="7417" y="563"/>
                    <a:pt x="7563" y="618"/>
                    <a:pt x="7685" y="741"/>
                  </a:cubicBezTo>
                  <a:cubicBezTo>
                    <a:pt x="8055" y="1080"/>
                    <a:pt x="7808" y="1697"/>
                    <a:pt x="7314" y="1697"/>
                  </a:cubicBezTo>
                  <a:cubicBezTo>
                    <a:pt x="6975" y="1697"/>
                    <a:pt x="6728" y="1451"/>
                    <a:pt x="6728" y="1142"/>
                  </a:cubicBezTo>
                  <a:cubicBezTo>
                    <a:pt x="6728" y="790"/>
                    <a:pt x="6991" y="563"/>
                    <a:pt x="7276" y="563"/>
                  </a:cubicBezTo>
                  <a:close/>
                  <a:moveTo>
                    <a:pt x="13427" y="2422"/>
                  </a:moveTo>
                  <a:cubicBezTo>
                    <a:pt x="13726" y="2422"/>
                    <a:pt x="14011" y="2658"/>
                    <a:pt x="14011" y="2994"/>
                  </a:cubicBezTo>
                  <a:cubicBezTo>
                    <a:pt x="14011" y="3302"/>
                    <a:pt x="13764" y="3549"/>
                    <a:pt x="13425" y="3549"/>
                  </a:cubicBezTo>
                  <a:cubicBezTo>
                    <a:pt x="12931" y="3549"/>
                    <a:pt x="12684" y="2963"/>
                    <a:pt x="13024" y="2592"/>
                  </a:cubicBezTo>
                  <a:cubicBezTo>
                    <a:pt x="13142" y="2474"/>
                    <a:pt x="13286" y="2422"/>
                    <a:pt x="13427" y="2422"/>
                  </a:cubicBezTo>
                  <a:close/>
                  <a:moveTo>
                    <a:pt x="1166" y="2446"/>
                  </a:moveTo>
                  <a:cubicBezTo>
                    <a:pt x="1451" y="2446"/>
                    <a:pt x="1728" y="2673"/>
                    <a:pt x="1728" y="3024"/>
                  </a:cubicBezTo>
                  <a:cubicBezTo>
                    <a:pt x="1728" y="3333"/>
                    <a:pt x="1481" y="3580"/>
                    <a:pt x="1173" y="3580"/>
                  </a:cubicBezTo>
                  <a:cubicBezTo>
                    <a:pt x="648" y="3580"/>
                    <a:pt x="401" y="2963"/>
                    <a:pt x="772" y="2623"/>
                  </a:cubicBezTo>
                  <a:cubicBezTo>
                    <a:pt x="884" y="2501"/>
                    <a:pt x="1026" y="2446"/>
                    <a:pt x="1166" y="2446"/>
                  </a:cubicBezTo>
                  <a:close/>
                  <a:moveTo>
                    <a:pt x="7370" y="4166"/>
                  </a:moveTo>
                  <a:cubicBezTo>
                    <a:pt x="9043" y="4166"/>
                    <a:pt x="10431" y="5543"/>
                    <a:pt x="10431" y="7253"/>
                  </a:cubicBezTo>
                  <a:cubicBezTo>
                    <a:pt x="10401" y="8209"/>
                    <a:pt x="9999" y="9073"/>
                    <a:pt x="9259" y="9691"/>
                  </a:cubicBezTo>
                  <a:cubicBezTo>
                    <a:pt x="9166" y="8456"/>
                    <a:pt x="8225" y="7839"/>
                    <a:pt x="7283" y="7839"/>
                  </a:cubicBezTo>
                  <a:cubicBezTo>
                    <a:pt x="6342" y="7839"/>
                    <a:pt x="5401" y="8456"/>
                    <a:pt x="5308" y="9691"/>
                  </a:cubicBezTo>
                  <a:cubicBezTo>
                    <a:pt x="4568" y="9073"/>
                    <a:pt x="4136" y="8209"/>
                    <a:pt x="4136" y="7253"/>
                  </a:cubicBezTo>
                  <a:cubicBezTo>
                    <a:pt x="4136" y="5543"/>
                    <a:pt x="5494" y="4166"/>
                    <a:pt x="7226" y="4166"/>
                  </a:cubicBezTo>
                  <a:cubicBezTo>
                    <a:pt x="7245" y="4166"/>
                    <a:pt x="7264" y="4166"/>
                    <a:pt x="7283" y="4166"/>
                  </a:cubicBezTo>
                  <a:lnTo>
                    <a:pt x="7314" y="4166"/>
                  </a:lnTo>
                  <a:cubicBezTo>
                    <a:pt x="7333" y="4166"/>
                    <a:pt x="7351" y="4166"/>
                    <a:pt x="7370" y="4166"/>
                  </a:cubicBezTo>
                  <a:close/>
                  <a:moveTo>
                    <a:pt x="7283" y="8379"/>
                  </a:moveTo>
                  <a:cubicBezTo>
                    <a:pt x="7993" y="8379"/>
                    <a:pt x="8703" y="8857"/>
                    <a:pt x="8703" y="9814"/>
                  </a:cubicBezTo>
                  <a:lnTo>
                    <a:pt x="8703" y="10030"/>
                  </a:lnTo>
                  <a:cubicBezTo>
                    <a:pt x="8256" y="10262"/>
                    <a:pt x="7770" y="10377"/>
                    <a:pt x="7283" y="10377"/>
                  </a:cubicBezTo>
                  <a:cubicBezTo>
                    <a:pt x="6797" y="10377"/>
                    <a:pt x="6311" y="10262"/>
                    <a:pt x="5864" y="10030"/>
                  </a:cubicBezTo>
                  <a:lnTo>
                    <a:pt x="5864" y="9814"/>
                  </a:lnTo>
                  <a:cubicBezTo>
                    <a:pt x="5864" y="8857"/>
                    <a:pt x="6574" y="8379"/>
                    <a:pt x="7283" y="8379"/>
                  </a:cubicBezTo>
                  <a:close/>
                  <a:moveTo>
                    <a:pt x="12005" y="6697"/>
                  </a:moveTo>
                  <a:cubicBezTo>
                    <a:pt x="12160" y="6697"/>
                    <a:pt x="12283" y="6820"/>
                    <a:pt x="12283" y="6975"/>
                  </a:cubicBezTo>
                  <a:lnTo>
                    <a:pt x="12283" y="12252"/>
                  </a:lnTo>
                  <a:lnTo>
                    <a:pt x="2284" y="12252"/>
                  </a:lnTo>
                  <a:lnTo>
                    <a:pt x="2284" y="6975"/>
                  </a:lnTo>
                  <a:cubicBezTo>
                    <a:pt x="2284" y="6820"/>
                    <a:pt x="2407" y="6697"/>
                    <a:pt x="2562" y="6697"/>
                  </a:cubicBezTo>
                  <a:lnTo>
                    <a:pt x="3642" y="6697"/>
                  </a:lnTo>
                  <a:cubicBezTo>
                    <a:pt x="3611" y="6882"/>
                    <a:pt x="3580" y="7067"/>
                    <a:pt x="3580" y="7253"/>
                  </a:cubicBezTo>
                  <a:cubicBezTo>
                    <a:pt x="3518" y="9351"/>
                    <a:pt x="5185" y="11079"/>
                    <a:pt x="7283" y="11079"/>
                  </a:cubicBezTo>
                  <a:cubicBezTo>
                    <a:pt x="9351" y="11079"/>
                    <a:pt x="11049" y="9351"/>
                    <a:pt x="10956" y="7253"/>
                  </a:cubicBezTo>
                  <a:cubicBezTo>
                    <a:pt x="10956" y="7067"/>
                    <a:pt x="10956" y="6882"/>
                    <a:pt x="10925" y="6697"/>
                  </a:cubicBezTo>
                  <a:close/>
                  <a:moveTo>
                    <a:pt x="7283" y="0"/>
                  </a:moveTo>
                  <a:cubicBezTo>
                    <a:pt x="5956" y="0"/>
                    <a:pt x="5710" y="1913"/>
                    <a:pt x="7006" y="2222"/>
                  </a:cubicBezTo>
                  <a:lnTo>
                    <a:pt x="7006" y="3580"/>
                  </a:lnTo>
                  <a:cubicBezTo>
                    <a:pt x="6296" y="3642"/>
                    <a:pt x="5617" y="3889"/>
                    <a:pt x="5031" y="4352"/>
                  </a:cubicBezTo>
                  <a:lnTo>
                    <a:pt x="5031" y="3024"/>
                  </a:lnTo>
                  <a:cubicBezTo>
                    <a:pt x="5031" y="2839"/>
                    <a:pt x="4907" y="2716"/>
                    <a:pt x="4753" y="2716"/>
                  </a:cubicBezTo>
                  <a:lnTo>
                    <a:pt x="2253" y="2716"/>
                  </a:lnTo>
                  <a:cubicBezTo>
                    <a:pt x="2100" y="2132"/>
                    <a:pt x="1628" y="1861"/>
                    <a:pt x="1155" y="1861"/>
                  </a:cubicBezTo>
                  <a:cubicBezTo>
                    <a:pt x="578" y="1861"/>
                    <a:pt x="0" y="2264"/>
                    <a:pt x="0" y="2994"/>
                  </a:cubicBezTo>
                  <a:cubicBezTo>
                    <a:pt x="0" y="3743"/>
                    <a:pt x="583" y="4154"/>
                    <a:pt x="1162" y="4154"/>
                  </a:cubicBezTo>
                  <a:cubicBezTo>
                    <a:pt x="1633" y="4154"/>
                    <a:pt x="2101" y="3883"/>
                    <a:pt x="2253" y="3302"/>
                  </a:cubicBezTo>
                  <a:lnTo>
                    <a:pt x="4475" y="3302"/>
                  </a:lnTo>
                  <a:lnTo>
                    <a:pt x="4475" y="4876"/>
                  </a:lnTo>
                  <a:cubicBezTo>
                    <a:pt x="4166" y="5247"/>
                    <a:pt x="3920" y="5679"/>
                    <a:pt x="3765" y="6142"/>
                  </a:cubicBezTo>
                  <a:lnTo>
                    <a:pt x="2562" y="6142"/>
                  </a:lnTo>
                  <a:cubicBezTo>
                    <a:pt x="2099" y="6142"/>
                    <a:pt x="1728" y="6512"/>
                    <a:pt x="1728" y="6975"/>
                  </a:cubicBezTo>
                  <a:lnTo>
                    <a:pt x="1728" y="12252"/>
                  </a:lnTo>
                  <a:lnTo>
                    <a:pt x="1142" y="12252"/>
                  </a:lnTo>
                  <a:cubicBezTo>
                    <a:pt x="988" y="12252"/>
                    <a:pt x="864" y="12376"/>
                    <a:pt x="864" y="12561"/>
                  </a:cubicBezTo>
                  <a:lnTo>
                    <a:pt x="864" y="13394"/>
                  </a:lnTo>
                  <a:cubicBezTo>
                    <a:pt x="864" y="14011"/>
                    <a:pt x="1358" y="14536"/>
                    <a:pt x="2006" y="14567"/>
                  </a:cubicBezTo>
                  <a:lnTo>
                    <a:pt x="6018" y="14567"/>
                  </a:lnTo>
                  <a:cubicBezTo>
                    <a:pt x="6172" y="14536"/>
                    <a:pt x="6296" y="14412"/>
                    <a:pt x="6296" y="14258"/>
                  </a:cubicBezTo>
                  <a:cubicBezTo>
                    <a:pt x="6296" y="14104"/>
                    <a:pt x="6172" y="13980"/>
                    <a:pt x="6018" y="13980"/>
                  </a:cubicBezTo>
                  <a:lnTo>
                    <a:pt x="2006" y="13980"/>
                  </a:lnTo>
                  <a:cubicBezTo>
                    <a:pt x="1697" y="13980"/>
                    <a:pt x="1451" y="13734"/>
                    <a:pt x="1451" y="13425"/>
                  </a:cubicBezTo>
                  <a:lnTo>
                    <a:pt x="1451" y="12839"/>
                  </a:lnTo>
                  <a:lnTo>
                    <a:pt x="13116" y="12839"/>
                  </a:lnTo>
                  <a:lnTo>
                    <a:pt x="13116" y="13394"/>
                  </a:lnTo>
                  <a:cubicBezTo>
                    <a:pt x="13146" y="13687"/>
                    <a:pt x="12897" y="13952"/>
                    <a:pt x="12608" y="13952"/>
                  </a:cubicBezTo>
                  <a:cubicBezTo>
                    <a:pt x="12592" y="13952"/>
                    <a:pt x="12577" y="13951"/>
                    <a:pt x="12561" y="13950"/>
                  </a:cubicBezTo>
                  <a:lnTo>
                    <a:pt x="8580" y="13950"/>
                  </a:lnTo>
                  <a:cubicBezTo>
                    <a:pt x="8395" y="13950"/>
                    <a:pt x="8271" y="14104"/>
                    <a:pt x="8271" y="14258"/>
                  </a:cubicBezTo>
                  <a:cubicBezTo>
                    <a:pt x="8271" y="14412"/>
                    <a:pt x="8395" y="14536"/>
                    <a:pt x="8580" y="14536"/>
                  </a:cubicBezTo>
                  <a:lnTo>
                    <a:pt x="12561" y="14536"/>
                  </a:lnTo>
                  <a:cubicBezTo>
                    <a:pt x="13209" y="14505"/>
                    <a:pt x="13703" y="14011"/>
                    <a:pt x="13703" y="13363"/>
                  </a:cubicBezTo>
                  <a:lnTo>
                    <a:pt x="13703" y="12530"/>
                  </a:lnTo>
                  <a:cubicBezTo>
                    <a:pt x="13703" y="12376"/>
                    <a:pt x="13579" y="12252"/>
                    <a:pt x="13425" y="12252"/>
                  </a:cubicBezTo>
                  <a:lnTo>
                    <a:pt x="12839" y="12252"/>
                  </a:lnTo>
                  <a:lnTo>
                    <a:pt x="12839" y="6975"/>
                  </a:lnTo>
                  <a:cubicBezTo>
                    <a:pt x="12839" y="6512"/>
                    <a:pt x="12468" y="6142"/>
                    <a:pt x="12005" y="6142"/>
                  </a:cubicBezTo>
                  <a:lnTo>
                    <a:pt x="10802" y="6142"/>
                  </a:lnTo>
                  <a:cubicBezTo>
                    <a:pt x="10647" y="5679"/>
                    <a:pt x="10431" y="5277"/>
                    <a:pt x="10123" y="4907"/>
                  </a:cubicBezTo>
                  <a:lnTo>
                    <a:pt x="10123" y="3302"/>
                  </a:lnTo>
                  <a:lnTo>
                    <a:pt x="12314" y="3302"/>
                  </a:lnTo>
                  <a:cubicBezTo>
                    <a:pt x="12461" y="3837"/>
                    <a:pt x="12939" y="4140"/>
                    <a:pt x="13425" y="4140"/>
                  </a:cubicBezTo>
                  <a:cubicBezTo>
                    <a:pt x="13752" y="4140"/>
                    <a:pt x="14084" y="4002"/>
                    <a:pt x="14320" y="3703"/>
                  </a:cubicBezTo>
                  <a:cubicBezTo>
                    <a:pt x="14876" y="2963"/>
                    <a:pt x="14351" y="1883"/>
                    <a:pt x="13425" y="1883"/>
                  </a:cubicBezTo>
                  <a:cubicBezTo>
                    <a:pt x="12900" y="1883"/>
                    <a:pt x="12437" y="2222"/>
                    <a:pt x="12314" y="2716"/>
                  </a:cubicBezTo>
                  <a:lnTo>
                    <a:pt x="9845" y="2716"/>
                  </a:lnTo>
                  <a:cubicBezTo>
                    <a:pt x="9691" y="2716"/>
                    <a:pt x="9567" y="2839"/>
                    <a:pt x="9567" y="3024"/>
                  </a:cubicBezTo>
                  <a:lnTo>
                    <a:pt x="9567" y="4352"/>
                  </a:lnTo>
                  <a:cubicBezTo>
                    <a:pt x="8981" y="3919"/>
                    <a:pt x="8302" y="3642"/>
                    <a:pt x="7561" y="3580"/>
                  </a:cubicBezTo>
                  <a:lnTo>
                    <a:pt x="7561" y="2222"/>
                  </a:lnTo>
                  <a:cubicBezTo>
                    <a:pt x="8857" y="1913"/>
                    <a:pt x="8611" y="0"/>
                    <a:pt x="72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799" name="Google Shape;13799;p26"/>
            <p:cNvSpPr/>
            <p:nvPr/>
          </p:nvSpPr>
          <p:spPr>
            <a:xfrm>
              <a:off x="6415375" y="2274300"/>
              <a:ext cx="16050" cy="13875"/>
            </a:xfrm>
            <a:custGeom>
              <a:avLst/>
              <a:gdLst/>
              <a:ahLst/>
              <a:cxnLst/>
              <a:rect l="l" t="t" r="r" b="b"/>
              <a:pathLst>
                <a:path w="642" h="555" extrusionOk="0">
                  <a:moveTo>
                    <a:pt x="330" y="0"/>
                  </a:moveTo>
                  <a:cubicBezTo>
                    <a:pt x="106" y="0"/>
                    <a:pt x="0" y="289"/>
                    <a:pt x="147" y="465"/>
                  </a:cubicBezTo>
                  <a:cubicBezTo>
                    <a:pt x="209" y="527"/>
                    <a:pt x="285" y="554"/>
                    <a:pt x="358" y="554"/>
                  </a:cubicBezTo>
                  <a:cubicBezTo>
                    <a:pt x="504" y="554"/>
                    <a:pt x="641" y="445"/>
                    <a:pt x="641" y="280"/>
                  </a:cubicBezTo>
                  <a:cubicBezTo>
                    <a:pt x="641" y="126"/>
                    <a:pt x="518" y="2"/>
                    <a:pt x="363" y="2"/>
                  </a:cubicBezTo>
                  <a:cubicBezTo>
                    <a:pt x="352" y="1"/>
                    <a:pt x="341" y="0"/>
                    <a:pt x="3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800" name="Google Shape;13800;p26"/>
          <p:cNvGrpSpPr/>
          <p:nvPr/>
        </p:nvGrpSpPr>
        <p:grpSpPr>
          <a:xfrm>
            <a:off x="2457488" y="3454906"/>
            <a:ext cx="363425" cy="363400"/>
            <a:chOff x="5497050" y="1924850"/>
            <a:chExt cx="363425" cy="363400"/>
          </a:xfrm>
        </p:grpSpPr>
        <p:sp>
          <p:nvSpPr>
            <p:cNvPr id="13801" name="Google Shape;13801;p26"/>
            <p:cNvSpPr/>
            <p:nvPr/>
          </p:nvSpPr>
          <p:spPr>
            <a:xfrm>
              <a:off x="5605075" y="2009700"/>
              <a:ext cx="17000" cy="14600"/>
            </a:xfrm>
            <a:custGeom>
              <a:avLst/>
              <a:gdLst/>
              <a:ahLst/>
              <a:cxnLst/>
              <a:rect l="l" t="t" r="r" b="b"/>
              <a:pathLst>
                <a:path w="680" h="584" extrusionOk="0">
                  <a:moveTo>
                    <a:pt x="401" y="1"/>
                  </a:moveTo>
                  <a:cubicBezTo>
                    <a:pt x="124" y="1"/>
                    <a:pt x="0" y="309"/>
                    <a:pt x="185" y="495"/>
                  </a:cubicBezTo>
                  <a:cubicBezTo>
                    <a:pt x="247" y="556"/>
                    <a:pt x="323" y="584"/>
                    <a:pt x="396" y="584"/>
                  </a:cubicBezTo>
                  <a:cubicBezTo>
                    <a:pt x="542" y="584"/>
                    <a:pt x="679" y="474"/>
                    <a:pt x="679" y="309"/>
                  </a:cubicBezTo>
                  <a:cubicBezTo>
                    <a:pt x="679" y="124"/>
                    <a:pt x="556" y="1"/>
                    <a:pt x="4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802" name="Google Shape;13802;p26"/>
            <p:cNvSpPr/>
            <p:nvPr/>
          </p:nvSpPr>
          <p:spPr>
            <a:xfrm>
              <a:off x="5605075" y="2052925"/>
              <a:ext cx="17000" cy="14050"/>
            </a:xfrm>
            <a:custGeom>
              <a:avLst/>
              <a:gdLst/>
              <a:ahLst/>
              <a:cxnLst/>
              <a:rect l="l" t="t" r="r" b="b"/>
              <a:pathLst>
                <a:path w="680" h="562" extrusionOk="0">
                  <a:moveTo>
                    <a:pt x="401" y="0"/>
                  </a:moveTo>
                  <a:cubicBezTo>
                    <a:pt x="155" y="0"/>
                    <a:pt x="0" y="309"/>
                    <a:pt x="185" y="494"/>
                  </a:cubicBezTo>
                  <a:cubicBezTo>
                    <a:pt x="242" y="541"/>
                    <a:pt x="309" y="562"/>
                    <a:pt x="376" y="562"/>
                  </a:cubicBezTo>
                  <a:cubicBezTo>
                    <a:pt x="529" y="562"/>
                    <a:pt x="679" y="450"/>
                    <a:pt x="679" y="278"/>
                  </a:cubicBezTo>
                  <a:cubicBezTo>
                    <a:pt x="679" y="124"/>
                    <a:pt x="556" y="0"/>
                    <a:pt x="4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803" name="Google Shape;13803;p26"/>
            <p:cNvSpPr/>
            <p:nvPr/>
          </p:nvSpPr>
          <p:spPr>
            <a:xfrm>
              <a:off x="5605075" y="2095350"/>
              <a:ext cx="17000" cy="14075"/>
            </a:xfrm>
            <a:custGeom>
              <a:avLst/>
              <a:gdLst/>
              <a:ahLst/>
              <a:cxnLst/>
              <a:rect l="l" t="t" r="r" b="b"/>
              <a:pathLst>
                <a:path w="680" h="563" extrusionOk="0">
                  <a:moveTo>
                    <a:pt x="401" y="0"/>
                  </a:moveTo>
                  <a:cubicBezTo>
                    <a:pt x="124" y="0"/>
                    <a:pt x="0" y="309"/>
                    <a:pt x="185" y="494"/>
                  </a:cubicBezTo>
                  <a:cubicBezTo>
                    <a:pt x="242" y="541"/>
                    <a:pt x="309" y="562"/>
                    <a:pt x="376" y="562"/>
                  </a:cubicBezTo>
                  <a:cubicBezTo>
                    <a:pt x="529" y="562"/>
                    <a:pt x="679" y="450"/>
                    <a:pt x="679" y="278"/>
                  </a:cubicBezTo>
                  <a:cubicBezTo>
                    <a:pt x="679" y="124"/>
                    <a:pt x="556" y="0"/>
                    <a:pt x="4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804" name="Google Shape;13804;p26"/>
            <p:cNvSpPr/>
            <p:nvPr/>
          </p:nvSpPr>
          <p:spPr>
            <a:xfrm>
              <a:off x="5605075" y="2137775"/>
              <a:ext cx="17000" cy="14075"/>
            </a:xfrm>
            <a:custGeom>
              <a:avLst/>
              <a:gdLst/>
              <a:ahLst/>
              <a:cxnLst/>
              <a:rect l="l" t="t" r="r" b="b"/>
              <a:pathLst>
                <a:path w="680" h="563" extrusionOk="0">
                  <a:moveTo>
                    <a:pt x="401" y="1"/>
                  </a:moveTo>
                  <a:cubicBezTo>
                    <a:pt x="155" y="1"/>
                    <a:pt x="0" y="309"/>
                    <a:pt x="185" y="495"/>
                  </a:cubicBezTo>
                  <a:cubicBezTo>
                    <a:pt x="242" y="541"/>
                    <a:pt x="309" y="563"/>
                    <a:pt x="376" y="563"/>
                  </a:cubicBezTo>
                  <a:cubicBezTo>
                    <a:pt x="529" y="563"/>
                    <a:pt x="679" y="451"/>
                    <a:pt x="679" y="279"/>
                  </a:cubicBezTo>
                  <a:cubicBezTo>
                    <a:pt x="679" y="124"/>
                    <a:pt x="556" y="1"/>
                    <a:pt x="4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805" name="Google Shape;13805;p26"/>
            <p:cNvSpPr/>
            <p:nvPr/>
          </p:nvSpPr>
          <p:spPr>
            <a:xfrm>
              <a:off x="5497050" y="1924850"/>
              <a:ext cx="363425" cy="363400"/>
            </a:xfrm>
            <a:custGeom>
              <a:avLst/>
              <a:gdLst/>
              <a:ahLst/>
              <a:cxnLst/>
              <a:rect l="l" t="t" r="r" b="b"/>
              <a:pathLst>
                <a:path w="14537" h="14536" extrusionOk="0">
                  <a:moveTo>
                    <a:pt x="8426" y="556"/>
                  </a:moveTo>
                  <a:cubicBezTo>
                    <a:pt x="8580" y="556"/>
                    <a:pt x="8704" y="710"/>
                    <a:pt x="8704" y="864"/>
                  </a:cubicBezTo>
                  <a:lnTo>
                    <a:pt x="8704" y="1420"/>
                  </a:lnTo>
                  <a:cubicBezTo>
                    <a:pt x="8704" y="1574"/>
                    <a:pt x="8580" y="1697"/>
                    <a:pt x="8426" y="1697"/>
                  </a:cubicBezTo>
                  <a:lnTo>
                    <a:pt x="6142" y="1697"/>
                  </a:lnTo>
                  <a:cubicBezTo>
                    <a:pt x="5988" y="1697"/>
                    <a:pt x="5864" y="1574"/>
                    <a:pt x="5864" y="1420"/>
                  </a:cubicBezTo>
                  <a:lnTo>
                    <a:pt x="5864" y="864"/>
                  </a:lnTo>
                  <a:cubicBezTo>
                    <a:pt x="5864" y="710"/>
                    <a:pt x="5988" y="556"/>
                    <a:pt x="6142" y="556"/>
                  </a:cubicBezTo>
                  <a:close/>
                  <a:moveTo>
                    <a:pt x="2716" y="3117"/>
                  </a:moveTo>
                  <a:lnTo>
                    <a:pt x="2716" y="10215"/>
                  </a:lnTo>
                  <a:lnTo>
                    <a:pt x="556" y="10215"/>
                  </a:lnTo>
                  <a:lnTo>
                    <a:pt x="556" y="3395"/>
                  </a:lnTo>
                  <a:cubicBezTo>
                    <a:pt x="556" y="3240"/>
                    <a:pt x="679" y="3117"/>
                    <a:pt x="865" y="3117"/>
                  </a:cubicBezTo>
                  <a:close/>
                  <a:moveTo>
                    <a:pt x="13672" y="3117"/>
                  </a:moveTo>
                  <a:cubicBezTo>
                    <a:pt x="13827" y="3117"/>
                    <a:pt x="13981" y="3240"/>
                    <a:pt x="13981" y="3395"/>
                  </a:cubicBezTo>
                  <a:lnTo>
                    <a:pt x="13981" y="10215"/>
                  </a:lnTo>
                  <a:lnTo>
                    <a:pt x="11821" y="10215"/>
                  </a:lnTo>
                  <a:lnTo>
                    <a:pt x="11821" y="3117"/>
                  </a:lnTo>
                  <a:close/>
                  <a:moveTo>
                    <a:pt x="10956" y="1420"/>
                  </a:moveTo>
                  <a:cubicBezTo>
                    <a:pt x="11111" y="1420"/>
                    <a:pt x="11234" y="1543"/>
                    <a:pt x="11234" y="1697"/>
                  </a:cubicBezTo>
                  <a:lnTo>
                    <a:pt x="11234" y="10215"/>
                  </a:lnTo>
                  <a:lnTo>
                    <a:pt x="8518" y="10215"/>
                  </a:lnTo>
                  <a:cubicBezTo>
                    <a:pt x="8158" y="10245"/>
                    <a:pt x="8178" y="10803"/>
                    <a:pt x="8550" y="10803"/>
                  </a:cubicBezTo>
                  <a:cubicBezTo>
                    <a:pt x="8560" y="10803"/>
                    <a:pt x="8570" y="10802"/>
                    <a:pt x="8580" y="10802"/>
                  </a:cubicBezTo>
                  <a:lnTo>
                    <a:pt x="13981" y="10802"/>
                  </a:lnTo>
                  <a:lnTo>
                    <a:pt x="13981" y="11820"/>
                  </a:lnTo>
                  <a:cubicBezTo>
                    <a:pt x="13981" y="11974"/>
                    <a:pt x="13827" y="12098"/>
                    <a:pt x="13672" y="12098"/>
                  </a:cubicBezTo>
                  <a:lnTo>
                    <a:pt x="865" y="12098"/>
                  </a:lnTo>
                  <a:cubicBezTo>
                    <a:pt x="679" y="12098"/>
                    <a:pt x="556" y="11974"/>
                    <a:pt x="556" y="11820"/>
                  </a:cubicBezTo>
                  <a:lnTo>
                    <a:pt x="556" y="10802"/>
                  </a:lnTo>
                  <a:lnTo>
                    <a:pt x="5988" y="10802"/>
                  </a:lnTo>
                  <a:cubicBezTo>
                    <a:pt x="6358" y="10802"/>
                    <a:pt x="6358" y="10246"/>
                    <a:pt x="5988" y="10246"/>
                  </a:cubicBezTo>
                  <a:lnTo>
                    <a:pt x="3272" y="10246"/>
                  </a:lnTo>
                  <a:lnTo>
                    <a:pt x="3272" y="1697"/>
                  </a:lnTo>
                  <a:cubicBezTo>
                    <a:pt x="3272" y="1543"/>
                    <a:pt x="3426" y="1420"/>
                    <a:pt x="3581" y="1420"/>
                  </a:cubicBezTo>
                  <a:lnTo>
                    <a:pt x="5278" y="1420"/>
                  </a:lnTo>
                  <a:cubicBezTo>
                    <a:pt x="5278" y="1883"/>
                    <a:pt x="5648" y="2284"/>
                    <a:pt x="6111" y="2284"/>
                  </a:cubicBezTo>
                  <a:lnTo>
                    <a:pt x="8395" y="2284"/>
                  </a:lnTo>
                  <a:cubicBezTo>
                    <a:pt x="8858" y="2284"/>
                    <a:pt x="9259" y="1883"/>
                    <a:pt x="9259" y="1420"/>
                  </a:cubicBezTo>
                  <a:close/>
                  <a:moveTo>
                    <a:pt x="8704" y="12653"/>
                  </a:moveTo>
                  <a:lnTo>
                    <a:pt x="8673" y="13980"/>
                  </a:lnTo>
                  <a:lnTo>
                    <a:pt x="5864" y="13980"/>
                  </a:lnTo>
                  <a:lnTo>
                    <a:pt x="5864" y="12653"/>
                  </a:lnTo>
                  <a:close/>
                  <a:moveTo>
                    <a:pt x="6142" y="0"/>
                  </a:moveTo>
                  <a:cubicBezTo>
                    <a:pt x="5648" y="0"/>
                    <a:pt x="5278" y="370"/>
                    <a:pt x="5278" y="864"/>
                  </a:cubicBezTo>
                  <a:lnTo>
                    <a:pt x="3581" y="864"/>
                  </a:lnTo>
                  <a:cubicBezTo>
                    <a:pt x="3118" y="864"/>
                    <a:pt x="2716" y="1234"/>
                    <a:pt x="2716" y="1697"/>
                  </a:cubicBezTo>
                  <a:lnTo>
                    <a:pt x="2716" y="2562"/>
                  </a:lnTo>
                  <a:lnTo>
                    <a:pt x="865" y="2562"/>
                  </a:lnTo>
                  <a:cubicBezTo>
                    <a:pt x="371" y="2562"/>
                    <a:pt x="1" y="2932"/>
                    <a:pt x="1" y="3395"/>
                  </a:cubicBezTo>
                  <a:lnTo>
                    <a:pt x="1" y="11820"/>
                  </a:lnTo>
                  <a:cubicBezTo>
                    <a:pt x="1" y="12283"/>
                    <a:pt x="371" y="12653"/>
                    <a:pt x="865" y="12653"/>
                  </a:cubicBezTo>
                  <a:lnTo>
                    <a:pt x="5278" y="12653"/>
                  </a:lnTo>
                  <a:lnTo>
                    <a:pt x="5278" y="13980"/>
                  </a:lnTo>
                  <a:lnTo>
                    <a:pt x="3858" y="13980"/>
                  </a:lnTo>
                  <a:cubicBezTo>
                    <a:pt x="3704" y="13980"/>
                    <a:pt x="3581" y="14104"/>
                    <a:pt x="3581" y="14258"/>
                  </a:cubicBezTo>
                  <a:cubicBezTo>
                    <a:pt x="3581" y="14412"/>
                    <a:pt x="3704" y="14536"/>
                    <a:pt x="3858" y="14536"/>
                  </a:cubicBezTo>
                  <a:lnTo>
                    <a:pt x="10679" y="14536"/>
                  </a:lnTo>
                  <a:cubicBezTo>
                    <a:pt x="10833" y="14536"/>
                    <a:pt x="10956" y="14412"/>
                    <a:pt x="10956" y="14258"/>
                  </a:cubicBezTo>
                  <a:cubicBezTo>
                    <a:pt x="10956" y="14117"/>
                    <a:pt x="10854" y="13976"/>
                    <a:pt x="10718" y="13976"/>
                  </a:cubicBezTo>
                  <a:cubicBezTo>
                    <a:pt x="10705" y="13976"/>
                    <a:pt x="10692" y="13978"/>
                    <a:pt x="10679" y="13980"/>
                  </a:cubicBezTo>
                  <a:lnTo>
                    <a:pt x="9259" y="13980"/>
                  </a:lnTo>
                  <a:lnTo>
                    <a:pt x="9259" y="12653"/>
                  </a:lnTo>
                  <a:lnTo>
                    <a:pt x="13672" y="12653"/>
                  </a:lnTo>
                  <a:cubicBezTo>
                    <a:pt x="14135" y="12653"/>
                    <a:pt x="14536" y="12283"/>
                    <a:pt x="14536" y="11820"/>
                  </a:cubicBezTo>
                  <a:lnTo>
                    <a:pt x="14536" y="3395"/>
                  </a:lnTo>
                  <a:cubicBezTo>
                    <a:pt x="14536" y="2932"/>
                    <a:pt x="14135" y="2562"/>
                    <a:pt x="13672" y="2562"/>
                  </a:cubicBezTo>
                  <a:lnTo>
                    <a:pt x="11821" y="2562"/>
                  </a:lnTo>
                  <a:lnTo>
                    <a:pt x="11821" y="1697"/>
                  </a:lnTo>
                  <a:cubicBezTo>
                    <a:pt x="11821" y="1234"/>
                    <a:pt x="11419" y="864"/>
                    <a:pt x="10956" y="864"/>
                  </a:cubicBezTo>
                  <a:lnTo>
                    <a:pt x="9259" y="864"/>
                  </a:lnTo>
                  <a:cubicBezTo>
                    <a:pt x="9259" y="370"/>
                    <a:pt x="8889" y="0"/>
                    <a:pt x="83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806" name="Google Shape;13806;p26"/>
            <p:cNvSpPr/>
            <p:nvPr/>
          </p:nvSpPr>
          <p:spPr>
            <a:xfrm>
              <a:off x="5646975" y="2009675"/>
              <a:ext cx="106000" cy="14750"/>
            </a:xfrm>
            <a:custGeom>
              <a:avLst/>
              <a:gdLst/>
              <a:ahLst/>
              <a:cxnLst/>
              <a:rect l="l" t="t" r="r" b="b"/>
              <a:pathLst>
                <a:path w="4240" h="590" extrusionOk="0">
                  <a:moveTo>
                    <a:pt x="393" y="1"/>
                  </a:moveTo>
                  <a:cubicBezTo>
                    <a:pt x="1" y="1"/>
                    <a:pt x="1" y="589"/>
                    <a:pt x="393" y="589"/>
                  </a:cubicBezTo>
                  <a:cubicBezTo>
                    <a:pt x="403" y="589"/>
                    <a:pt x="413" y="589"/>
                    <a:pt x="423" y="588"/>
                  </a:cubicBezTo>
                  <a:lnTo>
                    <a:pt x="3818" y="588"/>
                  </a:lnTo>
                  <a:cubicBezTo>
                    <a:pt x="3828" y="589"/>
                    <a:pt x="3837" y="589"/>
                    <a:pt x="3847" y="589"/>
                  </a:cubicBezTo>
                  <a:cubicBezTo>
                    <a:pt x="4240" y="589"/>
                    <a:pt x="4240" y="1"/>
                    <a:pt x="3847" y="1"/>
                  </a:cubicBezTo>
                  <a:cubicBezTo>
                    <a:pt x="3837" y="1"/>
                    <a:pt x="3828" y="1"/>
                    <a:pt x="3818" y="2"/>
                  </a:cubicBezTo>
                  <a:lnTo>
                    <a:pt x="423" y="2"/>
                  </a:lnTo>
                  <a:cubicBezTo>
                    <a:pt x="413" y="1"/>
                    <a:pt x="403" y="1"/>
                    <a:pt x="3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807" name="Google Shape;13807;p26"/>
            <p:cNvSpPr/>
            <p:nvPr/>
          </p:nvSpPr>
          <p:spPr>
            <a:xfrm>
              <a:off x="5646975" y="2052800"/>
              <a:ext cx="106000" cy="14050"/>
            </a:xfrm>
            <a:custGeom>
              <a:avLst/>
              <a:gdLst/>
              <a:ahLst/>
              <a:cxnLst/>
              <a:rect l="l" t="t" r="r" b="b"/>
              <a:pathLst>
                <a:path w="4240" h="562" extrusionOk="0">
                  <a:moveTo>
                    <a:pt x="367" y="1"/>
                  </a:moveTo>
                  <a:cubicBezTo>
                    <a:pt x="1" y="1"/>
                    <a:pt x="10" y="562"/>
                    <a:pt x="393" y="562"/>
                  </a:cubicBezTo>
                  <a:cubicBezTo>
                    <a:pt x="403" y="562"/>
                    <a:pt x="413" y="561"/>
                    <a:pt x="423" y="561"/>
                  </a:cubicBezTo>
                  <a:lnTo>
                    <a:pt x="3818" y="561"/>
                  </a:lnTo>
                  <a:cubicBezTo>
                    <a:pt x="3828" y="561"/>
                    <a:pt x="3837" y="562"/>
                    <a:pt x="3847" y="562"/>
                  </a:cubicBezTo>
                  <a:cubicBezTo>
                    <a:pt x="4231" y="562"/>
                    <a:pt x="4240" y="1"/>
                    <a:pt x="3874" y="1"/>
                  </a:cubicBezTo>
                  <a:cubicBezTo>
                    <a:pt x="3856" y="1"/>
                    <a:pt x="3837" y="2"/>
                    <a:pt x="3818" y="5"/>
                  </a:cubicBezTo>
                  <a:lnTo>
                    <a:pt x="423" y="5"/>
                  </a:lnTo>
                  <a:cubicBezTo>
                    <a:pt x="403" y="2"/>
                    <a:pt x="384" y="1"/>
                    <a:pt x="3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808" name="Google Shape;13808;p26"/>
            <p:cNvSpPr/>
            <p:nvPr/>
          </p:nvSpPr>
          <p:spPr>
            <a:xfrm>
              <a:off x="5647175" y="2095250"/>
              <a:ext cx="105600" cy="14100"/>
            </a:xfrm>
            <a:custGeom>
              <a:avLst/>
              <a:gdLst/>
              <a:ahLst/>
              <a:cxnLst/>
              <a:rect l="l" t="t" r="r" b="b"/>
              <a:pathLst>
                <a:path w="4224" h="564" extrusionOk="0">
                  <a:moveTo>
                    <a:pt x="361" y="0"/>
                  </a:moveTo>
                  <a:cubicBezTo>
                    <a:pt x="1" y="0"/>
                    <a:pt x="1" y="564"/>
                    <a:pt x="361" y="564"/>
                  </a:cubicBezTo>
                  <a:cubicBezTo>
                    <a:pt x="378" y="564"/>
                    <a:pt x="396" y="563"/>
                    <a:pt x="415" y="560"/>
                  </a:cubicBezTo>
                  <a:lnTo>
                    <a:pt x="3810" y="560"/>
                  </a:lnTo>
                  <a:cubicBezTo>
                    <a:pt x="3828" y="563"/>
                    <a:pt x="3846" y="564"/>
                    <a:pt x="3864" y="564"/>
                  </a:cubicBezTo>
                  <a:cubicBezTo>
                    <a:pt x="4224" y="564"/>
                    <a:pt x="4224" y="0"/>
                    <a:pt x="3864" y="0"/>
                  </a:cubicBezTo>
                  <a:cubicBezTo>
                    <a:pt x="3846" y="0"/>
                    <a:pt x="3828" y="2"/>
                    <a:pt x="3810" y="4"/>
                  </a:cubicBezTo>
                  <a:lnTo>
                    <a:pt x="415" y="4"/>
                  </a:lnTo>
                  <a:cubicBezTo>
                    <a:pt x="396" y="2"/>
                    <a:pt x="378" y="0"/>
                    <a:pt x="3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809" name="Google Shape;13809;p26"/>
            <p:cNvSpPr/>
            <p:nvPr/>
          </p:nvSpPr>
          <p:spPr>
            <a:xfrm>
              <a:off x="5647175" y="2137675"/>
              <a:ext cx="102975" cy="14125"/>
            </a:xfrm>
            <a:custGeom>
              <a:avLst/>
              <a:gdLst/>
              <a:ahLst/>
              <a:cxnLst/>
              <a:rect l="l" t="t" r="r" b="b"/>
              <a:pathLst>
                <a:path w="4119" h="565" extrusionOk="0">
                  <a:moveTo>
                    <a:pt x="361" y="1"/>
                  </a:moveTo>
                  <a:cubicBezTo>
                    <a:pt x="1" y="1"/>
                    <a:pt x="1" y="564"/>
                    <a:pt x="361" y="564"/>
                  </a:cubicBezTo>
                  <a:cubicBezTo>
                    <a:pt x="378" y="564"/>
                    <a:pt x="396" y="563"/>
                    <a:pt x="415" y="560"/>
                  </a:cubicBezTo>
                  <a:lnTo>
                    <a:pt x="3810" y="560"/>
                  </a:lnTo>
                  <a:cubicBezTo>
                    <a:pt x="3964" y="560"/>
                    <a:pt x="4087" y="437"/>
                    <a:pt x="4118" y="283"/>
                  </a:cubicBezTo>
                  <a:cubicBezTo>
                    <a:pt x="4118" y="128"/>
                    <a:pt x="3964" y="5"/>
                    <a:pt x="3810" y="5"/>
                  </a:cubicBezTo>
                  <a:lnTo>
                    <a:pt x="415" y="5"/>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810" name="Google Shape;13810;p26"/>
            <p:cNvSpPr/>
            <p:nvPr/>
          </p:nvSpPr>
          <p:spPr>
            <a:xfrm>
              <a:off x="5669100" y="2180225"/>
              <a:ext cx="17550" cy="14250"/>
            </a:xfrm>
            <a:custGeom>
              <a:avLst/>
              <a:gdLst/>
              <a:ahLst/>
              <a:cxnLst/>
              <a:rect l="l" t="t" r="r" b="b"/>
              <a:pathLst>
                <a:path w="702" h="570" extrusionOk="0">
                  <a:moveTo>
                    <a:pt x="371" y="0"/>
                  </a:moveTo>
                  <a:cubicBezTo>
                    <a:pt x="124" y="31"/>
                    <a:pt x="1" y="340"/>
                    <a:pt x="217" y="494"/>
                  </a:cubicBezTo>
                  <a:cubicBezTo>
                    <a:pt x="269" y="547"/>
                    <a:pt x="332" y="569"/>
                    <a:pt x="393" y="569"/>
                  </a:cubicBezTo>
                  <a:cubicBezTo>
                    <a:pt x="550" y="569"/>
                    <a:pt x="702" y="424"/>
                    <a:pt x="680" y="247"/>
                  </a:cubicBezTo>
                  <a:cubicBezTo>
                    <a:pt x="649" y="93"/>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811" name="Google Shape;13811;p26"/>
          <p:cNvGrpSpPr/>
          <p:nvPr/>
        </p:nvGrpSpPr>
        <p:grpSpPr>
          <a:xfrm>
            <a:off x="1694713" y="3454981"/>
            <a:ext cx="404625" cy="363250"/>
            <a:chOff x="4736000" y="1924850"/>
            <a:chExt cx="404625" cy="363250"/>
          </a:xfrm>
        </p:grpSpPr>
        <p:sp>
          <p:nvSpPr>
            <p:cNvPr id="13812" name="Google Shape;13812;p26"/>
            <p:cNvSpPr/>
            <p:nvPr/>
          </p:nvSpPr>
          <p:spPr>
            <a:xfrm>
              <a:off x="4852050" y="1967200"/>
              <a:ext cx="216050" cy="185275"/>
            </a:xfrm>
            <a:custGeom>
              <a:avLst/>
              <a:gdLst/>
              <a:ahLst/>
              <a:cxnLst/>
              <a:rect l="l" t="t" r="r" b="b"/>
              <a:pathLst>
                <a:path w="8642" h="7411" extrusionOk="0">
                  <a:moveTo>
                    <a:pt x="4956" y="566"/>
                  </a:moveTo>
                  <a:cubicBezTo>
                    <a:pt x="6521" y="566"/>
                    <a:pt x="7890" y="1773"/>
                    <a:pt x="8055" y="3398"/>
                  </a:cubicBezTo>
                  <a:lnTo>
                    <a:pt x="8055" y="3429"/>
                  </a:lnTo>
                  <a:lnTo>
                    <a:pt x="6635" y="3429"/>
                  </a:lnTo>
                  <a:cubicBezTo>
                    <a:pt x="6327" y="3429"/>
                    <a:pt x="6080" y="3182"/>
                    <a:pt x="6080" y="2843"/>
                  </a:cubicBezTo>
                  <a:cubicBezTo>
                    <a:pt x="6049" y="2225"/>
                    <a:pt x="5555" y="1732"/>
                    <a:pt x="4938" y="1732"/>
                  </a:cubicBezTo>
                  <a:cubicBezTo>
                    <a:pt x="4629" y="1732"/>
                    <a:pt x="4382" y="1454"/>
                    <a:pt x="4382" y="1145"/>
                  </a:cubicBezTo>
                  <a:lnTo>
                    <a:pt x="4382" y="621"/>
                  </a:lnTo>
                  <a:cubicBezTo>
                    <a:pt x="4575" y="584"/>
                    <a:pt x="4767" y="566"/>
                    <a:pt x="4956" y="566"/>
                  </a:cubicBezTo>
                  <a:close/>
                  <a:moveTo>
                    <a:pt x="4105" y="3985"/>
                  </a:moveTo>
                  <a:cubicBezTo>
                    <a:pt x="4784" y="4046"/>
                    <a:pt x="4784" y="5065"/>
                    <a:pt x="4105" y="5126"/>
                  </a:cubicBezTo>
                  <a:cubicBezTo>
                    <a:pt x="3518" y="5126"/>
                    <a:pt x="3024" y="5559"/>
                    <a:pt x="2963" y="6114"/>
                  </a:cubicBezTo>
                  <a:cubicBezTo>
                    <a:pt x="2315" y="5589"/>
                    <a:pt x="1913" y="4818"/>
                    <a:pt x="1821" y="3985"/>
                  </a:cubicBezTo>
                  <a:close/>
                  <a:moveTo>
                    <a:pt x="3796" y="806"/>
                  </a:moveTo>
                  <a:lnTo>
                    <a:pt x="3796" y="1145"/>
                  </a:lnTo>
                  <a:cubicBezTo>
                    <a:pt x="3796" y="1763"/>
                    <a:pt x="4321" y="2287"/>
                    <a:pt x="4938" y="2287"/>
                  </a:cubicBezTo>
                  <a:cubicBezTo>
                    <a:pt x="5247" y="2287"/>
                    <a:pt x="5493" y="2534"/>
                    <a:pt x="5493" y="2843"/>
                  </a:cubicBezTo>
                  <a:cubicBezTo>
                    <a:pt x="5524" y="3460"/>
                    <a:pt x="6018" y="3985"/>
                    <a:pt x="6635" y="3985"/>
                  </a:cubicBezTo>
                  <a:lnTo>
                    <a:pt x="8055" y="3985"/>
                  </a:lnTo>
                  <a:cubicBezTo>
                    <a:pt x="7901" y="5589"/>
                    <a:pt x="6543" y="6824"/>
                    <a:pt x="4938" y="6824"/>
                  </a:cubicBezTo>
                  <a:cubicBezTo>
                    <a:pt x="4444" y="6824"/>
                    <a:pt x="3950" y="6700"/>
                    <a:pt x="3518" y="6484"/>
                  </a:cubicBezTo>
                  <a:lnTo>
                    <a:pt x="3518" y="6268"/>
                  </a:lnTo>
                  <a:cubicBezTo>
                    <a:pt x="3518" y="5929"/>
                    <a:pt x="3765" y="5682"/>
                    <a:pt x="4105" y="5682"/>
                  </a:cubicBezTo>
                  <a:cubicBezTo>
                    <a:pt x="5524" y="5589"/>
                    <a:pt x="5524" y="3491"/>
                    <a:pt x="4105" y="3429"/>
                  </a:cubicBezTo>
                  <a:lnTo>
                    <a:pt x="1821" y="3429"/>
                  </a:lnTo>
                  <a:cubicBezTo>
                    <a:pt x="1944" y="2225"/>
                    <a:pt x="2716" y="1207"/>
                    <a:pt x="3796" y="806"/>
                  </a:cubicBezTo>
                  <a:close/>
                  <a:moveTo>
                    <a:pt x="4911" y="0"/>
                  </a:moveTo>
                  <a:cubicBezTo>
                    <a:pt x="4001" y="0"/>
                    <a:pt x="3073" y="336"/>
                    <a:pt x="2315" y="1084"/>
                  </a:cubicBezTo>
                  <a:cubicBezTo>
                    <a:pt x="0" y="3429"/>
                    <a:pt x="1636" y="7379"/>
                    <a:pt x="4938" y="7410"/>
                  </a:cubicBezTo>
                  <a:cubicBezTo>
                    <a:pt x="6975" y="7379"/>
                    <a:pt x="8610" y="5744"/>
                    <a:pt x="8641" y="3707"/>
                  </a:cubicBezTo>
                  <a:cubicBezTo>
                    <a:pt x="8641" y="1472"/>
                    <a:pt x="6817" y="0"/>
                    <a:pt x="49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813" name="Google Shape;13813;p26"/>
            <p:cNvSpPr/>
            <p:nvPr/>
          </p:nvSpPr>
          <p:spPr>
            <a:xfrm>
              <a:off x="5062675" y="2134700"/>
              <a:ext cx="16225" cy="14575"/>
            </a:xfrm>
            <a:custGeom>
              <a:avLst/>
              <a:gdLst/>
              <a:ahLst/>
              <a:cxnLst/>
              <a:rect l="l" t="t" r="r" b="b"/>
              <a:pathLst>
                <a:path w="649" h="583" extrusionOk="0">
                  <a:moveTo>
                    <a:pt x="371" y="0"/>
                  </a:moveTo>
                  <a:cubicBezTo>
                    <a:pt x="124" y="0"/>
                    <a:pt x="0" y="309"/>
                    <a:pt x="155" y="494"/>
                  </a:cubicBezTo>
                  <a:cubicBezTo>
                    <a:pt x="215" y="555"/>
                    <a:pt x="289" y="582"/>
                    <a:pt x="361" y="582"/>
                  </a:cubicBezTo>
                  <a:cubicBezTo>
                    <a:pt x="508" y="582"/>
                    <a:pt x="648" y="465"/>
                    <a:pt x="648" y="278"/>
                  </a:cubicBezTo>
                  <a:cubicBezTo>
                    <a:pt x="648"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814" name="Google Shape;13814;p26"/>
            <p:cNvSpPr/>
            <p:nvPr/>
          </p:nvSpPr>
          <p:spPr>
            <a:xfrm>
              <a:off x="4736000" y="1924850"/>
              <a:ext cx="404625" cy="363250"/>
            </a:xfrm>
            <a:custGeom>
              <a:avLst/>
              <a:gdLst/>
              <a:ahLst/>
              <a:cxnLst/>
              <a:rect l="l" t="t" r="r" b="b"/>
              <a:pathLst>
                <a:path w="16185" h="14530" extrusionOk="0">
                  <a:moveTo>
                    <a:pt x="5383" y="8796"/>
                  </a:moveTo>
                  <a:cubicBezTo>
                    <a:pt x="5630" y="9073"/>
                    <a:pt x="5876" y="9351"/>
                    <a:pt x="6185" y="9598"/>
                  </a:cubicBezTo>
                  <a:lnTo>
                    <a:pt x="5383" y="10400"/>
                  </a:lnTo>
                  <a:cubicBezTo>
                    <a:pt x="5074" y="10154"/>
                    <a:pt x="4827" y="9876"/>
                    <a:pt x="4580" y="9598"/>
                  </a:cubicBezTo>
                  <a:lnTo>
                    <a:pt x="5383" y="8796"/>
                  </a:lnTo>
                  <a:close/>
                  <a:moveTo>
                    <a:pt x="4179" y="9999"/>
                  </a:moveTo>
                  <a:cubicBezTo>
                    <a:pt x="4426" y="10277"/>
                    <a:pt x="4704" y="10555"/>
                    <a:pt x="4981" y="10802"/>
                  </a:cubicBezTo>
                  <a:lnTo>
                    <a:pt x="1988" y="13795"/>
                  </a:lnTo>
                  <a:cubicBezTo>
                    <a:pt x="1856" y="13927"/>
                    <a:pt x="1709" y="13983"/>
                    <a:pt x="1570" y="13983"/>
                  </a:cubicBezTo>
                  <a:cubicBezTo>
                    <a:pt x="1126" y="13983"/>
                    <a:pt x="755" y="13416"/>
                    <a:pt x="1155" y="12993"/>
                  </a:cubicBezTo>
                  <a:lnTo>
                    <a:pt x="4179" y="9999"/>
                  </a:lnTo>
                  <a:close/>
                  <a:moveTo>
                    <a:pt x="9580" y="0"/>
                  </a:moveTo>
                  <a:cubicBezTo>
                    <a:pt x="5321" y="31"/>
                    <a:pt x="2759" y="4722"/>
                    <a:pt x="5074" y="8333"/>
                  </a:cubicBezTo>
                  <a:lnTo>
                    <a:pt x="784" y="12592"/>
                  </a:lnTo>
                  <a:cubicBezTo>
                    <a:pt x="0" y="13423"/>
                    <a:pt x="735" y="14529"/>
                    <a:pt x="1607" y="14529"/>
                  </a:cubicBezTo>
                  <a:cubicBezTo>
                    <a:pt x="1868" y="14529"/>
                    <a:pt x="2141" y="14431"/>
                    <a:pt x="2389" y="14196"/>
                  </a:cubicBezTo>
                  <a:lnTo>
                    <a:pt x="6648" y="9938"/>
                  </a:lnTo>
                  <a:cubicBezTo>
                    <a:pt x="7545" y="10505"/>
                    <a:pt x="8564" y="10791"/>
                    <a:pt x="9584" y="10791"/>
                  </a:cubicBezTo>
                  <a:cubicBezTo>
                    <a:pt x="10671" y="10791"/>
                    <a:pt x="11758" y="10467"/>
                    <a:pt x="12697" y="9814"/>
                  </a:cubicBezTo>
                  <a:cubicBezTo>
                    <a:pt x="12820" y="9721"/>
                    <a:pt x="12820" y="9536"/>
                    <a:pt x="12759" y="9413"/>
                  </a:cubicBezTo>
                  <a:cubicBezTo>
                    <a:pt x="12703" y="9338"/>
                    <a:pt x="12613" y="9297"/>
                    <a:pt x="12523" y="9297"/>
                  </a:cubicBezTo>
                  <a:cubicBezTo>
                    <a:pt x="12464" y="9297"/>
                    <a:pt x="12406" y="9315"/>
                    <a:pt x="12357" y="9351"/>
                  </a:cubicBezTo>
                  <a:cubicBezTo>
                    <a:pt x="11512" y="9959"/>
                    <a:pt x="10530" y="10256"/>
                    <a:pt x="9553" y="10256"/>
                  </a:cubicBezTo>
                  <a:cubicBezTo>
                    <a:pt x="8249" y="10256"/>
                    <a:pt x="6953" y="9727"/>
                    <a:pt x="6000" y="8703"/>
                  </a:cubicBezTo>
                  <a:cubicBezTo>
                    <a:pt x="4364" y="6913"/>
                    <a:pt x="4303" y="4166"/>
                    <a:pt x="5876" y="2315"/>
                  </a:cubicBezTo>
                  <a:cubicBezTo>
                    <a:pt x="6829" y="1176"/>
                    <a:pt x="8199" y="579"/>
                    <a:pt x="9583" y="579"/>
                  </a:cubicBezTo>
                  <a:cubicBezTo>
                    <a:pt x="10488" y="579"/>
                    <a:pt x="11398" y="834"/>
                    <a:pt x="12203" y="1358"/>
                  </a:cubicBezTo>
                  <a:cubicBezTo>
                    <a:pt x="14240" y="2685"/>
                    <a:pt x="14981" y="5339"/>
                    <a:pt x="13901" y="7530"/>
                  </a:cubicBezTo>
                  <a:cubicBezTo>
                    <a:pt x="13839" y="7654"/>
                    <a:pt x="13901" y="7839"/>
                    <a:pt x="14055" y="7901"/>
                  </a:cubicBezTo>
                  <a:cubicBezTo>
                    <a:pt x="14094" y="7930"/>
                    <a:pt x="14140" y="7944"/>
                    <a:pt x="14187" y="7944"/>
                  </a:cubicBezTo>
                  <a:cubicBezTo>
                    <a:pt x="14284" y="7944"/>
                    <a:pt x="14383" y="7882"/>
                    <a:pt x="14425" y="7777"/>
                  </a:cubicBezTo>
                  <a:cubicBezTo>
                    <a:pt x="16184" y="4197"/>
                    <a:pt x="13561" y="0"/>
                    <a:pt x="95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815" name="Google Shape;13815;p26"/>
          <p:cNvGrpSpPr/>
          <p:nvPr/>
        </p:nvGrpSpPr>
        <p:grpSpPr>
          <a:xfrm>
            <a:off x="1099250" y="3454644"/>
            <a:ext cx="270075" cy="363925"/>
            <a:chOff x="4043450" y="3602175"/>
            <a:chExt cx="270075" cy="363925"/>
          </a:xfrm>
        </p:grpSpPr>
        <p:sp>
          <p:nvSpPr>
            <p:cNvPr id="13816" name="Google Shape;13816;p26"/>
            <p:cNvSpPr/>
            <p:nvPr/>
          </p:nvSpPr>
          <p:spPr>
            <a:xfrm>
              <a:off x="4078950" y="3646150"/>
              <a:ext cx="25475" cy="21100"/>
            </a:xfrm>
            <a:custGeom>
              <a:avLst/>
              <a:gdLst/>
              <a:ahLst/>
              <a:cxnLst/>
              <a:rect l="l" t="t" r="r" b="b"/>
              <a:pathLst>
                <a:path w="1019" h="844" extrusionOk="0">
                  <a:moveTo>
                    <a:pt x="587" y="1"/>
                  </a:moveTo>
                  <a:cubicBezTo>
                    <a:pt x="186" y="1"/>
                    <a:pt x="0" y="464"/>
                    <a:pt x="278" y="711"/>
                  </a:cubicBezTo>
                  <a:cubicBezTo>
                    <a:pt x="370" y="802"/>
                    <a:pt x="481" y="843"/>
                    <a:pt x="589" y="843"/>
                  </a:cubicBezTo>
                  <a:cubicBezTo>
                    <a:pt x="810" y="843"/>
                    <a:pt x="1019" y="671"/>
                    <a:pt x="1019" y="402"/>
                  </a:cubicBezTo>
                  <a:cubicBezTo>
                    <a:pt x="1019" y="186"/>
                    <a:pt x="803" y="1"/>
                    <a:pt x="5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817" name="Google Shape;13817;p26"/>
            <p:cNvSpPr/>
            <p:nvPr/>
          </p:nvSpPr>
          <p:spPr>
            <a:xfrm>
              <a:off x="4083575" y="3692450"/>
              <a:ext cx="17000" cy="14075"/>
            </a:xfrm>
            <a:custGeom>
              <a:avLst/>
              <a:gdLst/>
              <a:ahLst/>
              <a:cxnLst/>
              <a:rect l="l" t="t" r="r" b="b"/>
              <a:pathLst>
                <a:path w="680" h="563" extrusionOk="0">
                  <a:moveTo>
                    <a:pt x="402" y="0"/>
                  </a:moveTo>
                  <a:cubicBezTo>
                    <a:pt x="155" y="0"/>
                    <a:pt x="1" y="309"/>
                    <a:pt x="186" y="494"/>
                  </a:cubicBezTo>
                  <a:cubicBezTo>
                    <a:pt x="242" y="541"/>
                    <a:pt x="309" y="562"/>
                    <a:pt x="376" y="562"/>
                  </a:cubicBezTo>
                  <a:cubicBezTo>
                    <a:pt x="530" y="562"/>
                    <a:pt x="680" y="450"/>
                    <a:pt x="680" y="278"/>
                  </a:cubicBezTo>
                  <a:cubicBezTo>
                    <a:pt x="680" y="124"/>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818" name="Google Shape;13818;p26"/>
            <p:cNvSpPr/>
            <p:nvPr/>
          </p:nvSpPr>
          <p:spPr>
            <a:xfrm>
              <a:off x="4086675" y="3734100"/>
              <a:ext cx="184425" cy="184425"/>
            </a:xfrm>
            <a:custGeom>
              <a:avLst/>
              <a:gdLst/>
              <a:ahLst/>
              <a:cxnLst/>
              <a:rect l="l" t="t" r="r" b="b"/>
              <a:pathLst>
                <a:path w="7377" h="7377" extrusionOk="0">
                  <a:moveTo>
                    <a:pt x="6790" y="2285"/>
                  </a:moveTo>
                  <a:lnTo>
                    <a:pt x="6790" y="3427"/>
                  </a:lnTo>
                  <a:lnTo>
                    <a:pt x="556" y="3427"/>
                  </a:lnTo>
                  <a:lnTo>
                    <a:pt x="556" y="2285"/>
                  </a:lnTo>
                  <a:close/>
                  <a:moveTo>
                    <a:pt x="2531" y="5710"/>
                  </a:moveTo>
                  <a:lnTo>
                    <a:pt x="2531" y="6821"/>
                  </a:lnTo>
                  <a:lnTo>
                    <a:pt x="556" y="6821"/>
                  </a:lnTo>
                  <a:lnTo>
                    <a:pt x="556" y="5710"/>
                  </a:lnTo>
                  <a:close/>
                  <a:moveTo>
                    <a:pt x="6790" y="5710"/>
                  </a:moveTo>
                  <a:lnTo>
                    <a:pt x="6790" y="6821"/>
                  </a:lnTo>
                  <a:lnTo>
                    <a:pt x="4814" y="6821"/>
                  </a:lnTo>
                  <a:lnTo>
                    <a:pt x="4814" y="5710"/>
                  </a:lnTo>
                  <a:close/>
                  <a:moveTo>
                    <a:pt x="1975" y="1"/>
                  </a:moveTo>
                  <a:cubicBezTo>
                    <a:pt x="1821" y="1"/>
                    <a:pt x="1697" y="124"/>
                    <a:pt x="1697" y="279"/>
                  </a:cubicBezTo>
                  <a:cubicBezTo>
                    <a:pt x="1697" y="433"/>
                    <a:pt x="1821" y="556"/>
                    <a:pt x="1975" y="556"/>
                  </a:cubicBezTo>
                  <a:lnTo>
                    <a:pt x="3395" y="556"/>
                  </a:lnTo>
                  <a:lnTo>
                    <a:pt x="3395" y="1698"/>
                  </a:lnTo>
                  <a:lnTo>
                    <a:pt x="278" y="1698"/>
                  </a:lnTo>
                  <a:cubicBezTo>
                    <a:pt x="123" y="1698"/>
                    <a:pt x="0" y="1822"/>
                    <a:pt x="0" y="1976"/>
                  </a:cubicBezTo>
                  <a:lnTo>
                    <a:pt x="0" y="3704"/>
                  </a:lnTo>
                  <a:cubicBezTo>
                    <a:pt x="0" y="3859"/>
                    <a:pt x="123" y="3982"/>
                    <a:pt x="278" y="3982"/>
                  </a:cubicBezTo>
                  <a:lnTo>
                    <a:pt x="833" y="3982"/>
                  </a:lnTo>
                  <a:lnTo>
                    <a:pt x="833" y="5124"/>
                  </a:lnTo>
                  <a:lnTo>
                    <a:pt x="278" y="5124"/>
                  </a:lnTo>
                  <a:cubicBezTo>
                    <a:pt x="123" y="5124"/>
                    <a:pt x="0" y="5247"/>
                    <a:pt x="0" y="5402"/>
                  </a:cubicBezTo>
                  <a:lnTo>
                    <a:pt x="0" y="7099"/>
                  </a:lnTo>
                  <a:cubicBezTo>
                    <a:pt x="0" y="7253"/>
                    <a:pt x="123" y="7377"/>
                    <a:pt x="278" y="7377"/>
                  </a:cubicBezTo>
                  <a:lnTo>
                    <a:pt x="2839" y="7377"/>
                  </a:lnTo>
                  <a:cubicBezTo>
                    <a:pt x="2994" y="7377"/>
                    <a:pt x="3117" y="7253"/>
                    <a:pt x="3117" y="7099"/>
                  </a:cubicBezTo>
                  <a:lnTo>
                    <a:pt x="3117" y="5402"/>
                  </a:lnTo>
                  <a:cubicBezTo>
                    <a:pt x="3117" y="5247"/>
                    <a:pt x="2994" y="5124"/>
                    <a:pt x="2839" y="5124"/>
                  </a:cubicBezTo>
                  <a:lnTo>
                    <a:pt x="1420" y="5124"/>
                  </a:lnTo>
                  <a:lnTo>
                    <a:pt x="1420" y="3982"/>
                  </a:lnTo>
                  <a:lnTo>
                    <a:pt x="5956" y="3982"/>
                  </a:lnTo>
                  <a:lnTo>
                    <a:pt x="5956" y="5124"/>
                  </a:lnTo>
                  <a:lnTo>
                    <a:pt x="4537" y="5124"/>
                  </a:lnTo>
                  <a:cubicBezTo>
                    <a:pt x="4382" y="5124"/>
                    <a:pt x="4259" y="5247"/>
                    <a:pt x="4259" y="5402"/>
                  </a:cubicBezTo>
                  <a:lnTo>
                    <a:pt x="4259" y="7099"/>
                  </a:lnTo>
                  <a:cubicBezTo>
                    <a:pt x="4259" y="7253"/>
                    <a:pt x="4382" y="7377"/>
                    <a:pt x="4537" y="7377"/>
                  </a:cubicBezTo>
                  <a:lnTo>
                    <a:pt x="7098" y="7377"/>
                  </a:lnTo>
                  <a:cubicBezTo>
                    <a:pt x="7253" y="7377"/>
                    <a:pt x="7376" y="7253"/>
                    <a:pt x="7376" y="7099"/>
                  </a:cubicBezTo>
                  <a:lnTo>
                    <a:pt x="7376" y="5402"/>
                  </a:lnTo>
                  <a:cubicBezTo>
                    <a:pt x="7376" y="5247"/>
                    <a:pt x="7253" y="5124"/>
                    <a:pt x="7098" y="5124"/>
                  </a:cubicBezTo>
                  <a:lnTo>
                    <a:pt x="6512" y="5124"/>
                  </a:lnTo>
                  <a:lnTo>
                    <a:pt x="6512" y="3982"/>
                  </a:lnTo>
                  <a:lnTo>
                    <a:pt x="7098" y="3982"/>
                  </a:lnTo>
                  <a:cubicBezTo>
                    <a:pt x="7253" y="3982"/>
                    <a:pt x="7376" y="3859"/>
                    <a:pt x="7376" y="3704"/>
                  </a:cubicBezTo>
                  <a:lnTo>
                    <a:pt x="7376" y="1976"/>
                  </a:lnTo>
                  <a:cubicBezTo>
                    <a:pt x="7376" y="1822"/>
                    <a:pt x="7253" y="1698"/>
                    <a:pt x="7098" y="1698"/>
                  </a:cubicBezTo>
                  <a:lnTo>
                    <a:pt x="3950" y="1698"/>
                  </a:lnTo>
                  <a:lnTo>
                    <a:pt x="3950" y="556"/>
                  </a:lnTo>
                  <a:lnTo>
                    <a:pt x="5370" y="556"/>
                  </a:lnTo>
                  <a:cubicBezTo>
                    <a:pt x="5524" y="556"/>
                    <a:pt x="5679" y="433"/>
                    <a:pt x="5679" y="279"/>
                  </a:cubicBezTo>
                  <a:cubicBezTo>
                    <a:pt x="5679" y="124"/>
                    <a:pt x="5524" y="1"/>
                    <a:pt x="53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819" name="Google Shape;13819;p26"/>
            <p:cNvSpPr/>
            <p:nvPr/>
          </p:nvSpPr>
          <p:spPr>
            <a:xfrm>
              <a:off x="4125475" y="3691650"/>
              <a:ext cx="85175" cy="14725"/>
            </a:xfrm>
            <a:custGeom>
              <a:avLst/>
              <a:gdLst/>
              <a:ahLst/>
              <a:cxnLst/>
              <a:rect l="l" t="t" r="r" b="b"/>
              <a:pathLst>
                <a:path w="3407" h="589" extrusionOk="0">
                  <a:moveTo>
                    <a:pt x="394" y="0"/>
                  </a:moveTo>
                  <a:cubicBezTo>
                    <a:pt x="1" y="0"/>
                    <a:pt x="1" y="589"/>
                    <a:pt x="394" y="589"/>
                  </a:cubicBezTo>
                  <a:cubicBezTo>
                    <a:pt x="403" y="589"/>
                    <a:pt x="413" y="589"/>
                    <a:pt x="423" y="588"/>
                  </a:cubicBezTo>
                  <a:lnTo>
                    <a:pt x="2985" y="588"/>
                  </a:lnTo>
                  <a:cubicBezTo>
                    <a:pt x="2995" y="589"/>
                    <a:pt x="3005" y="589"/>
                    <a:pt x="3014" y="589"/>
                  </a:cubicBezTo>
                  <a:cubicBezTo>
                    <a:pt x="3407" y="589"/>
                    <a:pt x="3407" y="0"/>
                    <a:pt x="3014" y="0"/>
                  </a:cubicBezTo>
                  <a:cubicBezTo>
                    <a:pt x="3005" y="0"/>
                    <a:pt x="2995" y="1"/>
                    <a:pt x="2985" y="2"/>
                  </a:cubicBezTo>
                  <a:lnTo>
                    <a:pt x="423" y="2"/>
                  </a:lnTo>
                  <a:cubicBezTo>
                    <a:pt x="413" y="1"/>
                    <a:pt x="403" y="0"/>
                    <a:pt x="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820" name="Google Shape;13820;p26"/>
            <p:cNvSpPr/>
            <p:nvPr/>
          </p:nvSpPr>
          <p:spPr>
            <a:xfrm>
              <a:off x="4129100" y="3649250"/>
              <a:ext cx="77950" cy="14675"/>
            </a:xfrm>
            <a:custGeom>
              <a:avLst/>
              <a:gdLst/>
              <a:ahLst/>
              <a:cxnLst/>
              <a:rect l="l" t="t" r="r" b="b"/>
              <a:pathLst>
                <a:path w="3118" h="587" extrusionOk="0">
                  <a:moveTo>
                    <a:pt x="278" y="0"/>
                  </a:moveTo>
                  <a:cubicBezTo>
                    <a:pt x="124" y="0"/>
                    <a:pt x="0" y="124"/>
                    <a:pt x="0" y="278"/>
                  </a:cubicBezTo>
                  <a:cubicBezTo>
                    <a:pt x="0" y="432"/>
                    <a:pt x="124" y="587"/>
                    <a:pt x="278" y="587"/>
                  </a:cubicBezTo>
                  <a:lnTo>
                    <a:pt x="2840" y="587"/>
                  </a:lnTo>
                  <a:cubicBezTo>
                    <a:pt x="2994" y="587"/>
                    <a:pt x="3117" y="432"/>
                    <a:pt x="3117" y="278"/>
                  </a:cubicBezTo>
                  <a:cubicBezTo>
                    <a:pt x="3117" y="124"/>
                    <a:pt x="2994" y="0"/>
                    <a:pt x="28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821" name="Google Shape;13821;p26"/>
            <p:cNvSpPr/>
            <p:nvPr/>
          </p:nvSpPr>
          <p:spPr>
            <a:xfrm>
              <a:off x="4171525" y="3951675"/>
              <a:ext cx="17000" cy="14425"/>
            </a:xfrm>
            <a:custGeom>
              <a:avLst/>
              <a:gdLst/>
              <a:ahLst/>
              <a:cxnLst/>
              <a:rect l="l" t="t" r="r" b="b"/>
              <a:pathLst>
                <a:path w="680" h="577" extrusionOk="0">
                  <a:moveTo>
                    <a:pt x="279" y="1"/>
                  </a:moveTo>
                  <a:cubicBezTo>
                    <a:pt x="124" y="1"/>
                    <a:pt x="1" y="124"/>
                    <a:pt x="1" y="279"/>
                  </a:cubicBezTo>
                  <a:cubicBezTo>
                    <a:pt x="1" y="450"/>
                    <a:pt x="149" y="576"/>
                    <a:pt x="302" y="576"/>
                  </a:cubicBezTo>
                  <a:cubicBezTo>
                    <a:pt x="369" y="576"/>
                    <a:pt x="438" y="552"/>
                    <a:pt x="495" y="495"/>
                  </a:cubicBezTo>
                  <a:cubicBezTo>
                    <a:pt x="680" y="310"/>
                    <a:pt x="526" y="1"/>
                    <a:pt x="2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822" name="Google Shape;13822;p26"/>
            <p:cNvSpPr/>
            <p:nvPr/>
          </p:nvSpPr>
          <p:spPr>
            <a:xfrm>
              <a:off x="4043450" y="3602175"/>
              <a:ext cx="270075" cy="363425"/>
            </a:xfrm>
            <a:custGeom>
              <a:avLst/>
              <a:gdLst/>
              <a:ahLst/>
              <a:cxnLst/>
              <a:rect l="l" t="t" r="r" b="b"/>
              <a:pathLst>
                <a:path w="10803" h="14537" extrusionOk="0">
                  <a:moveTo>
                    <a:pt x="8241" y="988"/>
                  </a:moveTo>
                  <a:lnTo>
                    <a:pt x="9846" y="2562"/>
                  </a:lnTo>
                  <a:lnTo>
                    <a:pt x="8241" y="2562"/>
                  </a:lnTo>
                  <a:lnTo>
                    <a:pt x="8241" y="988"/>
                  </a:lnTo>
                  <a:close/>
                  <a:moveTo>
                    <a:pt x="309" y="1"/>
                  </a:moveTo>
                  <a:cubicBezTo>
                    <a:pt x="155" y="1"/>
                    <a:pt x="1" y="155"/>
                    <a:pt x="1" y="309"/>
                  </a:cubicBezTo>
                  <a:lnTo>
                    <a:pt x="1" y="14259"/>
                  </a:lnTo>
                  <a:cubicBezTo>
                    <a:pt x="1" y="14413"/>
                    <a:pt x="155" y="14536"/>
                    <a:pt x="309" y="14536"/>
                  </a:cubicBezTo>
                  <a:lnTo>
                    <a:pt x="4136" y="14536"/>
                  </a:lnTo>
                  <a:cubicBezTo>
                    <a:pt x="4291" y="14536"/>
                    <a:pt x="4414" y="14413"/>
                    <a:pt x="4414" y="14259"/>
                  </a:cubicBezTo>
                  <a:cubicBezTo>
                    <a:pt x="4414" y="14104"/>
                    <a:pt x="4291" y="13981"/>
                    <a:pt x="4136" y="13981"/>
                  </a:cubicBezTo>
                  <a:lnTo>
                    <a:pt x="587" y="13981"/>
                  </a:lnTo>
                  <a:lnTo>
                    <a:pt x="587" y="587"/>
                  </a:lnTo>
                  <a:lnTo>
                    <a:pt x="7685" y="587"/>
                  </a:lnTo>
                  <a:lnTo>
                    <a:pt x="7685" y="2871"/>
                  </a:lnTo>
                  <a:cubicBezTo>
                    <a:pt x="7685" y="3025"/>
                    <a:pt x="7809" y="3148"/>
                    <a:pt x="7963" y="3148"/>
                  </a:cubicBezTo>
                  <a:lnTo>
                    <a:pt x="10247" y="3148"/>
                  </a:lnTo>
                  <a:lnTo>
                    <a:pt x="10247" y="13981"/>
                  </a:lnTo>
                  <a:lnTo>
                    <a:pt x="6698" y="13981"/>
                  </a:lnTo>
                  <a:cubicBezTo>
                    <a:pt x="6543" y="13981"/>
                    <a:pt x="6420" y="14104"/>
                    <a:pt x="6420" y="14259"/>
                  </a:cubicBezTo>
                  <a:cubicBezTo>
                    <a:pt x="6420" y="14413"/>
                    <a:pt x="6543" y="14536"/>
                    <a:pt x="6698" y="14536"/>
                  </a:cubicBezTo>
                  <a:lnTo>
                    <a:pt x="10525" y="14536"/>
                  </a:lnTo>
                  <a:cubicBezTo>
                    <a:pt x="10679" y="14536"/>
                    <a:pt x="10802" y="14413"/>
                    <a:pt x="10802" y="14259"/>
                  </a:cubicBezTo>
                  <a:lnTo>
                    <a:pt x="10802" y="2871"/>
                  </a:lnTo>
                  <a:cubicBezTo>
                    <a:pt x="10802" y="2778"/>
                    <a:pt x="10772" y="2716"/>
                    <a:pt x="10710" y="2655"/>
                  </a:cubicBezTo>
                  <a:lnTo>
                    <a:pt x="8148" y="93"/>
                  </a:lnTo>
                  <a:cubicBezTo>
                    <a:pt x="8117" y="31"/>
                    <a:pt x="8025" y="31"/>
                    <a:pt x="79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823" name="Google Shape;13823;p26"/>
          <p:cNvGrpSpPr/>
          <p:nvPr/>
        </p:nvGrpSpPr>
        <p:grpSpPr>
          <a:xfrm>
            <a:off x="1052588" y="4013725"/>
            <a:ext cx="363400" cy="237175"/>
            <a:chOff x="3997175" y="1988000"/>
            <a:chExt cx="363400" cy="237175"/>
          </a:xfrm>
        </p:grpSpPr>
        <p:sp>
          <p:nvSpPr>
            <p:cNvPr id="13824" name="Google Shape;13824;p26"/>
            <p:cNvSpPr/>
            <p:nvPr/>
          </p:nvSpPr>
          <p:spPr>
            <a:xfrm>
              <a:off x="4254100" y="1988100"/>
              <a:ext cx="17000" cy="14425"/>
            </a:xfrm>
            <a:custGeom>
              <a:avLst/>
              <a:gdLst/>
              <a:ahLst/>
              <a:cxnLst/>
              <a:rect l="l" t="t" r="r" b="b"/>
              <a:pathLst>
                <a:path w="680" h="577" extrusionOk="0">
                  <a:moveTo>
                    <a:pt x="401" y="1"/>
                  </a:moveTo>
                  <a:cubicBezTo>
                    <a:pt x="124" y="1"/>
                    <a:pt x="0" y="309"/>
                    <a:pt x="185" y="494"/>
                  </a:cubicBezTo>
                  <a:cubicBezTo>
                    <a:pt x="242" y="551"/>
                    <a:pt x="311" y="576"/>
                    <a:pt x="378" y="576"/>
                  </a:cubicBezTo>
                  <a:cubicBezTo>
                    <a:pt x="531" y="576"/>
                    <a:pt x="679" y="450"/>
                    <a:pt x="679" y="278"/>
                  </a:cubicBezTo>
                  <a:cubicBezTo>
                    <a:pt x="679" y="124"/>
                    <a:pt x="556" y="1"/>
                    <a:pt x="4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825" name="Google Shape;13825;p26"/>
            <p:cNvSpPr/>
            <p:nvPr/>
          </p:nvSpPr>
          <p:spPr>
            <a:xfrm>
              <a:off x="3997175" y="1988000"/>
              <a:ext cx="363400" cy="237175"/>
            </a:xfrm>
            <a:custGeom>
              <a:avLst/>
              <a:gdLst/>
              <a:ahLst/>
              <a:cxnLst/>
              <a:rect l="l" t="t" r="r" b="b"/>
              <a:pathLst>
                <a:path w="14536" h="9487" extrusionOk="0">
                  <a:moveTo>
                    <a:pt x="6635" y="560"/>
                  </a:moveTo>
                  <a:lnTo>
                    <a:pt x="4475" y="2690"/>
                  </a:lnTo>
                  <a:cubicBezTo>
                    <a:pt x="4444" y="2751"/>
                    <a:pt x="4413" y="2813"/>
                    <a:pt x="4413" y="2906"/>
                  </a:cubicBezTo>
                  <a:cubicBezTo>
                    <a:pt x="4382" y="2967"/>
                    <a:pt x="4413" y="3060"/>
                    <a:pt x="4475" y="3091"/>
                  </a:cubicBezTo>
                  <a:lnTo>
                    <a:pt x="4784" y="3399"/>
                  </a:lnTo>
                  <a:cubicBezTo>
                    <a:pt x="5092" y="3708"/>
                    <a:pt x="5493" y="3862"/>
                    <a:pt x="5895" y="3862"/>
                  </a:cubicBezTo>
                  <a:cubicBezTo>
                    <a:pt x="6296" y="3862"/>
                    <a:pt x="6697" y="3708"/>
                    <a:pt x="7006" y="3399"/>
                  </a:cubicBezTo>
                  <a:lnTo>
                    <a:pt x="7901" y="2504"/>
                  </a:lnTo>
                  <a:cubicBezTo>
                    <a:pt x="8009" y="2396"/>
                    <a:pt x="8155" y="2342"/>
                    <a:pt x="8302" y="2342"/>
                  </a:cubicBezTo>
                  <a:cubicBezTo>
                    <a:pt x="8449" y="2342"/>
                    <a:pt x="8595" y="2396"/>
                    <a:pt x="8703" y="2504"/>
                  </a:cubicBezTo>
                  <a:lnTo>
                    <a:pt x="12314" y="6115"/>
                  </a:lnTo>
                  <a:cubicBezTo>
                    <a:pt x="12530" y="6331"/>
                    <a:pt x="12530" y="6702"/>
                    <a:pt x="12314" y="6918"/>
                  </a:cubicBezTo>
                  <a:lnTo>
                    <a:pt x="12283" y="6949"/>
                  </a:lnTo>
                  <a:cubicBezTo>
                    <a:pt x="12175" y="7057"/>
                    <a:pt x="12028" y="7111"/>
                    <a:pt x="11882" y="7111"/>
                  </a:cubicBezTo>
                  <a:cubicBezTo>
                    <a:pt x="11735" y="7111"/>
                    <a:pt x="11589" y="7057"/>
                    <a:pt x="11481" y="6949"/>
                  </a:cubicBezTo>
                  <a:lnTo>
                    <a:pt x="8765" y="4233"/>
                  </a:lnTo>
                  <a:cubicBezTo>
                    <a:pt x="8727" y="4177"/>
                    <a:pt x="8679" y="4153"/>
                    <a:pt x="8627" y="4153"/>
                  </a:cubicBezTo>
                  <a:cubicBezTo>
                    <a:pt x="8423" y="4153"/>
                    <a:pt x="8173" y="4517"/>
                    <a:pt x="8394" y="4665"/>
                  </a:cubicBezTo>
                  <a:lnTo>
                    <a:pt x="10493" y="6733"/>
                  </a:lnTo>
                  <a:cubicBezTo>
                    <a:pt x="10897" y="7137"/>
                    <a:pt x="10514" y="7706"/>
                    <a:pt x="10062" y="7706"/>
                  </a:cubicBezTo>
                  <a:cubicBezTo>
                    <a:pt x="9928" y="7706"/>
                    <a:pt x="9787" y="7655"/>
                    <a:pt x="9660" y="7535"/>
                  </a:cubicBezTo>
                  <a:lnTo>
                    <a:pt x="7561" y="5436"/>
                  </a:lnTo>
                  <a:cubicBezTo>
                    <a:pt x="7512" y="5405"/>
                    <a:pt x="7461" y="5392"/>
                    <a:pt x="7413" y="5392"/>
                  </a:cubicBezTo>
                  <a:cubicBezTo>
                    <a:pt x="7221" y="5392"/>
                    <a:pt x="7067" y="5609"/>
                    <a:pt x="7191" y="5807"/>
                  </a:cubicBezTo>
                  <a:lnTo>
                    <a:pt x="8672" y="7319"/>
                  </a:lnTo>
                  <a:cubicBezTo>
                    <a:pt x="9100" y="7723"/>
                    <a:pt x="8722" y="8292"/>
                    <a:pt x="8272" y="8292"/>
                  </a:cubicBezTo>
                  <a:cubicBezTo>
                    <a:pt x="8138" y="8292"/>
                    <a:pt x="7997" y="8242"/>
                    <a:pt x="7870" y="8121"/>
                  </a:cubicBezTo>
                  <a:lnTo>
                    <a:pt x="6388" y="6609"/>
                  </a:lnTo>
                  <a:cubicBezTo>
                    <a:pt x="6341" y="6588"/>
                    <a:pt x="6295" y="6579"/>
                    <a:pt x="6252" y="6579"/>
                  </a:cubicBezTo>
                  <a:cubicBezTo>
                    <a:pt x="6038" y="6579"/>
                    <a:pt x="5885" y="6805"/>
                    <a:pt x="5987" y="7010"/>
                  </a:cubicBezTo>
                  <a:lnTo>
                    <a:pt x="6882" y="7905"/>
                  </a:lnTo>
                  <a:cubicBezTo>
                    <a:pt x="7098" y="8121"/>
                    <a:pt x="7098" y="8492"/>
                    <a:pt x="6882" y="8708"/>
                  </a:cubicBezTo>
                  <a:cubicBezTo>
                    <a:pt x="6774" y="8816"/>
                    <a:pt x="6628" y="8870"/>
                    <a:pt x="6481" y="8870"/>
                  </a:cubicBezTo>
                  <a:cubicBezTo>
                    <a:pt x="6334" y="8870"/>
                    <a:pt x="6188" y="8816"/>
                    <a:pt x="6080" y="8708"/>
                  </a:cubicBezTo>
                  <a:lnTo>
                    <a:pt x="5185" y="7813"/>
                  </a:lnTo>
                  <a:cubicBezTo>
                    <a:pt x="4475" y="7103"/>
                    <a:pt x="3889" y="6300"/>
                    <a:pt x="3426" y="5405"/>
                  </a:cubicBezTo>
                  <a:lnTo>
                    <a:pt x="2438" y="3523"/>
                  </a:lnTo>
                  <a:cubicBezTo>
                    <a:pt x="2376" y="3430"/>
                    <a:pt x="2284" y="3369"/>
                    <a:pt x="2191" y="3369"/>
                  </a:cubicBezTo>
                  <a:lnTo>
                    <a:pt x="586" y="3369"/>
                  </a:lnTo>
                  <a:lnTo>
                    <a:pt x="586" y="560"/>
                  </a:lnTo>
                  <a:close/>
                  <a:moveTo>
                    <a:pt x="9436" y="1"/>
                  </a:moveTo>
                  <a:cubicBezTo>
                    <a:pt x="9419" y="1"/>
                    <a:pt x="9401" y="2"/>
                    <a:pt x="9382" y="5"/>
                  </a:cubicBezTo>
                  <a:lnTo>
                    <a:pt x="278" y="5"/>
                  </a:lnTo>
                  <a:cubicBezTo>
                    <a:pt x="124" y="5"/>
                    <a:pt x="0" y="128"/>
                    <a:pt x="0" y="282"/>
                  </a:cubicBezTo>
                  <a:lnTo>
                    <a:pt x="0" y="3677"/>
                  </a:lnTo>
                  <a:cubicBezTo>
                    <a:pt x="0" y="3832"/>
                    <a:pt x="124" y="3955"/>
                    <a:pt x="278" y="3955"/>
                  </a:cubicBezTo>
                  <a:lnTo>
                    <a:pt x="1975" y="3955"/>
                  </a:lnTo>
                  <a:lnTo>
                    <a:pt x="2901" y="5714"/>
                  </a:lnTo>
                  <a:cubicBezTo>
                    <a:pt x="3395" y="6640"/>
                    <a:pt x="4012" y="7473"/>
                    <a:pt x="4753" y="8214"/>
                  </a:cubicBezTo>
                  <a:lnTo>
                    <a:pt x="5679" y="9140"/>
                  </a:lnTo>
                  <a:cubicBezTo>
                    <a:pt x="5905" y="9378"/>
                    <a:pt x="6194" y="9487"/>
                    <a:pt x="6480" y="9487"/>
                  </a:cubicBezTo>
                  <a:cubicBezTo>
                    <a:pt x="6972" y="9487"/>
                    <a:pt x="7455" y="9162"/>
                    <a:pt x="7592" y="8615"/>
                  </a:cubicBezTo>
                  <a:cubicBezTo>
                    <a:pt x="7796" y="8789"/>
                    <a:pt x="8038" y="8868"/>
                    <a:pt x="8277" y="8868"/>
                  </a:cubicBezTo>
                  <a:cubicBezTo>
                    <a:pt x="8761" y="8868"/>
                    <a:pt x="9238" y="8545"/>
                    <a:pt x="9382" y="8029"/>
                  </a:cubicBezTo>
                  <a:cubicBezTo>
                    <a:pt x="9595" y="8191"/>
                    <a:pt x="9841" y="8267"/>
                    <a:pt x="10083" y="8267"/>
                  </a:cubicBezTo>
                  <a:cubicBezTo>
                    <a:pt x="10579" y="8267"/>
                    <a:pt x="11058" y="7950"/>
                    <a:pt x="11203" y="7412"/>
                  </a:cubicBezTo>
                  <a:cubicBezTo>
                    <a:pt x="11434" y="7597"/>
                    <a:pt x="11676" y="7677"/>
                    <a:pt x="11907" y="7677"/>
                  </a:cubicBezTo>
                  <a:cubicBezTo>
                    <a:pt x="12788" y="7677"/>
                    <a:pt x="13498" y="6521"/>
                    <a:pt x="12715" y="5714"/>
                  </a:cubicBezTo>
                  <a:lnTo>
                    <a:pt x="12160" y="5189"/>
                  </a:lnTo>
                  <a:lnTo>
                    <a:pt x="12561" y="3955"/>
                  </a:lnTo>
                  <a:lnTo>
                    <a:pt x="14227" y="3955"/>
                  </a:lnTo>
                  <a:cubicBezTo>
                    <a:pt x="14382" y="3955"/>
                    <a:pt x="14536" y="3832"/>
                    <a:pt x="14536" y="3677"/>
                  </a:cubicBezTo>
                  <a:lnTo>
                    <a:pt x="14536" y="282"/>
                  </a:lnTo>
                  <a:cubicBezTo>
                    <a:pt x="14536" y="128"/>
                    <a:pt x="14382" y="5"/>
                    <a:pt x="14227" y="5"/>
                  </a:cubicBezTo>
                  <a:lnTo>
                    <a:pt x="11913" y="5"/>
                  </a:lnTo>
                  <a:cubicBezTo>
                    <a:pt x="11573" y="36"/>
                    <a:pt x="11573" y="529"/>
                    <a:pt x="11913" y="560"/>
                  </a:cubicBezTo>
                  <a:lnTo>
                    <a:pt x="13950" y="560"/>
                  </a:lnTo>
                  <a:lnTo>
                    <a:pt x="13950" y="3399"/>
                  </a:lnTo>
                  <a:lnTo>
                    <a:pt x="12345" y="3399"/>
                  </a:lnTo>
                  <a:cubicBezTo>
                    <a:pt x="12221" y="3399"/>
                    <a:pt x="12129" y="3492"/>
                    <a:pt x="12098" y="3616"/>
                  </a:cubicBezTo>
                  <a:lnTo>
                    <a:pt x="11697" y="4757"/>
                  </a:lnTo>
                  <a:lnTo>
                    <a:pt x="10030" y="3091"/>
                  </a:lnTo>
                  <a:cubicBezTo>
                    <a:pt x="10586" y="3091"/>
                    <a:pt x="11079" y="2906"/>
                    <a:pt x="11481" y="2504"/>
                  </a:cubicBezTo>
                  <a:cubicBezTo>
                    <a:pt x="11573" y="2412"/>
                    <a:pt x="11573" y="2227"/>
                    <a:pt x="11481" y="2134"/>
                  </a:cubicBezTo>
                  <a:cubicBezTo>
                    <a:pt x="11419" y="2072"/>
                    <a:pt x="11350" y="2042"/>
                    <a:pt x="11280" y="2042"/>
                  </a:cubicBezTo>
                  <a:cubicBezTo>
                    <a:pt x="11211" y="2042"/>
                    <a:pt x="11141" y="2072"/>
                    <a:pt x="11079" y="2134"/>
                  </a:cubicBezTo>
                  <a:cubicBezTo>
                    <a:pt x="10802" y="2412"/>
                    <a:pt x="10439" y="2551"/>
                    <a:pt x="10076" y="2551"/>
                  </a:cubicBezTo>
                  <a:cubicBezTo>
                    <a:pt x="9714" y="2551"/>
                    <a:pt x="9351" y="2412"/>
                    <a:pt x="9073" y="2134"/>
                  </a:cubicBezTo>
                  <a:cubicBezTo>
                    <a:pt x="8857" y="1903"/>
                    <a:pt x="8564" y="1787"/>
                    <a:pt x="8271" y="1787"/>
                  </a:cubicBezTo>
                  <a:cubicBezTo>
                    <a:pt x="7978" y="1787"/>
                    <a:pt x="7685" y="1903"/>
                    <a:pt x="7469" y="2134"/>
                  </a:cubicBezTo>
                  <a:lnTo>
                    <a:pt x="6574" y="3029"/>
                  </a:lnTo>
                  <a:cubicBezTo>
                    <a:pt x="6373" y="3214"/>
                    <a:pt x="6118" y="3307"/>
                    <a:pt x="5864" y="3307"/>
                  </a:cubicBezTo>
                  <a:cubicBezTo>
                    <a:pt x="5609" y="3307"/>
                    <a:pt x="5355" y="3214"/>
                    <a:pt x="5154" y="3029"/>
                  </a:cubicBezTo>
                  <a:lnTo>
                    <a:pt x="5061" y="2937"/>
                  </a:lnTo>
                  <a:lnTo>
                    <a:pt x="7407" y="560"/>
                  </a:lnTo>
                  <a:lnTo>
                    <a:pt x="9382" y="560"/>
                  </a:lnTo>
                  <a:cubicBezTo>
                    <a:pt x="9401" y="563"/>
                    <a:pt x="9419" y="564"/>
                    <a:pt x="9436" y="564"/>
                  </a:cubicBezTo>
                  <a:cubicBezTo>
                    <a:pt x="9796" y="564"/>
                    <a:pt x="9796" y="1"/>
                    <a:pt x="94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826" name="Google Shape;13826;p26"/>
          <p:cNvGrpSpPr/>
          <p:nvPr/>
        </p:nvGrpSpPr>
        <p:grpSpPr>
          <a:xfrm>
            <a:off x="1729975" y="3950600"/>
            <a:ext cx="334100" cy="363425"/>
            <a:chOff x="6994625" y="3052825"/>
            <a:chExt cx="334100" cy="363425"/>
          </a:xfrm>
        </p:grpSpPr>
        <p:sp>
          <p:nvSpPr>
            <p:cNvPr id="13827" name="Google Shape;13827;p26"/>
            <p:cNvSpPr/>
            <p:nvPr/>
          </p:nvSpPr>
          <p:spPr>
            <a:xfrm>
              <a:off x="6994625" y="3052825"/>
              <a:ext cx="334100" cy="363425"/>
            </a:xfrm>
            <a:custGeom>
              <a:avLst/>
              <a:gdLst/>
              <a:ahLst/>
              <a:cxnLst/>
              <a:rect l="l" t="t" r="r" b="b"/>
              <a:pathLst>
                <a:path w="13364" h="14537" extrusionOk="0">
                  <a:moveTo>
                    <a:pt x="10771" y="958"/>
                  </a:moveTo>
                  <a:lnTo>
                    <a:pt x="12345" y="2562"/>
                  </a:lnTo>
                  <a:lnTo>
                    <a:pt x="10771" y="2562"/>
                  </a:lnTo>
                  <a:lnTo>
                    <a:pt x="10771" y="958"/>
                  </a:lnTo>
                  <a:close/>
                  <a:moveTo>
                    <a:pt x="2068" y="4136"/>
                  </a:moveTo>
                  <a:lnTo>
                    <a:pt x="2037" y="4167"/>
                  </a:lnTo>
                  <a:lnTo>
                    <a:pt x="3210" y="4167"/>
                  </a:lnTo>
                  <a:cubicBezTo>
                    <a:pt x="4506" y="4167"/>
                    <a:pt x="5710" y="4815"/>
                    <a:pt x="6451" y="5865"/>
                  </a:cubicBezTo>
                  <a:cubicBezTo>
                    <a:pt x="7160" y="6945"/>
                    <a:pt x="7562" y="8179"/>
                    <a:pt x="7623" y="9476"/>
                  </a:cubicBezTo>
                  <a:cubicBezTo>
                    <a:pt x="7654" y="9599"/>
                    <a:pt x="7592" y="9692"/>
                    <a:pt x="7469" y="9753"/>
                  </a:cubicBezTo>
                  <a:lnTo>
                    <a:pt x="6543" y="10216"/>
                  </a:lnTo>
                  <a:lnTo>
                    <a:pt x="6543" y="9877"/>
                  </a:lnTo>
                  <a:cubicBezTo>
                    <a:pt x="6512" y="8920"/>
                    <a:pt x="6296" y="7994"/>
                    <a:pt x="5895" y="7130"/>
                  </a:cubicBezTo>
                  <a:cubicBezTo>
                    <a:pt x="5309" y="5926"/>
                    <a:pt x="4383" y="5278"/>
                    <a:pt x="3241" y="5278"/>
                  </a:cubicBezTo>
                  <a:lnTo>
                    <a:pt x="2161" y="5278"/>
                  </a:lnTo>
                  <a:lnTo>
                    <a:pt x="1790" y="4569"/>
                  </a:lnTo>
                  <a:cubicBezTo>
                    <a:pt x="1698" y="4383"/>
                    <a:pt x="1852" y="4136"/>
                    <a:pt x="2068" y="4136"/>
                  </a:cubicBezTo>
                  <a:close/>
                  <a:moveTo>
                    <a:pt x="3241" y="5865"/>
                  </a:moveTo>
                  <a:cubicBezTo>
                    <a:pt x="4167" y="5865"/>
                    <a:pt x="4877" y="6389"/>
                    <a:pt x="5370" y="7408"/>
                  </a:cubicBezTo>
                  <a:cubicBezTo>
                    <a:pt x="5741" y="8179"/>
                    <a:pt x="5957" y="9043"/>
                    <a:pt x="5957" y="9877"/>
                  </a:cubicBezTo>
                  <a:lnTo>
                    <a:pt x="5957" y="12099"/>
                  </a:lnTo>
                  <a:lnTo>
                    <a:pt x="1420" y="12099"/>
                  </a:lnTo>
                  <a:cubicBezTo>
                    <a:pt x="1544" y="11327"/>
                    <a:pt x="2068" y="10679"/>
                    <a:pt x="2840" y="10401"/>
                  </a:cubicBezTo>
                  <a:cubicBezTo>
                    <a:pt x="3488" y="10185"/>
                    <a:pt x="3951" y="9568"/>
                    <a:pt x="3951" y="8858"/>
                  </a:cubicBezTo>
                  <a:lnTo>
                    <a:pt x="3951" y="8118"/>
                  </a:lnTo>
                  <a:cubicBezTo>
                    <a:pt x="3951" y="7963"/>
                    <a:pt x="3827" y="7840"/>
                    <a:pt x="3673" y="7840"/>
                  </a:cubicBezTo>
                  <a:cubicBezTo>
                    <a:pt x="3519" y="7840"/>
                    <a:pt x="3395" y="7963"/>
                    <a:pt x="3395" y="8148"/>
                  </a:cubicBezTo>
                  <a:cubicBezTo>
                    <a:pt x="3395" y="8457"/>
                    <a:pt x="3148" y="8704"/>
                    <a:pt x="2840" y="8704"/>
                  </a:cubicBezTo>
                  <a:lnTo>
                    <a:pt x="1976" y="8704"/>
                  </a:lnTo>
                  <a:cubicBezTo>
                    <a:pt x="1883" y="8704"/>
                    <a:pt x="1821" y="8735"/>
                    <a:pt x="1760" y="8797"/>
                  </a:cubicBezTo>
                  <a:cubicBezTo>
                    <a:pt x="1648" y="8908"/>
                    <a:pt x="1506" y="8960"/>
                    <a:pt x="1365" y="8960"/>
                  </a:cubicBezTo>
                  <a:cubicBezTo>
                    <a:pt x="1155" y="8960"/>
                    <a:pt x="944" y="8845"/>
                    <a:pt x="834" y="8642"/>
                  </a:cubicBezTo>
                  <a:lnTo>
                    <a:pt x="587" y="8148"/>
                  </a:lnTo>
                  <a:lnTo>
                    <a:pt x="2130" y="5865"/>
                  </a:lnTo>
                  <a:close/>
                  <a:moveTo>
                    <a:pt x="3982" y="556"/>
                  </a:moveTo>
                  <a:lnTo>
                    <a:pt x="10216" y="587"/>
                  </a:lnTo>
                  <a:lnTo>
                    <a:pt x="10216" y="2871"/>
                  </a:lnTo>
                  <a:cubicBezTo>
                    <a:pt x="10216" y="3025"/>
                    <a:pt x="10339" y="3149"/>
                    <a:pt x="10493" y="3149"/>
                  </a:cubicBezTo>
                  <a:lnTo>
                    <a:pt x="12746" y="3149"/>
                  </a:lnTo>
                  <a:lnTo>
                    <a:pt x="12746" y="13981"/>
                  </a:lnTo>
                  <a:lnTo>
                    <a:pt x="7346" y="13981"/>
                  </a:lnTo>
                  <a:lnTo>
                    <a:pt x="7346" y="12963"/>
                  </a:lnTo>
                  <a:cubicBezTo>
                    <a:pt x="7376" y="12500"/>
                    <a:pt x="7006" y="12099"/>
                    <a:pt x="6543" y="12099"/>
                  </a:cubicBezTo>
                  <a:lnTo>
                    <a:pt x="6543" y="10864"/>
                  </a:lnTo>
                  <a:lnTo>
                    <a:pt x="7747" y="10247"/>
                  </a:lnTo>
                  <a:cubicBezTo>
                    <a:pt x="8055" y="10093"/>
                    <a:pt x="8241" y="9753"/>
                    <a:pt x="8210" y="9414"/>
                  </a:cubicBezTo>
                  <a:cubicBezTo>
                    <a:pt x="8148" y="8056"/>
                    <a:pt x="7685" y="6729"/>
                    <a:pt x="6913" y="5556"/>
                  </a:cubicBezTo>
                  <a:cubicBezTo>
                    <a:pt x="6235" y="4538"/>
                    <a:pt x="5185" y="3859"/>
                    <a:pt x="3982" y="3643"/>
                  </a:cubicBezTo>
                  <a:lnTo>
                    <a:pt x="3982" y="556"/>
                  </a:lnTo>
                  <a:close/>
                  <a:moveTo>
                    <a:pt x="3673" y="1"/>
                  </a:moveTo>
                  <a:cubicBezTo>
                    <a:pt x="3519" y="1"/>
                    <a:pt x="3395" y="124"/>
                    <a:pt x="3395" y="279"/>
                  </a:cubicBezTo>
                  <a:lnTo>
                    <a:pt x="3395" y="3581"/>
                  </a:lnTo>
                  <a:lnTo>
                    <a:pt x="2037" y="3581"/>
                  </a:lnTo>
                  <a:cubicBezTo>
                    <a:pt x="1389" y="3581"/>
                    <a:pt x="988" y="4229"/>
                    <a:pt x="1266" y="4815"/>
                  </a:cubicBezTo>
                  <a:lnTo>
                    <a:pt x="1667" y="5556"/>
                  </a:lnTo>
                  <a:lnTo>
                    <a:pt x="31" y="7963"/>
                  </a:lnTo>
                  <a:cubicBezTo>
                    <a:pt x="0" y="8056"/>
                    <a:pt x="0" y="8148"/>
                    <a:pt x="31" y="8241"/>
                  </a:cubicBezTo>
                  <a:lnTo>
                    <a:pt x="371" y="8858"/>
                  </a:lnTo>
                  <a:cubicBezTo>
                    <a:pt x="564" y="9283"/>
                    <a:pt x="975" y="9515"/>
                    <a:pt x="1392" y="9515"/>
                  </a:cubicBezTo>
                  <a:cubicBezTo>
                    <a:pt x="1641" y="9515"/>
                    <a:pt x="1891" y="9433"/>
                    <a:pt x="2099" y="9260"/>
                  </a:cubicBezTo>
                  <a:lnTo>
                    <a:pt x="2840" y="9260"/>
                  </a:lnTo>
                  <a:cubicBezTo>
                    <a:pt x="3025" y="9260"/>
                    <a:pt x="3210" y="9229"/>
                    <a:pt x="3364" y="9136"/>
                  </a:cubicBezTo>
                  <a:lnTo>
                    <a:pt x="3364" y="9136"/>
                  </a:lnTo>
                  <a:cubicBezTo>
                    <a:pt x="3272" y="9476"/>
                    <a:pt x="3025" y="9753"/>
                    <a:pt x="2685" y="9877"/>
                  </a:cubicBezTo>
                  <a:lnTo>
                    <a:pt x="2655" y="9877"/>
                  </a:lnTo>
                  <a:cubicBezTo>
                    <a:pt x="1667" y="10185"/>
                    <a:pt x="957" y="11049"/>
                    <a:pt x="865" y="12099"/>
                  </a:cubicBezTo>
                  <a:cubicBezTo>
                    <a:pt x="402" y="12099"/>
                    <a:pt x="0" y="12469"/>
                    <a:pt x="0" y="12932"/>
                  </a:cubicBezTo>
                  <a:lnTo>
                    <a:pt x="0" y="14259"/>
                  </a:lnTo>
                  <a:cubicBezTo>
                    <a:pt x="0" y="14413"/>
                    <a:pt x="124" y="14537"/>
                    <a:pt x="309" y="14537"/>
                  </a:cubicBezTo>
                  <a:lnTo>
                    <a:pt x="2408" y="14537"/>
                  </a:lnTo>
                  <a:cubicBezTo>
                    <a:pt x="2562" y="14537"/>
                    <a:pt x="2716" y="14413"/>
                    <a:pt x="2716" y="14259"/>
                  </a:cubicBezTo>
                  <a:cubicBezTo>
                    <a:pt x="2716" y="14074"/>
                    <a:pt x="2562" y="13950"/>
                    <a:pt x="2408" y="13950"/>
                  </a:cubicBezTo>
                  <a:lnTo>
                    <a:pt x="587" y="13950"/>
                  </a:lnTo>
                  <a:lnTo>
                    <a:pt x="587" y="12932"/>
                  </a:lnTo>
                  <a:cubicBezTo>
                    <a:pt x="587" y="12778"/>
                    <a:pt x="710" y="12654"/>
                    <a:pt x="865" y="12654"/>
                  </a:cubicBezTo>
                  <a:lnTo>
                    <a:pt x="6543" y="12654"/>
                  </a:lnTo>
                  <a:cubicBezTo>
                    <a:pt x="6697" y="12654"/>
                    <a:pt x="6821" y="12778"/>
                    <a:pt x="6821" y="12932"/>
                  </a:cubicBezTo>
                  <a:lnTo>
                    <a:pt x="6821" y="13950"/>
                  </a:lnTo>
                  <a:lnTo>
                    <a:pt x="4969" y="13950"/>
                  </a:lnTo>
                  <a:cubicBezTo>
                    <a:pt x="4815" y="13950"/>
                    <a:pt x="4691" y="14074"/>
                    <a:pt x="4691" y="14259"/>
                  </a:cubicBezTo>
                  <a:cubicBezTo>
                    <a:pt x="4691" y="14413"/>
                    <a:pt x="4815" y="14537"/>
                    <a:pt x="4969" y="14537"/>
                  </a:cubicBezTo>
                  <a:lnTo>
                    <a:pt x="13086" y="14537"/>
                  </a:lnTo>
                  <a:cubicBezTo>
                    <a:pt x="13240" y="14537"/>
                    <a:pt x="13364" y="14413"/>
                    <a:pt x="13364" y="14259"/>
                  </a:cubicBezTo>
                  <a:lnTo>
                    <a:pt x="13364" y="2840"/>
                  </a:lnTo>
                  <a:cubicBezTo>
                    <a:pt x="13364" y="2779"/>
                    <a:pt x="13333" y="2686"/>
                    <a:pt x="13271" y="2655"/>
                  </a:cubicBezTo>
                  <a:lnTo>
                    <a:pt x="10709" y="94"/>
                  </a:lnTo>
                  <a:cubicBezTo>
                    <a:pt x="10679" y="32"/>
                    <a:pt x="10586" y="1"/>
                    <a:pt x="10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828" name="Google Shape;13828;p26"/>
            <p:cNvSpPr/>
            <p:nvPr/>
          </p:nvSpPr>
          <p:spPr>
            <a:xfrm>
              <a:off x="7206800" y="3184775"/>
              <a:ext cx="78725" cy="13900"/>
            </a:xfrm>
            <a:custGeom>
              <a:avLst/>
              <a:gdLst/>
              <a:ahLst/>
              <a:cxnLst/>
              <a:rect l="l" t="t" r="r" b="b"/>
              <a:pathLst>
                <a:path w="3149" h="556" extrusionOk="0">
                  <a:moveTo>
                    <a:pt x="309" y="0"/>
                  </a:moveTo>
                  <a:cubicBezTo>
                    <a:pt x="155" y="0"/>
                    <a:pt x="0" y="124"/>
                    <a:pt x="0" y="278"/>
                  </a:cubicBezTo>
                  <a:cubicBezTo>
                    <a:pt x="0" y="432"/>
                    <a:pt x="155" y="556"/>
                    <a:pt x="309" y="556"/>
                  </a:cubicBezTo>
                  <a:lnTo>
                    <a:pt x="2840" y="556"/>
                  </a:lnTo>
                  <a:cubicBezTo>
                    <a:pt x="2994" y="556"/>
                    <a:pt x="3148" y="432"/>
                    <a:pt x="3148" y="278"/>
                  </a:cubicBezTo>
                  <a:cubicBezTo>
                    <a:pt x="3148" y="124"/>
                    <a:pt x="2994" y="0"/>
                    <a:pt x="28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829" name="Google Shape;13829;p26"/>
            <p:cNvSpPr/>
            <p:nvPr/>
          </p:nvSpPr>
          <p:spPr>
            <a:xfrm>
              <a:off x="7226850" y="3227200"/>
              <a:ext cx="59450" cy="14700"/>
            </a:xfrm>
            <a:custGeom>
              <a:avLst/>
              <a:gdLst/>
              <a:ahLst/>
              <a:cxnLst/>
              <a:rect l="l" t="t" r="r" b="b"/>
              <a:pathLst>
                <a:path w="2378" h="588" extrusionOk="0">
                  <a:moveTo>
                    <a:pt x="340" y="1"/>
                  </a:moveTo>
                  <a:cubicBezTo>
                    <a:pt x="1" y="62"/>
                    <a:pt x="1" y="525"/>
                    <a:pt x="340" y="587"/>
                  </a:cubicBezTo>
                  <a:lnTo>
                    <a:pt x="2038" y="587"/>
                  </a:lnTo>
                  <a:cubicBezTo>
                    <a:pt x="2377" y="525"/>
                    <a:pt x="2377" y="62"/>
                    <a:pt x="20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830" name="Google Shape;13830;p26"/>
            <p:cNvSpPr/>
            <p:nvPr/>
          </p:nvSpPr>
          <p:spPr>
            <a:xfrm>
              <a:off x="7226850" y="3269650"/>
              <a:ext cx="59450" cy="14675"/>
            </a:xfrm>
            <a:custGeom>
              <a:avLst/>
              <a:gdLst/>
              <a:ahLst/>
              <a:cxnLst/>
              <a:rect l="l" t="t" r="r" b="b"/>
              <a:pathLst>
                <a:path w="2378" h="587" extrusionOk="0">
                  <a:moveTo>
                    <a:pt x="340" y="0"/>
                  </a:moveTo>
                  <a:cubicBezTo>
                    <a:pt x="1" y="62"/>
                    <a:pt x="1" y="525"/>
                    <a:pt x="340" y="587"/>
                  </a:cubicBezTo>
                  <a:lnTo>
                    <a:pt x="2038" y="587"/>
                  </a:lnTo>
                  <a:cubicBezTo>
                    <a:pt x="2377" y="525"/>
                    <a:pt x="2377" y="62"/>
                    <a:pt x="20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831" name="Google Shape;13831;p26"/>
            <p:cNvSpPr/>
            <p:nvPr/>
          </p:nvSpPr>
          <p:spPr>
            <a:xfrm>
              <a:off x="7226850" y="3312850"/>
              <a:ext cx="59450" cy="13900"/>
            </a:xfrm>
            <a:custGeom>
              <a:avLst/>
              <a:gdLst/>
              <a:ahLst/>
              <a:cxnLst/>
              <a:rect l="l" t="t" r="r" b="b"/>
              <a:pathLst>
                <a:path w="2378" h="556" extrusionOk="0">
                  <a:moveTo>
                    <a:pt x="340" y="0"/>
                  </a:moveTo>
                  <a:cubicBezTo>
                    <a:pt x="1" y="31"/>
                    <a:pt x="1" y="525"/>
                    <a:pt x="340" y="556"/>
                  </a:cubicBezTo>
                  <a:lnTo>
                    <a:pt x="2038" y="556"/>
                  </a:lnTo>
                  <a:cubicBezTo>
                    <a:pt x="2377" y="525"/>
                    <a:pt x="2377" y="31"/>
                    <a:pt x="20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832" name="Google Shape;13832;p26"/>
            <p:cNvSpPr/>
            <p:nvPr/>
          </p:nvSpPr>
          <p:spPr>
            <a:xfrm>
              <a:off x="7204150" y="3355175"/>
              <a:ext cx="82150" cy="14125"/>
            </a:xfrm>
            <a:custGeom>
              <a:avLst/>
              <a:gdLst/>
              <a:ahLst/>
              <a:cxnLst/>
              <a:rect l="l" t="t" r="r" b="b"/>
              <a:pathLst>
                <a:path w="3286" h="565" extrusionOk="0">
                  <a:moveTo>
                    <a:pt x="361" y="1"/>
                  </a:moveTo>
                  <a:cubicBezTo>
                    <a:pt x="1" y="1"/>
                    <a:pt x="1" y="564"/>
                    <a:pt x="361" y="564"/>
                  </a:cubicBezTo>
                  <a:cubicBezTo>
                    <a:pt x="378" y="564"/>
                    <a:pt x="396" y="563"/>
                    <a:pt x="415" y="560"/>
                  </a:cubicBezTo>
                  <a:lnTo>
                    <a:pt x="2946" y="560"/>
                  </a:lnTo>
                  <a:cubicBezTo>
                    <a:pt x="3285" y="529"/>
                    <a:pt x="3285" y="36"/>
                    <a:pt x="2946" y="5"/>
                  </a:cubicBezTo>
                  <a:lnTo>
                    <a:pt x="415" y="5"/>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833" name="Google Shape;13833;p26"/>
            <p:cNvSpPr/>
            <p:nvPr/>
          </p:nvSpPr>
          <p:spPr>
            <a:xfrm>
              <a:off x="7077350" y="3402300"/>
              <a:ext cx="16050" cy="13875"/>
            </a:xfrm>
            <a:custGeom>
              <a:avLst/>
              <a:gdLst/>
              <a:ahLst/>
              <a:cxnLst/>
              <a:rect l="l" t="t" r="r" b="b"/>
              <a:pathLst>
                <a:path w="642" h="555" extrusionOk="0">
                  <a:moveTo>
                    <a:pt x="330" y="0"/>
                  </a:moveTo>
                  <a:cubicBezTo>
                    <a:pt x="106" y="0"/>
                    <a:pt x="1" y="289"/>
                    <a:pt x="148" y="465"/>
                  </a:cubicBezTo>
                  <a:cubicBezTo>
                    <a:pt x="210" y="527"/>
                    <a:pt x="285" y="554"/>
                    <a:pt x="358" y="554"/>
                  </a:cubicBezTo>
                  <a:cubicBezTo>
                    <a:pt x="505" y="554"/>
                    <a:pt x="642" y="445"/>
                    <a:pt x="642" y="280"/>
                  </a:cubicBezTo>
                  <a:cubicBezTo>
                    <a:pt x="642" y="126"/>
                    <a:pt x="518" y="2"/>
                    <a:pt x="364" y="2"/>
                  </a:cubicBezTo>
                  <a:cubicBezTo>
                    <a:pt x="352" y="1"/>
                    <a:pt x="341" y="0"/>
                    <a:pt x="3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834" name="Google Shape;13834;p26"/>
          <p:cNvGrpSpPr/>
          <p:nvPr/>
        </p:nvGrpSpPr>
        <p:grpSpPr>
          <a:xfrm>
            <a:off x="2504175" y="3950988"/>
            <a:ext cx="270050" cy="362650"/>
            <a:chOff x="3293525" y="3602950"/>
            <a:chExt cx="270050" cy="362650"/>
          </a:xfrm>
        </p:grpSpPr>
        <p:sp>
          <p:nvSpPr>
            <p:cNvPr id="13835" name="Google Shape;13835;p26"/>
            <p:cNvSpPr/>
            <p:nvPr/>
          </p:nvSpPr>
          <p:spPr>
            <a:xfrm>
              <a:off x="3293525" y="3602950"/>
              <a:ext cx="270050" cy="362650"/>
            </a:xfrm>
            <a:custGeom>
              <a:avLst/>
              <a:gdLst/>
              <a:ahLst/>
              <a:cxnLst/>
              <a:rect l="l" t="t" r="r" b="b"/>
              <a:pathLst>
                <a:path w="10802" h="14506" extrusionOk="0">
                  <a:moveTo>
                    <a:pt x="7685" y="556"/>
                  </a:moveTo>
                  <a:cubicBezTo>
                    <a:pt x="7839" y="1544"/>
                    <a:pt x="8672" y="2253"/>
                    <a:pt x="9660" y="2253"/>
                  </a:cubicBezTo>
                  <a:lnTo>
                    <a:pt x="10215" y="2253"/>
                  </a:lnTo>
                  <a:lnTo>
                    <a:pt x="10215" y="7160"/>
                  </a:lnTo>
                  <a:cubicBezTo>
                    <a:pt x="10215" y="10216"/>
                    <a:pt x="8302" y="12932"/>
                    <a:pt x="5401" y="13919"/>
                  </a:cubicBezTo>
                  <a:cubicBezTo>
                    <a:pt x="2500" y="12932"/>
                    <a:pt x="586" y="10216"/>
                    <a:pt x="586" y="7160"/>
                  </a:cubicBezTo>
                  <a:lnTo>
                    <a:pt x="586" y="2253"/>
                  </a:lnTo>
                  <a:lnTo>
                    <a:pt x="1142" y="2253"/>
                  </a:lnTo>
                  <a:cubicBezTo>
                    <a:pt x="2130" y="2253"/>
                    <a:pt x="2963" y="1544"/>
                    <a:pt x="3117" y="556"/>
                  </a:cubicBezTo>
                  <a:close/>
                  <a:moveTo>
                    <a:pt x="2839" y="0"/>
                  </a:moveTo>
                  <a:cubicBezTo>
                    <a:pt x="2685" y="0"/>
                    <a:pt x="2562" y="124"/>
                    <a:pt x="2562" y="278"/>
                  </a:cubicBezTo>
                  <a:cubicBezTo>
                    <a:pt x="2562" y="1050"/>
                    <a:pt x="1913" y="1698"/>
                    <a:pt x="1142" y="1698"/>
                  </a:cubicBezTo>
                  <a:lnTo>
                    <a:pt x="278" y="1698"/>
                  </a:lnTo>
                  <a:cubicBezTo>
                    <a:pt x="123" y="1698"/>
                    <a:pt x="0" y="1821"/>
                    <a:pt x="0" y="1976"/>
                  </a:cubicBezTo>
                  <a:lnTo>
                    <a:pt x="0" y="7160"/>
                  </a:lnTo>
                  <a:cubicBezTo>
                    <a:pt x="0" y="10493"/>
                    <a:pt x="2130" y="13456"/>
                    <a:pt x="5308" y="14505"/>
                  </a:cubicBezTo>
                  <a:lnTo>
                    <a:pt x="5493" y="14505"/>
                  </a:lnTo>
                  <a:cubicBezTo>
                    <a:pt x="8672" y="13456"/>
                    <a:pt x="10802" y="10493"/>
                    <a:pt x="10802" y="7160"/>
                  </a:cubicBezTo>
                  <a:lnTo>
                    <a:pt x="10802" y="1976"/>
                  </a:lnTo>
                  <a:cubicBezTo>
                    <a:pt x="10802" y="1821"/>
                    <a:pt x="10678" y="1698"/>
                    <a:pt x="10524" y="1698"/>
                  </a:cubicBezTo>
                  <a:lnTo>
                    <a:pt x="9660" y="1698"/>
                  </a:lnTo>
                  <a:cubicBezTo>
                    <a:pt x="8888" y="1698"/>
                    <a:pt x="8240" y="1050"/>
                    <a:pt x="8240" y="278"/>
                  </a:cubicBezTo>
                  <a:cubicBezTo>
                    <a:pt x="8240" y="124"/>
                    <a:pt x="8117" y="0"/>
                    <a:pt x="79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836" name="Google Shape;13836;p26"/>
            <p:cNvSpPr/>
            <p:nvPr/>
          </p:nvSpPr>
          <p:spPr>
            <a:xfrm>
              <a:off x="3335950" y="3645375"/>
              <a:ext cx="184425" cy="274500"/>
            </a:xfrm>
            <a:custGeom>
              <a:avLst/>
              <a:gdLst/>
              <a:ahLst/>
              <a:cxnLst/>
              <a:rect l="l" t="t" r="r" b="b"/>
              <a:pathLst>
                <a:path w="7377" h="10980" extrusionOk="0">
                  <a:moveTo>
                    <a:pt x="4846" y="556"/>
                  </a:moveTo>
                  <a:cubicBezTo>
                    <a:pt x="5309" y="1266"/>
                    <a:pt x="5988" y="1822"/>
                    <a:pt x="6821" y="2099"/>
                  </a:cubicBezTo>
                  <a:lnTo>
                    <a:pt x="6821" y="5463"/>
                  </a:lnTo>
                  <a:cubicBezTo>
                    <a:pt x="6821" y="7469"/>
                    <a:pt x="5741" y="9290"/>
                    <a:pt x="3982" y="10278"/>
                  </a:cubicBezTo>
                  <a:lnTo>
                    <a:pt x="3982" y="6821"/>
                  </a:lnTo>
                  <a:cubicBezTo>
                    <a:pt x="3966" y="6652"/>
                    <a:pt x="3835" y="6567"/>
                    <a:pt x="3704" y="6567"/>
                  </a:cubicBezTo>
                  <a:cubicBezTo>
                    <a:pt x="3573" y="6567"/>
                    <a:pt x="3442" y="6652"/>
                    <a:pt x="3426" y="6821"/>
                  </a:cubicBezTo>
                  <a:lnTo>
                    <a:pt x="3426" y="10278"/>
                  </a:lnTo>
                  <a:cubicBezTo>
                    <a:pt x="1667" y="9290"/>
                    <a:pt x="587" y="7469"/>
                    <a:pt x="587" y="5463"/>
                  </a:cubicBezTo>
                  <a:lnTo>
                    <a:pt x="587" y="2099"/>
                  </a:lnTo>
                  <a:cubicBezTo>
                    <a:pt x="1389" y="1822"/>
                    <a:pt x="2099" y="1266"/>
                    <a:pt x="2562" y="556"/>
                  </a:cubicBezTo>
                  <a:lnTo>
                    <a:pt x="3426" y="556"/>
                  </a:lnTo>
                  <a:lnTo>
                    <a:pt x="3426" y="4260"/>
                  </a:lnTo>
                  <a:cubicBezTo>
                    <a:pt x="3395" y="4476"/>
                    <a:pt x="3542" y="4584"/>
                    <a:pt x="3692" y="4584"/>
                  </a:cubicBezTo>
                  <a:cubicBezTo>
                    <a:pt x="3843" y="4584"/>
                    <a:pt x="3997" y="4476"/>
                    <a:pt x="3982" y="4260"/>
                  </a:cubicBezTo>
                  <a:lnTo>
                    <a:pt x="3982" y="556"/>
                  </a:lnTo>
                  <a:close/>
                  <a:moveTo>
                    <a:pt x="2377" y="1"/>
                  </a:moveTo>
                  <a:cubicBezTo>
                    <a:pt x="2284" y="1"/>
                    <a:pt x="2192" y="32"/>
                    <a:pt x="2130" y="124"/>
                  </a:cubicBezTo>
                  <a:cubicBezTo>
                    <a:pt x="1698" y="865"/>
                    <a:pt x="1019" y="1390"/>
                    <a:pt x="216" y="1606"/>
                  </a:cubicBezTo>
                  <a:cubicBezTo>
                    <a:pt x="93" y="1637"/>
                    <a:pt x="0" y="1729"/>
                    <a:pt x="0" y="1883"/>
                  </a:cubicBezTo>
                  <a:lnTo>
                    <a:pt x="0" y="5463"/>
                  </a:lnTo>
                  <a:cubicBezTo>
                    <a:pt x="0" y="7840"/>
                    <a:pt x="1389" y="10000"/>
                    <a:pt x="3580" y="10957"/>
                  </a:cubicBezTo>
                  <a:cubicBezTo>
                    <a:pt x="3611" y="10972"/>
                    <a:pt x="3650" y="10980"/>
                    <a:pt x="3688" y="10980"/>
                  </a:cubicBezTo>
                  <a:cubicBezTo>
                    <a:pt x="3727" y="10980"/>
                    <a:pt x="3766" y="10972"/>
                    <a:pt x="3796" y="10957"/>
                  </a:cubicBezTo>
                  <a:cubicBezTo>
                    <a:pt x="5988" y="10000"/>
                    <a:pt x="7376" y="7840"/>
                    <a:pt x="7376" y="5463"/>
                  </a:cubicBezTo>
                  <a:lnTo>
                    <a:pt x="7376" y="1883"/>
                  </a:lnTo>
                  <a:cubicBezTo>
                    <a:pt x="7376" y="1729"/>
                    <a:pt x="7284" y="1637"/>
                    <a:pt x="7160" y="1606"/>
                  </a:cubicBezTo>
                  <a:cubicBezTo>
                    <a:pt x="6358" y="1390"/>
                    <a:pt x="5648" y="865"/>
                    <a:pt x="5247" y="124"/>
                  </a:cubicBezTo>
                  <a:cubicBezTo>
                    <a:pt x="5185" y="32"/>
                    <a:pt x="5093" y="1"/>
                    <a:pt x="50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837" name="Google Shape;13837;p26"/>
            <p:cNvSpPr/>
            <p:nvPr/>
          </p:nvSpPr>
          <p:spPr>
            <a:xfrm>
              <a:off x="3418500" y="3777325"/>
              <a:ext cx="17000" cy="14075"/>
            </a:xfrm>
            <a:custGeom>
              <a:avLst/>
              <a:gdLst/>
              <a:ahLst/>
              <a:cxnLst/>
              <a:rect l="l" t="t" r="r" b="b"/>
              <a:pathLst>
                <a:path w="680" h="563" extrusionOk="0">
                  <a:moveTo>
                    <a:pt x="402" y="0"/>
                  </a:moveTo>
                  <a:cubicBezTo>
                    <a:pt x="155" y="0"/>
                    <a:pt x="1" y="309"/>
                    <a:pt x="186" y="494"/>
                  </a:cubicBezTo>
                  <a:cubicBezTo>
                    <a:pt x="242" y="541"/>
                    <a:pt x="310" y="562"/>
                    <a:pt x="376" y="562"/>
                  </a:cubicBezTo>
                  <a:cubicBezTo>
                    <a:pt x="530" y="562"/>
                    <a:pt x="680" y="450"/>
                    <a:pt x="680" y="278"/>
                  </a:cubicBezTo>
                  <a:cubicBezTo>
                    <a:pt x="680" y="124"/>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838" name="Google Shape;13838;p26"/>
          <p:cNvGrpSpPr/>
          <p:nvPr/>
        </p:nvGrpSpPr>
        <p:grpSpPr>
          <a:xfrm>
            <a:off x="3234713" y="3949825"/>
            <a:ext cx="369650" cy="364975"/>
            <a:chOff x="3243825" y="1923675"/>
            <a:chExt cx="369650" cy="364975"/>
          </a:xfrm>
        </p:grpSpPr>
        <p:sp>
          <p:nvSpPr>
            <p:cNvPr id="13839" name="Google Shape;13839;p26"/>
            <p:cNvSpPr/>
            <p:nvPr/>
          </p:nvSpPr>
          <p:spPr>
            <a:xfrm>
              <a:off x="3548900" y="1969575"/>
              <a:ext cx="17000" cy="14075"/>
            </a:xfrm>
            <a:custGeom>
              <a:avLst/>
              <a:gdLst/>
              <a:ahLst/>
              <a:cxnLst/>
              <a:rect l="l" t="t" r="r" b="b"/>
              <a:pathLst>
                <a:path w="680" h="563" extrusionOk="0">
                  <a:moveTo>
                    <a:pt x="371" y="1"/>
                  </a:moveTo>
                  <a:cubicBezTo>
                    <a:pt x="124" y="1"/>
                    <a:pt x="0" y="310"/>
                    <a:pt x="185" y="495"/>
                  </a:cubicBezTo>
                  <a:cubicBezTo>
                    <a:pt x="242" y="542"/>
                    <a:pt x="309" y="563"/>
                    <a:pt x="376" y="563"/>
                  </a:cubicBezTo>
                  <a:cubicBezTo>
                    <a:pt x="529" y="563"/>
                    <a:pt x="679" y="451"/>
                    <a:pt x="679" y="279"/>
                  </a:cubicBezTo>
                  <a:cubicBezTo>
                    <a:pt x="679"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840" name="Google Shape;13840;p26"/>
            <p:cNvSpPr/>
            <p:nvPr/>
          </p:nvSpPr>
          <p:spPr>
            <a:xfrm>
              <a:off x="3548900" y="2229600"/>
              <a:ext cx="17000" cy="13825"/>
            </a:xfrm>
            <a:custGeom>
              <a:avLst/>
              <a:gdLst/>
              <a:ahLst/>
              <a:cxnLst/>
              <a:rect l="l" t="t" r="r" b="b"/>
              <a:pathLst>
                <a:path w="680" h="553" extrusionOk="0">
                  <a:moveTo>
                    <a:pt x="371" y="0"/>
                  </a:moveTo>
                  <a:cubicBezTo>
                    <a:pt x="124" y="0"/>
                    <a:pt x="0" y="278"/>
                    <a:pt x="185" y="463"/>
                  </a:cubicBezTo>
                  <a:cubicBezTo>
                    <a:pt x="247" y="525"/>
                    <a:pt x="323" y="553"/>
                    <a:pt x="396" y="553"/>
                  </a:cubicBezTo>
                  <a:cubicBezTo>
                    <a:pt x="542" y="553"/>
                    <a:pt x="679" y="443"/>
                    <a:pt x="679" y="278"/>
                  </a:cubicBezTo>
                  <a:cubicBezTo>
                    <a:pt x="679"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841" name="Google Shape;13841;p26"/>
            <p:cNvSpPr/>
            <p:nvPr/>
          </p:nvSpPr>
          <p:spPr>
            <a:xfrm>
              <a:off x="3418500" y="2099200"/>
              <a:ext cx="17000" cy="14575"/>
            </a:xfrm>
            <a:custGeom>
              <a:avLst/>
              <a:gdLst/>
              <a:ahLst/>
              <a:cxnLst/>
              <a:rect l="l" t="t" r="r" b="b"/>
              <a:pathLst>
                <a:path w="680" h="583" extrusionOk="0">
                  <a:moveTo>
                    <a:pt x="402" y="1"/>
                  </a:moveTo>
                  <a:cubicBezTo>
                    <a:pt x="155" y="1"/>
                    <a:pt x="1" y="309"/>
                    <a:pt x="186" y="495"/>
                  </a:cubicBezTo>
                  <a:cubicBezTo>
                    <a:pt x="246" y="555"/>
                    <a:pt x="320" y="583"/>
                    <a:pt x="392" y="583"/>
                  </a:cubicBezTo>
                  <a:cubicBezTo>
                    <a:pt x="540" y="583"/>
                    <a:pt x="680" y="466"/>
                    <a:pt x="680" y="279"/>
                  </a:cubicBezTo>
                  <a:cubicBezTo>
                    <a:pt x="680" y="124"/>
                    <a:pt x="556" y="1"/>
                    <a:pt x="4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842" name="Google Shape;13842;p26"/>
            <p:cNvSpPr/>
            <p:nvPr/>
          </p:nvSpPr>
          <p:spPr>
            <a:xfrm>
              <a:off x="3288875" y="1969575"/>
              <a:ext cx="17000" cy="14075"/>
            </a:xfrm>
            <a:custGeom>
              <a:avLst/>
              <a:gdLst/>
              <a:ahLst/>
              <a:cxnLst/>
              <a:rect l="l" t="t" r="r" b="b"/>
              <a:pathLst>
                <a:path w="680" h="563" extrusionOk="0">
                  <a:moveTo>
                    <a:pt x="402" y="1"/>
                  </a:moveTo>
                  <a:cubicBezTo>
                    <a:pt x="124" y="1"/>
                    <a:pt x="1" y="310"/>
                    <a:pt x="186" y="495"/>
                  </a:cubicBezTo>
                  <a:cubicBezTo>
                    <a:pt x="242" y="542"/>
                    <a:pt x="310" y="563"/>
                    <a:pt x="377" y="563"/>
                  </a:cubicBezTo>
                  <a:cubicBezTo>
                    <a:pt x="530" y="563"/>
                    <a:pt x="680" y="451"/>
                    <a:pt x="680" y="279"/>
                  </a:cubicBezTo>
                  <a:cubicBezTo>
                    <a:pt x="680" y="124"/>
                    <a:pt x="556" y="1"/>
                    <a:pt x="4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843" name="Google Shape;13843;p26"/>
            <p:cNvSpPr/>
            <p:nvPr/>
          </p:nvSpPr>
          <p:spPr>
            <a:xfrm>
              <a:off x="3288875" y="2229600"/>
              <a:ext cx="17000" cy="13825"/>
            </a:xfrm>
            <a:custGeom>
              <a:avLst/>
              <a:gdLst/>
              <a:ahLst/>
              <a:cxnLst/>
              <a:rect l="l" t="t" r="r" b="b"/>
              <a:pathLst>
                <a:path w="680" h="553" extrusionOk="0">
                  <a:moveTo>
                    <a:pt x="402" y="0"/>
                  </a:moveTo>
                  <a:cubicBezTo>
                    <a:pt x="124" y="0"/>
                    <a:pt x="1" y="278"/>
                    <a:pt x="186" y="463"/>
                  </a:cubicBezTo>
                  <a:cubicBezTo>
                    <a:pt x="248" y="525"/>
                    <a:pt x="323" y="553"/>
                    <a:pt x="396" y="553"/>
                  </a:cubicBezTo>
                  <a:cubicBezTo>
                    <a:pt x="543" y="553"/>
                    <a:pt x="680" y="443"/>
                    <a:pt x="680" y="278"/>
                  </a:cubicBezTo>
                  <a:cubicBezTo>
                    <a:pt x="680" y="124"/>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844" name="Google Shape;13844;p26"/>
            <p:cNvSpPr/>
            <p:nvPr/>
          </p:nvSpPr>
          <p:spPr>
            <a:xfrm>
              <a:off x="3243825" y="1923675"/>
              <a:ext cx="369650" cy="364975"/>
            </a:xfrm>
            <a:custGeom>
              <a:avLst/>
              <a:gdLst/>
              <a:ahLst/>
              <a:cxnLst/>
              <a:rect l="l" t="t" r="r" b="b"/>
              <a:pathLst>
                <a:path w="14786" h="14599" extrusionOk="0">
                  <a:moveTo>
                    <a:pt x="14117" y="603"/>
                  </a:moveTo>
                  <a:lnTo>
                    <a:pt x="14086" y="3627"/>
                  </a:lnTo>
                  <a:lnTo>
                    <a:pt x="12574" y="3627"/>
                  </a:lnTo>
                  <a:cubicBezTo>
                    <a:pt x="12419" y="3627"/>
                    <a:pt x="12296" y="3750"/>
                    <a:pt x="12296" y="3905"/>
                  </a:cubicBezTo>
                  <a:lnTo>
                    <a:pt x="12296" y="10725"/>
                  </a:lnTo>
                  <a:cubicBezTo>
                    <a:pt x="12296" y="10879"/>
                    <a:pt x="12419" y="11003"/>
                    <a:pt x="12574" y="11003"/>
                  </a:cubicBezTo>
                  <a:lnTo>
                    <a:pt x="14086" y="11003"/>
                  </a:lnTo>
                  <a:lnTo>
                    <a:pt x="14086" y="13997"/>
                  </a:lnTo>
                  <a:lnTo>
                    <a:pt x="11061" y="13997"/>
                  </a:lnTo>
                  <a:lnTo>
                    <a:pt x="11061" y="12515"/>
                  </a:lnTo>
                  <a:cubicBezTo>
                    <a:pt x="11061" y="12361"/>
                    <a:pt x="10938" y="12237"/>
                    <a:pt x="10784" y="12237"/>
                  </a:cubicBezTo>
                  <a:lnTo>
                    <a:pt x="3994" y="12237"/>
                  </a:lnTo>
                  <a:cubicBezTo>
                    <a:pt x="3840" y="12237"/>
                    <a:pt x="3685" y="12361"/>
                    <a:pt x="3685" y="12515"/>
                  </a:cubicBezTo>
                  <a:lnTo>
                    <a:pt x="3685" y="13997"/>
                  </a:lnTo>
                  <a:lnTo>
                    <a:pt x="723" y="13997"/>
                  </a:lnTo>
                  <a:lnTo>
                    <a:pt x="723" y="11003"/>
                  </a:lnTo>
                  <a:lnTo>
                    <a:pt x="2204" y="11003"/>
                  </a:lnTo>
                  <a:cubicBezTo>
                    <a:pt x="2358" y="11003"/>
                    <a:pt x="2482" y="10879"/>
                    <a:pt x="2482" y="10725"/>
                  </a:cubicBezTo>
                  <a:lnTo>
                    <a:pt x="2482" y="3905"/>
                  </a:lnTo>
                  <a:cubicBezTo>
                    <a:pt x="2482" y="3750"/>
                    <a:pt x="2358" y="3627"/>
                    <a:pt x="2204" y="3627"/>
                  </a:cubicBezTo>
                  <a:lnTo>
                    <a:pt x="723" y="3627"/>
                  </a:lnTo>
                  <a:lnTo>
                    <a:pt x="723" y="603"/>
                  </a:lnTo>
                  <a:lnTo>
                    <a:pt x="3716" y="603"/>
                  </a:lnTo>
                  <a:lnTo>
                    <a:pt x="3716" y="2115"/>
                  </a:lnTo>
                  <a:cubicBezTo>
                    <a:pt x="3716" y="2269"/>
                    <a:pt x="3840" y="2392"/>
                    <a:pt x="3994" y="2392"/>
                  </a:cubicBezTo>
                  <a:lnTo>
                    <a:pt x="10815" y="2392"/>
                  </a:lnTo>
                  <a:cubicBezTo>
                    <a:pt x="10969" y="2392"/>
                    <a:pt x="11092" y="2269"/>
                    <a:pt x="11092" y="2115"/>
                  </a:cubicBezTo>
                  <a:lnTo>
                    <a:pt x="11092" y="603"/>
                  </a:lnTo>
                  <a:close/>
                  <a:moveTo>
                    <a:pt x="5691" y="1"/>
                  </a:moveTo>
                  <a:cubicBezTo>
                    <a:pt x="5537" y="1"/>
                    <a:pt x="5383" y="109"/>
                    <a:pt x="5414" y="325"/>
                  </a:cubicBezTo>
                  <a:lnTo>
                    <a:pt x="5414" y="1837"/>
                  </a:lnTo>
                  <a:lnTo>
                    <a:pt x="4272" y="1837"/>
                  </a:lnTo>
                  <a:lnTo>
                    <a:pt x="4272" y="325"/>
                  </a:lnTo>
                  <a:cubicBezTo>
                    <a:pt x="4272" y="170"/>
                    <a:pt x="4148" y="47"/>
                    <a:pt x="3994" y="47"/>
                  </a:cubicBezTo>
                  <a:lnTo>
                    <a:pt x="414" y="47"/>
                  </a:lnTo>
                  <a:cubicBezTo>
                    <a:pt x="260" y="47"/>
                    <a:pt x="136" y="170"/>
                    <a:pt x="136" y="325"/>
                  </a:cubicBezTo>
                  <a:lnTo>
                    <a:pt x="136" y="3905"/>
                  </a:lnTo>
                  <a:cubicBezTo>
                    <a:pt x="136" y="4059"/>
                    <a:pt x="260" y="4182"/>
                    <a:pt x="414" y="4182"/>
                  </a:cubicBezTo>
                  <a:lnTo>
                    <a:pt x="1926" y="4182"/>
                  </a:lnTo>
                  <a:lnTo>
                    <a:pt x="1926" y="5324"/>
                  </a:lnTo>
                  <a:lnTo>
                    <a:pt x="414" y="5324"/>
                  </a:lnTo>
                  <a:cubicBezTo>
                    <a:pt x="260" y="5324"/>
                    <a:pt x="136" y="5448"/>
                    <a:pt x="136" y="5602"/>
                  </a:cubicBezTo>
                  <a:cubicBezTo>
                    <a:pt x="105" y="5756"/>
                    <a:pt x="260" y="5880"/>
                    <a:pt x="414" y="5880"/>
                  </a:cubicBezTo>
                  <a:lnTo>
                    <a:pt x="1926" y="5880"/>
                  </a:lnTo>
                  <a:lnTo>
                    <a:pt x="1926" y="7053"/>
                  </a:lnTo>
                  <a:lnTo>
                    <a:pt x="414" y="7053"/>
                  </a:lnTo>
                  <a:cubicBezTo>
                    <a:pt x="395" y="7050"/>
                    <a:pt x="377" y="7049"/>
                    <a:pt x="360" y="7049"/>
                  </a:cubicBezTo>
                  <a:cubicBezTo>
                    <a:pt x="0" y="7049"/>
                    <a:pt x="0" y="7612"/>
                    <a:pt x="360" y="7612"/>
                  </a:cubicBezTo>
                  <a:cubicBezTo>
                    <a:pt x="377" y="7612"/>
                    <a:pt x="395" y="7611"/>
                    <a:pt x="414" y="7608"/>
                  </a:cubicBezTo>
                  <a:lnTo>
                    <a:pt x="1926" y="7608"/>
                  </a:lnTo>
                  <a:lnTo>
                    <a:pt x="1926" y="8750"/>
                  </a:lnTo>
                  <a:lnTo>
                    <a:pt x="414" y="8750"/>
                  </a:lnTo>
                  <a:cubicBezTo>
                    <a:pt x="395" y="8747"/>
                    <a:pt x="377" y="8746"/>
                    <a:pt x="360" y="8746"/>
                  </a:cubicBezTo>
                  <a:cubicBezTo>
                    <a:pt x="0" y="8746"/>
                    <a:pt x="0" y="9310"/>
                    <a:pt x="360" y="9310"/>
                  </a:cubicBezTo>
                  <a:cubicBezTo>
                    <a:pt x="377" y="9310"/>
                    <a:pt x="395" y="9308"/>
                    <a:pt x="414" y="9306"/>
                  </a:cubicBezTo>
                  <a:lnTo>
                    <a:pt x="1926" y="9306"/>
                  </a:lnTo>
                  <a:lnTo>
                    <a:pt x="1926" y="10447"/>
                  </a:lnTo>
                  <a:lnTo>
                    <a:pt x="414" y="10447"/>
                  </a:lnTo>
                  <a:cubicBezTo>
                    <a:pt x="260" y="10447"/>
                    <a:pt x="136" y="10571"/>
                    <a:pt x="136" y="10725"/>
                  </a:cubicBezTo>
                  <a:lnTo>
                    <a:pt x="136" y="14305"/>
                  </a:lnTo>
                  <a:cubicBezTo>
                    <a:pt x="136" y="14459"/>
                    <a:pt x="260" y="14583"/>
                    <a:pt x="414" y="14583"/>
                  </a:cubicBezTo>
                  <a:lnTo>
                    <a:pt x="3994" y="14583"/>
                  </a:lnTo>
                  <a:cubicBezTo>
                    <a:pt x="4148" y="14583"/>
                    <a:pt x="4272" y="14459"/>
                    <a:pt x="4272" y="14305"/>
                  </a:cubicBezTo>
                  <a:lnTo>
                    <a:pt x="4272" y="12793"/>
                  </a:lnTo>
                  <a:lnTo>
                    <a:pt x="5414" y="12793"/>
                  </a:lnTo>
                  <a:lnTo>
                    <a:pt x="5414" y="14274"/>
                  </a:lnTo>
                  <a:cubicBezTo>
                    <a:pt x="5383" y="14490"/>
                    <a:pt x="5537" y="14598"/>
                    <a:pt x="5691" y="14598"/>
                  </a:cubicBezTo>
                  <a:cubicBezTo>
                    <a:pt x="5846" y="14598"/>
                    <a:pt x="6000" y="14490"/>
                    <a:pt x="5969" y="14274"/>
                  </a:cubicBezTo>
                  <a:lnTo>
                    <a:pt x="5969" y="12793"/>
                  </a:lnTo>
                  <a:lnTo>
                    <a:pt x="7111" y="12793"/>
                  </a:lnTo>
                  <a:lnTo>
                    <a:pt x="7111" y="14274"/>
                  </a:lnTo>
                  <a:cubicBezTo>
                    <a:pt x="7080" y="14490"/>
                    <a:pt x="7235" y="14598"/>
                    <a:pt x="7389" y="14598"/>
                  </a:cubicBezTo>
                  <a:cubicBezTo>
                    <a:pt x="7543" y="14598"/>
                    <a:pt x="7697" y="14490"/>
                    <a:pt x="7667" y="14274"/>
                  </a:cubicBezTo>
                  <a:lnTo>
                    <a:pt x="7667" y="12793"/>
                  </a:lnTo>
                  <a:lnTo>
                    <a:pt x="8809" y="12793"/>
                  </a:lnTo>
                  <a:lnTo>
                    <a:pt x="8809" y="14274"/>
                  </a:lnTo>
                  <a:cubicBezTo>
                    <a:pt x="8809" y="14429"/>
                    <a:pt x="8932" y="14583"/>
                    <a:pt x="9086" y="14583"/>
                  </a:cubicBezTo>
                  <a:cubicBezTo>
                    <a:pt x="9241" y="14583"/>
                    <a:pt x="9364" y="14429"/>
                    <a:pt x="9364" y="14274"/>
                  </a:cubicBezTo>
                  <a:lnTo>
                    <a:pt x="9364" y="12793"/>
                  </a:lnTo>
                  <a:lnTo>
                    <a:pt x="10506" y="12793"/>
                  </a:lnTo>
                  <a:lnTo>
                    <a:pt x="10506" y="14274"/>
                  </a:lnTo>
                  <a:cubicBezTo>
                    <a:pt x="10506" y="14429"/>
                    <a:pt x="10629" y="14552"/>
                    <a:pt x="10784" y="14583"/>
                  </a:cubicBezTo>
                  <a:lnTo>
                    <a:pt x="14364" y="14583"/>
                  </a:lnTo>
                  <a:cubicBezTo>
                    <a:pt x="14518" y="14583"/>
                    <a:pt x="14641" y="14429"/>
                    <a:pt x="14641" y="14274"/>
                  </a:cubicBezTo>
                  <a:lnTo>
                    <a:pt x="14641" y="10725"/>
                  </a:lnTo>
                  <a:cubicBezTo>
                    <a:pt x="14641" y="10571"/>
                    <a:pt x="14518" y="10447"/>
                    <a:pt x="14364" y="10447"/>
                  </a:cubicBezTo>
                  <a:lnTo>
                    <a:pt x="12882" y="10447"/>
                  </a:lnTo>
                  <a:lnTo>
                    <a:pt x="12882" y="9306"/>
                  </a:lnTo>
                  <a:lnTo>
                    <a:pt x="14364" y="9306"/>
                  </a:lnTo>
                  <a:cubicBezTo>
                    <a:pt x="14382" y="9308"/>
                    <a:pt x="14400" y="9310"/>
                    <a:pt x="14418" y="9310"/>
                  </a:cubicBezTo>
                  <a:cubicBezTo>
                    <a:pt x="14778" y="9310"/>
                    <a:pt x="14778" y="8746"/>
                    <a:pt x="14418" y="8746"/>
                  </a:cubicBezTo>
                  <a:cubicBezTo>
                    <a:pt x="14400" y="8746"/>
                    <a:pt x="14382" y="8747"/>
                    <a:pt x="14364" y="8750"/>
                  </a:cubicBezTo>
                  <a:lnTo>
                    <a:pt x="12882" y="8750"/>
                  </a:lnTo>
                  <a:lnTo>
                    <a:pt x="12882" y="7608"/>
                  </a:lnTo>
                  <a:lnTo>
                    <a:pt x="14364" y="7608"/>
                  </a:lnTo>
                  <a:cubicBezTo>
                    <a:pt x="14374" y="7609"/>
                    <a:pt x="14384" y="7609"/>
                    <a:pt x="14393" y="7609"/>
                  </a:cubicBezTo>
                  <a:cubicBezTo>
                    <a:pt x="14786" y="7609"/>
                    <a:pt x="14786" y="7021"/>
                    <a:pt x="14393" y="7021"/>
                  </a:cubicBezTo>
                  <a:cubicBezTo>
                    <a:pt x="14384" y="7021"/>
                    <a:pt x="14374" y="7021"/>
                    <a:pt x="14364" y="7022"/>
                  </a:cubicBezTo>
                  <a:lnTo>
                    <a:pt x="12882" y="7022"/>
                  </a:lnTo>
                  <a:lnTo>
                    <a:pt x="12882" y="5880"/>
                  </a:lnTo>
                  <a:lnTo>
                    <a:pt x="14364" y="5880"/>
                  </a:lnTo>
                  <a:cubicBezTo>
                    <a:pt x="14518" y="5880"/>
                    <a:pt x="14641" y="5756"/>
                    <a:pt x="14641" y="5602"/>
                  </a:cubicBezTo>
                  <a:cubicBezTo>
                    <a:pt x="14641" y="5448"/>
                    <a:pt x="14518" y="5294"/>
                    <a:pt x="14364" y="5294"/>
                  </a:cubicBezTo>
                  <a:lnTo>
                    <a:pt x="12882" y="5294"/>
                  </a:lnTo>
                  <a:lnTo>
                    <a:pt x="12882" y="4182"/>
                  </a:lnTo>
                  <a:lnTo>
                    <a:pt x="14364" y="4182"/>
                  </a:lnTo>
                  <a:cubicBezTo>
                    <a:pt x="14518" y="4182"/>
                    <a:pt x="14641" y="4059"/>
                    <a:pt x="14641" y="3905"/>
                  </a:cubicBezTo>
                  <a:lnTo>
                    <a:pt x="14641" y="325"/>
                  </a:lnTo>
                  <a:cubicBezTo>
                    <a:pt x="14641" y="170"/>
                    <a:pt x="14518" y="47"/>
                    <a:pt x="14364" y="47"/>
                  </a:cubicBezTo>
                  <a:lnTo>
                    <a:pt x="10784" y="47"/>
                  </a:lnTo>
                  <a:cubicBezTo>
                    <a:pt x="10629" y="47"/>
                    <a:pt x="10506" y="170"/>
                    <a:pt x="10506" y="325"/>
                  </a:cubicBezTo>
                  <a:lnTo>
                    <a:pt x="10506" y="1837"/>
                  </a:lnTo>
                  <a:lnTo>
                    <a:pt x="9364" y="1837"/>
                  </a:lnTo>
                  <a:lnTo>
                    <a:pt x="9364" y="325"/>
                  </a:lnTo>
                  <a:cubicBezTo>
                    <a:pt x="9364" y="170"/>
                    <a:pt x="9241" y="47"/>
                    <a:pt x="9086" y="47"/>
                  </a:cubicBezTo>
                  <a:cubicBezTo>
                    <a:pt x="8932" y="47"/>
                    <a:pt x="8809" y="170"/>
                    <a:pt x="8809" y="325"/>
                  </a:cubicBezTo>
                  <a:lnTo>
                    <a:pt x="8809" y="1837"/>
                  </a:lnTo>
                  <a:lnTo>
                    <a:pt x="7667" y="1837"/>
                  </a:lnTo>
                  <a:lnTo>
                    <a:pt x="7667" y="325"/>
                  </a:lnTo>
                  <a:cubicBezTo>
                    <a:pt x="7697" y="109"/>
                    <a:pt x="7543" y="1"/>
                    <a:pt x="7389" y="1"/>
                  </a:cubicBezTo>
                  <a:cubicBezTo>
                    <a:pt x="7235" y="1"/>
                    <a:pt x="7080" y="109"/>
                    <a:pt x="7111" y="325"/>
                  </a:cubicBezTo>
                  <a:lnTo>
                    <a:pt x="7111" y="1837"/>
                  </a:lnTo>
                  <a:lnTo>
                    <a:pt x="5969" y="1837"/>
                  </a:lnTo>
                  <a:lnTo>
                    <a:pt x="5969" y="325"/>
                  </a:lnTo>
                  <a:cubicBezTo>
                    <a:pt x="6000" y="109"/>
                    <a:pt x="5846" y="1"/>
                    <a:pt x="5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845" name="Google Shape;13845;p26"/>
            <p:cNvSpPr/>
            <p:nvPr/>
          </p:nvSpPr>
          <p:spPr>
            <a:xfrm>
              <a:off x="3445425" y="2184475"/>
              <a:ext cx="20175" cy="14875"/>
            </a:xfrm>
            <a:custGeom>
              <a:avLst/>
              <a:gdLst/>
              <a:ahLst/>
              <a:cxnLst/>
              <a:rect l="l" t="t" r="r" b="b"/>
              <a:pathLst>
                <a:path w="807" h="595" extrusionOk="0">
                  <a:moveTo>
                    <a:pt x="406" y="1"/>
                  </a:moveTo>
                  <a:cubicBezTo>
                    <a:pt x="130" y="1"/>
                    <a:pt x="1" y="466"/>
                    <a:pt x="343" y="571"/>
                  </a:cubicBezTo>
                  <a:cubicBezTo>
                    <a:pt x="383" y="587"/>
                    <a:pt x="423" y="595"/>
                    <a:pt x="461" y="595"/>
                  </a:cubicBezTo>
                  <a:cubicBezTo>
                    <a:pt x="571" y="595"/>
                    <a:pt x="668" y="531"/>
                    <a:pt x="714" y="417"/>
                  </a:cubicBezTo>
                  <a:cubicBezTo>
                    <a:pt x="806" y="262"/>
                    <a:pt x="714" y="77"/>
                    <a:pt x="559" y="46"/>
                  </a:cubicBezTo>
                  <a:cubicBezTo>
                    <a:pt x="505" y="15"/>
                    <a:pt x="453" y="1"/>
                    <a:pt x="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846" name="Google Shape;13846;p26"/>
            <p:cNvSpPr/>
            <p:nvPr/>
          </p:nvSpPr>
          <p:spPr>
            <a:xfrm>
              <a:off x="3335950" y="2014325"/>
              <a:ext cx="185200" cy="184525"/>
            </a:xfrm>
            <a:custGeom>
              <a:avLst/>
              <a:gdLst/>
              <a:ahLst/>
              <a:cxnLst/>
              <a:rect l="l" t="t" r="r" b="b"/>
              <a:pathLst>
                <a:path w="7408" h="7381" extrusionOk="0">
                  <a:moveTo>
                    <a:pt x="5124" y="556"/>
                  </a:moveTo>
                  <a:lnTo>
                    <a:pt x="5124" y="1698"/>
                  </a:lnTo>
                  <a:lnTo>
                    <a:pt x="587" y="1698"/>
                  </a:lnTo>
                  <a:lnTo>
                    <a:pt x="587" y="556"/>
                  </a:lnTo>
                  <a:close/>
                  <a:moveTo>
                    <a:pt x="5124" y="2254"/>
                  </a:moveTo>
                  <a:lnTo>
                    <a:pt x="5124" y="5093"/>
                  </a:lnTo>
                  <a:lnTo>
                    <a:pt x="2284" y="5093"/>
                  </a:lnTo>
                  <a:lnTo>
                    <a:pt x="2284" y="2254"/>
                  </a:lnTo>
                  <a:close/>
                  <a:moveTo>
                    <a:pt x="6821" y="556"/>
                  </a:moveTo>
                  <a:lnTo>
                    <a:pt x="6821" y="5093"/>
                  </a:lnTo>
                  <a:lnTo>
                    <a:pt x="5679" y="5093"/>
                  </a:lnTo>
                  <a:lnTo>
                    <a:pt x="5679" y="556"/>
                  </a:lnTo>
                  <a:close/>
                  <a:moveTo>
                    <a:pt x="1729" y="2254"/>
                  </a:moveTo>
                  <a:lnTo>
                    <a:pt x="1729" y="6821"/>
                  </a:lnTo>
                  <a:lnTo>
                    <a:pt x="587" y="6821"/>
                  </a:lnTo>
                  <a:lnTo>
                    <a:pt x="587" y="2254"/>
                  </a:lnTo>
                  <a:close/>
                  <a:moveTo>
                    <a:pt x="309" y="1"/>
                  </a:moveTo>
                  <a:cubicBezTo>
                    <a:pt x="155" y="1"/>
                    <a:pt x="0" y="124"/>
                    <a:pt x="0" y="279"/>
                  </a:cubicBezTo>
                  <a:lnTo>
                    <a:pt x="0" y="7099"/>
                  </a:lnTo>
                  <a:cubicBezTo>
                    <a:pt x="0" y="7253"/>
                    <a:pt x="155" y="7377"/>
                    <a:pt x="309" y="7377"/>
                  </a:cubicBezTo>
                  <a:lnTo>
                    <a:pt x="3580" y="7377"/>
                  </a:lnTo>
                  <a:cubicBezTo>
                    <a:pt x="3920" y="7346"/>
                    <a:pt x="3920" y="6852"/>
                    <a:pt x="3580" y="6821"/>
                  </a:cubicBezTo>
                  <a:lnTo>
                    <a:pt x="2315" y="6821"/>
                  </a:lnTo>
                  <a:lnTo>
                    <a:pt x="2315" y="5680"/>
                  </a:lnTo>
                  <a:lnTo>
                    <a:pt x="6852" y="5680"/>
                  </a:lnTo>
                  <a:lnTo>
                    <a:pt x="6852" y="6821"/>
                  </a:lnTo>
                  <a:lnTo>
                    <a:pt x="6142" y="6821"/>
                  </a:lnTo>
                  <a:cubicBezTo>
                    <a:pt x="6123" y="6819"/>
                    <a:pt x="6105" y="6817"/>
                    <a:pt x="6088" y="6817"/>
                  </a:cubicBezTo>
                  <a:cubicBezTo>
                    <a:pt x="5728" y="6817"/>
                    <a:pt x="5728" y="7381"/>
                    <a:pt x="6088" y="7381"/>
                  </a:cubicBezTo>
                  <a:cubicBezTo>
                    <a:pt x="6105" y="7381"/>
                    <a:pt x="6123" y="7380"/>
                    <a:pt x="6142" y="7377"/>
                  </a:cubicBezTo>
                  <a:lnTo>
                    <a:pt x="7130" y="7377"/>
                  </a:lnTo>
                  <a:cubicBezTo>
                    <a:pt x="7284" y="7377"/>
                    <a:pt x="7407" y="7253"/>
                    <a:pt x="7407" y="7099"/>
                  </a:cubicBezTo>
                  <a:lnTo>
                    <a:pt x="7407" y="279"/>
                  </a:lnTo>
                  <a:cubicBezTo>
                    <a:pt x="7407" y="124"/>
                    <a:pt x="7284" y="1"/>
                    <a:pt x="71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847" name="Google Shape;13847;p26"/>
          <p:cNvGrpSpPr/>
          <p:nvPr/>
        </p:nvGrpSpPr>
        <p:grpSpPr>
          <a:xfrm>
            <a:off x="4008413" y="3950125"/>
            <a:ext cx="327650" cy="364375"/>
            <a:chOff x="992000" y="3602375"/>
            <a:chExt cx="327650" cy="364375"/>
          </a:xfrm>
        </p:grpSpPr>
        <p:sp>
          <p:nvSpPr>
            <p:cNvPr id="13848" name="Google Shape;13848;p26"/>
            <p:cNvSpPr/>
            <p:nvPr/>
          </p:nvSpPr>
          <p:spPr>
            <a:xfrm>
              <a:off x="992000" y="3602375"/>
              <a:ext cx="327650" cy="359200"/>
            </a:xfrm>
            <a:custGeom>
              <a:avLst/>
              <a:gdLst/>
              <a:ahLst/>
              <a:cxnLst/>
              <a:rect l="l" t="t" r="r" b="b"/>
              <a:pathLst>
                <a:path w="13106" h="14368" extrusionOk="0">
                  <a:moveTo>
                    <a:pt x="6613" y="579"/>
                  </a:moveTo>
                  <a:cubicBezTo>
                    <a:pt x="6610" y="579"/>
                    <a:pt x="6607" y="579"/>
                    <a:pt x="6605" y="579"/>
                  </a:cubicBezTo>
                  <a:lnTo>
                    <a:pt x="6635" y="579"/>
                  </a:lnTo>
                  <a:cubicBezTo>
                    <a:pt x="6628" y="579"/>
                    <a:pt x="6620" y="579"/>
                    <a:pt x="6613" y="579"/>
                  </a:cubicBezTo>
                  <a:close/>
                  <a:moveTo>
                    <a:pt x="11728" y="579"/>
                  </a:moveTo>
                  <a:cubicBezTo>
                    <a:pt x="12221" y="579"/>
                    <a:pt x="12468" y="1196"/>
                    <a:pt x="12129" y="1536"/>
                  </a:cubicBezTo>
                  <a:cubicBezTo>
                    <a:pt x="12007" y="1658"/>
                    <a:pt x="11861" y="1713"/>
                    <a:pt x="11721" y="1713"/>
                  </a:cubicBezTo>
                  <a:cubicBezTo>
                    <a:pt x="11435" y="1713"/>
                    <a:pt x="11172" y="1486"/>
                    <a:pt x="11172" y="1134"/>
                  </a:cubicBezTo>
                  <a:cubicBezTo>
                    <a:pt x="11141" y="826"/>
                    <a:pt x="11419" y="579"/>
                    <a:pt x="11728" y="579"/>
                  </a:cubicBezTo>
                  <a:close/>
                  <a:moveTo>
                    <a:pt x="1492" y="576"/>
                  </a:moveTo>
                  <a:cubicBezTo>
                    <a:pt x="1782" y="576"/>
                    <a:pt x="2068" y="798"/>
                    <a:pt x="2068" y="1134"/>
                  </a:cubicBezTo>
                  <a:cubicBezTo>
                    <a:pt x="2068" y="1443"/>
                    <a:pt x="1821" y="1721"/>
                    <a:pt x="1512" y="1721"/>
                  </a:cubicBezTo>
                  <a:cubicBezTo>
                    <a:pt x="1019" y="1721"/>
                    <a:pt x="741" y="1104"/>
                    <a:pt x="1111" y="733"/>
                  </a:cubicBezTo>
                  <a:cubicBezTo>
                    <a:pt x="1219" y="625"/>
                    <a:pt x="1356" y="576"/>
                    <a:pt x="1492" y="576"/>
                  </a:cubicBezTo>
                  <a:close/>
                  <a:moveTo>
                    <a:pt x="6673" y="578"/>
                  </a:moveTo>
                  <a:cubicBezTo>
                    <a:pt x="8997" y="578"/>
                    <a:pt x="9794" y="3676"/>
                    <a:pt x="7777" y="4807"/>
                  </a:cubicBezTo>
                  <a:lnTo>
                    <a:pt x="7777" y="2863"/>
                  </a:lnTo>
                  <a:cubicBezTo>
                    <a:pt x="7824" y="2060"/>
                    <a:pt x="7229" y="1659"/>
                    <a:pt x="6635" y="1659"/>
                  </a:cubicBezTo>
                  <a:cubicBezTo>
                    <a:pt x="6041" y="1659"/>
                    <a:pt x="5447" y="2060"/>
                    <a:pt x="5494" y="2863"/>
                  </a:cubicBezTo>
                  <a:lnTo>
                    <a:pt x="5494" y="4807"/>
                  </a:lnTo>
                  <a:cubicBezTo>
                    <a:pt x="3467" y="3671"/>
                    <a:pt x="4282" y="579"/>
                    <a:pt x="6601" y="579"/>
                  </a:cubicBezTo>
                  <a:cubicBezTo>
                    <a:pt x="6605" y="579"/>
                    <a:pt x="6609" y="579"/>
                    <a:pt x="6613" y="579"/>
                  </a:cubicBezTo>
                  <a:lnTo>
                    <a:pt x="6613" y="579"/>
                  </a:lnTo>
                  <a:cubicBezTo>
                    <a:pt x="6633" y="578"/>
                    <a:pt x="6653" y="578"/>
                    <a:pt x="6673" y="578"/>
                  </a:cubicBezTo>
                  <a:close/>
                  <a:moveTo>
                    <a:pt x="1506" y="3982"/>
                  </a:moveTo>
                  <a:cubicBezTo>
                    <a:pt x="1791" y="3982"/>
                    <a:pt x="2068" y="4209"/>
                    <a:pt x="2068" y="4560"/>
                  </a:cubicBezTo>
                  <a:cubicBezTo>
                    <a:pt x="2068" y="4869"/>
                    <a:pt x="1821" y="5116"/>
                    <a:pt x="1512" y="5116"/>
                  </a:cubicBezTo>
                  <a:cubicBezTo>
                    <a:pt x="1019" y="5116"/>
                    <a:pt x="741" y="4498"/>
                    <a:pt x="1111" y="4159"/>
                  </a:cubicBezTo>
                  <a:cubicBezTo>
                    <a:pt x="1223" y="4037"/>
                    <a:pt x="1365" y="3982"/>
                    <a:pt x="1506" y="3982"/>
                  </a:cubicBezTo>
                  <a:close/>
                  <a:moveTo>
                    <a:pt x="11728" y="3974"/>
                  </a:moveTo>
                  <a:cubicBezTo>
                    <a:pt x="12221" y="3974"/>
                    <a:pt x="12468" y="4591"/>
                    <a:pt x="12129" y="4961"/>
                  </a:cubicBezTo>
                  <a:cubicBezTo>
                    <a:pt x="12011" y="5070"/>
                    <a:pt x="11871" y="5118"/>
                    <a:pt x="11735" y="5118"/>
                  </a:cubicBezTo>
                  <a:cubicBezTo>
                    <a:pt x="11444" y="5118"/>
                    <a:pt x="11172" y="4896"/>
                    <a:pt x="11172" y="4560"/>
                  </a:cubicBezTo>
                  <a:cubicBezTo>
                    <a:pt x="11141" y="4221"/>
                    <a:pt x="11419" y="3974"/>
                    <a:pt x="11728" y="3974"/>
                  </a:cubicBezTo>
                  <a:close/>
                  <a:moveTo>
                    <a:pt x="6616" y="0"/>
                  </a:moveTo>
                  <a:cubicBezTo>
                    <a:pt x="5571" y="0"/>
                    <a:pt x="4521" y="564"/>
                    <a:pt x="4012" y="1690"/>
                  </a:cubicBezTo>
                  <a:lnTo>
                    <a:pt x="2623" y="1227"/>
                  </a:lnTo>
                  <a:lnTo>
                    <a:pt x="2623" y="1134"/>
                  </a:lnTo>
                  <a:cubicBezTo>
                    <a:pt x="2623" y="413"/>
                    <a:pt x="2050" y="7"/>
                    <a:pt x="1477" y="7"/>
                  </a:cubicBezTo>
                  <a:cubicBezTo>
                    <a:pt x="1021" y="7"/>
                    <a:pt x="566" y="265"/>
                    <a:pt x="401" y="826"/>
                  </a:cubicBezTo>
                  <a:cubicBezTo>
                    <a:pt x="156" y="1665"/>
                    <a:pt x="819" y="2287"/>
                    <a:pt x="1510" y="2287"/>
                  </a:cubicBezTo>
                  <a:cubicBezTo>
                    <a:pt x="1861" y="2287"/>
                    <a:pt x="2219" y="2126"/>
                    <a:pt x="2469" y="1752"/>
                  </a:cubicBezTo>
                  <a:lnTo>
                    <a:pt x="3858" y="2215"/>
                  </a:lnTo>
                  <a:cubicBezTo>
                    <a:pt x="3796" y="2431"/>
                    <a:pt x="3765" y="2647"/>
                    <a:pt x="3765" y="2863"/>
                  </a:cubicBezTo>
                  <a:cubicBezTo>
                    <a:pt x="3765" y="3048"/>
                    <a:pt x="3796" y="3264"/>
                    <a:pt x="3858" y="3480"/>
                  </a:cubicBezTo>
                  <a:lnTo>
                    <a:pt x="2469" y="3943"/>
                  </a:lnTo>
                  <a:cubicBezTo>
                    <a:pt x="2253" y="3603"/>
                    <a:pt x="1883" y="3418"/>
                    <a:pt x="1512" y="3418"/>
                  </a:cubicBezTo>
                  <a:cubicBezTo>
                    <a:pt x="494" y="3418"/>
                    <a:pt x="0" y="4622"/>
                    <a:pt x="710" y="5363"/>
                  </a:cubicBezTo>
                  <a:cubicBezTo>
                    <a:pt x="937" y="5589"/>
                    <a:pt x="1217" y="5690"/>
                    <a:pt x="1493" y="5690"/>
                  </a:cubicBezTo>
                  <a:cubicBezTo>
                    <a:pt x="2082" y="5690"/>
                    <a:pt x="2654" y="5232"/>
                    <a:pt x="2654" y="4560"/>
                  </a:cubicBezTo>
                  <a:lnTo>
                    <a:pt x="2654" y="4468"/>
                  </a:lnTo>
                  <a:lnTo>
                    <a:pt x="4043" y="4005"/>
                  </a:lnTo>
                  <a:cubicBezTo>
                    <a:pt x="4321" y="4653"/>
                    <a:pt x="4845" y="5177"/>
                    <a:pt x="5494" y="5455"/>
                  </a:cubicBezTo>
                  <a:lnTo>
                    <a:pt x="5494" y="8017"/>
                  </a:lnTo>
                  <a:lnTo>
                    <a:pt x="4907" y="8017"/>
                  </a:lnTo>
                  <a:cubicBezTo>
                    <a:pt x="4290" y="8017"/>
                    <a:pt x="3796" y="8510"/>
                    <a:pt x="3796" y="9159"/>
                  </a:cubicBezTo>
                  <a:lnTo>
                    <a:pt x="3796" y="9992"/>
                  </a:lnTo>
                  <a:cubicBezTo>
                    <a:pt x="3765" y="11998"/>
                    <a:pt x="5061" y="13757"/>
                    <a:pt x="6975" y="14343"/>
                  </a:cubicBezTo>
                  <a:cubicBezTo>
                    <a:pt x="7016" y="14360"/>
                    <a:pt x="7055" y="14368"/>
                    <a:pt x="7091" y="14368"/>
                  </a:cubicBezTo>
                  <a:cubicBezTo>
                    <a:pt x="7385" y="14368"/>
                    <a:pt x="7514" y="13870"/>
                    <a:pt x="7129" y="13788"/>
                  </a:cubicBezTo>
                  <a:cubicBezTo>
                    <a:pt x="5494" y="13263"/>
                    <a:pt x="4352" y="11751"/>
                    <a:pt x="4382" y="9992"/>
                  </a:cubicBezTo>
                  <a:lnTo>
                    <a:pt x="4382" y="9159"/>
                  </a:lnTo>
                  <a:cubicBezTo>
                    <a:pt x="4382" y="8819"/>
                    <a:pt x="4629" y="8572"/>
                    <a:pt x="4938" y="8572"/>
                  </a:cubicBezTo>
                  <a:lnTo>
                    <a:pt x="5494" y="8572"/>
                  </a:lnTo>
                  <a:lnTo>
                    <a:pt x="5494" y="9992"/>
                  </a:lnTo>
                  <a:cubicBezTo>
                    <a:pt x="5524" y="10162"/>
                    <a:pt x="5656" y="10246"/>
                    <a:pt x="5787" y="10246"/>
                  </a:cubicBezTo>
                  <a:cubicBezTo>
                    <a:pt x="5918" y="10246"/>
                    <a:pt x="6049" y="10162"/>
                    <a:pt x="6080" y="9992"/>
                  </a:cubicBezTo>
                  <a:lnTo>
                    <a:pt x="6080" y="2863"/>
                  </a:lnTo>
                  <a:cubicBezTo>
                    <a:pt x="6080" y="2477"/>
                    <a:pt x="6358" y="2284"/>
                    <a:pt x="6635" y="2284"/>
                  </a:cubicBezTo>
                  <a:cubicBezTo>
                    <a:pt x="6913" y="2284"/>
                    <a:pt x="7191" y="2477"/>
                    <a:pt x="7191" y="2863"/>
                  </a:cubicBezTo>
                  <a:lnTo>
                    <a:pt x="7191" y="8294"/>
                  </a:lnTo>
                  <a:cubicBezTo>
                    <a:pt x="7191" y="8480"/>
                    <a:pt x="7338" y="8572"/>
                    <a:pt x="7484" y="8572"/>
                  </a:cubicBezTo>
                  <a:cubicBezTo>
                    <a:pt x="7631" y="8572"/>
                    <a:pt x="7777" y="8480"/>
                    <a:pt x="7777" y="8294"/>
                  </a:cubicBezTo>
                  <a:lnTo>
                    <a:pt x="7777" y="6535"/>
                  </a:lnTo>
                  <a:cubicBezTo>
                    <a:pt x="7777" y="6165"/>
                    <a:pt x="8063" y="5980"/>
                    <a:pt x="8348" y="5980"/>
                  </a:cubicBezTo>
                  <a:cubicBezTo>
                    <a:pt x="8634" y="5980"/>
                    <a:pt x="8919" y="6165"/>
                    <a:pt x="8919" y="6535"/>
                  </a:cubicBezTo>
                  <a:lnTo>
                    <a:pt x="8919" y="8294"/>
                  </a:lnTo>
                  <a:cubicBezTo>
                    <a:pt x="8888" y="8510"/>
                    <a:pt x="9043" y="8618"/>
                    <a:pt x="9197" y="8618"/>
                  </a:cubicBezTo>
                  <a:cubicBezTo>
                    <a:pt x="9351" y="8618"/>
                    <a:pt x="9506" y="8510"/>
                    <a:pt x="9475" y="8294"/>
                  </a:cubicBezTo>
                  <a:lnTo>
                    <a:pt x="9475" y="7091"/>
                  </a:lnTo>
                  <a:cubicBezTo>
                    <a:pt x="9475" y="6720"/>
                    <a:pt x="9760" y="6535"/>
                    <a:pt x="10046" y="6535"/>
                  </a:cubicBezTo>
                  <a:cubicBezTo>
                    <a:pt x="10331" y="6535"/>
                    <a:pt x="10617" y="6720"/>
                    <a:pt x="10617" y="7091"/>
                  </a:cubicBezTo>
                  <a:lnTo>
                    <a:pt x="10617" y="8294"/>
                  </a:lnTo>
                  <a:cubicBezTo>
                    <a:pt x="10586" y="8510"/>
                    <a:pt x="10740" y="8618"/>
                    <a:pt x="10894" y="8618"/>
                  </a:cubicBezTo>
                  <a:cubicBezTo>
                    <a:pt x="11049" y="8618"/>
                    <a:pt x="11203" y="8510"/>
                    <a:pt x="11172" y="8294"/>
                  </a:cubicBezTo>
                  <a:lnTo>
                    <a:pt x="11172" y="7677"/>
                  </a:lnTo>
                  <a:cubicBezTo>
                    <a:pt x="11203" y="7322"/>
                    <a:pt x="11473" y="7145"/>
                    <a:pt x="11743" y="7145"/>
                  </a:cubicBezTo>
                  <a:cubicBezTo>
                    <a:pt x="12013" y="7145"/>
                    <a:pt x="12283" y="7322"/>
                    <a:pt x="12314" y="7677"/>
                  </a:cubicBezTo>
                  <a:lnTo>
                    <a:pt x="12314" y="9992"/>
                  </a:lnTo>
                  <a:cubicBezTo>
                    <a:pt x="12314" y="11720"/>
                    <a:pt x="11172" y="13263"/>
                    <a:pt x="9506" y="13788"/>
                  </a:cubicBezTo>
                  <a:cubicBezTo>
                    <a:pt x="9223" y="13901"/>
                    <a:pt x="9328" y="14324"/>
                    <a:pt x="9609" y="14324"/>
                  </a:cubicBezTo>
                  <a:cubicBezTo>
                    <a:pt x="9634" y="14324"/>
                    <a:pt x="9662" y="14320"/>
                    <a:pt x="9691" y="14312"/>
                  </a:cubicBezTo>
                  <a:cubicBezTo>
                    <a:pt x="11573" y="13726"/>
                    <a:pt x="12839" y="11967"/>
                    <a:pt x="12869" y="9992"/>
                  </a:cubicBezTo>
                  <a:lnTo>
                    <a:pt x="12869" y="7677"/>
                  </a:lnTo>
                  <a:cubicBezTo>
                    <a:pt x="12869" y="7060"/>
                    <a:pt x="12345" y="6566"/>
                    <a:pt x="11728" y="6566"/>
                  </a:cubicBezTo>
                  <a:cubicBezTo>
                    <a:pt x="11695" y="6562"/>
                    <a:pt x="11663" y="6560"/>
                    <a:pt x="11632" y="6560"/>
                  </a:cubicBezTo>
                  <a:cubicBezTo>
                    <a:pt x="11424" y="6560"/>
                    <a:pt x="11240" y="6644"/>
                    <a:pt x="11080" y="6751"/>
                  </a:cubicBezTo>
                  <a:cubicBezTo>
                    <a:pt x="10925" y="6288"/>
                    <a:pt x="10493" y="5980"/>
                    <a:pt x="10030" y="5980"/>
                  </a:cubicBezTo>
                  <a:cubicBezTo>
                    <a:pt x="9783" y="5980"/>
                    <a:pt x="9567" y="6041"/>
                    <a:pt x="9382" y="6165"/>
                  </a:cubicBezTo>
                  <a:cubicBezTo>
                    <a:pt x="9207" y="5683"/>
                    <a:pt x="8767" y="5403"/>
                    <a:pt x="8305" y="5403"/>
                  </a:cubicBezTo>
                  <a:cubicBezTo>
                    <a:pt x="8117" y="5403"/>
                    <a:pt x="7925" y="5449"/>
                    <a:pt x="7746" y="5548"/>
                  </a:cubicBezTo>
                  <a:lnTo>
                    <a:pt x="7746" y="5455"/>
                  </a:lnTo>
                  <a:cubicBezTo>
                    <a:pt x="8395" y="5177"/>
                    <a:pt x="8919" y="4653"/>
                    <a:pt x="9197" y="4005"/>
                  </a:cubicBezTo>
                  <a:lnTo>
                    <a:pt x="10586" y="4468"/>
                  </a:lnTo>
                  <a:lnTo>
                    <a:pt x="10586" y="4560"/>
                  </a:lnTo>
                  <a:cubicBezTo>
                    <a:pt x="10586" y="5302"/>
                    <a:pt x="11174" y="5716"/>
                    <a:pt x="11757" y="5716"/>
                  </a:cubicBezTo>
                  <a:cubicBezTo>
                    <a:pt x="12218" y="5716"/>
                    <a:pt x="12675" y="5458"/>
                    <a:pt x="12839" y="4900"/>
                  </a:cubicBezTo>
                  <a:cubicBezTo>
                    <a:pt x="13105" y="4039"/>
                    <a:pt x="12432" y="3395"/>
                    <a:pt x="11733" y="3395"/>
                  </a:cubicBezTo>
                  <a:cubicBezTo>
                    <a:pt x="11379" y="3395"/>
                    <a:pt x="11020" y="3560"/>
                    <a:pt x="10771" y="3943"/>
                  </a:cubicBezTo>
                  <a:lnTo>
                    <a:pt x="9382" y="3480"/>
                  </a:lnTo>
                  <a:cubicBezTo>
                    <a:pt x="9444" y="3264"/>
                    <a:pt x="9444" y="3048"/>
                    <a:pt x="9444" y="2863"/>
                  </a:cubicBezTo>
                  <a:cubicBezTo>
                    <a:pt x="9444" y="2647"/>
                    <a:pt x="9444" y="2431"/>
                    <a:pt x="9382" y="2215"/>
                  </a:cubicBezTo>
                  <a:lnTo>
                    <a:pt x="10771" y="1752"/>
                  </a:lnTo>
                  <a:cubicBezTo>
                    <a:pt x="11007" y="2122"/>
                    <a:pt x="11354" y="2280"/>
                    <a:pt x="11697" y="2280"/>
                  </a:cubicBezTo>
                  <a:cubicBezTo>
                    <a:pt x="12383" y="2280"/>
                    <a:pt x="13055" y="1649"/>
                    <a:pt x="12808" y="826"/>
                  </a:cubicBezTo>
                  <a:cubicBezTo>
                    <a:pt x="12644" y="265"/>
                    <a:pt x="12188" y="7"/>
                    <a:pt x="11732" y="7"/>
                  </a:cubicBezTo>
                  <a:cubicBezTo>
                    <a:pt x="11159" y="7"/>
                    <a:pt x="10586" y="413"/>
                    <a:pt x="10586" y="1134"/>
                  </a:cubicBezTo>
                  <a:lnTo>
                    <a:pt x="10586" y="1227"/>
                  </a:lnTo>
                  <a:lnTo>
                    <a:pt x="9197" y="1690"/>
                  </a:lnTo>
                  <a:cubicBezTo>
                    <a:pt x="8703" y="564"/>
                    <a:pt x="7662" y="0"/>
                    <a:pt x="66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849" name="Google Shape;13849;p26"/>
            <p:cNvSpPr/>
            <p:nvPr/>
          </p:nvSpPr>
          <p:spPr>
            <a:xfrm>
              <a:off x="1192200" y="3952275"/>
              <a:ext cx="15450" cy="14475"/>
            </a:xfrm>
            <a:custGeom>
              <a:avLst/>
              <a:gdLst/>
              <a:ahLst/>
              <a:cxnLst/>
              <a:rect l="l" t="t" r="r" b="b"/>
              <a:pathLst>
                <a:path w="618" h="579" extrusionOk="0">
                  <a:moveTo>
                    <a:pt x="309" y="0"/>
                  </a:moveTo>
                  <a:cubicBezTo>
                    <a:pt x="178" y="0"/>
                    <a:pt x="47" y="85"/>
                    <a:pt x="16" y="255"/>
                  </a:cubicBezTo>
                  <a:cubicBezTo>
                    <a:pt x="1" y="471"/>
                    <a:pt x="155" y="579"/>
                    <a:pt x="309" y="579"/>
                  </a:cubicBezTo>
                  <a:cubicBezTo>
                    <a:pt x="464" y="579"/>
                    <a:pt x="618" y="471"/>
                    <a:pt x="603" y="255"/>
                  </a:cubicBezTo>
                  <a:cubicBezTo>
                    <a:pt x="572" y="85"/>
                    <a:pt x="441" y="0"/>
                    <a:pt x="3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850" name="Google Shape;13850;p26"/>
          <p:cNvGrpSpPr/>
          <p:nvPr/>
        </p:nvGrpSpPr>
        <p:grpSpPr>
          <a:xfrm>
            <a:off x="4751400" y="3976013"/>
            <a:ext cx="363425" cy="312600"/>
            <a:chOff x="2492650" y="1950300"/>
            <a:chExt cx="363425" cy="312600"/>
          </a:xfrm>
        </p:grpSpPr>
        <p:sp>
          <p:nvSpPr>
            <p:cNvPr id="13851" name="Google Shape;13851;p26"/>
            <p:cNvSpPr/>
            <p:nvPr/>
          </p:nvSpPr>
          <p:spPr>
            <a:xfrm>
              <a:off x="2646175" y="2099575"/>
              <a:ext cx="66400" cy="56750"/>
            </a:xfrm>
            <a:custGeom>
              <a:avLst/>
              <a:gdLst/>
              <a:ahLst/>
              <a:cxnLst/>
              <a:rect l="l" t="t" r="r" b="b"/>
              <a:pathLst>
                <a:path w="2656" h="2270" extrusionOk="0">
                  <a:moveTo>
                    <a:pt x="1143" y="541"/>
                  </a:moveTo>
                  <a:lnTo>
                    <a:pt x="1143" y="572"/>
                  </a:lnTo>
                  <a:cubicBezTo>
                    <a:pt x="1637" y="572"/>
                    <a:pt x="1914" y="1189"/>
                    <a:pt x="1544" y="1560"/>
                  </a:cubicBezTo>
                  <a:cubicBezTo>
                    <a:pt x="1431" y="1663"/>
                    <a:pt x="1295" y="1709"/>
                    <a:pt x="1161" y="1709"/>
                  </a:cubicBezTo>
                  <a:cubicBezTo>
                    <a:pt x="857" y="1709"/>
                    <a:pt x="566" y="1471"/>
                    <a:pt x="587" y="1128"/>
                  </a:cubicBezTo>
                  <a:cubicBezTo>
                    <a:pt x="587" y="788"/>
                    <a:pt x="834" y="541"/>
                    <a:pt x="1143" y="541"/>
                  </a:cubicBezTo>
                  <a:close/>
                  <a:moveTo>
                    <a:pt x="1137" y="1"/>
                  </a:moveTo>
                  <a:cubicBezTo>
                    <a:pt x="566" y="1"/>
                    <a:pt x="22" y="447"/>
                    <a:pt x="1" y="1128"/>
                  </a:cubicBezTo>
                  <a:cubicBezTo>
                    <a:pt x="1" y="1745"/>
                    <a:pt x="495" y="2270"/>
                    <a:pt x="1143" y="2270"/>
                  </a:cubicBezTo>
                  <a:cubicBezTo>
                    <a:pt x="2130" y="2270"/>
                    <a:pt x="2655" y="1066"/>
                    <a:pt x="1945" y="356"/>
                  </a:cubicBezTo>
                  <a:cubicBezTo>
                    <a:pt x="1710" y="110"/>
                    <a:pt x="1420" y="1"/>
                    <a:pt x="11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852" name="Google Shape;13852;p26"/>
            <p:cNvSpPr/>
            <p:nvPr/>
          </p:nvSpPr>
          <p:spPr>
            <a:xfrm>
              <a:off x="2582150" y="2056000"/>
              <a:ext cx="185200" cy="142750"/>
            </a:xfrm>
            <a:custGeom>
              <a:avLst/>
              <a:gdLst/>
              <a:ahLst/>
              <a:cxnLst/>
              <a:rect l="l" t="t" r="r" b="b"/>
              <a:pathLst>
                <a:path w="7408" h="5710" extrusionOk="0">
                  <a:moveTo>
                    <a:pt x="3704" y="587"/>
                  </a:moveTo>
                  <a:cubicBezTo>
                    <a:pt x="5154" y="587"/>
                    <a:pt x="6420" y="2346"/>
                    <a:pt x="6790" y="2871"/>
                  </a:cubicBezTo>
                  <a:cubicBezTo>
                    <a:pt x="6451" y="3395"/>
                    <a:pt x="5185" y="5154"/>
                    <a:pt x="3704" y="5154"/>
                  </a:cubicBezTo>
                  <a:cubicBezTo>
                    <a:pt x="2222" y="5154"/>
                    <a:pt x="988" y="3395"/>
                    <a:pt x="618" y="2871"/>
                  </a:cubicBezTo>
                  <a:cubicBezTo>
                    <a:pt x="957" y="2346"/>
                    <a:pt x="2222" y="587"/>
                    <a:pt x="3704" y="587"/>
                  </a:cubicBezTo>
                  <a:close/>
                  <a:moveTo>
                    <a:pt x="3704" y="1"/>
                  </a:moveTo>
                  <a:cubicBezTo>
                    <a:pt x="1667" y="1"/>
                    <a:pt x="124" y="2593"/>
                    <a:pt x="62" y="2716"/>
                  </a:cubicBezTo>
                  <a:cubicBezTo>
                    <a:pt x="0" y="2809"/>
                    <a:pt x="0" y="2932"/>
                    <a:pt x="62" y="3025"/>
                  </a:cubicBezTo>
                  <a:cubicBezTo>
                    <a:pt x="124" y="3118"/>
                    <a:pt x="1698" y="5710"/>
                    <a:pt x="3704" y="5710"/>
                  </a:cubicBezTo>
                  <a:cubicBezTo>
                    <a:pt x="5710" y="5710"/>
                    <a:pt x="7284" y="3118"/>
                    <a:pt x="7346" y="3025"/>
                  </a:cubicBezTo>
                  <a:cubicBezTo>
                    <a:pt x="7407" y="2932"/>
                    <a:pt x="7407" y="2809"/>
                    <a:pt x="7346" y="2716"/>
                  </a:cubicBezTo>
                  <a:cubicBezTo>
                    <a:pt x="7284" y="2593"/>
                    <a:pt x="5710" y="1"/>
                    <a:pt x="37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853" name="Google Shape;13853;p26"/>
            <p:cNvSpPr/>
            <p:nvPr/>
          </p:nvSpPr>
          <p:spPr>
            <a:xfrm>
              <a:off x="2539725" y="2035925"/>
              <a:ext cx="59950" cy="57125"/>
            </a:xfrm>
            <a:custGeom>
              <a:avLst/>
              <a:gdLst/>
              <a:ahLst/>
              <a:cxnLst/>
              <a:rect l="l" t="t" r="r" b="b"/>
              <a:pathLst>
                <a:path w="2398" h="2285" extrusionOk="0">
                  <a:moveTo>
                    <a:pt x="2005" y="0"/>
                  </a:moveTo>
                  <a:cubicBezTo>
                    <a:pt x="1995" y="0"/>
                    <a:pt x="1985" y="0"/>
                    <a:pt x="1975" y="1"/>
                  </a:cubicBezTo>
                  <a:lnTo>
                    <a:pt x="278" y="1"/>
                  </a:lnTo>
                  <a:cubicBezTo>
                    <a:pt x="123" y="1"/>
                    <a:pt x="0" y="125"/>
                    <a:pt x="0" y="279"/>
                  </a:cubicBezTo>
                  <a:lnTo>
                    <a:pt x="0" y="2007"/>
                  </a:lnTo>
                  <a:cubicBezTo>
                    <a:pt x="0" y="2161"/>
                    <a:pt x="123" y="2285"/>
                    <a:pt x="278" y="2285"/>
                  </a:cubicBezTo>
                  <a:lnTo>
                    <a:pt x="278" y="2254"/>
                  </a:lnTo>
                  <a:cubicBezTo>
                    <a:pt x="432" y="2254"/>
                    <a:pt x="556" y="2131"/>
                    <a:pt x="556" y="1976"/>
                  </a:cubicBezTo>
                  <a:lnTo>
                    <a:pt x="556" y="587"/>
                  </a:lnTo>
                  <a:lnTo>
                    <a:pt x="1975" y="587"/>
                  </a:lnTo>
                  <a:cubicBezTo>
                    <a:pt x="1985" y="588"/>
                    <a:pt x="1995" y="589"/>
                    <a:pt x="2005" y="589"/>
                  </a:cubicBezTo>
                  <a:cubicBezTo>
                    <a:pt x="2397" y="589"/>
                    <a:pt x="2397" y="0"/>
                    <a:pt x="20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854" name="Google Shape;13854;p26"/>
            <p:cNvSpPr/>
            <p:nvPr/>
          </p:nvSpPr>
          <p:spPr>
            <a:xfrm>
              <a:off x="2749050" y="2035825"/>
              <a:ext cx="59950" cy="55875"/>
            </a:xfrm>
            <a:custGeom>
              <a:avLst/>
              <a:gdLst/>
              <a:ahLst/>
              <a:cxnLst/>
              <a:rect l="l" t="t" r="r" b="b"/>
              <a:pathLst>
                <a:path w="2398" h="2235" extrusionOk="0">
                  <a:moveTo>
                    <a:pt x="366" y="1"/>
                  </a:moveTo>
                  <a:cubicBezTo>
                    <a:pt x="1" y="1"/>
                    <a:pt x="10" y="562"/>
                    <a:pt x="393" y="562"/>
                  </a:cubicBezTo>
                  <a:cubicBezTo>
                    <a:pt x="403" y="562"/>
                    <a:pt x="413" y="561"/>
                    <a:pt x="423" y="561"/>
                  </a:cubicBezTo>
                  <a:lnTo>
                    <a:pt x="1842" y="561"/>
                  </a:lnTo>
                  <a:lnTo>
                    <a:pt x="1842" y="1980"/>
                  </a:lnTo>
                  <a:cubicBezTo>
                    <a:pt x="1858" y="2150"/>
                    <a:pt x="1989" y="2235"/>
                    <a:pt x="2120" y="2235"/>
                  </a:cubicBezTo>
                  <a:cubicBezTo>
                    <a:pt x="2251" y="2235"/>
                    <a:pt x="2382" y="2150"/>
                    <a:pt x="2398" y="1980"/>
                  </a:cubicBezTo>
                  <a:lnTo>
                    <a:pt x="2398" y="283"/>
                  </a:lnTo>
                  <a:cubicBezTo>
                    <a:pt x="2398" y="142"/>
                    <a:pt x="2295" y="1"/>
                    <a:pt x="2160" y="1"/>
                  </a:cubicBezTo>
                  <a:cubicBezTo>
                    <a:pt x="2147" y="1"/>
                    <a:pt x="2133" y="2"/>
                    <a:pt x="2120" y="5"/>
                  </a:cubicBezTo>
                  <a:lnTo>
                    <a:pt x="423" y="5"/>
                  </a:lnTo>
                  <a:cubicBezTo>
                    <a:pt x="403" y="2"/>
                    <a:pt x="384" y="1"/>
                    <a:pt x="3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855" name="Google Shape;13855;p26"/>
            <p:cNvSpPr/>
            <p:nvPr/>
          </p:nvSpPr>
          <p:spPr>
            <a:xfrm>
              <a:off x="2749050" y="2163250"/>
              <a:ext cx="59950" cy="57150"/>
            </a:xfrm>
            <a:custGeom>
              <a:avLst/>
              <a:gdLst/>
              <a:ahLst/>
              <a:cxnLst/>
              <a:rect l="l" t="t" r="r" b="b"/>
              <a:pathLst>
                <a:path w="2398" h="2286" extrusionOk="0">
                  <a:moveTo>
                    <a:pt x="2120" y="0"/>
                  </a:moveTo>
                  <a:cubicBezTo>
                    <a:pt x="1966" y="0"/>
                    <a:pt x="1842" y="124"/>
                    <a:pt x="1842" y="278"/>
                  </a:cubicBezTo>
                  <a:lnTo>
                    <a:pt x="1842" y="1698"/>
                  </a:lnTo>
                  <a:lnTo>
                    <a:pt x="423" y="1698"/>
                  </a:lnTo>
                  <a:cubicBezTo>
                    <a:pt x="413" y="1697"/>
                    <a:pt x="403" y="1697"/>
                    <a:pt x="393" y="1697"/>
                  </a:cubicBezTo>
                  <a:cubicBezTo>
                    <a:pt x="0" y="1697"/>
                    <a:pt x="0" y="2285"/>
                    <a:pt x="393" y="2285"/>
                  </a:cubicBezTo>
                  <a:cubicBezTo>
                    <a:pt x="403" y="2285"/>
                    <a:pt x="413" y="2285"/>
                    <a:pt x="423" y="2284"/>
                  </a:cubicBezTo>
                  <a:lnTo>
                    <a:pt x="2120" y="2284"/>
                  </a:lnTo>
                  <a:cubicBezTo>
                    <a:pt x="2274" y="2284"/>
                    <a:pt x="2398" y="2130"/>
                    <a:pt x="2398" y="1975"/>
                  </a:cubicBezTo>
                  <a:lnTo>
                    <a:pt x="2398" y="278"/>
                  </a:lnTo>
                  <a:cubicBezTo>
                    <a:pt x="2398" y="124"/>
                    <a:pt x="2274" y="0"/>
                    <a:pt x="21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856" name="Google Shape;13856;p26"/>
            <p:cNvSpPr/>
            <p:nvPr/>
          </p:nvSpPr>
          <p:spPr>
            <a:xfrm>
              <a:off x="2539725" y="2163825"/>
              <a:ext cx="59950" cy="56575"/>
            </a:xfrm>
            <a:custGeom>
              <a:avLst/>
              <a:gdLst/>
              <a:ahLst/>
              <a:cxnLst/>
              <a:rect l="l" t="t" r="r" b="b"/>
              <a:pathLst>
                <a:path w="2398" h="2263" extrusionOk="0">
                  <a:moveTo>
                    <a:pt x="278" y="0"/>
                  </a:moveTo>
                  <a:cubicBezTo>
                    <a:pt x="147" y="0"/>
                    <a:pt x="15" y="85"/>
                    <a:pt x="0" y="255"/>
                  </a:cubicBezTo>
                  <a:lnTo>
                    <a:pt x="0" y="1952"/>
                  </a:lnTo>
                  <a:cubicBezTo>
                    <a:pt x="0" y="2107"/>
                    <a:pt x="123" y="2261"/>
                    <a:pt x="278" y="2261"/>
                  </a:cubicBezTo>
                  <a:lnTo>
                    <a:pt x="1975" y="2261"/>
                  </a:lnTo>
                  <a:cubicBezTo>
                    <a:pt x="1985" y="2262"/>
                    <a:pt x="1995" y="2262"/>
                    <a:pt x="2005" y="2262"/>
                  </a:cubicBezTo>
                  <a:cubicBezTo>
                    <a:pt x="2397" y="2262"/>
                    <a:pt x="2397" y="1674"/>
                    <a:pt x="2005" y="1674"/>
                  </a:cubicBezTo>
                  <a:cubicBezTo>
                    <a:pt x="1995" y="1674"/>
                    <a:pt x="1985" y="1674"/>
                    <a:pt x="1975" y="1675"/>
                  </a:cubicBezTo>
                  <a:lnTo>
                    <a:pt x="556" y="1675"/>
                  </a:lnTo>
                  <a:lnTo>
                    <a:pt x="556" y="255"/>
                  </a:lnTo>
                  <a:cubicBezTo>
                    <a:pt x="540" y="85"/>
                    <a:pt x="409" y="0"/>
                    <a:pt x="2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857" name="Google Shape;13857;p26"/>
            <p:cNvSpPr/>
            <p:nvPr/>
          </p:nvSpPr>
          <p:spPr>
            <a:xfrm>
              <a:off x="2664700" y="2248125"/>
              <a:ext cx="17000" cy="14550"/>
            </a:xfrm>
            <a:custGeom>
              <a:avLst/>
              <a:gdLst/>
              <a:ahLst/>
              <a:cxnLst/>
              <a:rect l="l" t="t" r="r" b="b"/>
              <a:pathLst>
                <a:path w="680" h="582" extrusionOk="0">
                  <a:moveTo>
                    <a:pt x="371" y="0"/>
                  </a:moveTo>
                  <a:cubicBezTo>
                    <a:pt x="124" y="0"/>
                    <a:pt x="1" y="309"/>
                    <a:pt x="186" y="494"/>
                  </a:cubicBezTo>
                  <a:cubicBezTo>
                    <a:pt x="246" y="554"/>
                    <a:pt x="320" y="582"/>
                    <a:pt x="392" y="582"/>
                  </a:cubicBezTo>
                  <a:cubicBezTo>
                    <a:pt x="540" y="582"/>
                    <a:pt x="680" y="465"/>
                    <a:pt x="680" y="278"/>
                  </a:cubicBezTo>
                  <a:cubicBezTo>
                    <a:pt x="680"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858" name="Google Shape;13858;p26"/>
            <p:cNvSpPr/>
            <p:nvPr/>
          </p:nvSpPr>
          <p:spPr>
            <a:xfrm>
              <a:off x="2492650" y="1950300"/>
              <a:ext cx="363425" cy="312600"/>
            </a:xfrm>
            <a:custGeom>
              <a:avLst/>
              <a:gdLst/>
              <a:ahLst/>
              <a:cxnLst/>
              <a:rect l="l" t="t" r="r" b="b"/>
              <a:pathLst>
                <a:path w="14537" h="12504" extrusionOk="0">
                  <a:moveTo>
                    <a:pt x="10401" y="556"/>
                  </a:moveTo>
                  <a:lnTo>
                    <a:pt x="10401" y="1698"/>
                  </a:lnTo>
                  <a:lnTo>
                    <a:pt x="556" y="1698"/>
                  </a:lnTo>
                  <a:lnTo>
                    <a:pt x="556" y="865"/>
                  </a:lnTo>
                  <a:cubicBezTo>
                    <a:pt x="556" y="710"/>
                    <a:pt x="679" y="587"/>
                    <a:pt x="834" y="556"/>
                  </a:cubicBezTo>
                  <a:close/>
                  <a:moveTo>
                    <a:pt x="13672" y="587"/>
                  </a:moveTo>
                  <a:cubicBezTo>
                    <a:pt x="13827" y="587"/>
                    <a:pt x="13950" y="710"/>
                    <a:pt x="13950" y="865"/>
                  </a:cubicBezTo>
                  <a:lnTo>
                    <a:pt x="13950" y="1698"/>
                  </a:lnTo>
                  <a:lnTo>
                    <a:pt x="10956" y="1698"/>
                  </a:lnTo>
                  <a:lnTo>
                    <a:pt x="10956" y="587"/>
                  </a:lnTo>
                  <a:close/>
                  <a:moveTo>
                    <a:pt x="834" y="0"/>
                  </a:moveTo>
                  <a:cubicBezTo>
                    <a:pt x="371" y="0"/>
                    <a:pt x="0" y="402"/>
                    <a:pt x="0" y="865"/>
                  </a:cubicBezTo>
                  <a:lnTo>
                    <a:pt x="0" y="11666"/>
                  </a:lnTo>
                  <a:cubicBezTo>
                    <a:pt x="0" y="12129"/>
                    <a:pt x="371" y="12499"/>
                    <a:pt x="834" y="12499"/>
                  </a:cubicBezTo>
                  <a:lnTo>
                    <a:pt x="5988" y="12499"/>
                  </a:lnTo>
                  <a:cubicBezTo>
                    <a:pt x="6006" y="12502"/>
                    <a:pt x="6024" y="12503"/>
                    <a:pt x="6042" y="12503"/>
                  </a:cubicBezTo>
                  <a:cubicBezTo>
                    <a:pt x="6402" y="12503"/>
                    <a:pt x="6402" y="11940"/>
                    <a:pt x="6042" y="11940"/>
                  </a:cubicBezTo>
                  <a:cubicBezTo>
                    <a:pt x="6024" y="11940"/>
                    <a:pt x="6006" y="11941"/>
                    <a:pt x="5988" y="11944"/>
                  </a:cubicBezTo>
                  <a:lnTo>
                    <a:pt x="834" y="11944"/>
                  </a:lnTo>
                  <a:cubicBezTo>
                    <a:pt x="679" y="11944"/>
                    <a:pt x="556" y="11821"/>
                    <a:pt x="556" y="11666"/>
                  </a:cubicBezTo>
                  <a:lnTo>
                    <a:pt x="556" y="2284"/>
                  </a:lnTo>
                  <a:lnTo>
                    <a:pt x="13950" y="2284"/>
                  </a:lnTo>
                  <a:lnTo>
                    <a:pt x="13950" y="11635"/>
                  </a:lnTo>
                  <a:cubicBezTo>
                    <a:pt x="13950" y="11790"/>
                    <a:pt x="13827" y="11913"/>
                    <a:pt x="13672" y="11913"/>
                  </a:cubicBezTo>
                  <a:lnTo>
                    <a:pt x="8549" y="11913"/>
                  </a:lnTo>
                  <a:cubicBezTo>
                    <a:pt x="8210" y="11975"/>
                    <a:pt x="8210" y="12438"/>
                    <a:pt x="8549" y="12499"/>
                  </a:cubicBezTo>
                  <a:lnTo>
                    <a:pt x="13672" y="12499"/>
                  </a:lnTo>
                  <a:cubicBezTo>
                    <a:pt x="14135" y="12499"/>
                    <a:pt x="14536" y="12098"/>
                    <a:pt x="14536" y="11635"/>
                  </a:cubicBezTo>
                  <a:lnTo>
                    <a:pt x="14536" y="865"/>
                  </a:lnTo>
                  <a:cubicBezTo>
                    <a:pt x="14536" y="402"/>
                    <a:pt x="14135" y="0"/>
                    <a:pt x="136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859" name="Google Shape;13859;p26"/>
          <p:cNvGrpSpPr/>
          <p:nvPr/>
        </p:nvGrpSpPr>
        <p:grpSpPr>
          <a:xfrm>
            <a:off x="5462875" y="3950175"/>
            <a:ext cx="367625" cy="364275"/>
            <a:chOff x="1732675" y="1924750"/>
            <a:chExt cx="367625" cy="364275"/>
          </a:xfrm>
        </p:grpSpPr>
        <p:sp>
          <p:nvSpPr>
            <p:cNvPr id="13860" name="Google Shape;13860;p26"/>
            <p:cNvSpPr/>
            <p:nvPr/>
          </p:nvSpPr>
          <p:spPr>
            <a:xfrm>
              <a:off x="1732675" y="1924750"/>
              <a:ext cx="367625" cy="364275"/>
            </a:xfrm>
            <a:custGeom>
              <a:avLst/>
              <a:gdLst/>
              <a:ahLst/>
              <a:cxnLst/>
              <a:rect l="l" t="t" r="r" b="b"/>
              <a:pathLst>
                <a:path w="14705" h="14571" extrusionOk="0">
                  <a:moveTo>
                    <a:pt x="7901" y="5034"/>
                  </a:moveTo>
                  <a:lnTo>
                    <a:pt x="7901" y="6146"/>
                  </a:lnTo>
                  <a:lnTo>
                    <a:pt x="6759" y="6146"/>
                  </a:lnTo>
                  <a:lnTo>
                    <a:pt x="6759" y="5034"/>
                  </a:lnTo>
                  <a:close/>
                  <a:moveTo>
                    <a:pt x="5895" y="8398"/>
                  </a:moveTo>
                  <a:cubicBezTo>
                    <a:pt x="6049" y="8398"/>
                    <a:pt x="6204" y="8522"/>
                    <a:pt x="6204" y="8676"/>
                  </a:cubicBezTo>
                  <a:lnTo>
                    <a:pt x="6204" y="11978"/>
                  </a:lnTo>
                  <a:cubicBezTo>
                    <a:pt x="6204" y="12133"/>
                    <a:pt x="6049" y="12256"/>
                    <a:pt x="5895" y="12256"/>
                  </a:cubicBezTo>
                  <a:lnTo>
                    <a:pt x="926" y="12256"/>
                  </a:lnTo>
                  <a:cubicBezTo>
                    <a:pt x="772" y="12256"/>
                    <a:pt x="618" y="12133"/>
                    <a:pt x="618" y="11978"/>
                  </a:cubicBezTo>
                  <a:lnTo>
                    <a:pt x="618" y="8676"/>
                  </a:lnTo>
                  <a:cubicBezTo>
                    <a:pt x="618" y="8522"/>
                    <a:pt x="772" y="8398"/>
                    <a:pt x="926" y="8398"/>
                  </a:cubicBezTo>
                  <a:close/>
                  <a:moveTo>
                    <a:pt x="13734" y="8398"/>
                  </a:moveTo>
                  <a:cubicBezTo>
                    <a:pt x="13888" y="8398"/>
                    <a:pt x="14012" y="8522"/>
                    <a:pt x="14012" y="8676"/>
                  </a:cubicBezTo>
                  <a:lnTo>
                    <a:pt x="14012" y="11978"/>
                  </a:lnTo>
                  <a:cubicBezTo>
                    <a:pt x="14012" y="12133"/>
                    <a:pt x="13888" y="12256"/>
                    <a:pt x="13734" y="12256"/>
                  </a:cubicBezTo>
                  <a:lnTo>
                    <a:pt x="8734" y="12256"/>
                  </a:lnTo>
                  <a:cubicBezTo>
                    <a:pt x="8580" y="12256"/>
                    <a:pt x="8457" y="12133"/>
                    <a:pt x="8457" y="11978"/>
                  </a:cubicBezTo>
                  <a:lnTo>
                    <a:pt x="8457" y="8676"/>
                  </a:lnTo>
                  <a:cubicBezTo>
                    <a:pt x="8457" y="8522"/>
                    <a:pt x="8580" y="8398"/>
                    <a:pt x="8734" y="8398"/>
                  </a:cubicBezTo>
                  <a:close/>
                  <a:moveTo>
                    <a:pt x="3982" y="12812"/>
                  </a:moveTo>
                  <a:lnTo>
                    <a:pt x="3982" y="13984"/>
                  </a:lnTo>
                  <a:lnTo>
                    <a:pt x="2840" y="13984"/>
                  </a:lnTo>
                  <a:lnTo>
                    <a:pt x="2840" y="12812"/>
                  </a:lnTo>
                  <a:close/>
                  <a:moveTo>
                    <a:pt x="11821" y="12812"/>
                  </a:moveTo>
                  <a:lnTo>
                    <a:pt x="11821" y="13984"/>
                  </a:lnTo>
                  <a:lnTo>
                    <a:pt x="10679" y="13984"/>
                  </a:lnTo>
                  <a:lnTo>
                    <a:pt x="10679" y="12812"/>
                  </a:lnTo>
                  <a:close/>
                  <a:moveTo>
                    <a:pt x="6103" y="0"/>
                  </a:moveTo>
                  <a:cubicBezTo>
                    <a:pt x="6086" y="0"/>
                    <a:pt x="6068" y="1"/>
                    <a:pt x="6049" y="4"/>
                  </a:cubicBezTo>
                  <a:lnTo>
                    <a:pt x="4908" y="4"/>
                  </a:lnTo>
                  <a:cubicBezTo>
                    <a:pt x="4445" y="4"/>
                    <a:pt x="4043" y="374"/>
                    <a:pt x="4074" y="868"/>
                  </a:cubicBezTo>
                  <a:lnTo>
                    <a:pt x="4074" y="4139"/>
                  </a:lnTo>
                  <a:cubicBezTo>
                    <a:pt x="4043" y="4633"/>
                    <a:pt x="4445" y="5034"/>
                    <a:pt x="4908" y="5034"/>
                  </a:cubicBezTo>
                  <a:lnTo>
                    <a:pt x="6204" y="5034"/>
                  </a:lnTo>
                  <a:lnTo>
                    <a:pt x="6204" y="6146"/>
                  </a:lnTo>
                  <a:lnTo>
                    <a:pt x="340" y="6146"/>
                  </a:lnTo>
                  <a:cubicBezTo>
                    <a:pt x="0" y="6207"/>
                    <a:pt x="0" y="6670"/>
                    <a:pt x="340" y="6732"/>
                  </a:cubicBezTo>
                  <a:lnTo>
                    <a:pt x="3118" y="6732"/>
                  </a:lnTo>
                  <a:lnTo>
                    <a:pt x="3118" y="7843"/>
                  </a:lnTo>
                  <a:lnTo>
                    <a:pt x="926" y="7843"/>
                  </a:lnTo>
                  <a:cubicBezTo>
                    <a:pt x="433" y="7843"/>
                    <a:pt x="62" y="8213"/>
                    <a:pt x="62" y="8676"/>
                  </a:cubicBezTo>
                  <a:lnTo>
                    <a:pt x="62" y="11978"/>
                  </a:lnTo>
                  <a:cubicBezTo>
                    <a:pt x="62" y="12441"/>
                    <a:pt x="433" y="12843"/>
                    <a:pt x="926" y="12843"/>
                  </a:cubicBezTo>
                  <a:lnTo>
                    <a:pt x="2284" y="12843"/>
                  </a:lnTo>
                  <a:lnTo>
                    <a:pt x="2284" y="13984"/>
                  </a:lnTo>
                  <a:lnTo>
                    <a:pt x="1297" y="13984"/>
                  </a:lnTo>
                  <a:cubicBezTo>
                    <a:pt x="1112" y="13984"/>
                    <a:pt x="988" y="14108"/>
                    <a:pt x="988" y="14262"/>
                  </a:cubicBezTo>
                  <a:cubicBezTo>
                    <a:pt x="988" y="14416"/>
                    <a:pt x="1112" y="14540"/>
                    <a:pt x="1297" y="14571"/>
                  </a:cubicBezTo>
                  <a:lnTo>
                    <a:pt x="5525" y="14571"/>
                  </a:lnTo>
                  <a:cubicBezTo>
                    <a:pt x="5679" y="14540"/>
                    <a:pt x="5803" y="14416"/>
                    <a:pt x="5803" y="14262"/>
                  </a:cubicBezTo>
                  <a:cubicBezTo>
                    <a:pt x="5803" y="14108"/>
                    <a:pt x="5679" y="13984"/>
                    <a:pt x="5525" y="13984"/>
                  </a:cubicBezTo>
                  <a:lnTo>
                    <a:pt x="4537" y="13984"/>
                  </a:lnTo>
                  <a:lnTo>
                    <a:pt x="4537" y="12843"/>
                  </a:lnTo>
                  <a:lnTo>
                    <a:pt x="5895" y="12843"/>
                  </a:lnTo>
                  <a:cubicBezTo>
                    <a:pt x="6389" y="12843"/>
                    <a:pt x="6759" y="12441"/>
                    <a:pt x="6759" y="11978"/>
                  </a:cubicBezTo>
                  <a:lnTo>
                    <a:pt x="6759" y="8676"/>
                  </a:lnTo>
                  <a:cubicBezTo>
                    <a:pt x="6759" y="8213"/>
                    <a:pt x="6389" y="7843"/>
                    <a:pt x="5895" y="7843"/>
                  </a:cubicBezTo>
                  <a:lnTo>
                    <a:pt x="3704" y="7843"/>
                  </a:lnTo>
                  <a:lnTo>
                    <a:pt x="3704" y="6701"/>
                  </a:lnTo>
                  <a:lnTo>
                    <a:pt x="10956" y="6701"/>
                  </a:lnTo>
                  <a:lnTo>
                    <a:pt x="10956" y="7843"/>
                  </a:lnTo>
                  <a:lnTo>
                    <a:pt x="8734" y="7843"/>
                  </a:lnTo>
                  <a:cubicBezTo>
                    <a:pt x="8271" y="7843"/>
                    <a:pt x="7901" y="8213"/>
                    <a:pt x="7901" y="8676"/>
                  </a:cubicBezTo>
                  <a:lnTo>
                    <a:pt x="7901" y="11978"/>
                  </a:lnTo>
                  <a:cubicBezTo>
                    <a:pt x="7901" y="12441"/>
                    <a:pt x="8271" y="12843"/>
                    <a:pt x="8734" y="12843"/>
                  </a:cubicBezTo>
                  <a:lnTo>
                    <a:pt x="10123" y="12843"/>
                  </a:lnTo>
                  <a:lnTo>
                    <a:pt x="10123" y="13984"/>
                  </a:lnTo>
                  <a:lnTo>
                    <a:pt x="9105" y="13984"/>
                  </a:lnTo>
                  <a:cubicBezTo>
                    <a:pt x="8950" y="13984"/>
                    <a:pt x="8827" y="14108"/>
                    <a:pt x="8827" y="14262"/>
                  </a:cubicBezTo>
                  <a:cubicBezTo>
                    <a:pt x="8827" y="14416"/>
                    <a:pt x="8950" y="14571"/>
                    <a:pt x="9105" y="14571"/>
                  </a:cubicBezTo>
                  <a:lnTo>
                    <a:pt x="13364" y="14571"/>
                  </a:lnTo>
                  <a:cubicBezTo>
                    <a:pt x="13518" y="14571"/>
                    <a:pt x="13641" y="14416"/>
                    <a:pt x="13641" y="14262"/>
                  </a:cubicBezTo>
                  <a:cubicBezTo>
                    <a:pt x="13641" y="14108"/>
                    <a:pt x="13518" y="13984"/>
                    <a:pt x="13364" y="13984"/>
                  </a:cubicBezTo>
                  <a:lnTo>
                    <a:pt x="12376" y="13984"/>
                  </a:lnTo>
                  <a:lnTo>
                    <a:pt x="12376" y="12843"/>
                  </a:lnTo>
                  <a:lnTo>
                    <a:pt x="13734" y="12843"/>
                  </a:lnTo>
                  <a:cubicBezTo>
                    <a:pt x="14197" y="12843"/>
                    <a:pt x="14567" y="12441"/>
                    <a:pt x="14598" y="11978"/>
                  </a:cubicBezTo>
                  <a:lnTo>
                    <a:pt x="14598" y="8676"/>
                  </a:lnTo>
                  <a:cubicBezTo>
                    <a:pt x="14598" y="8213"/>
                    <a:pt x="14197" y="7843"/>
                    <a:pt x="13734" y="7843"/>
                  </a:cubicBezTo>
                  <a:lnTo>
                    <a:pt x="11512" y="7843"/>
                  </a:lnTo>
                  <a:lnTo>
                    <a:pt x="11512" y="6701"/>
                  </a:lnTo>
                  <a:lnTo>
                    <a:pt x="14320" y="6701"/>
                  </a:lnTo>
                  <a:cubicBezTo>
                    <a:pt x="14338" y="6704"/>
                    <a:pt x="14355" y="6705"/>
                    <a:pt x="14371" y="6705"/>
                  </a:cubicBezTo>
                  <a:cubicBezTo>
                    <a:pt x="14705" y="6705"/>
                    <a:pt x="14705" y="6142"/>
                    <a:pt x="14371" y="6142"/>
                  </a:cubicBezTo>
                  <a:cubicBezTo>
                    <a:pt x="14355" y="6142"/>
                    <a:pt x="14338" y="6143"/>
                    <a:pt x="14320" y="6146"/>
                  </a:cubicBezTo>
                  <a:lnTo>
                    <a:pt x="8457" y="6146"/>
                  </a:lnTo>
                  <a:lnTo>
                    <a:pt x="8457" y="5034"/>
                  </a:lnTo>
                  <a:lnTo>
                    <a:pt x="9753" y="5034"/>
                  </a:lnTo>
                  <a:cubicBezTo>
                    <a:pt x="10216" y="5004"/>
                    <a:pt x="10586" y="4633"/>
                    <a:pt x="10586" y="4170"/>
                  </a:cubicBezTo>
                  <a:lnTo>
                    <a:pt x="10586" y="868"/>
                  </a:lnTo>
                  <a:cubicBezTo>
                    <a:pt x="10586" y="374"/>
                    <a:pt x="10216" y="4"/>
                    <a:pt x="9753" y="4"/>
                  </a:cubicBezTo>
                  <a:lnTo>
                    <a:pt x="8580" y="4"/>
                  </a:lnTo>
                  <a:cubicBezTo>
                    <a:pt x="8241" y="35"/>
                    <a:pt x="8241" y="529"/>
                    <a:pt x="8580" y="560"/>
                  </a:cubicBezTo>
                  <a:lnTo>
                    <a:pt x="9753" y="560"/>
                  </a:lnTo>
                  <a:cubicBezTo>
                    <a:pt x="9907" y="560"/>
                    <a:pt x="10031" y="714"/>
                    <a:pt x="10031" y="868"/>
                  </a:cubicBezTo>
                  <a:lnTo>
                    <a:pt x="10031" y="4139"/>
                  </a:lnTo>
                  <a:cubicBezTo>
                    <a:pt x="10031" y="4294"/>
                    <a:pt x="9907" y="4417"/>
                    <a:pt x="9753" y="4417"/>
                  </a:cubicBezTo>
                  <a:lnTo>
                    <a:pt x="4908" y="4417"/>
                  </a:lnTo>
                  <a:cubicBezTo>
                    <a:pt x="4894" y="4420"/>
                    <a:pt x="4881" y="4421"/>
                    <a:pt x="4868" y="4421"/>
                  </a:cubicBezTo>
                  <a:cubicBezTo>
                    <a:pt x="4733" y="4421"/>
                    <a:pt x="4630" y="4280"/>
                    <a:pt x="4630" y="4139"/>
                  </a:cubicBezTo>
                  <a:lnTo>
                    <a:pt x="4630" y="868"/>
                  </a:lnTo>
                  <a:cubicBezTo>
                    <a:pt x="4630" y="714"/>
                    <a:pt x="4753" y="560"/>
                    <a:pt x="4908" y="560"/>
                  </a:cubicBezTo>
                  <a:lnTo>
                    <a:pt x="6049" y="560"/>
                  </a:lnTo>
                  <a:cubicBezTo>
                    <a:pt x="6068" y="562"/>
                    <a:pt x="6086" y="563"/>
                    <a:pt x="6103" y="563"/>
                  </a:cubicBezTo>
                  <a:cubicBezTo>
                    <a:pt x="6463" y="563"/>
                    <a:pt x="6463" y="0"/>
                    <a:pt x="61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861" name="Google Shape;13861;p26"/>
            <p:cNvSpPr/>
            <p:nvPr/>
          </p:nvSpPr>
          <p:spPr>
            <a:xfrm>
              <a:off x="1906275" y="1924850"/>
              <a:ext cx="17000" cy="14400"/>
            </a:xfrm>
            <a:custGeom>
              <a:avLst/>
              <a:gdLst/>
              <a:ahLst/>
              <a:cxnLst/>
              <a:rect l="l" t="t" r="r" b="b"/>
              <a:pathLst>
                <a:path w="680" h="576" extrusionOk="0">
                  <a:moveTo>
                    <a:pt x="371" y="0"/>
                  </a:moveTo>
                  <a:cubicBezTo>
                    <a:pt x="124" y="0"/>
                    <a:pt x="0" y="309"/>
                    <a:pt x="186" y="494"/>
                  </a:cubicBezTo>
                  <a:cubicBezTo>
                    <a:pt x="242" y="551"/>
                    <a:pt x="311" y="575"/>
                    <a:pt x="379" y="575"/>
                  </a:cubicBezTo>
                  <a:cubicBezTo>
                    <a:pt x="531" y="575"/>
                    <a:pt x="679" y="449"/>
                    <a:pt x="679" y="278"/>
                  </a:cubicBezTo>
                  <a:cubicBezTo>
                    <a:pt x="679" y="123"/>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862" name="Google Shape;13862;p26"/>
          <p:cNvGrpSpPr/>
          <p:nvPr/>
        </p:nvGrpSpPr>
        <p:grpSpPr>
          <a:xfrm>
            <a:off x="6255419" y="3950613"/>
            <a:ext cx="311725" cy="363400"/>
            <a:chOff x="7749975" y="3052825"/>
            <a:chExt cx="311725" cy="363400"/>
          </a:xfrm>
        </p:grpSpPr>
        <p:sp>
          <p:nvSpPr>
            <p:cNvPr id="13863" name="Google Shape;13863;p26"/>
            <p:cNvSpPr/>
            <p:nvPr/>
          </p:nvSpPr>
          <p:spPr>
            <a:xfrm>
              <a:off x="7868025" y="3295875"/>
              <a:ext cx="66375" cy="56550"/>
            </a:xfrm>
            <a:custGeom>
              <a:avLst/>
              <a:gdLst/>
              <a:ahLst/>
              <a:cxnLst/>
              <a:rect l="l" t="t" r="r" b="b"/>
              <a:pathLst>
                <a:path w="2655" h="2262" extrusionOk="0">
                  <a:moveTo>
                    <a:pt x="1522" y="553"/>
                  </a:moveTo>
                  <a:cubicBezTo>
                    <a:pt x="1812" y="553"/>
                    <a:pt x="2099" y="775"/>
                    <a:pt x="2099" y="1111"/>
                  </a:cubicBezTo>
                  <a:cubicBezTo>
                    <a:pt x="2099" y="1451"/>
                    <a:pt x="1852" y="1698"/>
                    <a:pt x="1512" y="1698"/>
                  </a:cubicBezTo>
                  <a:cubicBezTo>
                    <a:pt x="1018" y="1698"/>
                    <a:pt x="772" y="1081"/>
                    <a:pt x="1142" y="710"/>
                  </a:cubicBezTo>
                  <a:cubicBezTo>
                    <a:pt x="1250" y="602"/>
                    <a:pt x="1387" y="553"/>
                    <a:pt x="1522" y="553"/>
                  </a:cubicBezTo>
                  <a:close/>
                  <a:moveTo>
                    <a:pt x="1512" y="0"/>
                  </a:moveTo>
                  <a:cubicBezTo>
                    <a:pt x="525" y="0"/>
                    <a:pt x="0" y="1204"/>
                    <a:pt x="710" y="1914"/>
                  </a:cubicBezTo>
                  <a:cubicBezTo>
                    <a:pt x="950" y="2154"/>
                    <a:pt x="1240" y="2262"/>
                    <a:pt x="1521" y="2262"/>
                  </a:cubicBezTo>
                  <a:cubicBezTo>
                    <a:pt x="2106" y="2262"/>
                    <a:pt x="2654" y="1799"/>
                    <a:pt x="2654" y="1111"/>
                  </a:cubicBezTo>
                  <a:cubicBezTo>
                    <a:pt x="2654" y="494"/>
                    <a:pt x="2160" y="0"/>
                    <a:pt x="1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864" name="Google Shape;13864;p26"/>
            <p:cNvSpPr/>
            <p:nvPr/>
          </p:nvSpPr>
          <p:spPr>
            <a:xfrm>
              <a:off x="7749975" y="3052825"/>
              <a:ext cx="311725" cy="363400"/>
            </a:xfrm>
            <a:custGeom>
              <a:avLst/>
              <a:gdLst/>
              <a:ahLst/>
              <a:cxnLst/>
              <a:rect l="l" t="t" r="r" b="b"/>
              <a:pathLst>
                <a:path w="12469" h="14536" extrusionOk="0">
                  <a:moveTo>
                    <a:pt x="9382" y="587"/>
                  </a:moveTo>
                  <a:lnTo>
                    <a:pt x="9382" y="1729"/>
                  </a:lnTo>
                  <a:lnTo>
                    <a:pt x="587" y="1729"/>
                  </a:lnTo>
                  <a:lnTo>
                    <a:pt x="587" y="865"/>
                  </a:lnTo>
                  <a:cubicBezTo>
                    <a:pt x="556" y="711"/>
                    <a:pt x="710" y="587"/>
                    <a:pt x="864" y="587"/>
                  </a:cubicBezTo>
                  <a:close/>
                  <a:moveTo>
                    <a:pt x="11635" y="587"/>
                  </a:moveTo>
                  <a:cubicBezTo>
                    <a:pt x="11789" y="587"/>
                    <a:pt x="11913" y="711"/>
                    <a:pt x="11913" y="865"/>
                  </a:cubicBezTo>
                  <a:lnTo>
                    <a:pt x="11913" y="1729"/>
                  </a:lnTo>
                  <a:lnTo>
                    <a:pt x="9938" y="1729"/>
                  </a:lnTo>
                  <a:lnTo>
                    <a:pt x="9938" y="587"/>
                  </a:lnTo>
                  <a:close/>
                  <a:moveTo>
                    <a:pt x="11944" y="2285"/>
                  </a:moveTo>
                  <a:lnTo>
                    <a:pt x="11944" y="10278"/>
                  </a:lnTo>
                  <a:cubicBezTo>
                    <a:pt x="11944" y="10432"/>
                    <a:pt x="11820" y="10556"/>
                    <a:pt x="11666" y="10556"/>
                  </a:cubicBezTo>
                  <a:lnTo>
                    <a:pt x="11635" y="10587"/>
                  </a:lnTo>
                  <a:lnTo>
                    <a:pt x="9938" y="10587"/>
                  </a:lnTo>
                  <a:lnTo>
                    <a:pt x="9938" y="10000"/>
                  </a:lnTo>
                  <a:cubicBezTo>
                    <a:pt x="9938" y="9846"/>
                    <a:pt x="9814" y="9722"/>
                    <a:pt x="9660" y="9722"/>
                  </a:cubicBezTo>
                  <a:lnTo>
                    <a:pt x="8827" y="9722"/>
                  </a:lnTo>
                  <a:cubicBezTo>
                    <a:pt x="8765" y="9537"/>
                    <a:pt x="8642" y="9352"/>
                    <a:pt x="8518" y="9198"/>
                  </a:cubicBezTo>
                  <a:lnTo>
                    <a:pt x="8950" y="8488"/>
                  </a:lnTo>
                  <a:cubicBezTo>
                    <a:pt x="9012" y="8334"/>
                    <a:pt x="8981" y="8179"/>
                    <a:pt x="8827" y="8087"/>
                  </a:cubicBezTo>
                  <a:lnTo>
                    <a:pt x="7345" y="7223"/>
                  </a:lnTo>
                  <a:cubicBezTo>
                    <a:pt x="7312" y="7206"/>
                    <a:pt x="7275" y="7198"/>
                    <a:pt x="7236" y="7198"/>
                  </a:cubicBezTo>
                  <a:cubicBezTo>
                    <a:pt x="7131" y="7198"/>
                    <a:pt x="7020" y="7256"/>
                    <a:pt x="6975" y="7346"/>
                  </a:cubicBezTo>
                  <a:lnTo>
                    <a:pt x="6574" y="8025"/>
                  </a:lnTo>
                  <a:lnTo>
                    <a:pt x="5926" y="8025"/>
                  </a:lnTo>
                  <a:lnTo>
                    <a:pt x="5555" y="7346"/>
                  </a:lnTo>
                  <a:cubicBezTo>
                    <a:pt x="5488" y="7256"/>
                    <a:pt x="5387" y="7198"/>
                    <a:pt x="5277" y="7198"/>
                  </a:cubicBezTo>
                  <a:cubicBezTo>
                    <a:pt x="5237" y="7198"/>
                    <a:pt x="5195" y="7206"/>
                    <a:pt x="5154" y="7223"/>
                  </a:cubicBezTo>
                  <a:lnTo>
                    <a:pt x="3704" y="8087"/>
                  </a:lnTo>
                  <a:cubicBezTo>
                    <a:pt x="3642" y="8118"/>
                    <a:pt x="3580" y="8179"/>
                    <a:pt x="3549" y="8272"/>
                  </a:cubicBezTo>
                  <a:cubicBezTo>
                    <a:pt x="3549" y="8334"/>
                    <a:pt x="3549" y="8426"/>
                    <a:pt x="3580" y="8488"/>
                  </a:cubicBezTo>
                  <a:lnTo>
                    <a:pt x="4012" y="9198"/>
                  </a:lnTo>
                  <a:cubicBezTo>
                    <a:pt x="3889" y="9352"/>
                    <a:pt x="3765" y="9537"/>
                    <a:pt x="3673" y="9722"/>
                  </a:cubicBezTo>
                  <a:lnTo>
                    <a:pt x="2870" y="9722"/>
                  </a:lnTo>
                  <a:cubicBezTo>
                    <a:pt x="2716" y="9722"/>
                    <a:pt x="2593" y="9846"/>
                    <a:pt x="2593" y="10000"/>
                  </a:cubicBezTo>
                  <a:lnTo>
                    <a:pt x="2593" y="10587"/>
                  </a:lnTo>
                  <a:lnTo>
                    <a:pt x="895" y="10587"/>
                  </a:lnTo>
                  <a:cubicBezTo>
                    <a:pt x="710" y="10587"/>
                    <a:pt x="587" y="10463"/>
                    <a:pt x="587" y="10278"/>
                  </a:cubicBezTo>
                  <a:lnTo>
                    <a:pt x="587" y="2285"/>
                  </a:lnTo>
                  <a:close/>
                  <a:moveTo>
                    <a:pt x="7314" y="7871"/>
                  </a:moveTo>
                  <a:lnTo>
                    <a:pt x="8271" y="8426"/>
                  </a:lnTo>
                  <a:lnTo>
                    <a:pt x="7901" y="9043"/>
                  </a:lnTo>
                  <a:cubicBezTo>
                    <a:pt x="7870" y="9167"/>
                    <a:pt x="7870" y="9290"/>
                    <a:pt x="7932" y="9383"/>
                  </a:cubicBezTo>
                  <a:cubicBezTo>
                    <a:pt x="8117" y="9599"/>
                    <a:pt x="8271" y="9815"/>
                    <a:pt x="8364" y="10093"/>
                  </a:cubicBezTo>
                  <a:cubicBezTo>
                    <a:pt x="8395" y="10216"/>
                    <a:pt x="8518" y="10278"/>
                    <a:pt x="8642" y="10278"/>
                  </a:cubicBezTo>
                  <a:lnTo>
                    <a:pt x="9351" y="10278"/>
                  </a:lnTo>
                  <a:lnTo>
                    <a:pt x="9382" y="11420"/>
                  </a:lnTo>
                  <a:lnTo>
                    <a:pt x="8642" y="11420"/>
                  </a:lnTo>
                  <a:cubicBezTo>
                    <a:pt x="8518" y="11420"/>
                    <a:pt x="8425" y="11512"/>
                    <a:pt x="8395" y="11605"/>
                  </a:cubicBezTo>
                  <a:cubicBezTo>
                    <a:pt x="8302" y="11883"/>
                    <a:pt x="8148" y="12130"/>
                    <a:pt x="7963" y="12346"/>
                  </a:cubicBezTo>
                  <a:cubicBezTo>
                    <a:pt x="7901" y="12438"/>
                    <a:pt x="7870" y="12562"/>
                    <a:pt x="7932" y="12685"/>
                  </a:cubicBezTo>
                  <a:lnTo>
                    <a:pt x="8302" y="13302"/>
                  </a:lnTo>
                  <a:lnTo>
                    <a:pt x="7314" y="13889"/>
                  </a:lnTo>
                  <a:lnTo>
                    <a:pt x="6975" y="13241"/>
                  </a:lnTo>
                  <a:cubicBezTo>
                    <a:pt x="6924" y="13164"/>
                    <a:pt x="6832" y="13109"/>
                    <a:pt x="6732" y="13109"/>
                  </a:cubicBezTo>
                  <a:cubicBezTo>
                    <a:pt x="6710" y="13109"/>
                    <a:pt x="6688" y="13112"/>
                    <a:pt x="6666" y="13117"/>
                  </a:cubicBezTo>
                  <a:cubicBezTo>
                    <a:pt x="6527" y="13148"/>
                    <a:pt x="6389" y="13164"/>
                    <a:pt x="6250" y="13164"/>
                  </a:cubicBezTo>
                  <a:cubicBezTo>
                    <a:pt x="6111" y="13164"/>
                    <a:pt x="5972" y="13148"/>
                    <a:pt x="5833" y="13117"/>
                  </a:cubicBezTo>
                  <a:cubicBezTo>
                    <a:pt x="5811" y="13112"/>
                    <a:pt x="5789" y="13109"/>
                    <a:pt x="5768" y="13109"/>
                  </a:cubicBezTo>
                  <a:cubicBezTo>
                    <a:pt x="5668" y="13109"/>
                    <a:pt x="5575" y="13164"/>
                    <a:pt x="5524" y="13241"/>
                  </a:cubicBezTo>
                  <a:lnTo>
                    <a:pt x="5185" y="13889"/>
                  </a:lnTo>
                  <a:lnTo>
                    <a:pt x="4197" y="13302"/>
                  </a:lnTo>
                  <a:lnTo>
                    <a:pt x="4568" y="12685"/>
                  </a:lnTo>
                  <a:cubicBezTo>
                    <a:pt x="4629" y="12562"/>
                    <a:pt x="4629" y="12438"/>
                    <a:pt x="4537" y="12346"/>
                  </a:cubicBezTo>
                  <a:cubicBezTo>
                    <a:pt x="4383" y="12130"/>
                    <a:pt x="4228" y="11883"/>
                    <a:pt x="4136" y="11605"/>
                  </a:cubicBezTo>
                  <a:cubicBezTo>
                    <a:pt x="4105" y="11512"/>
                    <a:pt x="3981" y="11420"/>
                    <a:pt x="3858" y="11420"/>
                  </a:cubicBezTo>
                  <a:lnTo>
                    <a:pt x="3117" y="11420"/>
                  </a:lnTo>
                  <a:lnTo>
                    <a:pt x="3117" y="10278"/>
                  </a:lnTo>
                  <a:lnTo>
                    <a:pt x="3858" y="10278"/>
                  </a:lnTo>
                  <a:cubicBezTo>
                    <a:pt x="3981" y="10278"/>
                    <a:pt x="4074" y="10216"/>
                    <a:pt x="4105" y="10093"/>
                  </a:cubicBezTo>
                  <a:cubicBezTo>
                    <a:pt x="4197" y="9815"/>
                    <a:pt x="4352" y="9599"/>
                    <a:pt x="4537" y="9383"/>
                  </a:cubicBezTo>
                  <a:cubicBezTo>
                    <a:pt x="4599" y="9290"/>
                    <a:pt x="4629" y="9167"/>
                    <a:pt x="4568" y="9043"/>
                  </a:cubicBezTo>
                  <a:lnTo>
                    <a:pt x="4167" y="8426"/>
                  </a:lnTo>
                  <a:lnTo>
                    <a:pt x="5154" y="7871"/>
                  </a:lnTo>
                  <a:lnTo>
                    <a:pt x="5524" y="8488"/>
                  </a:lnTo>
                  <a:cubicBezTo>
                    <a:pt x="5575" y="8564"/>
                    <a:pt x="5668" y="8619"/>
                    <a:pt x="5751" y="8619"/>
                  </a:cubicBezTo>
                  <a:cubicBezTo>
                    <a:pt x="5768" y="8619"/>
                    <a:pt x="5786" y="8617"/>
                    <a:pt x="5802" y="8611"/>
                  </a:cubicBezTo>
                  <a:cubicBezTo>
                    <a:pt x="5941" y="8581"/>
                    <a:pt x="6080" y="8565"/>
                    <a:pt x="6219" y="8565"/>
                  </a:cubicBezTo>
                  <a:cubicBezTo>
                    <a:pt x="6358" y="8565"/>
                    <a:pt x="6497" y="8581"/>
                    <a:pt x="6635" y="8611"/>
                  </a:cubicBezTo>
                  <a:cubicBezTo>
                    <a:pt x="6657" y="8617"/>
                    <a:pt x="6679" y="8619"/>
                    <a:pt x="6701" y="8619"/>
                  </a:cubicBezTo>
                  <a:cubicBezTo>
                    <a:pt x="6801" y="8619"/>
                    <a:pt x="6893" y="8564"/>
                    <a:pt x="6944" y="8488"/>
                  </a:cubicBezTo>
                  <a:lnTo>
                    <a:pt x="7314" y="7871"/>
                  </a:lnTo>
                  <a:close/>
                  <a:moveTo>
                    <a:pt x="11604" y="1"/>
                  </a:moveTo>
                  <a:lnTo>
                    <a:pt x="11635" y="32"/>
                  </a:lnTo>
                  <a:lnTo>
                    <a:pt x="833" y="32"/>
                  </a:lnTo>
                  <a:cubicBezTo>
                    <a:pt x="371" y="32"/>
                    <a:pt x="0" y="402"/>
                    <a:pt x="0" y="865"/>
                  </a:cubicBezTo>
                  <a:lnTo>
                    <a:pt x="0" y="10278"/>
                  </a:lnTo>
                  <a:cubicBezTo>
                    <a:pt x="0" y="10741"/>
                    <a:pt x="371" y="11111"/>
                    <a:pt x="833" y="11111"/>
                  </a:cubicBezTo>
                  <a:lnTo>
                    <a:pt x="2562" y="11111"/>
                  </a:lnTo>
                  <a:lnTo>
                    <a:pt x="2562" y="11698"/>
                  </a:lnTo>
                  <a:cubicBezTo>
                    <a:pt x="2562" y="11852"/>
                    <a:pt x="2685" y="11975"/>
                    <a:pt x="2839" y="11975"/>
                  </a:cubicBezTo>
                  <a:lnTo>
                    <a:pt x="3642" y="11975"/>
                  </a:lnTo>
                  <a:cubicBezTo>
                    <a:pt x="3734" y="12191"/>
                    <a:pt x="3827" y="12377"/>
                    <a:pt x="3951" y="12531"/>
                  </a:cubicBezTo>
                  <a:lnTo>
                    <a:pt x="3549" y="13272"/>
                  </a:lnTo>
                  <a:cubicBezTo>
                    <a:pt x="3518" y="13333"/>
                    <a:pt x="3488" y="13395"/>
                    <a:pt x="3518" y="13457"/>
                  </a:cubicBezTo>
                  <a:cubicBezTo>
                    <a:pt x="3549" y="13549"/>
                    <a:pt x="3580" y="13611"/>
                    <a:pt x="3642" y="13642"/>
                  </a:cubicBezTo>
                  <a:lnTo>
                    <a:pt x="5123" y="14506"/>
                  </a:lnTo>
                  <a:cubicBezTo>
                    <a:pt x="5172" y="14526"/>
                    <a:pt x="5221" y="14536"/>
                    <a:pt x="5268" y="14536"/>
                  </a:cubicBezTo>
                  <a:cubicBezTo>
                    <a:pt x="5369" y="14536"/>
                    <a:pt x="5461" y="14488"/>
                    <a:pt x="5524" y="14383"/>
                  </a:cubicBezTo>
                  <a:lnTo>
                    <a:pt x="5895" y="13704"/>
                  </a:lnTo>
                  <a:lnTo>
                    <a:pt x="6543" y="13704"/>
                  </a:lnTo>
                  <a:lnTo>
                    <a:pt x="6944" y="14383"/>
                  </a:lnTo>
                  <a:cubicBezTo>
                    <a:pt x="6986" y="14488"/>
                    <a:pt x="7086" y="14536"/>
                    <a:pt x="7184" y="14536"/>
                  </a:cubicBezTo>
                  <a:cubicBezTo>
                    <a:pt x="7230" y="14536"/>
                    <a:pt x="7275" y="14526"/>
                    <a:pt x="7314" y="14506"/>
                  </a:cubicBezTo>
                  <a:lnTo>
                    <a:pt x="8796" y="13642"/>
                  </a:lnTo>
                  <a:cubicBezTo>
                    <a:pt x="8919" y="13549"/>
                    <a:pt x="8981" y="13395"/>
                    <a:pt x="8888" y="13272"/>
                  </a:cubicBezTo>
                  <a:lnTo>
                    <a:pt x="8487" y="12531"/>
                  </a:lnTo>
                  <a:cubicBezTo>
                    <a:pt x="8611" y="12377"/>
                    <a:pt x="8703" y="12191"/>
                    <a:pt x="8796" y="11975"/>
                  </a:cubicBezTo>
                  <a:lnTo>
                    <a:pt x="9629" y="11975"/>
                  </a:lnTo>
                  <a:cubicBezTo>
                    <a:pt x="9783" y="11975"/>
                    <a:pt x="9907" y="11852"/>
                    <a:pt x="9907" y="11698"/>
                  </a:cubicBezTo>
                  <a:lnTo>
                    <a:pt x="9907" y="11142"/>
                  </a:lnTo>
                  <a:lnTo>
                    <a:pt x="11604" y="11142"/>
                  </a:lnTo>
                  <a:cubicBezTo>
                    <a:pt x="12067" y="11111"/>
                    <a:pt x="12438" y="10741"/>
                    <a:pt x="12468" y="10278"/>
                  </a:cubicBezTo>
                  <a:lnTo>
                    <a:pt x="12468" y="865"/>
                  </a:lnTo>
                  <a:cubicBezTo>
                    <a:pt x="12468" y="371"/>
                    <a:pt x="12067" y="1"/>
                    <a:pt x="116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865" name="Google Shape;13865;p26"/>
            <p:cNvSpPr/>
            <p:nvPr/>
          </p:nvSpPr>
          <p:spPr>
            <a:xfrm>
              <a:off x="7814000" y="3184775"/>
              <a:ext cx="184425" cy="14675"/>
            </a:xfrm>
            <a:custGeom>
              <a:avLst/>
              <a:gdLst/>
              <a:ahLst/>
              <a:cxnLst/>
              <a:rect l="l" t="t" r="r" b="b"/>
              <a:pathLst>
                <a:path w="7377" h="587" extrusionOk="0">
                  <a:moveTo>
                    <a:pt x="278" y="0"/>
                  </a:moveTo>
                  <a:cubicBezTo>
                    <a:pt x="124" y="0"/>
                    <a:pt x="1" y="124"/>
                    <a:pt x="1" y="278"/>
                  </a:cubicBezTo>
                  <a:cubicBezTo>
                    <a:pt x="1" y="432"/>
                    <a:pt x="124" y="587"/>
                    <a:pt x="278" y="587"/>
                  </a:cubicBezTo>
                  <a:lnTo>
                    <a:pt x="7099" y="587"/>
                  </a:lnTo>
                  <a:cubicBezTo>
                    <a:pt x="7253" y="587"/>
                    <a:pt x="7377" y="432"/>
                    <a:pt x="7377" y="278"/>
                  </a:cubicBezTo>
                  <a:cubicBezTo>
                    <a:pt x="7377" y="124"/>
                    <a:pt x="7253" y="0"/>
                    <a:pt x="70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866" name="Google Shape;13866;p26"/>
            <p:cNvSpPr/>
            <p:nvPr/>
          </p:nvSpPr>
          <p:spPr>
            <a:xfrm>
              <a:off x="7898875" y="3142175"/>
              <a:ext cx="17000" cy="14075"/>
            </a:xfrm>
            <a:custGeom>
              <a:avLst/>
              <a:gdLst/>
              <a:ahLst/>
              <a:cxnLst/>
              <a:rect l="l" t="t" r="r" b="b"/>
              <a:pathLst>
                <a:path w="680" h="563" extrusionOk="0">
                  <a:moveTo>
                    <a:pt x="304" y="1"/>
                  </a:moveTo>
                  <a:cubicBezTo>
                    <a:pt x="150" y="1"/>
                    <a:pt x="1" y="113"/>
                    <a:pt x="1" y="285"/>
                  </a:cubicBezTo>
                  <a:cubicBezTo>
                    <a:pt x="1" y="439"/>
                    <a:pt x="124" y="562"/>
                    <a:pt x="278" y="562"/>
                  </a:cubicBezTo>
                  <a:cubicBezTo>
                    <a:pt x="556" y="562"/>
                    <a:pt x="679" y="254"/>
                    <a:pt x="494" y="69"/>
                  </a:cubicBezTo>
                  <a:cubicBezTo>
                    <a:pt x="438" y="22"/>
                    <a:pt x="371" y="1"/>
                    <a:pt x="3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867" name="Google Shape;13867;p26"/>
            <p:cNvSpPr/>
            <p:nvPr/>
          </p:nvSpPr>
          <p:spPr>
            <a:xfrm>
              <a:off x="7788800" y="3142300"/>
              <a:ext cx="92350" cy="14750"/>
            </a:xfrm>
            <a:custGeom>
              <a:avLst/>
              <a:gdLst/>
              <a:ahLst/>
              <a:cxnLst/>
              <a:rect l="l" t="t" r="r" b="b"/>
              <a:pathLst>
                <a:path w="3694" h="590" extrusionOk="0">
                  <a:moveTo>
                    <a:pt x="393" y="1"/>
                  </a:moveTo>
                  <a:cubicBezTo>
                    <a:pt x="0" y="1"/>
                    <a:pt x="0" y="589"/>
                    <a:pt x="393" y="589"/>
                  </a:cubicBezTo>
                  <a:cubicBezTo>
                    <a:pt x="402" y="589"/>
                    <a:pt x="412" y="589"/>
                    <a:pt x="422" y="588"/>
                  </a:cubicBezTo>
                  <a:lnTo>
                    <a:pt x="3416" y="588"/>
                  </a:lnTo>
                  <a:cubicBezTo>
                    <a:pt x="3570" y="588"/>
                    <a:pt x="3694" y="465"/>
                    <a:pt x="3694" y="311"/>
                  </a:cubicBezTo>
                  <a:cubicBezTo>
                    <a:pt x="3694" y="125"/>
                    <a:pt x="3570" y="2"/>
                    <a:pt x="3416" y="2"/>
                  </a:cubicBezTo>
                  <a:lnTo>
                    <a:pt x="422" y="2"/>
                  </a:lnTo>
                  <a:cubicBezTo>
                    <a:pt x="412" y="1"/>
                    <a:pt x="402" y="1"/>
                    <a:pt x="3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868" name="Google Shape;13868;p26"/>
            <p:cNvSpPr/>
            <p:nvPr/>
          </p:nvSpPr>
          <p:spPr>
            <a:xfrm>
              <a:off x="7927875" y="3142225"/>
              <a:ext cx="94800" cy="14125"/>
            </a:xfrm>
            <a:custGeom>
              <a:avLst/>
              <a:gdLst/>
              <a:ahLst/>
              <a:cxnLst/>
              <a:rect l="l" t="t" r="r" b="b"/>
              <a:pathLst>
                <a:path w="3792" h="565" extrusionOk="0">
                  <a:moveTo>
                    <a:pt x="360" y="1"/>
                  </a:moveTo>
                  <a:cubicBezTo>
                    <a:pt x="0" y="1"/>
                    <a:pt x="0" y="564"/>
                    <a:pt x="360" y="564"/>
                  </a:cubicBezTo>
                  <a:cubicBezTo>
                    <a:pt x="378" y="564"/>
                    <a:pt x="396" y="563"/>
                    <a:pt x="414" y="560"/>
                  </a:cubicBezTo>
                  <a:lnTo>
                    <a:pt x="3377" y="560"/>
                  </a:lnTo>
                  <a:cubicBezTo>
                    <a:pt x="3396" y="563"/>
                    <a:pt x="3414" y="564"/>
                    <a:pt x="3431" y="564"/>
                  </a:cubicBezTo>
                  <a:cubicBezTo>
                    <a:pt x="3791" y="564"/>
                    <a:pt x="3791" y="1"/>
                    <a:pt x="3431" y="1"/>
                  </a:cubicBezTo>
                  <a:cubicBezTo>
                    <a:pt x="3414" y="1"/>
                    <a:pt x="3396" y="2"/>
                    <a:pt x="3377" y="5"/>
                  </a:cubicBezTo>
                  <a:lnTo>
                    <a:pt x="414" y="5"/>
                  </a:lnTo>
                  <a:cubicBezTo>
                    <a:pt x="396" y="2"/>
                    <a:pt x="378" y="1"/>
                    <a:pt x="3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869" name="Google Shape;13869;p26"/>
          <p:cNvGrpSpPr/>
          <p:nvPr/>
        </p:nvGrpSpPr>
        <p:grpSpPr>
          <a:xfrm>
            <a:off x="6953150" y="3950500"/>
            <a:ext cx="371150" cy="363625"/>
            <a:chOff x="7724500" y="3602750"/>
            <a:chExt cx="371150" cy="363625"/>
          </a:xfrm>
        </p:grpSpPr>
        <p:sp>
          <p:nvSpPr>
            <p:cNvPr id="13870" name="Google Shape;13870;p26"/>
            <p:cNvSpPr/>
            <p:nvPr/>
          </p:nvSpPr>
          <p:spPr>
            <a:xfrm>
              <a:off x="7724500" y="3602750"/>
              <a:ext cx="371150" cy="363625"/>
            </a:xfrm>
            <a:custGeom>
              <a:avLst/>
              <a:gdLst/>
              <a:ahLst/>
              <a:cxnLst/>
              <a:rect l="l" t="t" r="r" b="b"/>
              <a:pathLst>
                <a:path w="14846" h="14545" extrusionOk="0">
                  <a:moveTo>
                    <a:pt x="12562" y="687"/>
                  </a:moveTo>
                  <a:lnTo>
                    <a:pt x="13364" y="1490"/>
                  </a:lnTo>
                  <a:lnTo>
                    <a:pt x="12562" y="2292"/>
                  </a:lnTo>
                  <a:lnTo>
                    <a:pt x="11759" y="1490"/>
                  </a:lnTo>
                  <a:lnTo>
                    <a:pt x="12562" y="687"/>
                  </a:lnTo>
                  <a:close/>
                  <a:moveTo>
                    <a:pt x="1136" y="5664"/>
                  </a:moveTo>
                  <a:cubicBezTo>
                    <a:pt x="1421" y="5664"/>
                    <a:pt x="1698" y="5891"/>
                    <a:pt x="1698" y="6243"/>
                  </a:cubicBezTo>
                  <a:cubicBezTo>
                    <a:pt x="1698" y="6551"/>
                    <a:pt x="1451" y="6798"/>
                    <a:pt x="1143" y="6798"/>
                  </a:cubicBezTo>
                  <a:cubicBezTo>
                    <a:pt x="618" y="6798"/>
                    <a:pt x="371" y="6181"/>
                    <a:pt x="741" y="5841"/>
                  </a:cubicBezTo>
                  <a:cubicBezTo>
                    <a:pt x="853" y="5719"/>
                    <a:pt x="996" y="5664"/>
                    <a:pt x="1136" y="5664"/>
                  </a:cubicBezTo>
                  <a:close/>
                  <a:moveTo>
                    <a:pt x="13403" y="5664"/>
                  </a:moveTo>
                  <a:cubicBezTo>
                    <a:pt x="13690" y="5664"/>
                    <a:pt x="13960" y="5891"/>
                    <a:pt x="13981" y="6243"/>
                  </a:cubicBezTo>
                  <a:cubicBezTo>
                    <a:pt x="13981" y="6551"/>
                    <a:pt x="13703" y="6798"/>
                    <a:pt x="13395" y="6798"/>
                  </a:cubicBezTo>
                  <a:cubicBezTo>
                    <a:pt x="12901" y="6798"/>
                    <a:pt x="12623" y="6181"/>
                    <a:pt x="12994" y="5841"/>
                  </a:cubicBezTo>
                  <a:cubicBezTo>
                    <a:pt x="13116" y="5719"/>
                    <a:pt x="13261" y="5664"/>
                    <a:pt x="13403" y="5664"/>
                  </a:cubicBezTo>
                  <a:close/>
                  <a:moveTo>
                    <a:pt x="7253" y="5440"/>
                  </a:moveTo>
                  <a:lnTo>
                    <a:pt x="8087" y="6243"/>
                  </a:lnTo>
                  <a:lnTo>
                    <a:pt x="7253" y="7045"/>
                  </a:lnTo>
                  <a:lnTo>
                    <a:pt x="6451" y="6243"/>
                  </a:lnTo>
                  <a:lnTo>
                    <a:pt x="7253" y="5440"/>
                  </a:lnTo>
                  <a:close/>
                  <a:moveTo>
                    <a:pt x="1976" y="10193"/>
                  </a:moveTo>
                  <a:lnTo>
                    <a:pt x="2778" y="10995"/>
                  </a:lnTo>
                  <a:lnTo>
                    <a:pt x="1976" y="11798"/>
                  </a:lnTo>
                  <a:lnTo>
                    <a:pt x="1173" y="10995"/>
                  </a:lnTo>
                  <a:lnTo>
                    <a:pt x="1976" y="10193"/>
                  </a:lnTo>
                  <a:close/>
                  <a:moveTo>
                    <a:pt x="7562" y="8495"/>
                  </a:moveTo>
                  <a:lnTo>
                    <a:pt x="9414" y="11396"/>
                  </a:lnTo>
                  <a:cubicBezTo>
                    <a:pt x="8519" y="11952"/>
                    <a:pt x="7932" y="12909"/>
                    <a:pt x="7840" y="13958"/>
                  </a:cubicBezTo>
                  <a:lnTo>
                    <a:pt x="6698" y="13958"/>
                  </a:lnTo>
                  <a:cubicBezTo>
                    <a:pt x="6605" y="12909"/>
                    <a:pt x="6019" y="11952"/>
                    <a:pt x="5124" y="11396"/>
                  </a:cubicBezTo>
                  <a:lnTo>
                    <a:pt x="6976" y="8495"/>
                  </a:lnTo>
                  <a:lnTo>
                    <a:pt x="6976" y="10810"/>
                  </a:lnTo>
                  <a:cubicBezTo>
                    <a:pt x="7006" y="10980"/>
                    <a:pt x="7138" y="11065"/>
                    <a:pt x="7269" y="11065"/>
                  </a:cubicBezTo>
                  <a:cubicBezTo>
                    <a:pt x="7400" y="11065"/>
                    <a:pt x="7531" y="10980"/>
                    <a:pt x="7562" y="10810"/>
                  </a:cubicBezTo>
                  <a:lnTo>
                    <a:pt x="7562" y="8495"/>
                  </a:lnTo>
                  <a:close/>
                  <a:moveTo>
                    <a:pt x="12550" y="1"/>
                  </a:moveTo>
                  <a:cubicBezTo>
                    <a:pt x="12484" y="1"/>
                    <a:pt x="12423" y="24"/>
                    <a:pt x="12376" y="70"/>
                  </a:cubicBezTo>
                  <a:lnTo>
                    <a:pt x="11173" y="1274"/>
                  </a:lnTo>
                  <a:cubicBezTo>
                    <a:pt x="11111" y="1335"/>
                    <a:pt x="11080" y="1397"/>
                    <a:pt x="11080" y="1490"/>
                  </a:cubicBezTo>
                  <a:cubicBezTo>
                    <a:pt x="11080" y="1552"/>
                    <a:pt x="11111" y="1644"/>
                    <a:pt x="11173" y="1675"/>
                  </a:cubicBezTo>
                  <a:lnTo>
                    <a:pt x="12284" y="2817"/>
                  </a:lnTo>
                  <a:cubicBezTo>
                    <a:pt x="12222" y="4545"/>
                    <a:pt x="10802" y="5903"/>
                    <a:pt x="9074" y="5965"/>
                  </a:cubicBezTo>
                  <a:lnTo>
                    <a:pt x="8580" y="5965"/>
                  </a:lnTo>
                  <a:lnTo>
                    <a:pt x="7469" y="4823"/>
                  </a:lnTo>
                  <a:cubicBezTo>
                    <a:pt x="7408" y="4777"/>
                    <a:pt x="7338" y="4753"/>
                    <a:pt x="7269" y="4753"/>
                  </a:cubicBezTo>
                  <a:cubicBezTo>
                    <a:pt x="7199" y="4753"/>
                    <a:pt x="7130" y="4777"/>
                    <a:pt x="7068" y="4823"/>
                  </a:cubicBezTo>
                  <a:lnTo>
                    <a:pt x="5957" y="5965"/>
                  </a:lnTo>
                  <a:lnTo>
                    <a:pt x="2254" y="5965"/>
                  </a:lnTo>
                  <a:cubicBezTo>
                    <a:pt x="2101" y="5381"/>
                    <a:pt x="1628" y="5110"/>
                    <a:pt x="1156" y="5110"/>
                  </a:cubicBezTo>
                  <a:cubicBezTo>
                    <a:pt x="579" y="5110"/>
                    <a:pt x="1" y="5513"/>
                    <a:pt x="1" y="6243"/>
                  </a:cubicBezTo>
                  <a:cubicBezTo>
                    <a:pt x="1" y="6972"/>
                    <a:pt x="579" y="7375"/>
                    <a:pt x="1156" y="7375"/>
                  </a:cubicBezTo>
                  <a:cubicBezTo>
                    <a:pt x="1628" y="7375"/>
                    <a:pt x="2101" y="7104"/>
                    <a:pt x="2254" y="6520"/>
                  </a:cubicBezTo>
                  <a:lnTo>
                    <a:pt x="3519" y="6520"/>
                  </a:lnTo>
                  <a:cubicBezTo>
                    <a:pt x="2439" y="7199"/>
                    <a:pt x="1760" y="8372"/>
                    <a:pt x="1729" y="9668"/>
                  </a:cubicBezTo>
                  <a:lnTo>
                    <a:pt x="587" y="10810"/>
                  </a:lnTo>
                  <a:cubicBezTo>
                    <a:pt x="525" y="10872"/>
                    <a:pt x="495" y="10934"/>
                    <a:pt x="495" y="11026"/>
                  </a:cubicBezTo>
                  <a:cubicBezTo>
                    <a:pt x="495" y="11088"/>
                    <a:pt x="525" y="11150"/>
                    <a:pt x="587" y="11211"/>
                  </a:cubicBezTo>
                  <a:lnTo>
                    <a:pt x="1791" y="12415"/>
                  </a:lnTo>
                  <a:cubicBezTo>
                    <a:pt x="1837" y="12461"/>
                    <a:pt x="1906" y="12484"/>
                    <a:pt x="1976" y="12484"/>
                  </a:cubicBezTo>
                  <a:cubicBezTo>
                    <a:pt x="2045" y="12484"/>
                    <a:pt x="2115" y="12461"/>
                    <a:pt x="2161" y="12415"/>
                  </a:cubicBezTo>
                  <a:lnTo>
                    <a:pt x="3365" y="11211"/>
                  </a:lnTo>
                  <a:cubicBezTo>
                    <a:pt x="3426" y="11150"/>
                    <a:pt x="3457" y="11088"/>
                    <a:pt x="3457" y="11026"/>
                  </a:cubicBezTo>
                  <a:cubicBezTo>
                    <a:pt x="3457" y="10934"/>
                    <a:pt x="3426" y="10872"/>
                    <a:pt x="3365" y="10810"/>
                  </a:cubicBezTo>
                  <a:lnTo>
                    <a:pt x="2254" y="9699"/>
                  </a:lnTo>
                  <a:cubicBezTo>
                    <a:pt x="2315" y="7971"/>
                    <a:pt x="3735" y="6582"/>
                    <a:pt x="5463" y="6551"/>
                  </a:cubicBezTo>
                  <a:lnTo>
                    <a:pt x="5926" y="6551"/>
                  </a:lnTo>
                  <a:lnTo>
                    <a:pt x="6914" y="7539"/>
                  </a:lnTo>
                  <a:lnTo>
                    <a:pt x="4445" y="11396"/>
                  </a:lnTo>
                  <a:cubicBezTo>
                    <a:pt x="4414" y="11458"/>
                    <a:pt x="4414" y="11520"/>
                    <a:pt x="4414" y="11612"/>
                  </a:cubicBezTo>
                  <a:cubicBezTo>
                    <a:pt x="4445" y="11705"/>
                    <a:pt x="4507" y="11767"/>
                    <a:pt x="4568" y="11798"/>
                  </a:cubicBezTo>
                  <a:cubicBezTo>
                    <a:pt x="5525" y="12230"/>
                    <a:pt x="6142" y="13217"/>
                    <a:pt x="6111" y="14267"/>
                  </a:cubicBezTo>
                  <a:cubicBezTo>
                    <a:pt x="6111" y="14421"/>
                    <a:pt x="6235" y="14544"/>
                    <a:pt x="6389" y="14544"/>
                  </a:cubicBezTo>
                  <a:lnTo>
                    <a:pt x="8087" y="14544"/>
                  </a:lnTo>
                  <a:cubicBezTo>
                    <a:pt x="8241" y="14544"/>
                    <a:pt x="8395" y="14421"/>
                    <a:pt x="8395" y="14267"/>
                  </a:cubicBezTo>
                  <a:cubicBezTo>
                    <a:pt x="8364" y="13217"/>
                    <a:pt x="8982" y="12230"/>
                    <a:pt x="9938" y="11798"/>
                  </a:cubicBezTo>
                  <a:cubicBezTo>
                    <a:pt x="10000" y="11767"/>
                    <a:pt x="10062" y="11705"/>
                    <a:pt x="10062" y="11612"/>
                  </a:cubicBezTo>
                  <a:cubicBezTo>
                    <a:pt x="10093" y="11520"/>
                    <a:pt x="10093" y="11458"/>
                    <a:pt x="10031" y="11396"/>
                  </a:cubicBezTo>
                  <a:lnTo>
                    <a:pt x="7562" y="7539"/>
                  </a:lnTo>
                  <a:lnTo>
                    <a:pt x="8549" y="6551"/>
                  </a:lnTo>
                  <a:lnTo>
                    <a:pt x="12284" y="6551"/>
                  </a:lnTo>
                  <a:cubicBezTo>
                    <a:pt x="12413" y="7086"/>
                    <a:pt x="12894" y="7389"/>
                    <a:pt x="13379" y="7389"/>
                  </a:cubicBezTo>
                  <a:cubicBezTo>
                    <a:pt x="13706" y="7389"/>
                    <a:pt x="14035" y="7251"/>
                    <a:pt x="14259" y="6952"/>
                  </a:cubicBezTo>
                  <a:cubicBezTo>
                    <a:pt x="14845" y="6212"/>
                    <a:pt x="14321" y="5131"/>
                    <a:pt x="13364" y="5131"/>
                  </a:cubicBezTo>
                  <a:lnTo>
                    <a:pt x="13395" y="5101"/>
                  </a:lnTo>
                  <a:cubicBezTo>
                    <a:pt x="12870" y="5101"/>
                    <a:pt x="12438" y="5440"/>
                    <a:pt x="12315" y="5965"/>
                  </a:cubicBezTo>
                  <a:lnTo>
                    <a:pt x="11018" y="5965"/>
                  </a:lnTo>
                  <a:cubicBezTo>
                    <a:pt x="11296" y="5780"/>
                    <a:pt x="11512" y="5594"/>
                    <a:pt x="11728" y="5378"/>
                  </a:cubicBezTo>
                  <a:cubicBezTo>
                    <a:pt x="12407" y="4699"/>
                    <a:pt x="12808" y="3774"/>
                    <a:pt x="12839" y="2817"/>
                  </a:cubicBezTo>
                  <a:lnTo>
                    <a:pt x="13950" y="1675"/>
                  </a:lnTo>
                  <a:cubicBezTo>
                    <a:pt x="14012" y="1644"/>
                    <a:pt x="14043" y="1552"/>
                    <a:pt x="14043" y="1490"/>
                  </a:cubicBezTo>
                  <a:cubicBezTo>
                    <a:pt x="14043" y="1397"/>
                    <a:pt x="14012" y="1335"/>
                    <a:pt x="13950" y="1274"/>
                  </a:cubicBezTo>
                  <a:lnTo>
                    <a:pt x="12747" y="70"/>
                  </a:lnTo>
                  <a:cubicBezTo>
                    <a:pt x="12685" y="24"/>
                    <a:pt x="12616" y="1"/>
                    <a:pt x="125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871" name="Google Shape;13871;p26"/>
            <p:cNvSpPr/>
            <p:nvPr/>
          </p:nvSpPr>
          <p:spPr>
            <a:xfrm>
              <a:off x="7897700" y="3897900"/>
              <a:ext cx="16625" cy="14175"/>
            </a:xfrm>
            <a:custGeom>
              <a:avLst/>
              <a:gdLst/>
              <a:ahLst/>
              <a:cxnLst/>
              <a:rect l="l" t="t" r="r" b="b"/>
              <a:pathLst>
                <a:path w="665" h="567" extrusionOk="0">
                  <a:moveTo>
                    <a:pt x="343" y="1"/>
                  </a:moveTo>
                  <a:cubicBezTo>
                    <a:pt x="162" y="1"/>
                    <a:pt x="1" y="186"/>
                    <a:pt x="78" y="393"/>
                  </a:cubicBezTo>
                  <a:cubicBezTo>
                    <a:pt x="126" y="504"/>
                    <a:pt x="240" y="567"/>
                    <a:pt x="351" y="567"/>
                  </a:cubicBezTo>
                  <a:cubicBezTo>
                    <a:pt x="456" y="567"/>
                    <a:pt x="558" y="512"/>
                    <a:pt x="603" y="393"/>
                  </a:cubicBezTo>
                  <a:cubicBezTo>
                    <a:pt x="665" y="269"/>
                    <a:pt x="603" y="84"/>
                    <a:pt x="449" y="23"/>
                  </a:cubicBezTo>
                  <a:cubicBezTo>
                    <a:pt x="414" y="8"/>
                    <a:pt x="378" y="1"/>
                    <a:pt x="3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872" name="Google Shape;13872;p26"/>
          <p:cNvGrpSpPr/>
          <p:nvPr/>
        </p:nvGrpSpPr>
        <p:grpSpPr>
          <a:xfrm>
            <a:off x="7728969" y="3950975"/>
            <a:ext cx="363400" cy="362675"/>
            <a:chOff x="975800" y="1925575"/>
            <a:chExt cx="363400" cy="362675"/>
          </a:xfrm>
        </p:grpSpPr>
        <p:sp>
          <p:nvSpPr>
            <p:cNvPr id="13873" name="Google Shape;13873;p26"/>
            <p:cNvSpPr/>
            <p:nvPr/>
          </p:nvSpPr>
          <p:spPr>
            <a:xfrm>
              <a:off x="975800" y="1925575"/>
              <a:ext cx="363400" cy="362675"/>
            </a:xfrm>
            <a:custGeom>
              <a:avLst/>
              <a:gdLst/>
              <a:ahLst/>
              <a:cxnLst/>
              <a:rect l="l" t="t" r="r" b="b"/>
              <a:pathLst>
                <a:path w="14536" h="14507" extrusionOk="0">
                  <a:moveTo>
                    <a:pt x="11106" y="480"/>
                  </a:moveTo>
                  <a:cubicBezTo>
                    <a:pt x="11627" y="480"/>
                    <a:pt x="12144" y="835"/>
                    <a:pt x="12098" y="1545"/>
                  </a:cubicBezTo>
                  <a:lnTo>
                    <a:pt x="12098" y="4230"/>
                  </a:lnTo>
                  <a:lnTo>
                    <a:pt x="10092" y="4230"/>
                  </a:lnTo>
                  <a:lnTo>
                    <a:pt x="10092" y="1545"/>
                  </a:lnTo>
                  <a:cubicBezTo>
                    <a:pt x="10061" y="835"/>
                    <a:pt x="10586" y="480"/>
                    <a:pt x="11106" y="480"/>
                  </a:cubicBezTo>
                  <a:close/>
                  <a:moveTo>
                    <a:pt x="9907" y="527"/>
                  </a:moveTo>
                  <a:cubicBezTo>
                    <a:pt x="9660" y="804"/>
                    <a:pt x="9536" y="1175"/>
                    <a:pt x="9536" y="1545"/>
                  </a:cubicBezTo>
                  <a:lnTo>
                    <a:pt x="9536" y="7501"/>
                  </a:lnTo>
                  <a:cubicBezTo>
                    <a:pt x="9490" y="8119"/>
                    <a:pt x="9012" y="8427"/>
                    <a:pt x="8537" y="8427"/>
                  </a:cubicBezTo>
                  <a:cubicBezTo>
                    <a:pt x="8063" y="8427"/>
                    <a:pt x="7592" y="8119"/>
                    <a:pt x="7561" y="7501"/>
                  </a:cubicBezTo>
                  <a:lnTo>
                    <a:pt x="7561" y="7069"/>
                  </a:lnTo>
                  <a:cubicBezTo>
                    <a:pt x="7561" y="6915"/>
                    <a:pt x="7407" y="6791"/>
                    <a:pt x="7253" y="6791"/>
                  </a:cubicBezTo>
                  <a:lnTo>
                    <a:pt x="4135" y="6791"/>
                  </a:lnTo>
                  <a:lnTo>
                    <a:pt x="4135" y="1545"/>
                  </a:lnTo>
                  <a:cubicBezTo>
                    <a:pt x="4135" y="989"/>
                    <a:pt x="4598" y="527"/>
                    <a:pt x="5123" y="527"/>
                  </a:cubicBezTo>
                  <a:close/>
                  <a:moveTo>
                    <a:pt x="6975" y="7347"/>
                  </a:moveTo>
                  <a:lnTo>
                    <a:pt x="6975" y="7501"/>
                  </a:lnTo>
                  <a:cubicBezTo>
                    <a:pt x="6975" y="7841"/>
                    <a:pt x="7098" y="8211"/>
                    <a:pt x="7345" y="8489"/>
                  </a:cubicBezTo>
                  <a:lnTo>
                    <a:pt x="3426" y="8489"/>
                  </a:lnTo>
                  <a:cubicBezTo>
                    <a:pt x="2901" y="8489"/>
                    <a:pt x="2438" y="8026"/>
                    <a:pt x="2438" y="7501"/>
                  </a:cubicBezTo>
                  <a:lnTo>
                    <a:pt x="2438" y="7347"/>
                  </a:lnTo>
                  <a:close/>
                  <a:moveTo>
                    <a:pt x="13672" y="3088"/>
                  </a:moveTo>
                  <a:cubicBezTo>
                    <a:pt x="13826" y="3088"/>
                    <a:pt x="13950" y="3211"/>
                    <a:pt x="13950" y="3366"/>
                  </a:cubicBezTo>
                  <a:lnTo>
                    <a:pt x="13950" y="10186"/>
                  </a:lnTo>
                  <a:lnTo>
                    <a:pt x="8549" y="10186"/>
                  </a:lnTo>
                  <a:cubicBezTo>
                    <a:pt x="8148" y="10186"/>
                    <a:pt x="8148" y="10773"/>
                    <a:pt x="8549" y="10773"/>
                  </a:cubicBezTo>
                  <a:lnTo>
                    <a:pt x="13980" y="10773"/>
                  </a:lnTo>
                  <a:lnTo>
                    <a:pt x="13980" y="11791"/>
                  </a:lnTo>
                  <a:cubicBezTo>
                    <a:pt x="13950" y="11945"/>
                    <a:pt x="13826" y="12069"/>
                    <a:pt x="13672" y="12069"/>
                  </a:cubicBezTo>
                  <a:lnTo>
                    <a:pt x="864" y="12069"/>
                  </a:lnTo>
                  <a:cubicBezTo>
                    <a:pt x="710" y="12069"/>
                    <a:pt x="556" y="11945"/>
                    <a:pt x="556" y="11791"/>
                  </a:cubicBezTo>
                  <a:lnTo>
                    <a:pt x="556" y="10773"/>
                  </a:lnTo>
                  <a:lnTo>
                    <a:pt x="5987" y="10773"/>
                  </a:lnTo>
                  <a:cubicBezTo>
                    <a:pt x="6358" y="10773"/>
                    <a:pt x="6358" y="10217"/>
                    <a:pt x="5987" y="10217"/>
                  </a:cubicBezTo>
                  <a:lnTo>
                    <a:pt x="586" y="10217"/>
                  </a:lnTo>
                  <a:lnTo>
                    <a:pt x="586" y="3366"/>
                  </a:lnTo>
                  <a:cubicBezTo>
                    <a:pt x="586" y="3211"/>
                    <a:pt x="710" y="3088"/>
                    <a:pt x="864" y="3088"/>
                  </a:cubicBezTo>
                  <a:lnTo>
                    <a:pt x="3580" y="3088"/>
                  </a:lnTo>
                  <a:lnTo>
                    <a:pt x="3580" y="6791"/>
                  </a:lnTo>
                  <a:lnTo>
                    <a:pt x="2160" y="6791"/>
                  </a:lnTo>
                  <a:cubicBezTo>
                    <a:pt x="2006" y="6791"/>
                    <a:pt x="1883" y="6915"/>
                    <a:pt x="1883" y="7069"/>
                  </a:cubicBezTo>
                  <a:lnTo>
                    <a:pt x="1883" y="7501"/>
                  </a:lnTo>
                  <a:cubicBezTo>
                    <a:pt x="1883" y="8335"/>
                    <a:pt x="2562" y="9044"/>
                    <a:pt x="3426" y="9044"/>
                  </a:cubicBezTo>
                  <a:lnTo>
                    <a:pt x="8549" y="9044"/>
                  </a:lnTo>
                  <a:cubicBezTo>
                    <a:pt x="9413" y="9044"/>
                    <a:pt x="10092" y="8365"/>
                    <a:pt x="10092" y="7501"/>
                  </a:cubicBezTo>
                  <a:lnTo>
                    <a:pt x="10092" y="4785"/>
                  </a:lnTo>
                  <a:lnTo>
                    <a:pt x="12376" y="4785"/>
                  </a:lnTo>
                  <a:cubicBezTo>
                    <a:pt x="12530" y="4785"/>
                    <a:pt x="12653" y="4662"/>
                    <a:pt x="12653" y="4508"/>
                  </a:cubicBezTo>
                  <a:lnTo>
                    <a:pt x="12653" y="3088"/>
                  </a:lnTo>
                  <a:close/>
                  <a:moveTo>
                    <a:pt x="8672" y="12624"/>
                  </a:moveTo>
                  <a:lnTo>
                    <a:pt x="8672" y="13951"/>
                  </a:lnTo>
                  <a:lnTo>
                    <a:pt x="5833" y="13951"/>
                  </a:lnTo>
                  <a:lnTo>
                    <a:pt x="5833" y="12624"/>
                  </a:lnTo>
                  <a:close/>
                  <a:moveTo>
                    <a:pt x="11163" y="1"/>
                  </a:moveTo>
                  <a:cubicBezTo>
                    <a:pt x="11145" y="1"/>
                    <a:pt x="11128" y="1"/>
                    <a:pt x="11110" y="2"/>
                  </a:cubicBezTo>
                  <a:lnTo>
                    <a:pt x="5154" y="2"/>
                  </a:lnTo>
                  <a:cubicBezTo>
                    <a:pt x="4290" y="2"/>
                    <a:pt x="3580" y="681"/>
                    <a:pt x="3580" y="1545"/>
                  </a:cubicBezTo>
                  <a:lnTo>
                    <a:pt x="3580" y="2533"/>
                  </a:lnTo>
                  <a:lnTo>
                    <a:pt x="864" y="2533"/>
                  </a:lnTo>
                  <a:cubicBezTo>
                    <a:pt x="370" y="2533"/>
                    <a:pt x="0" y="2903"/>
                    <a:pt x="0" y="3366"/>
                  </a:cubicBezTo>
                  <a:lnTo>
                    <a:pt x="0" y="11791"/>
                  </a:lnTo>
                  <a:cubicBezTo>
                    <a:pt x="0" y="12254"/>
                    <a:pt x="370" y="12624"/>
                    <a:pt x="864" y="12624"/>
                  </a:cubicBezTo>
                  <a:lnTo>
                    <a:pt x="5277" y="12624"/>
                  </a:lnTo>
                  <a:lnTo>
                    <a:pt x="5277" y="13951"/>
                  </a:lnTo>
                  <a:lnTo>
                    <a:pt x="3858" y="13951"/>
                  </a:lnTo>
                  <a:cubicBezTo>
                    <a:pt x="3844" y="13949"/>
                    <a:pt x="3831" y="13947"/>
                    <a:pt x="3818" y="13947"/>
                  </a:cubicBezTo>
                  <a:cubicBezTo>
                    <a:pt x="3683" y="13947"/>
                    <a:pt x="3580" y="14088"/>
                    <a:pt x="3580" y="14229"/>
                  </a:cubicBezTo>
                  <a:cubicBezTo>
                    <a:pt x="3580" y="14383"/>
                    <a:pt x="3703" y="14507"/>
                    <a:pt x="3858" y="14507"/>
                  </a:cubicBezTo>
                  <a:lnTo>
                    <a:pt x="10678" y="14507"/>
                  </a:lnTo>
                  <a:cubicBezTo>
                    <a:pt x="10833" y="14507"/>
                    <a:pt x="10956" y="14383"/>
                    <a:pt x="10956" y="14229"/>
                  </a:cubicBezTo>
                  <a:cubicBezTo>
                    <a:pt x="10956" y="14088"/>
                    <a:pt x="10853" y="13947"/>
                    <a:pt x="10718" y="13947"/>
                  </a:cubicBezTo>
                  <a:cubicBezTo>
                    <a:pt x="10705" y="13947"/>
                    <a:pt x="10692" y="13949"/>
                    <a:pt x="10678" y="13951"/>
                  </a:cubicBezTo>
                  <a:lnTo>
                    <a:pt x="9259" y="13951"/>
                  </a:lnTo>
                  <a:lnTo>
                    <a:pt x="9259" y="12624"/>
                  </a:lnTo>
                  <a:lnTo>
                    <a:pt x="13672" y="12624"/>
                  </a:lnTo>
                  <a:cubicBezTo>
                    <a:pt x="14166" y="12624"/>
                    <a:pt x="14536" y="12254"/>
                    <a:pt x="14536" y="11791"/>
                  </a:cubicBezTo>
                  <a:lnTo>
                    <a:pt x="14536" y="3366"/>
                  </a:lnTo>
                  <a:cubicBezTo>
                    <a:pt x="14536" y="2903"/>
                    <a:pt x="14166" y="2533"/>
                    <a:pt x="13672" y="2533"/>
                  </a:cubicBezTo>
                  <a:lnTo>
                    <a:pt x="12653" y="2533"/>
                  </a:lnTo>
                  <a:lnTo>
                    <a:pt x="12653" y="1545"/>
                  </a:lnTo>
                  <a:cubicBezTo>
                    <a:pt x="12653" y="699"/>
                    <a:pt x="11973" y="1"/>
                    <a:pt x="111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874" name="Google Shape;13874;p26"/>
            <p:cNvSpPr/>
            <p:nvPr/>
          </p:nvSpPr>
          <p:spPr>
            <a:xfrm>
              <a:off x="1105400" y="1967275"/>
              <a:ext cx="82600" cy="14675"/>
            </a:xfrm>
            <a:custGeom>
              <a:avLst/>
              <a:gdLst/>
              <a:ahLst/>
              <a:cxnLst/>
              <a:rect l="l" t="t" r="r" b="b"/>
              <a:pathLst>
                <a:path w="3304" h="587" extrusionOk="0">
                  <a:moveTo>
                    <a:pt x="371" y="0"/>
                  </a:moveTo>
                  <a:cubicBezTo>
                    <a:pt x="1" y="0"/>
                    <a:pt x="1" y="587"/>
                    <a:pt x="371" y="587"/>
                  </a:cubicBezTo>
                  <a:lnTo>
                    <a:pt x="2933" y="587"/>
                  </a:lnTo>
                  <a:cubicBezTo>
                    <a:pt x="3303" y="587"/>
                    <a:pt x="3303" y="0"/>
                    <a:pt x="29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875" name="Google Shape;13875;p26"/>
            <p:cNvSpPr/>
            <p:nvPr/>
          </p:nvSpPr>
          <p:spPr>
            <a:xfrm>
              <a:off x="1104100" y="2009675"/>
              <a:ext cx="84425" cy="14750"/>
            </a:xfrm>
            <a:custGeom>
              <a:avLst/>
              <a:gdLst/>
              <a:ahLst/>
              <a:cxnLst/>
              <a:rect l="l" t="t" r="r" b="b"/>
              <a:pathLst>
                <a:path w="3377" h="590" extrusionOk="0">
                  <a:moveTo>
                    <a:pt x="394" y="1"/>
                  </a:moveTo>
                  <a:cubicBezTo>
                    <a:pt x="1" y="1"/>
                    <a:pt x="1" y="589"/>
                    <a:pt x="394" y="589"/>
                  </a:cubicBezTo>
                  <a:cubicBezTo>
                    <a:pt x="403" y="589"/>
                    <a:pt x="413" y="589"/>
                    <a:pt x="423" y="588"/>
                  </a:cubicBezTo>
                  <a:lnTo>
                    <a:pt x="2985" y="588"/>
                  </a:lnTo>
                  <a:cubicBezTo>
                    <a:pt x="2994" y="589"/>
                    <a:pt x="3003" y="589"/>
                    <a:pt x="3012" y="589"/>
                  </a:cubicBezTo>
                  <a:cubicBezTo>
                    <a:pt x="3377" y="589"/>
                    <a:pt x="3377" y="1"/>
                    <a:pt x="3012" y="1"/>
                  </a:cubicBezTo>
                  <a:cubicBezTo>
                    <a:pt x="3003" y="1"/>
                    <a:pt x="2994" y="1"/>
                    <a:pt x="2985" y="2"/>
                  </a:cubicBezTo>
                  <a:lnTo>
                    <a:pt x="423" y="2"/>
                  </a:lnTo>
                  <a:cubicBezTo>
                    <a:pt x="413" y="1"/>
                    <a:pt x="403" y="1"/>
                    <a:pt x="3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876" name="Google Shape;13876;p26"/>
            <p:cNvSpPr/>
            <p:nvPr/>
          </p:nvSpPr>
          <p:spPr>
            <a:xfrm>
              <a:off x="1104125" y="2052800"/>
              <a:ext cx="84400" cy="14050"/>
            </a:xfrm>
            <a:custGeom>
              <a:avLst/>
              <a:gdLst/>
              <a:ahLst/>
              <a:cxnLst/>
              <a:rect l="l" t="t" r="r" b="b"/>
              <a:pathLst>
                <a:path w="3376" h="562" extrusionOk="0">
                  <a:moveTo>
                    <a:pt x="366" y="1"/>
                  </a:moveTo>
                  <a:cubicBezTo>
                    <a:pt x="0" y="1"/>
                    <a:pt x="9" y="562"/>
                    <a:pt x="393" y="562"/>
                  </a:cubicBezTo>
                  <a:cubicBezTo>
                    <a:pt x="402" y="562"/>
                    <a:pt x="412" y="561"/>
                    <a:pt x="422" y="561"/>
                  </a:cubicBezTo>
                  <a:lnTo>
                    <a:pt x="2984" y="561"/>
                  </a:lnTo>
                  <a:cubicBezTo>
                    <a:pt x="2993" y="561"/>
                    <a:pt x="3002" y="562"/>
                    <a:pt x="3011" y="562"/>
                  </a:cubicBezTo>
                  <a:cubicBezTo>
                    <a:pt x="3367" y="562"/>
                    <a:pt x="3376" y="1"/>
                    <a:pt x="3036" y="1"/>
                  </a:cubicBezTo>
                  <a:cubicBezTo>
                    <a:pt x="3019" y="1"/>
                    <a:pt x="3002" y="2"/>
                    <a:pt x="2984" y="5"/>
                  </a:cubicBezTo>
                  <a:lnTo>
                    <a:pt x="422" y="5"/>
                  </a:lnTo>
                  <a:cubicBezTo>
                    <a:pt x="402" y="2"/>
                    <a:pt x="384" y="1"/>
                    <a:pt x="3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877" name="Google Shape;13877;p26"/>
            <p:cNvSpPr/>
            <p:nvPr/>
          </p:nvSpPr>
          <p:spPr>
            <a:xfrm>
              <a:off x="1147850" y="2180225"/>
              <a:ext cx="17000" cy="14400"/>
            </a:xfrm>
            <a:custGeom>
              <a:avLst/>
              <a:gdLst/>
              <a:ahLst/>
              <a:cxnLst/>
              <a:rect l="l" t="t" r="r" b="b"/>
              <a:pathLst>
                <a:path w="680" h="576" extrusionOk="0">
                  <a:moveTo>
                    <a:pt x="371" y="0"/>
                  </a:moveTo>
                  <a:cubicBezTo>
                    <a:pt x="124" y="0"/>
                    <a:pt x="0" y="309"/>
                    <a:pt x="185" y="494"/>
                  </a:cubicBezTo>
                  <a:cubicBezTo>
                    <a:pt x="242" y="551"/>
                    <a:pt x="311" y="576"/>
                    <a:pt x="378" y="576"/>
                  </a:cubicBezTo>
                  <a:cubicBezTo>
                    <a:pt x="531" y="576"/>
                    <a:pt x="679" y="449"/>
                    <a:pt x="679" y="278"/>
                  </a:cubicBezTo>
                  <a:cubicBezTo>
                    <a:pt x="679"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sp>
        <p:nvSpPr>
          <p:cNvPr id="13878" name="Google Shape;13878;p26"/>
          <p:cNvSpPr txBox="1"/>
          <p:nvPr/>
        </p:nvSpPr>
        <p:spPr>
          <a:xfrm>
            <a:off x="1048350" y="1158650"/>
            <a:ext cx="7047300" cy="4824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1600" b="0" i="0" u="none" strike="noStrike" kern="0" cap="none" spc="0" normalizeH="0" baseline="0" noProof="0" dirty="0">
                <a:ln>
                  <a:noFill/>
                </a:ln>
                <a:solidFill>
                  <a:srgbClr val="FF0000"/>
                </a:solidFill>
                <a:effectLst/>
                <a:uLnTx/>
                <a:uFillTx/>
                <a:cs typeface="B Nazanin" panose="00000700000000000000" pitchFamily="2" charset="-78"/>
                <a:sym typeface="Arial"/>
              </a:rPr>
              <a:t>اهداف و نتایج</a:t>
            </a:r>
            <a:endParaRPr kumimoji="0" sz="1600" b="0" i="0" u="none" strike="noStrike" kern="0" cap="none" spc="0" normalizeH="0" baseline="0" noProof="0" dirty="0">
              <a:ln>
                <a:noFill/>
              </a:ln>
              <a:solidFill>
                <a:srgbClr val="FF0000"/>
              </a:solidFill>
              <a:effectLst/>
              <a:uLnTx/>
              <a:uFillTx/>
              <a:cs typeface="B Nazanin" panose="00000700000000000000" pitchFamily="2" charset="-78"/>
              <a:sym typeface="Arial"/>
            </a:endParaRPr>
          </a:p>
        </p:txBody>
      </p:sp>
      <p:sp>
        <p:nvSpPr>
          <p:cNvPr id="13879" name="Google Shape;13879;p26"/>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rgbClr val="FF0000"/>
                </a:solidFill>
                <a:cs typeface="B Nazanin" panose="00000700000000000000" pitchFamily="2" charset="-78"/>
              </a:rPr>
              <a:t>نمادهای برتر</a:t>
            </a:r>
            <a:endParaRPr dirty="0">
              <a:solidFill>
                <a:srgbClr val="FF0000"/>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13883"/>
        <p:cNvGrpSpPr/>
        <p:nvPr/>
      </p:nvGrpSpPr>
      <p:grpSpPr>
        <a:xfrm>
          <a:off x="0" y="0"/>
          <a:ext cx="0" cy="0"/>
          <a:chOff x="0" y="0"/>
          <a:chExt cx="0" cy="0"/>
        </a:xfrm>
      </p:grpSpPr>
      <p:sp>
        <p:nvSpPr>
          <p:cNvPr id="13884" name="Google Shape;13884;p27"/>
          <p:cNvSpPr/>
          <p:nvPr/>
        </p:nvSpPr>
        <p:spPr>
          <a:xfrm>
            <a:off x="1042813" y="1767791"/>
            <a:ext cx="362447" cy="354614"/>
          </a:xfrm>
          <a:custGeom>
            <a:avLst/>
            <a:gdLst/>
            <a:ahLst/>
            <a:cxnLst/>
            <a:rect l="l" t="t" r="r" b="b"/>
            <a:pathLst>
              <a:path w="12123" h="11861" extrusionOk="0">
                <a:moveTo>
                  <a:pt x="5740" y="334"/>
                </a:moveTo>
                <a:lnTo>
                  <a:pt x="5740" y="1596"/>
                </a:lnTo>
                <a:cubicBezTo>
                  <a:pt x="5621" y="1596"/>
                  <a:pt x="5502" y="1596"/>
                  <a:pt x="5383" y="1644"/>
                </a:cubicBezTo>
                <a:cubicBezTo>
                  <a:pt x="4382" y="1763"/>
                  <a:pt x="3478" y="2192"/>
                  <a:pt x="2811" y="2906"/>
                </a:cubicBezTo>
                <a:lnTo>
                  <a:pt x="2644" y="3073"/>
                </a:lnTo>
                <a:lnTo>
                  <a:pt x="1668" y="2263"/>
                </a:lnTo>
                <a:cubicBezTo>
                  <a:pt x="1668" y="2263"/>
                  <a:pt x="1930" y="1953"/>
                  <a:pt x="1977" y="1953"/>
                </a:cubicBezTo>
                <a:cubicBezTo>
                  <a:pt x="2858" y="1072"/>
                  <a:pt x="4001" y="501"/>
                  <a:pt x="5240" y="358"/>
                </a:cubicBezTo>
                <a:cubicBezTo>
                  <a:pt x="5383" y="334"/>
                  <a:pt x="5549" y="334"/>
                  <a:pt x="5692" y="334"/>
                </a:cubicBezTo>
                <a:close/>
                <a:moveTo>
                  <a:pt x="6073" y="382"/>
                </a:moveTo>
                <a:cubicBezTo>
                  <a:pt x="7502" y="405"/>
                  <a:pt x="8836" y="1001"/>
                  <a:pt x="9860" y="2025"/>
                </a:cubicBezTo>
                <a:cubicBezTo>
                  <a:pt x="10860" y="3025"/>
                  <a:pt x="11432" y="4382"/>
                  <a:pt x="11479" y="5811"/>
                </a:cubicBezTo>
                <a:lnTo>
                  <a:pt x="10217" y="5811"/>
                </a:lnTo>
                <a:cubicBezTo>
                  <a:pt x="10146" y="4406"/>
                  <a:pt x="9431" y="3144"/>
                  <a:pt x="8264" y="2382"/>
                </a:cubicBezTo>
                <a:cubicBezTo>
                  <a:pt x="8239" y="2357"/>
                  <a:pt x="8212" y="2347"/>
                  <a:pt x="8183" y="2347"/>
                </a:cubicBezTo>
                <a:cubicBezTo>
                  <a:pt x="8129" y="2347"/>
                  <a:pt x="8073" y="2383"/>
                  <a:pt x="8026" y="2430"/>
                </a:cubicBezTo>
                <a:cubicBezTo>
                  <a:pt x="7978" y="2525"/>
                  <a:pt x="8002" y="2620"/>
                  <a:pt x="8098" y="2668"/>
                </a:cubicBezTo>
                <a:cubicBezTo>
                  <a:pt x="9217" y="3430"/>
                  <a:pt x="9884" y="4644"/>
                  <a:pt x="9884" y="5978"/>
                </a:cubicBezTo>
                <a:cubicBezTo>
                  <a:pt x="9884" y="8098"/>
                  <a:pt x="8098" y="9884"/>
                  <a:pt x="5930" y="9884"/>
                </a:cubicBezTo>
                <a:cubicBezTo>
                  <a:pt x="3763" y="9884"/>
                  <a:pt x="1977" y="8098"/>
                  <a:pt x="1977" y="5930"/>
                </a:cubicBezTo>
                <a:cubicBezTo>
                  <a:pt x="1977" y="5049"/>
                  <a:pt x="2263" y="4192"/>
                  <a:pt x="2763" y="3501"/>
                </a:cubicBezTo>
                <a:cubicBezTo>
                  <a:pt x="3263" y="2835"/>
                  <a:pt x="4025" y="2311"/>
                  <a:pt x="4835" y="2120"/>
                </a:cubicBezTo>
                <a:cubicBezTo>
                  <a:pt x="5168" y="2025"/>
                  <a:pt x="5549" y="1953"/>
                  <a:pt x="5930" y="1953"/>
                </a:cubicBezTo>
                <a:cubicBezTo>
                  <a:pt x="6431" y="1953"/>
                  <a:pt x="6931" y="2049"/>
                  <a:pt x="7407" y="2263"/>
                </a:cubicBezTo>
                <a:cubicBezTo>
                  <a:pt x="7423" y="2267"/>
                  <a:pt x="7440" y="2269"/>
                  <a:pt x="7457" y="2269"/>
                </a:cubicBezTo>
                <a:cubicBezTo>
                  <a:pt x="7540" y="2269"/>
                  <a:pt x="7625" y="2223"/>
                  <a:pt x="7645" y="2144"/>
                </a:cubicBezTo>
                <a:cubicBezTo>
                  <a:pt x="7645" y="2049"/>
                  <a:pt x="7621" y="2001"/>
                  <a:pt x="7526" y="1953"/>
                </a:cubicBezTo>
                <a:cubicBezTo>
                  <a:pt x="7050" y="1787"/>
                  <a:pt x="6573" y="1668"/>
                  <a:pt x="6073" y="1668"/>
                </a:cubicBezTo>
                <a:lnTo>
                  <a:pt x="6073" y="382"/>
                </a:lnTo>
                <a:close/>
                <a:moveTo>
                  <a:pt x="5502" y="1"/>
                </a:moveTo>
                <a:cubicBezTo>
                  <a:pt x="5264" y="24"/>
                  <a:pt x="5002" y="48"/>
                  <a:pt x="4764" y="96"/>
                </a:cubicBezTo>
                <a:cubicBezTo>
                  <a:pt x="4478" y="144"/>
                  <a:pt x="4144" y="239"/>
                  <a:pt x="3835" y="358"/>
                </a:cubicBezTo>
                <a:cubicBezTo>
                  <a:pt x="3073" y="644"/>
                  <a:pt x="2334" y="1120"/>
                  <a:pt x="1739" y="1715"/>
                </a:cubicBezTo>
                <a:cubicBezTo>
                  <a:pt x="596" y="2858"/>
                  <a:pt x="1" y="4335"/>
                  <a:pt x="1" y="5930"/>
                </a:cubicBezTo>
                <a:cubicBezTo>
                  <a:pt x="1" y="7431"/>
                  <a:pt x="572" y="8860"/>
                  <a:pt x="1572" y="9979"/>
                </a:cubicBezTo>
                <a:cubicBezTo>
                  <a:pt x="1612" y="10005"/>
                  <a:pt x="1665" y="10024"/>
                  <a:pt x="1713" y="10024"/>
                </a:cubicBezTo>
                <a:cubicBezTo>
                  <a:pt x="1753" y="10024"/>
                  <a:pt x="1789" y="10011"/>
                  <a:pt x="1811" y="9979"/>
                </a:cubicBezTo>
                <a:cubicBezTo>
                  <a:pt x="1882" y="9907"/>
                  <a:pt x="1906" y="9788"/>
                  <a:pt x="1811" y="9717"/>
                </a:cubicBezTo>
                <a:cubicBezTo>
                  <a:pt x="858" y="8693"/>
                  <a:pt x="334" y="7335"/>
                  <a:pt x="334" y="5907"/>
                </a:cubicBezTo>
                <a:cubicBezTo>
                  <a:pt x="334" y="4692"/>
                  <a:pt x="715" y="3501"/>
                  <a:pt x="1453" y="2549"/>
                </a:cubicBezTo>
                <a:lnTo>
                  <a:pt x="2477" y="3358"/>
                </a:lnTo>
                <a:cubicBezTo>
                  <a:pt x="1930" y="4097"/>
                  <a:pt x="1620" y="5025"/>
                  <a:pt x="1620" y="6002"/>
                </a:cubicBezTo>
                <a:cubicBezTo>
                  <a:pt x="1644" y="8336"/>
                  <a:pt x="3549" y="10193"/>
                  <a:pt x="5859" y="10241"/>
                </a:cubicBezTo>
                <a:cubicBezTo>
                  <a:pt x="5874" y="10241"/>
                  <a:pt x="5889" y="10241"/>
                  <a:pt x="5904" y="10241"/>
                </a:cubicBezTo>
                <a:cubicBezTo>
                  <a:pt x="8241" y="10241"/>
                  <a:pt x="10146" y="8392"/>
                  <a:pt x="10241" y="6097"/>
                </a:cubicBezTo>
                <a:lnTo>
                  <a:pt x="11527" y="6097"/>
                </a:lnTo>
                <a:cubicBezTo>
                  <a:pt x="11503" y="7526"/>
                  <a:pt x="10908" y="8860"/>
                  <a:pt x="9884" y="9884"/>
                </a:cubicBezTo>
                <a:cubicBezTo>
                  <a:pt x="8836" y="10908"/>
                  <a:pt x="7407" y="11503"/>
                  <a:pt x="5930" y="11503"/>
                </a:cubicBezTo>
                <a:cubicBezTo>
                  <a:pt x="4644" y="11503"/>
                  <a:pt x="3406" y="11074"/>
                  <a:pt x="2382" y="10265"/>
                </a:cubicBezTo>
                <a:cubicBezTo>
                  <a:pt x="2338" y="10231"/>
                  <a:pt x="2299" y="10214"/>
                  <a:pt x="2262" y="10214"/>
                </a:cubicBezTo>
                <a:cubicBezTo>
                  <a:pt x="2220" y="10214"/>
                  <a:pt x="2182" y="10237"/>
                  <a:pt x="2144" y="10288"/>
                </a:cubicBezTo>
                <a:cubicBezTo>
                  <a:pt x="2096" y="10384"/>
                  <a:pt x="2096" y="10479"/>
                  <a:pt x="2168" y="10527"/>
                </a:cubicBezTo>
                <a:cubicBezTo>
                  <a:pt x="3216" y="11384"/>
                  <a:pt x="4549" y="11860"/>
                  <a:pt x="5930" y="11860"/>
                </a:cubicBezTo>
                <a:cubicBezTo>
                  <a:pt x="7931" y="11860"/>
                  <a:pt x="9741" y="10908"/>
                  <a:pt x="10908" y="9193"/>
                </a:cubicBezTo>
                <a:cubicBezTo>
                  <a:pt x="11312" y="8574"/>
                  <a:pt x="11622" y="7859"/>
                  <a:pt x="11765" y="7097"/>
                </a:cubicBezTo>
                <a:cubicBezTo>
                  <a:pt x="12122" y="5097"/>
                  <a:pt x="11527" y="3120"/>
                  <a:pt x="10122" y="1715"/>
                </a:cubicBezTo>
                <a:cubicBezTo>
                  <a:pt x="9002" y="596"/>
                  <a:pt x="7502" y="1"/>
                  <a:pt x="5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nvGrpSpPr>
          <p:cNvPr id="13885" name="Google Shape;13885;p27"/>
          <p:cNvGrpSpPr/>
          <p:nvPr/>
        </p:nvGrpSpPr>
        <p:grpSpPr>
          <a:xfrm>
            <a:off x="2541658" y="1767756"/>
            <a:ext cx="356737" cy="353239"/>
            <a:chOff x="3192838" y="1931233"/>
            <a:chExt cx="298300" cy="295375"/>
          </a:xfrm>
        </p:grpSpPr>
        <p:sp>
          <p:nvSpPr>
            <p:cNvPr id="13886" name="Google Shape;13886;p27"/>
            <p:cNvSpPr/>
            <p:nvPr/>
          </p:nvSpPr>
          <p:spPr>
            <a:xfrm>
              <a:off x="3192838" y="1931233"/>
              <a:ext cx="91700" cy="295375"/>
            </a:xfrm>
            <a:custGeom>
              <a:avLst/>
              <a:gdLst/>
              <a:ahLst/>
              <a:cxnLst/>
              <a:rect l="l" t="t" r="r" b="b"/>
              <a:pathLst>
                <a:path w="3668" h="11815" extrusionOk="0">
                  <a:moveTo>
                    <a:pt x="1858" y="336"/>
                  </a:moveTo>
                  <a:cubicBezTo>
                    <a:pt x="2239" y="336"/>
                    <a:pt x="2596" y="479"/>
                    <a:pt x="2882" y="741"/>
                  </a:cubicBezTo>
                  <a:cubicBezTo>
                    <a:pt x="3168" y="1003"/>
                    <a:pt x="3311" y="1384"/>
                    <a:pt x="3311" y="1789"/>
                  </a:cubicBezTo>
                  <a:cubicBezTo>
                    <a:pt x="3311" y="2479"/>
                    <a:pt x="2930" y="3003"/>
                    <a:pt x="2311" y="3218"/>
                  </a:cubicBezTo>
                  <a:cubicBezTo>
                    <a:pt x="2263" y="3218"/>
                    <a:pt x="2239" y="3241"/>
                    <a:pt x="2215" y="3265"/>
                  </a:cubicBezTo>
                  <a:lnTo>
                    <a:pt x="1858" y="3765"/>
                  </a:lnTo>
                  <a:lnTo>
                    <a:pt x="1501" y="3265"/>
                  </a:lnTo>
                  <a:cubicBezTo>
                    <a:pt x="1477" y="3241"/>
                    <a:pt x="1453" y="3218"/>
                    <a:pt x="1406" y="3218"/>
                  </a:cubicBezTo>
                  <a:cubicBezTo>
                    <a:pt x="786" y="3003"/>
                    <a:pt x="358" y="2408"/>
                    <a:pt x="405" y="1765"/>
                  </a:cubicBezTo>
                  <a:cubicBezTo>
                    <a:pt x="429" y="979"/>
                    <a:pt x="1048" y="360"/>
                    <a:pt x="1834" y="336"/>
                  </a:cubicBezTo>
                  <a:close/>
                  <a:moveTo>
                    <a:pt x="1923" y="0"/>
                  </a:moveTo>
                  <a:cubicBezTo>
                    <a:pt x="1894" y="0"/>
                    <a:pt x="1864" y="1"/>
                    <a:pt x="1834" y="3"/>
                  </a:cubicBezTo>
                  <a:cubicBezTo>
                    <a:pt x="882" y="26"/>
                    <a:pt x="72" y="812"/>
                    <a:pt x="48" y="1765"/>
                  </a:cubicBezTo>
                  <a:lnTo>
                    <a:pt x="48" y="1813"/>
                  </a:lnTo>
                  <a:lnTo>
                    <a:pt x="48" y="5766"/>
                  </a:lnTo>
                  <a:cubicBezTo>
                    <a:pt x="48" y="5861"/>
                    <a:pt x="96" y="5956"/>
                    <a:pt x="191" y="5956"/>
                  </a:cubicBezTo>
                  <a:cubicBezTo>
                    <a:pt x="310" y="5956"/>
                    <a:pt x="405" y="5885"/>
                    <a:pt x="405" y="5766"/>
                  </a:cubicBezTo>
                  <a:lnTo>
                    <a:pt x="405" y="2884"/>
                  </a:lnTo>
                  <a:cubicBezTo>
                    <a:pt x="620" y="3194"/>
                    <a:pt x="905" y="3432"/>
                    <a:pt x="1263" y="3551"/>
                  </a:cubicBezTo>
                  <a:lnTo>
                    <a:pt x="1668" y="4099"/>
                  </a:lnTo>
                  <a:cubicBezTo>
                    <a:pt x="1722" y="4171"/>
                    <a:pt x="1818" y="4203"/>
                    <a:pt x="1903" y="4203"/>
                  </a:cubicBezTo>
                  <a:cubicBezTo>
                    <a:pt x="1929" y="4203"/>
                    <a:pt x="1955" y="4200"/>
                    <a:pt x="1977" y="4194"/>
                  </a:cubicBezTo>
                  <a:lnTo>
                    <a:pt x="2072" y="4099"/>
                  </a:lnTo>
                  <a:lnTo>
                    <a:pt x="2477" y="3551"/>
                  </a:lnTo>
                  <a:cubicBezTo>
                    <a:pt x="2834" y="3432"/>
                    <a:pt x="3144" y="3194"/>
                    <a:pt x="3335" y="2884"/>
                  </a:cubicBezTo>
                  <a:lnTo>
                    <a:pt x="3335" y="11434"/>
                  </a:lnTo>
                  <a:cubicBezTo>
                    <a:pt x="3335" y="11457"/>
                    <a:pt x="3311" y="11481"/>
                    <a:pt x="3287" y="11481"/>
                  </a:cubicBezTo>
                  <a:lnTo>
                    <a:pt x="429" y="11481"/>
                  </a:lnTo>
                  <a:cubicBezTo>
                    <a:pt x="405" y="11481"/>
                    <a:pt x="358" y="11457"/>
                    <a:pt x="358" y="11434"/>
                  </a:cubicBezTo>
                  <a:lnTo>
                    <a:pt x="358" y="6575"/>
                  </a:lnTo>
                  <a:cubicBezTo>
                    <a:pt x="358" y="6480"/>
                    <a:pt x="310" y="6409"/>
                    <a:pt x="215" y="6409"/>
                  </a:cubicBezTo>
                  <a:cubicBezTo>
                    <a:pt x="96" y="6409"/>
                    <a:pt x="1" y="6456"/>
                    <a:pt x="1" y="6575"/>
                  </a:cubicBezTo>
                  <a:lnTo>
                    <a:pt x="1" y="11434"/>
                  </a:lnTo>
                  <a:cubicBezTo>
                    <a:pt x="1" y="11648"/>
                    <a:pt x="191" y="11815"/>
                    <a:pt x="405" y="11815"/>
                  </a:cubicBezTo>
                  <a:lnTo>
                    <a:pt x="3263" y="11815"/>
                  </a:lnTo>
                  <a:cubicBezTo>
                    <a:pt x="3454" y="11815"/>
                    <a:pt x="3644" y="11648"/>
                    <a:pt x="3644" y="11434"/>
                  </a:cubicBezTo>
                  <a:lnTo>
                    <a:pt x="3644" y="1813"/>
                  </a:lnTo>
                  <a:cubicBezTo>
                    <a:pt x="3668" y="1312"/>
                    <a:pt x="3501" y="860"/>
                    <a:pt x="3144" y="503"/>
                  </a:cubicBezTo>
                  <a:cubicBezTo>
                    <a:pt x="2809" y="168"/>
                    <a:pt x="2370" y="0"/>
                    <a:pt x="19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887" name="Google Shape;13887;p27"/>
            <p:cNvSpPr/>
            <p:nvPr/>
          </p:nvSpPr>
          <p:spPr>
            <a:xfrm>
              <a:off x="3222013" y="1955483"/>
              <a:ext cx="32175" cy="37850"/>
            </a:xfrm>
            <a:custGeom>
              <a:avLst/>
              <a:gdLst/>
              <a:ahLst/>
              <a:cxnLst/>
              <a:rect l="l" t="t" r="r" b="b"/>
              <a:pathLst>
                <a:path w="1287" h="1514" extrusionOk="0">
                  <a:moveTo>
                    <a:pt x="691" y="604"/>
                  </a:moveTo>
                  <a:lnTo>
                    <a:pt x="786" y="866"/>
                  </a:lnTo>
                  <a:lnTo>
                    <a:pt x="596" y="866"/>
                  </a:lnTo>
                  <a:lnTo>
                    <a:pt x="691" y="604"/>
                  </a:lnTo>
                  <a:close/>
                  <a:moveTo>
                    <a:pt x="686" y="1"/>
                  </a:moveTo>
                  <a:cubicBezTo>
                    <a:pt x="602" y="1"/>
                    <a:pt x="532" y="36"/>
                    <a:pt x="477" y="128"/>
                  </a:cubicBezTo>
                  <a:lnTo>
                    <a:pt x="48" y="1271"/>
                  </a:lnTo>
                  <a:cubicBezTo>
                    <a:pt x="0" y="1343"/>
                    <a:pt x="72" y="1462"/>
                    <a:pt x="167" y="1509"/>
                  </a:cubicBezTo>
                  <a:cubicBezTo>
                    <a:pt x="177" y="1513"/>
                    <a:pt x="187" y="1514"/>
                    <a:pt x="197" y="1514"/>
                  </a:cubicBezTo>
                  <a:cubicBezTo>
                    <a:pt x="263" y="1514"/>
                    <a:pt x="337" y="1452"/>
                    <a:pt x="358" y="1390"/>
                  </a:cubicBezTo>
                  <a:lnTo>
                    <a:pt x="429" y="1200"/>
                  </a:lnTo>
                  <a:lnTo>
                    <a:pt x="882" y="1200"/>
                  </a:lnTo>
                  <a:lnTo>
                    <a:pt x="929" y="1390"/>
                  </a:lnTo>
                  <a:cubicBezTo>
                    <a:pt x="953" y="1462"/>
                    <a:pt x="1048" y="1509"/>
                    <a:pt x="1120" y="1509"/>
                  </a:cubicBezTo>
                  <a:cubicBezTo>
                    <a:pt x="1239" y="1462"/>
                    <a:pt x="1286" y="1390"/>
                    <a:pt x="1263" y="1271"/>
                  </a:cubicBezTo>
                  <a:lnTo>
                    <a:pt x="882" y="128"/>
                  </a:lnTo>
                  <a:cubicBezTo>
                    <a:pt x="834" y="80"/>
                    <a:pt x="810" y="33"/>
                    <a:pt x="762" y="9"/>
                  </a:cubicBezTo>
                  <a:cubicBezTo>
                    <a:pt x="736" y="4"/>
                    <a:pt x="710" y="1"/>
                    <a:pt x="6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888" name="Google Shape;13888;p27"/>
            <p:cNvSpPr/>
            <p:nvPr/>
          </p:nvSpPr>
          <p:spPr>
            <a:xfrm>
              <a:off x="3212488" y="2073583"/>
              <a:ext cx="53000" cy="8950"/>
            </a:xfrm>
            <a:custGeom>
              <a:avLst/>
              <a:gdLst/>
              <a:ahLst/>
              <a:cxnLst/>
              <a:rect l="l" t="t" r="r" b="b"/>
              <a:pathLst>
                <a:path w="2120" h="358" extrusionOk="0">
                  <a:moveTo>
                    <a:pt x="167" y="0"/>
                  </a:moveTo>
                  <a:cubicBezTo>
                    <a:pt x="96" y="0"/>
                    <a:pt x="0" y="48"/>
                    <a:pt x="0" y="143"/>
                  </a:cubicBezTo>
                  <a:cubicBezTo>
                    <a:pt x="0" y="262"/>
                    <a:pt x="96" y="357"/>
                    <a:pt x="167" y="357"/>
                  </a:cubicBezTo>
                  <a:lnTo>
                    <a:pt x="1929" y="357"/>
                  </a:lnTo>
                  <a:cubicBezTo>
                    <a:pt x="2025" y="357"/>
                    <a:pt x="2120" y="286"/>
                    <a:pt x="2120" y="191"/>
                  </a:cubicBezTo>
                  <a:cubicBezTo>
                    <a:pt x="2120" y="72"/>
                    <a:pt x="2048" y="0"/>
                    <a:pt x="1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889" name="Google Shape;13889;p27"/>
            <p:cNvSpPr/>
            <p:nvPr/>
          </p:nvSpPr>
          <p:spPr>
            <a:xfrm>
              <a:off x="3212488" y="2093233"/>
              <a:ext cx="53000" cy="8950"/>
            </a:xfrm>
            <a:custGeom>
              <a:avLst/>
              <a:gdLst/>
              <a:ahLst/>
              <a:cxnLst/>
              <a:rect l="l" t="t" r="r" b="b"/>
              <a:pathLst>
                <a:path w="2120" h="358" extrusionOk="0">
                  <a:moveTo>
                    <a:pt x="167" y="0"/>
                  </a:moveTo>
                  <a:cubicBezTo>
                    <a:pt x="96" y="0"/>
                    <a:pt x="0" y="72"/>
                    <a:pt x="0" y="167"/>
                  </a:cubicBezTo>
                  <a:cubicBezTo>
                    <a:pt x="0" y="286"/>
                    <a:pt x="96" y="357"/>
                    <a:pt x="167" y="357"/>
                  </a:cubicBezTo>
                  <a:lnTo>
                    <a:pt x="1929" y="357"/>
                  </a:lnTo>
                  <a:cubicBezTo>
                    <a:pt x="2025" y="357"/>
                    <a:pt x="2120" y="310"/>
                    <a:pt x="2120" y="214"/>
                  </a:cubicBezTo>
                  <a:cubicBezTo>
                    <a:pt x="2120" y="95"/>
                    <a:pt x="2048" y="0"/>
                    <a:pt x="1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890" name="Google Shape;13890;p27"/>
            <p:cNvSpPr/>
            <p:nvPr/>
          </p:nvSpPr>
          <p:spPr>
            <a:xfrm>
              <a:off x="3212488" y="2113458"/>
              <a:ext cx="53000" cy="8975"/>
            </a:xfrm>
            <a:custGeom>
              <a:avLst/>
              <a:gdLst/>
              <a:ahLst/>
              <a:cxnLst/>
              <a:rect l="l" t="t" r="r" b="b"/>
              <a:pathLst>
                <a:path w="2120" h="359" extrusionOk="0">
                  <a:moveTo>
                    <a:pt x="167" y="1"/>
                  </a:moveTo>
                  <a:cubicBezTo>
                    <a:pt x="96" y="1"/>
                    <a:pt x="0" y="72"/>
                    <a:pt x="0" y="144"/>
                  </a:cubicBezTo>
                  <a:cubicBezTo>
                    <a:pt x="0" y="263"/>
                    <a:pt x="96" y="358"/>
                    <a:pt x="167" y="358"/>
                  </a:cubicBezTo>
                  <a:lnTo>
                    <a:pt x="1929" y="358"/>
                  </a:lnTo>
                  <a:cubicBezTo>
                    <a:pt x="2025" y="358"/>
                    <a:pt x="2120" y="310"/>
                    <a:pt x="2120" y="215"/>
                  </a:cubicBezTo>
                  <a:cubicBezTo>
                    <a:pt x="2120" y="96"/>
                    <a:pt x="2048" y="1"/>
                    <a:pt x="1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891" name="Google Shape;13891;p27"/>
            <p:cNvSpPr/>
            <p:nvPr/>
          </p:nvSpPr>
          <p:spPr>
            <a:xfrm>
              <a:off x="3212488" y="2133708"/>
              <a:ext cx="53000" cy="8950"/>
            </a:xfrm>
            <a:custGeom>
              <a:avLst/>
              <a:gdLst/>
              <a:ahLst/>
              <a:cxnLst/>
              <a:rect l="l" t="t" r="r" b="b"/>
              <a:pathLst>
                <a:path w="2120" h="358" extrusionOk="0">
                  <a:moveTo>
                    <a:pt x="167" y="1"/>
                  </a:moveTo>
                  <a:cubicBezTo>
                    <a:pt x="96" y="1"/>
                    <a:pt x="0" y="48"/>
                    <a:pt x="0" y="143"/>
                  </a:cubicBezTo>
                  <a:cubicBezTo>
                    <a:pt x="0" y="262"/>
                    <a:pt x="96" y="358"/>
                    <a:pt x="167" y="358"/>
                  </a:cubicBezTo>
                  <a:lnTo>
                    <a:pt x="1929" y="358"/>
                  </a:lnTo>
                  <a:cubicBezTo>
                    <a:pt x="2025" y="358"/>
                    <a:pt x="2120" y="286"/>
                    <a:pt x="2120" y="215"/>
                  </a:cubicBezTo>
                  <a:cubicBezTo>
                    <a:pt x="2120" y="96"/>
                    <a:pt x="2048" y="1"/>
                    <a:pt x="1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892" name="Google Shape;13892;p27"/>
            <p:cNvSpPr/>
            <p:nvPr/>
          </p:nvSpPr>
          <p:spPr>
            <a:xfrm>
              <a:off x="3212488" y="2152758"/>
              <a:ext cx="53000" cy="8950"/>
            </a:xfrm>
            <a:custGeom>
              <a:avLst/>
              <a:gdLst/>
              <a:ahLst/>
              <a:cxnLst/>
              <a:rect l="l" t="t" r="r" b="b"/>
              <a:pathLst>
                <a:path w="2120" h="358" extrusionOk="0">
                  <a:moveTo>
                    <a:pt x="167" y="1"/>
                  </a:moveTo>
                  <a:cubicBezTo>
                    <a:pt x="96" y="1"/>
                    <a:pt x="0" y="72"/>
                    <a:pt x="0" y="167"/>
                  </a:cubicBezTo>
                  <a:cubicBezTo>
                    <a:pt x="0" y="286"/>
                    <a:pt x="96" y="358"/>
                    <a:pt x="167" y="358"/>
                  </a:cubicBezTo>
                  <a:lnTo>
                    <a:pt x="1929" y="358"/>
                  </a:lnTo>
                  <a:cubicBezTo>
                    <a:pt x="2025" y="358"/>
                    <a:pt x="2120" y="310"/>
                    <a:pt x="2120" y="215"/>
                  </a:cubicBezTo>
                  <a:cubicBezTo>
                    <a:pt x="2120" y="96"/>
                    <a:pt x="2048" y="1"/>
                    <a:pt x="1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893" name="Google Shape;13893;p27"/>
            <p:cNvSpPr/>
            <p:nvPr/>
          </p:nvSpPr>
          <p:spPr>
            <a:xfrm>
              <a:off x="3212488" y="2173008"/>
              <a:ext cx="26825" cy="8950"/>
            </a:xfrm>
            <a:custGeom>
              <a:avLst/>
              <a:gdLst/>
              <a:ahLst/>
              <a:cxnLst/>
              <a:rect l="l" t="t" r="r" b="b"/>
              <a:pathLst>
                <a:path w="1073" h="358" extrusionOk="0">
                  <a:moveTo>
                    <a:pt x="167" y="0"/>
                  </a:moveTo>
                  <a:cubicBezTo>
                    <a:pt x="96" y="0"/>
                    <a:pt x="0" y="72"/>
                    <a:pt x="0" y="143"/>
                  </a:cubicBezTo>
                  <a:cubicBezTo>
                    <a:pt x="0" y="262"/>
                    <a:pt x="96" y="357"/>
                    <a:pt x="167" y="357"/>
                  </a:cubicBezTo>
                  <a:lnTo>
                    <a:pt x="882" y="357"/>
                  </a:lnTo>
                  <a:cubicBezTo>
                    <a:pt x="977" y="357"/>
                    <a:pt x="1072" y="310"/>
                    <a:pt x="1072" y="215"/>
                  </a:cubicBezTo>
                  <a:cubicBezTo>
                    <a:pt x="1072" y="96"/>
                    <a:pt x="1024" y="0"/>
                    <a:pt x="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894" name="Google Shape;13894;p27"/>
            <p:cNvSpPr/>
            <p:nvPr/>
          </p:nvSpPr>
          <p:spPr>
            <a:xfrm>
              <a:off x="3400013" y="1931233"/>
              <a:ext cx="91125" cy="295375"/>
            </a:xfrm>
            <a:custGeom>
              <a:avLst/>
              <a:gdLst/>
              <a:ahLst/>
              <a:cxnLst/>
              <a:rect l="l" t="t" r="r" b="b"/>
              <a:pathLst>
                <a:path w="3645" h="11815" extrusionOk="0">
                  <a:moveTo>
                    <a:pt x="1811" y="336"/>
                  </a:moveTo>
                  <a:cubicBezTo>
                    <a:pt x="2216" y="336"/>
                    <a:pt x="2573" y="479"/>
                    <a:pt x="2835" y="741"/>
                  </a:cubicBezTo>
                  <a:cubicBezTo>
                    <a:pt x="3121" y="1003"/>
                    <a:pt x="3287" y="1384"/>
                    <a:pt x="3287" y="1789"/>
                  </a:cubicBezTo>
                  <a:cubicBezTo>
                    <a:pt x="3311" y="2479"/>
                    <a:pt x="2882" y="3003"/>
                    <a:pt x="2263" y="3218"/>
                  </a:cubicBezTo>
                  <a:cubicBezTo>
                    <a:pt x="2240" y="3218"/>
                    <a:pt x="2216" y="3241"/>
                    <a:pt x="2168" y="3265"/>
                  </a:cubicBezTo>
                  <a:lnTo>
                    <a:pt x="1811" y="3765"/>
                  </a:lnTo>
                  <a:lnTo>
                    <a:pt x="1454" y="3265"/>
                  </a:lnTo>
                  <a:cubicBezTo>
                    <a:pt x="1430" y="3241"/>
                    <a:pt x="1406" y="3218"/>
                    <a:pt x="1382" y="3218"/>
                  </a:cubicBezTo>
                  <a:cubicBezTo>
                    <a:pt x="739" y="3003"/>
                    <a:pt x="334" y="2408"/>
                    <a:pt x="358" y="1765"/>
                  </a:cubicBezTo>
                  <a:cubicBezTo>
                    <a:pt x="382" y="979"/>
                    <a:pt x="1025" y="360"/>
                    <a:pt x="1787" y="336"/>
                  </a:cubicBezTo>
                  <a:close/>
                  <a:moveTo>
                    <a:pt x="3311" y="2884"/>
                  </a:moveTo>
                  <a:lnTo>
                    <a:pt x="3311" y="11434"/>
                  </a:lnTo>
                  <a:cubicBezTo>
                    <a:pt x="3311" y="11457"/>
                    <a:pt x="3287" y="11481"/>
                    <a:pt x="3240" y="11481"/>
                  </a:cubicBezTo>
                  <a:lnTo>
                    <a:pt x="382" y="11481"/>
                  </a:lnTo>
                  <a:cubicBezTo>
                    <a:pt x="358" y="11481"/>
                    <a:pt x="334" y="11457"/>
                    <a:pt x="334" y="11434"/>
                  </a:cubicBezTo>
                  <a:lnTo>
                    <a:pt x="334" y="2884"/>
                  </a:lnTo>
                  <a:cubicBezTo>
                    <a:pt x="525" y="3194"/>
                    <a:pt x="834" y="3432"/>
                    <a:pt x="1192" y="3551"/>
                  </a:cubicBezTo>
                  <a:lnTo>
                    <a:pt x="1597" y="4099"/>
                  </a:lnTo>
                  <a:cubicBezTo>
                    <a:pt x="1668" y="4170"/>
                    <a:pt x="1716" y="4194"/>
                    <a:pt x="1811" y="4194"/>
                  </a:cubicBezTo>
                  <a:cubicBezTo>
                    <a:pt x="1906" y="4194"/>
                    <a:pt x="1954" y="4170"/>
                    <a:pt x="2025" y="4099"/>
                  </a:cubicBezTo>
                  <a:lnTo>
                    <a:pt x="2430" y="3551"/>
                  </a:lnTo>
                  <a:cubicBezTo>
                    <a:pt x="2787" y="3432"/>
                    <a:pt x="3097" y="3194"/>
                    <a:pt x="3311" y="2884"/>
                  </a:cubicBezTo>
                  <a:close/>
                  <a:moveTo>
                    <a:pt x="1876" y="0"/>
                  </a:moveTo>
                  <a:cubicBezTo>
                    <a:pt x="1847" y="0"/>
                    <a:pt x="1817" y="1"/>
                    <a:pt x="1787" y="3"/>
                  </a:cubicBezTo>
                  <a:cubicBezTo>
                    <a:pt x="834" y="26"/>
                    <a:pt x="25" y="812"/>
                    <a:pt x="1" y="1765"/>
                  </a:cubicBezTo>
                  <a:lnTo>
                    <a:pt x="1" y="1813"/>
                  </a:lnTo>
                  <a:lnTo>
                    <a:pt x="1" y="11434"/>
                  </a:lnTo>
                  <a:cubicBezTo>
                    <a:pt x="1" y="11648"/>
                    <a:pt x="191" y="11815"/>
                    <a:pt x="382" y="11815"/>
                  </a:cubicBezTo>
                  <a:lnTo>
                    <a:pt x="3240" y="11815"/>
                  </a:lnTo>
                  <a:cubicBezTo>
                    <a:pt x="3454" y="11815"/>
                    <a:pt x="3645" y="11648"/>
                    <a:pt x="3645" y="11434"/>
                  </a:cubicBezTo>
                  <a:lnTo>
                    <a:pt x="3645" y="1813"/>
                  </a:lnTo>
                  <a:cubicBezTo>
                    <a:pt x="3645" y="1312"/>
                    <a:pt x="3454" y="860"/>
                    <a:pt x="3097" y="503"/>
                  </a:cubicBezTo>
                  <a:cubicBezTo>
                    <a:pt x="2762" y="168"/>
                    <a:pt x="2322" y="0"/>
                    <a:pt x="18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895" name="Google Shape;13895;p27"/>
            <p:cNvSpPr/>
            <p:nvPr/>
          </p:nvSpPr>
          <p:spPr>
            <a:xfrm>
              <a:off x="3429788" y="1955108"/>
              <a:ext cx="32775" cy="36925"/>
            </a:xfrm>
            <a:custGeom>
              <a:avLst/>
              <a:gdLst/>
              <a:ahLst/>
              <a:cxnLst/>
              <a:rect l="l" t="t" r="r" b="b"/>
              <a:pathLst>
                <a:path w="1311" h="1477" extrusionOk="0">
                  <a:moveTo>
                    <a:pt x="739" y="0"/>
                  </a:moveTo>
                  <a:cubicBezTo>
                    <a:pt x="334" y="0"/>
                    <a:pt x="1" y="310"/>
                    <a:pt x="1" y="738"/>
                  </a:cubicBezTo>
                  <a:cubicBezTo>
                    <a:pt x="1" y="1143"/>
                    <a:pt x="334" y="1477"/>
                    <a:pt x="739" y="1477"/>
                  </a:cubicBezTo>
                  <a:cubicBezTo>
                    <a:pt x="929" y="1477"/>
                    <a:pt x="1072" y="1429"/>
                    <a:pt x="1191" y="1334"/>
                  </a:cubicBezTo>
                  <a:lnTo>
                    <a:pt x="1263" y="1262"/>
                  </a:lnTo>
                  <a:cubicBezTo>
                    <a:pt x="1310" y="1215"/>
                    <a:pt x="1287" y="1119"/>
                    <a:pt x="1215" y="1072"/>
                  </a:cubicBezTo>
                  <a:cubicBezTo>
                    <a:pt x="1193" y="1039"/>
                    <a:pt x="1156" y="1021"/>
                    <a:pt x="1115" y="1021"/>
                  </a:cubicBezTo>
                  <a:cubicBezTo>
                    <a:pt x="1067" y="1021"/>
                    <a:pt x="1015" y="1045"/>
                    <a:pt x="977" y="1096"/>
                  </a:cubicBezTo>
                  <a:lnTo>
                    <a:pt x="953" y="1119"/>
                  </a:lnTo>
                  <a:cubicBezTo>
                    <a:pt x="906" y="1191"/>
                    <a:pt x="834" y="1191"/>
                    <a:pt x="739" y="1191"/>
                  </a:cubicBezTo>
                  <a:cubicBezTo>
                    <a:pt x="501" y="1191"/>
                    <a:pt x="334" y="1000"/>
                    <a:pt x="334" y="762"/>
                  </a:cubicBezTo>
                  <a:cubicBezTo>
                    <a:pt x="334" y="524"/>
                    <a:pt x="501" y="357"/>
                    <a:pt x="739" y="357"/>
                  </a:cubicBezTo>
                  <a:cubicBezTo>
                    <a:pt x="834" y="357"/>
                    <a:pt x="906" y="381"/>
                    <a:pt x="977" y="405"/>
                  </a:cubicBezTo>
                  <a:cubicBezTo>
                    <a:pt x="1010" y="430"/>
                    <a:pt x="1043" y="440"/>
                    <a:pt x="1075" y="440"/>
                  </a:cubicBezTo>
                  <a:cubicBezTo>
                    <a:pt x="1133" y="440"/>
                    <a:pt x="1184" y="404"/>
                    <a:pt x="1215" y="357"/>
                  </a:cubicBezTo>
                  <a:cubicBezTo>
                    <a:pt x="1287" y="262"/>
                    <a:pt x="1263" y="167"/>
                    <a:pt x="1168" y="119"/>
                  </a:cubicBezTo>
                  <a:cubicBezTo>
                    <a:pt x="1049" y="24"/>
                    <a:pt x="906" y="0"/>
                    <a:pt x="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896" name="Google Shape;13896;p27"/>
            <p:cNvSpPr/>
            <p:nvPr/>
          </p:nvSpPr>
          <p:spPr>
            <a:xfrm>
              <a:off x="3419663" y="2074183"/>
              <a:ext cx="52425" cy="8950"/>
            </a:xfrm>
            <a:custGeom>
              <a:avLst/>
              <a:gdLst/>
              <a:ahLst/>
              <a:cxnLst/>
              <a:rect l="l" t="t" r="r" b="b"/>
              <a:pathLst>
                <a:path w="2097" h="358" extrusionOk="0">
                  <a:moveTo>
                    <a:pt x="168" y="0"/>
                  </a:moveTo>
                  <a:cubicBezTo>
                    <a:pt x="72" y="0"/>
                    <a:pt x="1" y="48"/>
                    <a:pt x="1" y="143"/>
                  </a:cubicBezTo>
                  <a:cubicBezTo>
                    <a:pt x="1" y="262"/>
                    <a:pt x="48" y="357"/>
                    <a:pt x="168" y="357"/>
                  </a:cubicBezTo>
                  <a:lnTo>
                    <a:pt x="1930" y="357"/>
                  </a:lnTo>
                  <a:cubicBezTo>
                    <a:pt x="2025" y="357"/>
                    <a:pt x="2096" y="286"/>
                    <a:pt x="2096" y="214"/>
                  </a:cubicBezTo>
                  <a:cubicBezTo>
                    <a:pt x="2096" y="95"/>
                    <a:pt x="2025" y="0"/>
                    <a:pt x="19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897" name="Google Shape;13897;p27"/>
            <p:cNvSpPr/>
            <p:nvPr/>
          </p:nvSpPr>
          <p:spPr>
            <a:xfrm>
              <a:off x="3419663" y="2093233"/>
              <a:ext cx="52425" cy="8950"/>
            </a:xfrm>
            <a:custGeom>
              <a:avLst/>
              <a:gdLst/>
              <a:ahLst/>
              <a:cxnLst/>
              <a:rect l="l" t="t" r="r" b="b"/>
              <a:pathLst>
                <a:path w="2097" h="358" extrusionOk="0">
                  <a:moveTo>
                    <a:pt x="168" y="0"/>
                  </a:moveTo>
                  <a:cubicBezTo>
                    <a:pt x="72" y="0"/>
                    <a:pt x="1" y="72"/>
                    <a:pt x="1" y="167"/>
                  </a:cubicBezTo>
                  <a:cubicBezTo>
                    <a:pt x="1" y="286"/>
                    <a:pt x="48" y="357"/>
                    <a:pt x="168" y="357"/>
                  </a:cubicBezTo>
                  <a:lnTo>
                    <a:pt x="1930" y="357"/>
                  </a:lnTo>
                  <a:cubicBezTo>
                    <a:pt x="2025" y="357"/>
                    <a:pt x="2096" y="310"/>
                    <a:pt x="2096" y="214"/>
                  </a:cubicBezTo>
                  <a:cubicBezTo>
                    <a:pt x="2096" y="95"/>
                    <a:pt x="2025" y="0"/>
                    <a:pt x="19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898" name="Google Shape;13898;p27"/>
            <p:cNvSpPr/>
            <p:nvPr/>
          </p:nvSpPr>
          <p:spPr>
            <a:xfrm>
              <a:off x="3419663" y="2113458"/>
              <a:ext cx="52425" cy="8975"/>
            </a:xfrm>
            <a:custGeom>
              <a:avLst/>
              <a:gdLst/>
              <a:ahLst/>
              <a:cxnLst/>
              <a:rect l="l" t="t" r="r" b="b"/>
              <a:pathLst>
                <a:path w="2097" h="359" extrusionOk="0">
                  <a:moveTo>
                    <a:pt x="168" y="1"/>
                  </a:moveTo>
                  <a:cubicBezTo>
                    <a:pt x="72" y="1"/>
                    <a:pt x="1" y="48"/>
                    <a:pt x="1" y="144"/>
                  </a:cubicBezTo>
                  <a:cubicBezTo>
                    <a:pt x="1" y="263"/>
                    <a:pt x="48" y="358"/>
                    <a:pt x="168" y="358"/>
                  </a:cubicBezTo>
                  <a:lnTo>
                    <a:pt x="1930" y="358"/>
                  </a:lnTo>
                  <a:cubicBezTo>
                    <a:pt x="2025" y="358"/>
                    <a:pt x="2096" y="310"/>
                    <a:pt x="2096" y="215"/>
                  </a:cubicBezTo>
                  <a:cubicBezTo>
                    <a:pt x="2096" y="96"/>
                    <a:pt x="2025" y="1"/>
                    <a:pt x="1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899" name="Google Shape;13899;p27"/>
            <p:cNvSpPr/>
            <p:nvPr/>
          </p:nvSpPr>
          <p:spPr>
            <a:xfrm>
              <a:off x="3419663" y="2133708"/>
              <a:ext cx="52425" cy="8950"/>
            </a:xfrm>
            <a:custGeom>
              <a:avLst/>
              <a:gdLst/>
              <a:ahLst/>
              <a:cxnLst/>
              <a:rect l="l" t="t" r="r" b="b"/>
              <a:pathLst>
                <a:path w="2097" h="358" extrusionOk="0">
                  <a:moveTo>
                    <a:pt x="168" y="1"/>
                  </a:moveTo>
                  <a:cubicBezTo>
                    <a:pt x="72" y="1"/>
                    <a:pt x="1" y="48"/>
                    <a:pt x="1" y="143"/>
                  </a:cubicBezTo>
                  <a:cubicBezTo>
                    <a:pt x="1" y="262"/>
                    <a:pt x="48" y="358"/>
                    <a:pt x="168" y="358"/>
                  </a:cubicBezTo>
                  <a:lnTo>
                    <a:pt x="1930" y="358"/>
                  </a:lnTo>
                  <a:cubicBezTo>
                    <a:pt x="2025" y="358"/>
                    <a:pt x="2096" y="286"/>
                    <a:pt x="2096" y="215"/>
                  </a:cubicBezTo>
                  <a:cubicBezTo>
                    <a:pt x="2096" y="96"/>
                    <a:pt x="2025" y="1"/>
                    <a:pt x="1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00" name="Google Shape;13900;p27"/>
            <p:cNvSpPr/>
            <p:nvPr/>
          </p:nvSpPr>
          <p:spPr>
            <a:xfrm>
              <a:off x="3419663" y="2152758"/>
              <a:ext cx="52425" cy="8950"/>
            </a:xfrm>
            <a:custGeom>
              <a:avLst/>
              <a:gdLst/>
              <a:ahLst/>
              <a:cxnLst/>
              <a:rect l="l" t="t" r="r" b="b"/>
              <a:pathLst>
                <a:path w="2097" h="358" extrusionOk="0">
                  <a:moveTo>
                    <a:pt x="168" y="1"/>
                  </a:moveTo>
                  <a:cubicBezTo>
                    <a:pt x="72" y="1"/>
                    <a:pt x="1" y="72"/>
                    <a:pt x="1" y="167"/>
                  </a:cubicBezTo>
                  <a:cubicBezTo>
                    <a:pt x="1" y="286"/>
                    <a:pt x="48" y="358"/>
                    <a:pt x="168" y="358"/>
                  </a:cubicBezTo>
                  <a:lnTo>
                    <a:pt x="1930" y="358"/>
                  </a:lnTo>
                  <a:cubicBezTo>
                    <a:pt x="2025" y="358"/>
                    <a:pt x="2096" y="310"/>
                    <a:pt x="2096" y="215"/>
                  </a:cubicBezTo>
                  <a:cubicBezTo>
                    <a:pt x="2096" y="96"/>
                    <a:pt x="2025" y="1"/>
                    <a:pt x="1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01" name="Google Shape;13901;p27"/>
            <p:cNvSpPr/>
            <p:nvPr/>
          </p:nvSpPr>
          <p:spPr>
            <a:xfrm>
              <a:off x="3419663" y="2173008"/>
              <a:ext cx="26825" cy="8950"/>
            </a:xfrm>
            <a:custGeom>
              <a:avLst/>
              <a:gdLst/>
              <a:ahLst/>
              <a:cxnLst/>
              <a:rect l="l" t="t" r="r" b="b"/>
              <a:pathLst>
                <a:path w="1073" h="358" extrusionOk="0">
                  <a:moveTo>
                    <a:pt x="168" y="0"/>
                  </a:moveTo>
                  <a:cubicBezTo>
                    <a:pt x="72" y="0"/>
                    <a:pt x="1" y="48"/>
                    <a:pt x="1" y="143"/>
                  </a:cubicBezTo>
                  <a:cubicBezTo>
                    <a:pt x="1" y="262"/>
                    <a:pt x="48" y="357"/>
                    <a:pt x="168" y="357"/>
                  </a:cubicBezTo>
                  <a:lnTo>
                    <a:pt x="882" y="357"/>
                  </a:lnTo>
                  <a:cubicBezTo>
                    <a:pt x="977" y="357"/>
                    <a:pt x="1072" y="310"/>
                    <a:pt x="1072" y="215"/>
                  </a:cubicBezTo>
                  <a:cubicBezTo>
                    <a:pt x="1072" y="96"/>
                    <a:pt x="1001" y="0"/>
                    <a:pt x="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02" name="Google Shape;13902;p27"/>
            <p:cNvSpPr/>
            <p:nvPr/>
          </p:nvSpPr>
          <p:spPr>
            <a:xfrm>
              <a:off x="3329188" y="2163483"/>
              <a:ext cx="26200" cy="36925"/>
            </a:xfrm>
            <a:custGeom>
              <a:avLst/>
              <a:gdLst/>
              <a:ahLst/>
              <a:cxnLst/>
              <a:rect l="l" t="t" r="r" b="b"/>
              <a:pathLst>
                <a:path w="1048" h="1477" extrusionOk="0">
                  <a:moveTo>
                    <a:pt x="524" y="334"/>
                  </a:moveTo>
                  <a:cubicBezTo>
                    <a:pt x="548" y="334"/>
                    <a:pt x="595" y="357"/>
                    <a:pt x="595" y="381"/>
                  </a:cubicBezTo>
                  <a:cubicBezTo>
                    <a:pt x="595" y="429"/>
                    <a:pt x="572" y="500"/>
                    <a:pt x="524" y="500"/>
                  </a:cubicBezTo>
                  <a:lnTo>
                    <a:pt x="357" y="500"/>
                  </a:lnTo>
                  <a:lnTo>
                    <a:pt x="357" y="334"/>
                  </a:lnTo>
                  <a:close/>
                  <a:moveTo>
                    <a:pt x="572" y="858"/>
                  </a:moveTo>
                  <a:cubicBezTo>
                    <a:pt x="643" y="858"/>
                    <a:pt x="691" y="881"/>
                    <a:pt x="714" y="977"/>
                  </a:cubicBezTo>
                  <a:cubicBezTo>
                    <a:pt x="714" y="1048"/>
                    <a:pt x="667" y="1120"/>
                    <a:pt x="572" y="1120"/>
                  </a:cubicBezTo>
                  <a:lnTo>
                    <a:pt x="357" y="1120"/>
                  </a:lnTo>
                  <a:lnTo>
                    <a:pt x="357" y="858"/>
                  </a:lnTo>
                  <a:close/>
                  <a:moveTo>
                    <a:pt x="191" y="0"/>
                  </a:moveTo>
                  <a:cubicBezTo>
                    <a:pt x="95" y="0"/>
                    <a:pt x="0" y="96"/>
                    <a:pt x="0" y="167"/>
                  </a:cubicBezTo>
                  <a:lnTo>
                    <a:pt x="0" y="1334"/>
                  </a:lnTo>
                  <a:lnTo>
                    <a:pt x="0" y="1405"/>
                  </a:lnTo>
                  <a:cubicBezTo>
                    <a:pt x="48" y="1429"/>
                    <a:pt x="95" y="1477"/>
                    <a:pt x="191" y="1477"/>
                  </a:cubicBezTo>
                  <a:lnTo>
                    <a:pt x="572" y="1477"/>
                  </a:lnTo>
                  <a:cubicBezTo>
                    <a:pt x="834" y="1477"/>
                    <a:pt x="1048" y="1286"/>
                    <a:pt x="1048" y="1000"/>
                  </a:cubicBezTo>
                  <a:cubicBezTo>
                    <a:pt x="1048" y="858"/>
                    <a:pt x="1000" y="738"/>
                    <a:pt x="905" y="643"/>
                  </a:cubicBezTo>
                  <a:cubicBezTo>
                    <a:pt x="953" y="572"/>
                    <a:pt x="953" y="477"/>
                    <a:pt x="953" y="357"/>
                  </a:cubicBezTo>
                  <a:cubicBezTo>
                    <a:pt x="929" y="143"/>
                    <a:pt x="714"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03" name="Google Shape;13903;p27"/>
            <p:cNvSpPr/>
            <p:nvPr/>
          </p:nvSpPr>
          <p:spPr>
            <a:xfrm>
              <a:off x="3297613" y="1931283"/>
              <a:ext cx="90525" cy="295325"/>
            </a:xfrm>
            <a:custGeom>
              <a:avLst/>
              <a:gdLst/>
              <a:ahLst/>
              <a:cxnLst/>
              <a:rect l="l" t="t" r="r" b="b"/>
              <a:pathLst>
                <a:path w="3621" h="11813" extrusionOk="0">
                  <a:moveTo>
                    <a:pt x="1811" y="8026"/>
                  </a:moveTo>
                  <a:lnTo>
                    <a:pt x="2168" y="8550"/>
                  </a:lnTo>
                  <a:cubicBezTo>
                    <a:pt x="2192" y="8574"/>
                    <a:pt x="2216" y="8598"/>
                    <a:pt x="2263" y="8598"/>
                  </a:cubicBezTo>
                  <a:cubicBezTo>
                    <a:pt x="2882" y="8812"/>
                    <a:pt x="3287" y="9407"/>
                    <a:pt x="3263" y="10050"/>
                  </a:cubicBezTo>
                  <a:cubicBezTo>
                    <a:pt x="3240" y="10836"/>
                    <a:pt x="2620" y="11455"/>
                    <a:pt x="1835" y="11479"/>
                  </a:cubicBezTo>
                  <a:cubicBezTo>
                    <a:pt x="1454" y="11479"/>
                    <a:pt x="1049" y="11336"/>
                    <a:pt x="763" y="11074"/>
                  </a:cubicBezTo>
                  <a:cubicBezTo>
                    <a:pt x="453" y="10812"/>
                    <a:pt x="310" y="10408"/>
                    <a:pt x="310" y="10026"/>
                  </a:cubicBezTo>
                  <a:cubicBezTo>
                    <a:pt x="310" y="9384"/>
                    <a:pt x="739" y="8812"/>
                    <a:pt x="1358" y="8598"/>
                  </a:cubicBezTo>
                  <a:cubicBezTo>
                    <a:pt x="1382" y="8598"/>
                    <a:pt x="1430" y="8574"/>
                    <a:pt x="1454" y="8550"/>
                  </a:cubicBezTo>
                  <a:lnTo>
                    <a:pt x="1811" y="8026"/>
                  </a:lnTo>
                  <a:close/>
                  <a:moveTo>
                    <a:pt x="382" y="1"/>
                  </a:moveTo>
                  <a:cubicBezTo>
                    <a:pt x="168" y="1"/>
                    <a:pt x="1" y="167"/>
                    <a:pt x="1" y="382"/>
                  </a:cubicBezTo>
                  <a:lnTo>
                    <a:pt x="1" y="9979"/>
                  </a:lnTo>
                  <a:cubicBezTo>
                    <a:pt x="1" y="10455"/>
                    <a:pt x="168" y="10884"/>
                    <a:pt x="501" y="11241"/>
                  </a:cubicBezTo>
                  <a:cubicBezTo>
                    <a:pt x="858" y="11598"/>
                    <a:pt x="1287" y="11813"/>
                    <a:pt x="1811" y="11813"/>
                  </a:cubicBezTo>
                  <a:lnTo>
                    <a:pt x="1835" y="11813"/>
                  </a:lnTo>
                  <a:cubicBezTo>
                    <a:pt x="2787" y="11789"/>
                    <a:pt x="3597" y="11003"/>
                    <a:pt x="3621" y="10050"/>
                  </a:cubicBezTo>
                  <a:lnTo>
                    <a:pt x="3621" y="10003"/>
                  </a:lnTo>
                  <a:lnTo>
                    <a:pt x="3621" y="1953"/>
                  </a:lnTo>
                  <a:cubicBezTo>
                    <a:pt x="3621" y="1882"/>
                    <a:pt x="3573" y="1787"/>
                    <a:pt x="3478" y="1787"/>
                  </a:cubicBezTo>
                  <a:cubicBezTo>
                    <a:pt x="3359" y="1787"/>
                    <a:pt x="3263" y="1834"/>
                    <a:pt x="3263" y="1953"/>
                  </a:cubicBezTo>
                  <a:lnTo>
                    <a:pt x="3263" y="8931"/>
                  </a:lnTo>
                  <a:cubicBezTo>
                    <a:pt x="3049" y="8621"/>
                    <a:pt x="2763" y="8383"/>
                    <a:pt x="2406" y="8264"/>
                  </a:cubicBezTo>
                  <a:lnTo>
                    <a:pt x="1977" y="7716"/>
                  </a:lnTo>
                  <a:lnTo>
                    <a:pt x="1906" y="7621"/>
                  </a:lnTo>
                  <a:cubicBezTo>
                    <a:pt x="1868" y="7598"/>
                    <a:pt x="1830" y="7588"/>
                    <a:pt x="1793" y="7588"/>
                  </a:cubicBezTo>
                  <a:cubicBezTo>
                    <a:pt x="1715" y="7588"/>
                    <a:pt x="1645" y="7636"/>
                    <a:pt x="1596" y="7716"/>
                  </a:cubicBezTo>
                  <a:lnTo>
                    <a:pt x="1192" y="8264"/>
                  </a:lnTo>
                  <a:cubicBezTo>
                    <a:pt x="834" y="8383"/>
                    <a:pt x="525" y="8621"/>
                    <a:pt x="310" y="8931"/>
                  </a:cubicBezTo>
                  <a:lnTo>
                    <a:pt x="310" y="382"/>
                  </a:lnTo>
                  <a:cubicBezTo>
                    <a:pt x="310" y="358"/>
                    <a:pt x="358" y="334"/>
                    <a:pt x="382" y="334"/>
                  </a:cubicBezTo>
                  <a:lnTo>
                    <a:pt x="3240" y="334"/>
                  </a:lnTo>
                  <a:cubicBezTo>
                    <a:pt x="3263" y="334"/>
                    <a:pt x="3287" y="358"/>
                    <a:pt x="3287" y="382"/>
                  </a:cubicBezTo>
                  <a:lnTo>
                    <a:pt x="3287" y="1168"/>
                  </a:lnTo>
                  <a:cubicBezTo>
                    <a:pt x="3263" y="1239"/>
                    <a:pt x="3311" y="1334"/>
                    <a:pt x="3454" y="1334"/>
                  </a:cubicBezTo>
                  <a:cubicBezTo>
                    <a:pt x="3525" y="1334"/>
                    <a:pt x="3621" y="1239"/>
                    <a:pt x="3621" y="1168"/>
                  </a:cubicBezTo>
                  <a:lnTo>
                    <a:pt x="3621" y="382"/>
                  </a:lnTo>
                  <a:cubicBezTo>
                    <a:pt x="3621" y="167"/>
                    <a:pt x="3454" y="1"/>
                    <a:pt x="32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04" name="Google Shape;13904;p27"/>
            <p:cNvSpPr/>
            <p:nvPr/>
          </p:nvSpPr>
          <p:spPr>
            <a:xfrm>
              <a:off x="3316088" y="1975933"/>
              <a:ext cx="53000" cy="8950"/>
            </a:xfrm>
            <a:custGeom>
              <a:avLst/>
              <a:gdLst/>
              <a:ahLst/>
              <a:cxnLst/>
              <a:rect l="l" t="t" r="r" b="b"/>
              <a:pathLst>
                <a:path w="2120" h="358" extrusionOk="0">
                  <a:moveTo>
                    <a:pt x="167" y="1"/>
                  </a:moveTo>
                  <a:cubicBezTo>
                    <a:pt x="95" y="1"/>
                    <a:pt x="0" y="48"/>
                    <a:pt x="0" y="144"/>
                  </a:cubicBezTo>
                  <a:cubicBezTo>
                    <a:pt x="0" y="263"/>
                    <a:pt x="48" y="358"/>
                    <a:pt x="167" y="358"/>
                  </a:cubicBezTo>
                  <a:lnTo>
                    <a:pt x="1929" y="358"/>
                  </a:lnTo>
                  <a:cubicBezTo>
                    <a:pt x="2024" y="358"/>
                    <a:pt x="2120" y="286"/>
                    <a:pt x="2120" y="191"/>
                  </a:cubicBezTo>
                  <a:cubicBezTo>
                    <a:pt x="2120" y="96"/>
                    <a:pt x="2048" y="1"/>
                    <a:pt x="1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05" name="Google Shape;13905;p27"/>
            <p:cNvSpPr/>
            <p:nvPr/>
          </p:nvSpPr>
          <p:spPr>
            <a:xfrm>
              <a:off x="3316088" y="1996183"/>
              <a:ext cx="53000" cy="8950"/>
            </a:xfrm>
            <a:custGeom>
              <a:avLst/>
              <a:gdLst/>
              <a:ahLst/>
              <a:cxnLst/>
              <a:rect l="l" t="t" r="r" b="b"/>
              <a:pathLst>
                <a:path w="2120" h="358" extrusionOk="0">
                  <a:moveTo>
                    <a:pt x="167" y="0"/>
                  </a:moveTo>
                  <a:cubicBezTo>
                    <a:pt x="95" y="0"/>
                    <a:pt x="0" y="48"/>
                    <a:pt x="0" y="143"/>
                  </a:cubicBezTo>
                  <a:cubicBezTo>
                    <a:pt x="0" y="262"/>
                    <a:pt x="48" y="358"/>
                    <a:pt x="167" y="358"/>
                  </a:cubicBezTo>
                  <a:lnTo>
                    <a:pt x="1929" y="358"/>
                  </a:lnTo>
                  <a:cubicBezTo>
                    <a:pt x="2024" y="358"/>
                    <a:pt x="2120" y="286"/>
                    <a:pt x="2120" y="191"/>
                  </a:cubicBezTo>
                  <a:cubicBezTo>
                    <a:pt x="2120" y="72"/>
                    <a:pt x="2048" y="0"/>
                    <a:pt x="1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06" name="Google Shape;13906;p27"/>
            <p:cNvSpPr/>
            <p:nvPr/>
          </p:nvSpPr>
          <p:spPr>
            <a:xfrm>
              <a:off x="3316088" y="2015833"/>
              <a:ext cx="53000" cy="8950"/>
            </a:xfrm>
            <a:custGeom>
              <a:avLst/>
              <a:gdLst/>
              <a:ahLst/>
              <a:cxnLst/>
              <a:rect l="l" t="t" r="r" b="b"/>
              <a:pathLst>
                <a:path w="2120" h="358" extrusionOk="0">
                  <a:moveTo>
                    <a:pt x="167" y="0"/>
                  </a:moveTo>
                  <a:cubicBezTo>
                    <a:pt x="95" y="0"/>
                    <a:pt x="0" y="72"/>
                    <a:pt x="0" y="167"/>
                  </a:cubicBezTo>
                  <a:cubicBezTo>
                    <a:pt x="0" y="286"/>
                    <a:pt x="48" y="357"/>
                    <a:pt x="167" y="357"/>
                  </a:cubicBezTo>
                  <a:lnTo>
                    <a:pt x="1929" y="357"/>
                  </a:lnTo>
                  <a:cubicBezTo>
                    <a:pt x="2024" y="357"/>
                    <a:pt x="2120" y="310"/>
                    <a:pt x="2120" y="215"/>
                  </a:cubicBezTo>
                  <a:cubicBezTo>
                    <a:pt x="2120" y="96"/>
                    <a:pt x="2048" y="0"/>
                    <a:pt x="1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07" name="Google Shape;13907;p27"/>
            <p:cNvSpPr/>
            <p:nvPr/>
          </p:nvSpPr>
          <p:spPr>
            <a:xfrm>
              <a:off x="3316088" y="2035483"/>
              <a:ext cx="53000" cy="8950"/>
            </a:xfrm>
            <a:custGeom>
              <a:avLst/>
              <a:gdLst/>
              <a:ahLst/>
              <a:cxnLst/>
              <a:rect l="l" t="t" r="r" b="b"/>
              <a:pathLst>
                <a:path w="2120" h="358" extrusionOk="0">
                  <a:moveTo>
                    <a:pt x="167" y="0"/>
                  </a:moveTo>
                  <a:cubicBezTo>
                    <a:pt x="95" y="0"/>
                    <a:pt x="0" y="48"/>
                    <a:pt x="0" y="143"/>
                  </a:cubicBezTo>
                  <a:cubicBezTo>
                    <a:pt x="0" y="262"/>
                    <a:pt x="48" y="357"/>
                    <a:pt x="167" y="357"/>
                  </a:cubicBezTo>
                  <a:lnTo>
                    <a:pt x="1929" y="357"/>
                  </a:lnTo>
                  <a:cubicBezTo>
                    <a:pt x="2024" y="357"/>
                    <a:pt x="2120" y="286"/>
                    <a:pt x="2120" y="191"/>
                  </a:cubicBezTo>
                  <a:cubicBezTo>
                    <a:pt x="2120" y="95"/>
                    <a:pt x="2048" y="0"/>
                    <a:pt x="1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08" name="Google Shape;13908;p27"/>
            <p:cNvSpPr/>
            <p:nvPr/>
          </p:nvSpPr>
          <p:spPr>
            <a:xfrm>
              <a:off x="3316088" y="2055708"/>
              <a:ext cx="53000" cy="8975"/>
            </a:xfrm>
            <a:custGeom>
              <a:avLst/>
              <a:gdLst/>
              <a:ahLst/>
              <a:cxnLst/>
              <a:rect l="l" t="t" r="r" b="b"/>
              <a:pathLst>
                <a:path w="2120" h="359" extrusionOk="0">
                  <a:moveTo>
                    <a:pt x="167" y="1"/>
                  </a:moveTo>
                  <a:cubicBezTo>
                    <a:pt x="95" y="1"/>
                    <a:pt x="0" y="48"/>
                    <a:pt x="0" y="144"/>
                  </a:cubicBezTo>
                  <a:cubicBezTo>
                    <a:pt x="0" y="263"/>
                    <a:pt x="48" y="358"/>
                    <a:pt x="167" y="358"/>
                  </a:cubicBezTo>
                  <a:lnTo>
                    <a:pt x="1929" y="358"/>
                  </a:lnTo>
                  <a:cubicBezTo>
                    <a:pt x="2024" y="358"/>
                    <a:pt x="2120" y="263"/>
                    <a:pt x="2120" y="144"/>
                  </a:cubicBezTo>
                  <a:cubicBezTo>
                    <a:pt x="2120" y="48"/>
                    <a:pt x="2024" y="1"/>
                    <a:pt x="1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09" name="Google Shape;13909;p27"/>
            <p:cNvSpPr/>
            <p:nvPr/>
          </p:nvSpPr>
          <p:spPr>
            <a:xfrm>
              <a:off x="3316088" y="2075358"/>
              <a:ext cx="26800" cy="8950"/>
            </a:xfrm>
            <a:custGeom>
              <a:avLst/>
              <a:gdLst/>
              <a:ahLst/>
              <a:cxnLst/>
              <a:rect l="l" t="t" r="r" b="b"/>
              <a:pathLst>
                <a:path w="1072" h="358" extrusionOk="0">
                  <a:moveTo>
                    <a:pt x="167" y="1"/>
                  </a:moveTo>
                  <a:cubicBezTo>
                    <a:pt x="95" y="1"/>
                    <a:pt x="0" y="96"/>
                    <a:pt x="0" y="215"/>
                  </a:cubicBezTo>
                  <a:cubicBezTo>
                    <a:pt x="0" y="310"/>
                    <a:pt x="95" y="358"/>
                    <a:pt x="167" y="358"/>
                  </a:cubicBezTo>
                  <a:lnTo>
                    <a:pt x="881" y="358"/>
                  </a:lnTo>
                  <a:cubicBezTo>
                    <a:pt x="976" y="358"/>
                    <a:pt x="1072" y="310"/>
                    <a:pt x="1072" y="215"/>
                  </a:cubicBezTo>
                  <a:cubicBezTo>
                    <a:pt x="1072" y="96"/>
                    <a:pt x="1000"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910" name="Google Shape;13910;p27"/>
          <p:cNvGrpSpPr/>
          <p:nvPr/>
        </p:nvGrpSpPr>
        <p:grpSpPr>
          <a:xfrm>
            <a:off x="3272903" y="1766411"/>
            <a:ext cx="342506" cy="355302"/>
            <a:chOff x="3676863" y="1930108"/>
            <a:chExt cx="286400" cy="297100"/>
          </a:xfrm>
        </p:grpSpPr>
        <p:sp>
          <p:nvSpPr>
            <p:cNvPr id="13911" name="Google Shape;13911;p27"/>
            <p:cNvSpPr/>
            <p:nvPr/>
          </p:nvSpPr>
          <p:spPr>
            <a:xfrm>
              <a:off x="3779863" y="1930108"/>
              <a:ext cx="79200" cy="79200"/>
            </a:xfrm>
            <a:custGeom>
              <a:avLst/>
              <a:gdLst/>
              <a:ahLst/>
              <a:cxnLst/>
              <a:rect l="l" t="t" r="r" b="b"/>
              <a:pathLst>
                <a:path w="3168" h="3168" extrusionOk="0">
                  <a:moveTo>
                    <a:pt x="1596" y="500"/>
                  </a:moveTo>
                  <a:lnTo>
                    <a:pt x="2763" y="2810"/>
                  </a:lnTo>
                  <a:lnTo>
                    <a:pt x="429" y="2810"/>
                  </a:lnTo>
                  <a:lnTo>
                    <a:pt x="1596" y="500"/>
                  </a:lnTo>
                  <a:close/>
                  <a:moveTo>
                    <a:pt x="1596" y="0"/>
                  </a:moveTo>
                  <a:cubicBezTo>
                    <a:pt x="1501" y="0"/>
                    <a:pt x="1406" y="71"/>
                    <a:pt x="1382" y="167"/>
                  </a:cubicBezTo>
                  <a:lnTo>
                    <a:pt x="48" y="2810"/>
                  </a:lnTo>
                  <a:cubicBezTo>
                    <a:pt x="1" y="2905"/>
                    <a:pt x="24" y="3024"/>
                    <a:pt x="120" y="3096"/>
                  </a:cubicBezTo>
                  <a:cubicBezTo>
                    <a:pt x="143" y="3144"/>
                    <a:pt x="191" y="3167"/>
                    <a:pt x="263" y="3167"/>
                  </a:cubicBezTo>
                  <a:lnTo>
                    <a:pt x="2906" y="3167"/>
                  </a:lnTo>
                  <a:cubicBezTo>
                    <a:pt x="3001" y="3167"/>
                    <a:pt x="3049" y="3144"/>
                    <a:pt x="3120" y="3072"/>
                  </a:cubicBezTo>
                  <a:cubicBezTo>
                    <a:pt x="3168" y="2977"/>
                    <a:pt x="3168" y="2905"/>
                    <a:pt x="3144" y="2810"/>
                  </a:cubicBezTo>
                  <a:lnTo>
                    <a:pt x="1810" y="167"/>
                  </a:lnTo>
                  <a:cubicBezTo>
                    <a:pt x="1763" y="71"/>
                    <a:pt x="1691" y="0"/>
                    <a:pt x="1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12" name="Google Shape;13912;p27"/>
            <p:cNvSpPr/>
            <p:nvPr/>
          </p:nvSpPr>
          <p:spPr>
            <a:xfrm>
              <a:off x="3732838" y="2021183"/>
              <a:ext cx="175650" cy="92900"/>
            </a:xfrm>
            <a:custGeom>
              <a:avLst/>
              <a:gdLst/>
              <a:ahLst/>
              <a:cxnLst/>
              <a:rect l="l" t="t" r="r" b="b"/>
              <a:pathLst>
                <a:path w="7026" h="3716" extrusionOk="0">
                  <a:moveTo>
                    <a:pt x="1834" y="1"/>
                  </a:moveTo>
                  <a:cubicBezTo>
                    <a:pt x="1763" y="1"/>
                    <a:pt x="1667" y="48"/>
                    <a:pt x="1643" y="143"/>
                  </a:cubicBezTo>
                  <a:lnTo>
                    <a:pt x="24" y="3358"/>
                  </a:lnTo>
                  <a:cubicBezTo>
                    <a:pt x="0" y="3454"/>
                    <a:pt x="0" y="3549"/>
                    <a:pt x="24" y="3597"/>
                  </a:cubicBezTo>
                  <a:cubicBezTo>
                    <a:pt x="48" y="3692"/>
                    <a:pt x="143" y="3716"/>
                    <a:pt x="238" y="3716"/>
                  </a:cubicBezTo>
                  <a:lnTo>
                    <a:pt x="6764" y="3716"/>
                  </a:lnTo>
                  <a:cubicBezTo>
                    <a:pt x="6835" y="3716"/>
                    <a:pt x="6906" y="3692"/>
                    <a:pt x="6954" y="3644"/>
                  </a:cubicBezTo>
                  <a:cubicBezTo>
                    <a:pt x="7026" y="3549"/>
                    <a:pt x="7026" y="3454"/>
                    <a:pt x="7002" y="3358"/>
                  </a:cubicBezTo>
                  <a:lnTo>
                    <a:pt x="5382" y="143"/>
                  </a:lnTo>
                  <a:cubicBezTo>
                    <a:pt x="5358" y="48"/>
                    <a:pt x="5263" y="1"/>
                    <a:pt x="5168" y="1"/>
                  </a:cubicBezTo>
                  <a:lnTo>
                    <a:pt x="3334" y="1"/>
                  </a:lnTo>
                  <a:cubicBezTo>
                    <a:pt x="3239" y="1"/>
                    <a:pt x="3191" y="48"/>
                    <a:pt x="3144" y="143"/>
                  </a:cubicBezTo>
                  <a:cubicBezTo>
                    <a:pt x="3120" y="263"/>
                    <a:pt x="3215" y="358"/>
                    <a:pt x="3334" y="358"/>
                  </a:cubicBezTo>
                  <a:lnTo>
                    <a:pt x="5120" y="358"/>
                  </a:lnTo>
                  <a:lnTo>
                    <a:pt x="6644" y="3358"/>
                  </a:lnTo>
                  <a:lnTo>
                    <a:pt x="381" y="3358"/>
                  </a:lnTo>
                  <a:lnTo>
                    <a:pt x="1905" y="358"/>
                  </a:lnTo>
                  <a:lnTo>
                    <a:pt x="2477" y="358"/>
                  </a:lnTo>
                  <a:cubicBezTo>
                    <a:pt x="2548" y="358"/>
                    <a:pt x="2620" y="310"/>
                    <a:pt x="2644" y="215"/>
                  </a:cubicBezTo>
                  <a:cubicBezTo>
                    <a:pt x="2667" y="96"/>
                    <a:pt x="2596" y="1"/>
                    <a:pt x="2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13" name="Google Shape;13913;p27"/>
            <p:cNvSpPr/>
            <p:nvPr/>
          </p:nvSpPr>
          <p:spPr>
            <a:xfrm>
              <a:off x="3676863" y="2125383"/>
              <a:ext cx="286400" cy="101825"/>
            </a:xfrm>
            <a:custGeom>
              <a:avLst/>
              <a:gdLst/>
              <a:ahLst/>
              <a:cxnLst/>
              <a:rect l="l" t="t" r="r" b="b"/>
              <a:pathLst>
                <a:path w="11456" h="4073" extrusionOk="0">
                  <a:moveTo>
                    <a:pt x="2049" y="0"/>
                  </a:moveTo>
                  <a:cubicBezTo>
                    <a:pt x="1977" y="0"/>
                    <a:pt x="1882" y="72"/>
                    <a:pt x="1858" y="143"/>
                  </a:cubicBezTo>
                  <a:lnTo>
                    <a:pt x="72" y="3715"/>
                  </a:lnTo>
                  <a:cubicBezTo>
                    <a:pt x="1" y="3810"/>
                    <a:pt x="24" y="3929"/>
                    <a:pt x="96" y="4001"/>
                  </a:cubicBezTo>
                  <a:cubicBezTo>
                    <a:pt x="144" y="4049"/>
                    <a:pt x="215" y="4072"/>
                    <a:pt x="263" y="4072"/>
                  </a:cubicBezTo>
                  <a:lnTo>
                    <a:pt x="11170" y="4072"/>
                  </a:lnTo>
                  <a:cubicBezTo>
                    <a:pt x="11217" y="4072"/>
                    <a:pt x="11313" y="4049"/>
                    <a:pt x="11336" y="4001"/>
                  </a:cubicBezTo>
                  <a:cubicBezTo>
                    <a:pt x="11432" y="3929"/>
                    <a:pt x="11455" y="3810"/>
                    <a:pt x="11408" y="3715"/>
                  </a:cubicBezTo>
                  <a:lnTo>
                    <a:pt x="10384" y="1667"/>
                  </a:lnTo>
                  <a:cubicBezTo>
                    <a:pt x="10366" y="1594"/>
                    <a:pt x="10292" y="1563"/>
                    <a:pt x="10216" y="1563"/>
                  </a:cubicBezTo>
                  <a:cubicBezTo>
                    <a:pt x="10192" y="1563"/>
                    <a:pt x="10168" y="1566"/>
                    <a:pt x="10146" y="1572"/>
                  </a:cubicBezTo>
                  <a:cubicBezTo>
                    <a:pt x="10074" y="1620"/>
                    <a:pt x="10027" y="1739"/>
                    <a:pt x="10074" y="1810"/>
                  </a:cubicBezTo>
                  <a:lnTo>
                    <a:pt x="11027" y="3715"/>
                  </a:lnTo>
                  <a:lnTo>
                    <a:pt x="429" y="3715"/>
                  </a:lnTo>
                  <a:lnTo>
                    <a:pt x="2120" y="357"/>
                  </a:lnTo>
                  <a:lnTo>
                    <a:pt x="9312" y="357"/>
                  </a:lnTo>
                  <a:lnTo>
                    <a:pt x="9693" y="1096"/>
                  </a:lnTo>
                  <a:cubicBezTo>
                    <a:pt x="9730" y="1168"/>
                    <a:pt x="9808" y="1199"/>
                    <a:pt x="9885" y="1199"/>
                  </a:cubicBezTo>
                  <a:cubicBezTo>
                    <a:pt x="9909" y="1199"/>
                    <a:pt x="9933" y="1196"/>
                    <a:pt x="9955" y="1191"/>
                  </a:cubicBezTo>
                  <a:cubicBezTo>
                    <a:pt x="10027" y="1167"/>
                    <a:pt x="10050" y="1048"/>
                    <a:pt x="10027" y="953"/>
                  </a:cubicBezTo>
                  <a:lnTo>
                    <a:pt x="9622" y="143"/>
                  </a:lnTo>
                  <a:cubicBezTo>
                    <a:pt x="9598" y="72"/>
                    <a:pt x="9503" y="0"/>
                    <a:pt x="940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914" name="Google Shape;13914;p27"/>
          <p:cNvGrpSpPr/>
          <p:nvPr/>
        </p:nvGrpSpPr>
        <p:grpSpPr>
          <a:xfrm>
            <a:off x="1797586" y="1765574"/>
            <a:ext cx="357455" cy="356139"/>
            <a:chOff x="2698088" y="1929408"/>
            <a:chExt cx="298900" cy="297800"/>
          </a:xfrm>
        </p:grpSpPr>
        <p:sp>
          <p:nvSpPr>
            <p:cNvPr id="13915" name="Google Shape;13915;p27"/>
            <p:cNvSpPr/>
            <p:nvPr/>
          </p:nvSpPr>
          <p:spPr>
            <a:xfrm>
              <a:off x="2735013" y="1931283"/>
              <a:ext cx="170300" cy="140675"/>
            </a:xfrm>
            <a:custGeom>
              <a:avLst/>
              <a:gdLst/>
              <a:ahLst/>
              <a:cxnLst/>
              <a:rect l="l" t="t" r="r" b="b"/>
              <a:pathLst>
                <a:path w="6812" h="5627" extrusionOk="0">
                  <a:moveTo>
                    <a:pt x="6192" y="286"/>
                  </a:moveTo>
                  <a:cubicBezTo>
                    <a:pt x="6240" y="286"/>
                    <a:pt x="6335" y="334"/>
                    <a:pt x="6382" y="358"/>
                  </a:cubicBezTo>
                  <a:cubicBezTo>
                    <a:pt x="6454" y="405"/>
                    <a:pt x="6454" y="477"/>
                    <a:pt x="6454" y="572"/>
                  </a:cubicBezTo>
                  <a:lnTo>
                    <a:pt x="6216" y="1691"/>
                  </a:lnTo>
                  <a:cubicBezTo>
                    <a:pt x="6183" y="1811"/>
                    <a:pt x="6082" y="1866"/>
                    <a:pt x="5983" y="1866"/>
                  </a:cubicBezTo>
                  <a:cubicBezTo>
                    <a:pt x="5865" y="1866"/>
                    <a:pt x="5750" y="1787"/>
                    <a:pt x="5763" y="1644"/>
                  </a:cubicBezTo>
                  <a:cubicBezTo>
                    <a:pt x="5763" y="1572"/>
                    <a:pt x="5739" y="1525"/>
                    <a:pt x="5668" y="1477"/>
                  </a:cubicBezTo>
                  <a:cubicBezTo>
                    <a:pt x="5651" y="1468"/>
                    <a:pt x="5630" y="1463"/>
                    <a:pt x="5608" y="1463"/>
                  </a:cubicBezTo>
                  <a:cubicBezTo>
                    <a:pt x="5571" y="1463"/>
                    <a:pt x="5532" y="1479"/>
                    <a:pt x="5501" y="1525"/>
                  </a:cubicBezTo>
                  <a:lnTo>
                    <a:pt x="810" y="5216"/>
                  </a:lnTo>
                  <a:cubicBezTo>
                    <a:pt x="762" y="5240"/>
                    <a:pt x="691" y="5264"/>
                    <a:pt x="643" y="5264"/>
                  </a:cubicBezTo>
                  <a:cubicBezTo>
                    <a:pt x="596" y="5264"/>
                    <a:pt x="524" y="5240"/>
                    <a:pt x="500" y="5168"/>
                  </a:cubicBezTo>
                  <a:cubicBezTo>
                    <a:pt x="476" y="5121"/>
                    <a:pt x="405" y="5049"/>
                    <a:pt x="405" y="5002"/>
                  </a:cubicBezTo>
                  <a:cubicBezTo>
                    <a:pt x="405" y="4930"/>
                    <a:pt x="429" y="4883"/>
                    <a:pt x="500" y="4859"/>
                  </a:cubicBezTo>
                  <a:lnTo>
                    <a:pt x="5073" y="1215"/>
                  </a:lnTo>
                  <a:cubicBezTo>
                    <a:pt x="5144" y="1191"/>
                    <a:pt x="5168" y="1096"/>
                    <a:pt x="5144" y="1048"/>
                  </a:cubicBezTo>
                  <a:cubicBezTo>
                    <a:pt x="5144" y="977"/>
                    <a:pt x="5073" y="929"/>
                    <a:pt x="5025" y="929"/>
                  </a:cubicBezTo>
                  <a:cubicBezTo>
                    <a:pt x="4930" y="882"/>
                    <a:pt x="4882" y="834"/>
                    <a:pt x="4835" y="715"/>
                  </a:cubicBezTo>
                  <a:cubicBezTo>
                    <a:pt x="4811" y="596"/>
                    <a:pt x="4930" y="477"/>
                    <a:pt x="5049" y="453"/>
                  </a:cubicBezTo>
                  <a:lnTo>
                    <a:pt x="6192" y="286"/>
                  </a:lnTo>
                  <a:close/>
                  <a:moveTo>
                    <a:pt x="6144" y="1"/>
                  </a:moveTo>
                  <a:lnTo>
                    <a:pt x="5025" y="144"/>
                  </a:lnTo>
                  <a:cubicBezTo>
                    <a:pt x="4882" y="167"/>
                    <a:pt x="4715" y="239"/>
                    <a:pt x="4644" y="358"/>
                  </a:cubicBezTo>
                  <a:cubicBezTo>
                    <a:pt x="4549" y="477"/>
                    <a:pt x="4477" y="620"/>
                    <a:pt x="4525" y="763"/>
                  </a:cubicBezTo>
                  <a:cubicBezTo>
                    <a:pt x="4549" y="882"/>
                    <a:pt x="4596" y="1001"/>
                    <a:pt x="4692" y="1096"/>
                  </a:cubicBezTo>
                  <a:lnTo>
                    <a:pt x="286" y="4549"/>
                  </a:lnTo>
                  <a:cubicBezTo>
                    <a:pt x="48" y="4764"/>
                    <a:pt x="0" y="5121"/>
                    <a:pt x="191" y="5359"/>
                  </a:cubicBezTo>
                  <a:cubicBezTo>
                    <a:pt x="286" y="5502"/>
                    <a:pt x="405" y="5597"/>
                    <a:pt x="596" y="5621"/>
                  </a:cubicBezTo>
                  <a:cubicBezTo>
                    <a:pt x="620" y="5625"/>
                    <a:pt x="645" y="5627"/>
                    <a:pt x="669" y="5627"/>
                  </a:cubicBezTo>
                  <a:cubicBezTo>
                    <a:pt x="787" y="5627"/>
                    <a:pt x="902" y="5581"/>
                    <a:pt x="1000" y="5502"/>
                  </a:cubicBezTo>
                  <a:lnTo>
                    <a:pt x="5477" y="1977"/>
                  </a:lnTo>
                  <a:cubicBezTo>
                    <a:pt x="5549" y="2144"/>
                    <a:pt x="5668" y="2239"/>
                    <a:pt x="5859" y="2263"/>
                  </a:cubicBezTo>
                  <a:cubicBezTo>
                    <a:pt x="5891" y="2268"/>
                    <a:pt x="5923" y="2271"/>
                    <a:pt x="5956" y="2271"/>
                  </a:cubicBezTo>
                  <a:cubicBezTo>
                    <a:pt x="6216" y="2271"/>
                    <a:pt x="6486" y="2106"/>
                    <a:pt x="6549" y="1811"/>
                  </a:cubicBezTo>
                  <a:lnTo>
                    <a:pt x="6787" y="667"/>
                  </a:lnTo>
                  <a:cubicBezTo>
                    <a:pt x="6811" y="501"/>
                    <a:pt x="6787" y="286"/>
                    <a:pt x="6621" y="167"/>
                  </a:cubicBezTo>
                  <a:cubicBezTo>
                    <a:pt x="6502" y="48"/>
                    <a:pt x="6359" y="1"/>
                    <a:pt x="6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16" name="Google Shape;13916;p27"/>
            <p:cNvSpPr/>
            <p:nvPr/>
          </p:nvSpPr>
          <p:spPr>
            <a:xfrm>
              <a:off x="2698088" y="1929408"/>
              <a:ext cx="298900" cy="297800"/>
            </a:xfrm>
            <a:custGeom>
              <a:avLst/>
              <a:gdLst/>
              <a:ahLst/>
              <a:cxnLst/>
              <a:rect l="l" t="t" r="r" b="b"/>
              <a:pathLst>
                <a:path w="11956" h="11912" extrusionOk="0">
                  <a:moveTo>
                    <a:pt x="7336" y="5124"/>
                  </a:moveTo>
                  <a:lnTo>
                    <a:pt x="7336" y="10768"/>
                  </a:lnTo>
                  <a:lnTo>
                    <a:pt x="5359" y="10768"/>
                  </a:lnTo>
                  <a:lnTo>
                    <a:pt x="5359" y="5124"/>
                  </a:lnTo>
                  <a:close/>
                  <a:moveTo>
                    <a:pt x="11598" y="11126"/>
                  </a:moveTo>
                  <a:lnTo>
                    <a:pt x="11598" y="11602"/>
                  </a:lnTo>
                  <a:lnTo>
                    <a:pt x="406" y="11602"/>
                  </a:lnTo>
                  <a:lnTo>
                    <a:pt x="406" y="11126"/>
                  </a:lnTo>
                  <a:close/>
                  <a:moveTo>
                    <a:pt x="893" y="1"/>
                  </a:moveTo>
                  <a:cubicBezTo>
                    <a:pt x="792" y="1"/>
                    <a:pt x="715" y="88"/>
                    <a:pt x="715" y="195"/>
                  </a:cubicBezTo>
                  <a:lnTo>
                    <a:pt x="715" y="1004"/>
                  </a:lnTo>
                  <a:lnTo>
                    <a:pt x="525" y="1004"/>
                  </a:lnTo>
                  <a:cubicBezTo>
                    <a:pt x="429" y="1004"/>
                    <a:pt x="334" y="1052"/>
                    <a:pt x="334" y="1147"/>
                  </a:cubicBezTo>
                  <a:cubicBezTo>
                    <a:pt x="334" y="1266"/>
                    <a:pt x="406" y="1338"/>
                    <a:pt x="525" y="1338"/>
                  </a:cubicBezTo>
                  <a:lnTo>
                    <a:pt x="715" y="1338"/>
                  </a:lnTo>
                  <a:lnTo>
                    <a:pt x="715" y="2243"/>
                  </a:lnTo>
                  <a:lnTo>
                    <a:pt x="525" y="2243"/>
                  </a:lnTo>
                  <a:cubicBezTo>
                    <a:pt x="429" y="2243"/>
                    <a:pt x="358" y="2290"/>
                    <a:pt x="334" y="2386"/>
                  </a:cubicBezTo>
                  <a:cubicBezTo>
                    <a:pt x="310" y="2505"/>
                    <a:pt x="406" y="2600"/>
                    <a:pt x="525" y="2600"/>
                  </a:cubicBezTo>
                  <a:lnTo>
                    <a:pt x="715" y="2600"/>
                  </a:lnTo>
                  <a:lnTo>
                    <a:pt x="715" y="3481"/>
                  </a:lnTo>
                  <a:lnTo>
                    <a:pt x="525" y="3481"/>
                  </a:lnTo>
                  <a:cubicBezTo>
                    <a:pt x="429" y="3481"/>
                    <a:pt x="358" y="3553"/>
                    <a:pt x="334" y="3648"/>
                  </a:cubicBezTo>
                  <a:cubicBezTo>
                    <a:pt x="310" y="3767"/>
                    <a:pt x="406" y="3838"/>
                    <a:pt x="525" y="3838"/>
                  </a:cubicBezTo>
                  <a:lnTo>
                    <a:pt x="715" y="3838"/>
                  </a:lnTo>
                  <a:lnTo>
                    <a:pt x="715" y="4743"/>
                  </a:lnTo>
                  <a:lnTo>
                    <a:pt x="525" y="4743"/>
                  </a:lnTo>
                  <a:cubicBezTo>
                    <a:pt x="429" y="4743"/>
                    <a:pt x="334" y="4791"/>
                    <a:pt x="334" y="4886"/>
                  </a:cubicBezTo>
                  <a:cubicBezTo>
                    <a:pt x="334" y="5005"/>
                    <a:pt x="406" y="5100"/>
                    <a:pt x="525" y="5100"/>
                  </a:cubicBezTo>
                  <a:lnTo>
                    <a:pt x="715" y="5100"/>
                  </a:lnTo>
                  <a:lnTo>
                    <a:pt x="715" y="5982"/>
                  </a:lnTo>
                  <a:lnTo>
                    <a:pt x="525" y="5982"/>
                  </a:lnTo>
                  <a:cubicBezTo>
                    <a:pt x="429" y="5982"/>
                    <a:pt x="334" y="6053"/>
                    <a:pt x="334" y="6148"/>
                  </a:cubicBezTo>
                  <a:cubicBezTo>
                    <a:pt x="334" y="6267"/>
                    <a:pt x="406" y="6339"/>
                    <a:pt x="525" y="6339"/>
                  </a:cubicBezTo>
                  <a:lnTo>
                    <a:pt x="715" y="6339"/>
                  </a:lnTo>
                  <a:lnTo>
                    <a:pt x="715" y="7244"/>
                  </a:lnTo>
                  <a:lnTo>
                    <a:pt x="525" y="7244"/>
                  </a:lnTo>
                  <a:cubicBezTo>
                    <a:pt x="429" y="7244"/>
                    <a:pt x="358" y="7291"/>
                    <a:pt x="334" y="7387"/>
                  </a:cubicBezTo>
                  <a:cubicBezTo>
                    <a:pt x="310" y="7506"/>
                    <a:pt x="406" y="7601"/>
                    <a:pt x="525" y="7601"/>
                  </a:cubicBezTo>
                  <a:lnTo>
                    <a:pt x="715" y="7601"/>
                  </a:lnTo>
                  <a:lnTo>
                    <a:pt x="715" y="8482"/>
                  </a:lnTo>
                  <a:lnTo>
                    <a:pt x="525" y="8482"/>
                  </a:lnTo>
                  <a:cubicBezTo>
                    <a:pt x="429" y="8482"/>
                    <a:pt x="358" y="8554"/>
                    <a:pt x="334" y="8649"/>
                  </a:cubicBezTo>
                  <a:cubicBezTo>
                    <a:pt x="310" y="8768"/>
                    <a:pt x="406" y="8839"/>
                    <a:pt x="525" y="8839"/>
                  </a:cubicBezTo>
                  <a:lnTo>
                    <a:pt x="715" y="8839"/>
                  </a:lnTo>
                  <a:lnTo>
                    <a:pt x="715" y="9744"/>
                  </a:lnTo>
                  <a:lnTo>
                    <a:pt x="525" y="9744"/>
                  </a:lnTo>
                  <a:cubicBezTo>
                    <a:pt x="429" y="9744"/>
                    <a:pt x="334" y="9792"/>
                    <a:pt x="334" y="9887"/>
                  </a:cubicBezTo>
                  <a:cubicBezTo>
                    <a:pt x="334" y="10006"/>
                    <a:pt x="406" y="10101"/>
                    <a:pt x="525" y="10101"/>
                  </a:cubicBezTo>
                  <a:lnTo>
                    <a:pt x="715" y="10101"/>
                  </a:lnTo>
                  <a:lnTo>
                    <a:pt x="715" y="10721"/>
                  </a:lnTo>
                  <a:lnTo>
                    <a:pt x="310" y="10721"/>
                  </a:lnTo>
                  <a:cubicBezTo>
                    <a:pt x="167" y="10721"/>
                    <a:pt x="1" y="10840"/>
                    <a:pt x="1" y="11030"/>
                  </a:cubicBezTo>
                  <a:lnTo>
                    <a:pt x="1" y="11626"/>
                  </a:lnTo>
                  <a:cubicBezTo>
                    <a:pt x="1" y="11768"/>
                    <a:pt x="120" y="11911"/>
                    <a:pt x="310" y="11911"/>
                  </a:cubicBezTo>
                  <a:lnTo>
                    <a:pt x="11622" y="11911"/>
                  </a:lnTo>
                  <a:cubicBezTo>
                    <a:pt x="11765" y="11911"/>
                    <a:pt x="11908" y="11792"/>
                    <a:pt x="11908" y="11626"/>
                  </a:cubicBezTo>
                  <a:lnTo>
                    <a:pt x="11908" y="11030"/>
                  </a:lnTo>
                  <a:cubicBezTo>
                    <a:pt x="11956" y="10911"/>
                    <a:pt x="11789" y="10768"/>
                    <a:pt x="11646" y="10768"/>
                  </a:cubicBezTo>
                  <a:lnTo>
                    <a:pt x="11146" y="10768"/>
                  </a:lnTo>
                  <a:lnTo>
                    <a:pt x="11146" y="3195"/>
                  </a:lnTo>
                  <a:cubicBezTo>
                    <a:pt x="11146" y="3100"/>
                    <a:pt x="11074" y="3029"/>
                    <a:pt x="11003" y="3029"/>
                  </a:cubicBezTo>
                  <a:cubicBezTo>
                    <a:pt x="10884" y="3029"/>
                    <a:pt x="10789" y="3076"/>
                    <a:pt x="10789" y="3195"/>
                  </a:cubicBezTo>
                  <a:lnTo>
                    <a:pt x="10789" y="10792"/>
                  </a:lnTo>
                  <a:lnTo>
                    <a:pt x="8812" y="10792"/>
                  </a:lnTo>
                  <a:lnTo>
                    <a:pt x="8812" y="1385"/>
                  </a:lnTo>
                  <a:lnTo>
                    <a:pt x="10789" y="1385"/>
                  </a:lnTo>
                  <a:lnTo>
                    <a:pt x="10789" y="2386"/>
                  </a:lnTo>
                  <a:cubicBezTo>
                    <a:pt x="10789" y="2481"/>
                    <a:pt x="10836" y="2576"/>
                    <a:pt x="10932" y="2576"/>
                  </a:cubicBezTo>
                  <a:cubicBezTo>
                    <a:pt x="11051" y="2576"/>
                    <a:pt x="11146" y="2505"/>
                    <a:pt x="11146" y="2386"/>
                  </a:cubicBezTo>
                  <a:lnTo>
                    <a:pt x="11146" y="1266"/>
                  </a:lnTo>
                  <a:cubicBezTo>
                    <a:pt x="11146" y="1123"/>
                    <a:pt x="11027" y="1028"/>
                    <a:pt x="10908" y="1028"/>
                  </a:cubicBezTo>
                  <a:lnTo>
                    <a:pt x="8741" y="1028"/>
                  </a:lnTo>
                  <a:cubicBezTo>
                    <a:pt x="8574" y="1028"/>
                    <a:pt x="8502" y="1147"/>
                    <a:pt x="8502" y="1266"/>
                  </a:cubicBezTo>
                  <a:lnTo>
                    <a:pt x="8502" y="10768"/>
                  </a:lnTo>
                  <a:lnTo>
                    <a:pt x="7693" y="10768"/>
                  </a:lnTo>
                  <a:lnTo>
                    <a:pt x="7693" y="5005"/>
                  </a:lnTo>
                  <a:cubicBezTo>
                    <a:pt x="7693" y="4862"/>
                    <a:pt x="7574" y="4767"/>
                    <a:pt x="7455" y="4767"/>
                  </a:cubicBezTo>
                  <a:lnTo>
                    <a:pt x="5264" y="4767"/>
                  </a:lnTo>
                  <a:cubicBezTo>
                    <a:pt x="5121" y="4767"/>
                    <a:pt x="5026" y="4886"/>
                    <a:pt x="5026" y="5005"/>
                  </a:cubicBezTo>
                  <a:lnTo>
                    <a:pt x="5026" y="10768"/>
                  </a:lnTo>
                  <a:lnTo>
                    <a:pt x="4240" y="10768"/>
                  </a:lnTo>
                  <a:lnTo>
                    <a:pt x="4240" y="7506"/>
                  </a:lnTo>
                  <a:cubicBezTo>
                    <a:pt x="4240" y="7363"/>
                    <a:pt x="4121" y="7268"/>
                    <a:pt x="4001" y="7268"/>
                  </a:cubicBezTo>
                  <a:lnTo>
                    <a:pt x="1763" y="7268"/>
                  </a:lnTo>
                  <a:cubicBezTo>
                    <a:pt x="1668" y="7268"/>
                    <a:pt x="1572" y="7363"/>
                    <a:pt x="1572" y="7458"/>
                  </a:cubicBezTo>
                  <a:lnTo>
                    <a:pt x="1572" y="8744"/>
                  </a:lnTo>
                  <a:cubicBezTo>
                    <a:pt x="1572" y="8768"/>
                    <a:pt x="1620" y="8816"/>
                    <a:pt x="1644" y="8863"/>
                  </a:cubicBezTo>
                  <a:cubicBezTo>
                    <a:pt x="1681" y="8882"/>
                    <a:pt x="1719" y="8891"/>
                    <a:pt x="1753" y="8891"/>
                  </a:cubicBezTo>
                  <a:cubicBezTo>
                    <a:pt x="1852" y="8891"/>
                    <a:pt x="1930" y="8820"/>
                    <a:pt x="1930" y="8696"/>
                  </a:cubicBezTo>
                  <a:lnTo>
                    <a:pt x="1930" y="7601"/>
                  </a:lnTo>
                  <a:lnTo>
                    <a:pt x="3906" y="7601"/>
                  </a:lnTo>
                  <a:lnTo>
                    <a:pt x="3906" y="10721"/>
                  </a:lnTo>
                  <a:lnTo>
                    <a:pt x="1882" y="10721"/>
                  </a:lnTo>
                  <a:lnTo>
                    <a:pt x="1882" y="9506"/>
                  </a:lnTo>
                  <a:cubicBezTo>
                    <a:pt x="1882" y="9411"/>
                    <a:pt x="1834" y="9339"/>
                    <a:pt x="1739" y="9339"/>
                  </a:cubicBezTo>
                  <a:cubicBezTo>
                    <a:pt x="1620" y="9339"/>
                    <a:pt x="1525" y="9387"/>
                    <a:pt x="1525" y="9506"/>
                  </a:cubicBezTo>
                  <a:lnTo>
                    <a:pt x="1525" y="10721"/>
                  </a:lnTo>
                  <a:lnTo>
                    <a:pt x="1072" y="10721"/>
                  </a:lnTo>
                  <a:lnTo>
                    <a:pt x="1072" y="195"/>
                  </a:lnTo>
                  <a:cubicBezTo>
                    <a:pt x="1072" y="99"/>
                    <a:pt x="1025" y="52"/>
                    <a:pt x="929" y="4"/>
                  </a:cubicBezTo>
                  <a:cubicBezTo>
                    <a:pt x="917" y="2"/>
                    <a:pt x="905" y="1"/>
                    <a:pt x="8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917" name="Google Shape;13917;p27"/>
          <p:cNvGrpSpPr/>
          <p:nvPr/>
        </p:nvGrpSpPr>
        <p:grpSpPr>
          <a:xfrm>
            <a:off x="4822994" y="1767099"/>
            <a:ext cx="288391" cy="354734"/>
            <a:chOff x="4718163" y="1930683"/>
            <a:chExt cx="241150" cy="296625"/>
          </a:xfrm>
        </p:grpSpPr>
        <p:sp>
          <p:nvSpPr>
            <p:cNvPr id="13918" name="Google Shape;13918;p27"/>
            <p:cNvSpPr/>
            <p:nvPr/>
          </p:nvSpPr>
          <p:spPr>
            <a:xfrm>
              <a:off x="4852713" y="2030708"/>
              <a:ext cx="106000" cy="196500"/>
            </a:xfrm>
            <a:custGeom>
              <a:avLst/>
              <a:gdLst/>
              <a:ahLst/>
              <a:cxnLst/>
              <a:rect l="l" t="t" r="r" b="b"/>
              <a:pathLst>
                <a:path w="4240" h="7860" extrusionOk="0">
                  <a:moveTo>
                    <a:pt x="238" y="1"/>
                  </a:moveTo>
                  <a:cubicBezTo>
                    <a:pt x="96" y="1"/>
                    <a:pt x="0" y="120"/>
                    <a:pt x="0" y="239"/>
                  </a:cubicBezTo>
                  <a:lnTo>
                    <a:pt x="0" y="7621"/>
                  </a:lnTo>
                  <a:cubicBezTo>
                    <a:pt x="0" y="7788"/>
                    <a:pt x="119" y="7859"/>
                    <a:pt x="238" y="7859"/>
                  </a:cubicBezTo>
                  <a:lnTo>
                    <a:pt x="4049" y="7859"/>
                  </a:lnTo>
                  <a:cubicBezTo>
                    <a:pt x="4144" y="7859"/>
                    <a:pt x="4239" y="7788"/>
                    <a:pt x="4239" y="7693"/>
                  </a:cubicBezTo>
                  <a:lnTo>
                    <a:pt x="4239" y="6026"/>
                  </a:lnTo>
                  <a:cubicBezTo>
                    <a:pt x="4239" y="6002"/>
                    <a:pt x="4192" y="5930"/>
                    <a:pt x="4168" y="5907"/>
                  </a:cubicBezTo>
                  <a:cubicBezTo>
                    <a:pt x="4128" y="5880"/>
                    <a:pt x="4086" y="5868"/>
                    <a:pt x="4047" y="5868"/>
                  </a:cubicBezTo>
                  <a:cubicBezTo>
                    <a:pt x="3945" y="5868"/>
                    <a:pt x="3858" y="5947"/>
                    <a:pt x="3858" y="6049"/>
                  </a:cubicBezTo>
                  <a:lnTo>
                    <a:pt x="3858" y="7502"/>
                  </a:lnTo>
                  <a:lnTo>
                    <a:pt x="358" y="7502"/>
                  </a:lnTo>
                  <a:lnTo>
                    <a:pt x="358" y="334"/>
                  </a:lnTo>
                  <a:lnTo>
                    <a:pt x="3858" y="334"/>
                  </a:lnTo>
                  <a:lnTo>
                    <a:pt x="3858" y="5240"/>
                  </a:lnTo>
                  <a:cubicBezTo>
                    <a:pt x="3858" y="5335"/>
                    <a:pt x="3930" y="5407"/>
                    <a:pt x="4025" y="5430"/>
                  </a:cubicBezTo>
                  <a:cubicBezTo>
                    <a:pt x="4037" y="5433"/>
                    <a:pt x="4050" y="5434"/>
                    <a:pt x="4061" y="5434"/>
                  </a:cubicBezTo>
                  <a:cubicBezTo>
                    <a:pt x="4163" y="5434"/>
                    <a:pt x="4239" y="5346"/>
                    <a:pt x="4239" y="5240"/>
                  </a:cubicBezTo>
                  <a:lnTo>
                    <a:pt x="4239" y="239"/>
                  </a:lnTo>
                  <a:cubicBezTo>
                    <a:pt x="4239" y="96"/>
                    <a:pt x="4120" y="1"/>
                    <a:pt x="40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19" name="Google Shape;13919;p27"/>
            <p:cNvSpPr/>
            <p:nvPr/>
          </p:nvSpPr>
          <p:spPr>
            <a:xfrm>
              <a:off x="4846763" y="1968708"/>
              <a:ext cx="31575" cy="45350"/>
            </a:xfrm>
            <a:custGeom>
              <a:avLst/>
              <a:gdLst/>
              <a:ahLst/>
              <a:cxnLst/>
              <a:rect l="l" t="t" r="r" b="b"/>
              <a:pathLst>
                <a:path w="1263" h="1814" extrusionOk="0">
                  <a:moveTo>
                    <a:pt x="619" y="980"/>
                  </a:moveTo>
                  <a:cubicBezTo>
                    <a:pt x="786" y="980"/>
                    <a:pt x="857" y="1099"/>
                    <a:pt x="857" y="1218"/>
                  </a:cubicBezTo>
                  <a:cubicBezTo>
                    <a:pt x="857" y="1338"/>
                    <a:pt x="738" y="1457"/>
                    <a:pt x="619" y="1457"/>
                  </a:cubicBezTo>
                  <a:cubicBezTo>
                    <a:pt x="609" y="1459"/>
                    <a:pt x="599" y="1460"/>
                    <a:pt x="589" y="1460"/>
                  </a:cubicBezTo>
                  <a:cubicBezTo>
                    <a:pt x="481" y="1460"/>
                    <a:pt x="381" y="1349"/>
                    <a:pt x="381" y="1218"/>
                  </a:cubicBezTo>
                  <a:cubicBezTo>
                    <a:pt x="381" y="1052"/>
                    <a:pt x="500" y="980"/>
                    <a:pt x="619" y="980"/>
                  </a:cubicBezTo>
                  <a:close/>
                  <a:moveTo>
                    <a:pt x="738" y="1"/>
                  </a:moveTo>
                  <a:cubicBezTo>
                    <a:pt x="696" y="1"/>
                    <a:pt x="652" y="18"/>
                    <a:pt x="619" y="52"/>
                  </a:cubicBezTo>
                  <a:cubicBezTo>
                    <a:pt x="596" y="75"/>
                    <a:pt x="119" y="433"/>
                    <a:pt x="24" y="1123"/>
                  </a:cubicBezTo>
                  <a:cubicBezTo>
                    <a:pt x="0" y="1480"/>
                    <a:pt x="238" y="1814"/>
                    <a:pt x="619" y="1814"/>
                  </a:cubicBezTo>
                  <a:cubicBezTo>
                    <a:pt x="977" y="1814"/>
                    <a:pt x="1262" y="1528"/>
                    <a:pt x="1262" y="1218"/>
                  </a:cubicBezTo>
                  <a:cubicBezTo>
                    <a:pt x="1262" y="885"/>
                    <a:pt x="977" y="623"/>
                    <a:pt x="667" y="623"/>
                  </a:cubicBezTo>
                  <a:lnTo>
                    <a:pt x="596" y="623"/>
                  </a:lnTo>
                  <a:cubicBezTo>
                    <a:pt x="715" y="433"/>
                    <a:pt x="834" y="314"/>
                    <a:pt x="834" y="314"/>
                  </a:cubicBezTo>
                  <a:cubicBezTo>
                    <a:pt x="929" y="266"/>
                    <a:pt x="929" y="147"/>
                    <a:pt x="857" y="75"/>
                  </a:cubicBezTo>
                  <a:cubicBezTo>
                    <a:pt x="832" y="24"/>
                    <a:pt x="786" y="1"/>
                    <a:pt x="7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20" name="Google Shape;13920;p27"/>
            <p:cNvSpPr/>
            <p:nvPr/>
          </p:nvSpPr>
          <p:spPr>
            <a:xfrm>
              <a:off x="4884263" y="1969958"/>
              <a:ext cx="28600" cy="47075"/>
            </a:xfrm>
            <a:custGeom>
              <a:avLst/>
              <a:gdLst/>
              <a:ahLst/>
              <a:cxnLst/>
              <a:rect l="l" t="t" r="r" b="b"/>
              <a:pathLst>
                <a:path w="1144" h="1883" extrusionOk="0">
                  <a:moveTo>
                    <a:pt x="524" y="324"/>
                  </a:moveTo>
                  <a:cubicBezTo>
                    <a:pt x="547" y="324"/>
                    <a:pt x="571" y="328"/>
                    <a:pt x="596" y="335"/>
                  </a:cubicBezTo>
                  <a:cubicBezTo>
                    <a:pt x="691" y="335"/>
                    <a:pt x="786" y="454"/>
                    <a:pt x="786" y="573"/>
                  </a:cubicBezTo>
                  <a:lnTo>
                    <a:pt x="786" y="1216"/>
                  </a:lnTo>
                  <a:cubicBezTo>
                    <a:pt x="786" y="1335"/>
                    <a:pt x="715" y="1454"/>
                    <a:pt x="596" y="1454"/>
                  </a:cubicBezTo>
                  <a:cubicBezTo>
                    <a:pt x="429" y="1454"/>
                    <a:pt x="310" y="1359"/>
                    <a:pt x="310" y="1216"/>
                  </a:cubicBezTo>
                  <a:lnTo>
                    <a:pt x="310" y="573"/>
                  </a:lnTo>
                  <a:cubicBezTo>
                    <a:pt x="310" y="432"/>
                    <a:pt x="396" y="324"/>
                    <a:pt x="524" y="324"/>
                  </a:cubicBezTo>
                  <a:close/>
                  <a:moveTo>
                    <a:pt x="566" y="0"/>
                  </a:moveTo>
                  <a:cubicBezTo>
                    <a:pt x="552" y="0"/>
                    <a:pt x="538" y="1"/>
                    <a:pt x="524" y="2"/>
                  </a:cubicBezTo>
                  <a:cubicBezTo>
                    <a:pt x="215" y="25"/>
                    <a:pt x="0" y="264"/>
                    <a:pt x="0" y="597"/>
                  </a:cubicBezTo>
                  <a:lnTo>
                    <a:pt x="0" y="1288"/>
                  </a:lnTo>
                  <a:cubicBezTo>
                    <a:pt x="0" y="1573"/>
                    <a:pt x="215" y="1835"/>
                    <a:pt x="524" y="1883"/>
                  </a:cubicBezTo>
                  <a:cubicBezTo>
                    <a:pt x="882" y="1883"/>
                    <a:pt x="1144" y="1573"/>
                    <a:pt x="1144" y="1216"/>
                  </a:cubicBezTo>
                  <a:lnTo>
                    <a:pt x="1144" y="597"/>
                  </a:lnTo>
                  <a:cubicBezTo>
                    <a:pt x="1144" y="255"/>
                    <a:pt x="881" y="0"/>
                    <a:pt x="56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21" name="Google Shape;13921;p27"/>
            <p:cNvSpPr/>
            <p:nvPr/>
          </p:nvSpPr>
          <p:spPr>
            <a:xfrm>
              <a:off x="4928913" y="1968908"/>
              <a:ext cx="24425" cy="46350"/>
            </a:xfrm>
            <a:custGeom>
              <a:avLst/>
              <a:gdLst/>
              <a:ahLst/>
              <a:cxnLst/>
              <a:rect l="l" t="t" r="r" b="b"/>
              <a:pathLst>
                <a:path w="977" h="1854" extrusionOk="0">
                  <a:moveTo>
                    <a:pt x="779" y="1"/>
                  </a:moveTo>
                  <a:cubicBezTo>
                    <a:pt x="713" y="1"/>
                    <a:pt x="654" y="40"/>
                    <a:pt x="620" y="91"/>
                  </a:cubicBezTo>
                  <a:lnTo>
                    <a:pt x="1" y="1592"/>
                  </a:lnTo>
                  <a:cubicBezTo>
                    <a:pt x="1" y="1711"/>
                    <a:pt x="48" y="1830"/>
                    <a:pt x="96" y="1853"/>
                  </a:cubicBezTo>
                  <a:lnTo>
                    <a:pt x="167" y="1853"/>
                  </a:lnTo>
                  <a:cubicBezTo>
                    <a:pt x="239" y="1853"/>
                    <a:pt x="286" y="1830"/>
                    <a:pt x="310" y="1734"/>
                  </a:cubicBezTo>
                  <a:lnTo>
                    <a:pt x="953" y="258"/>
                  </a:lnTo>
                  <a:cubicBezTo>
                    <a:pt x="977" y="163"/>
                    <a:pt x="953" y="67"/>
                    <a:pt x="858" y="20"/>
                  </a:cubicBezTo>
                  <a:cubicBezTo>
                    <a:pt x="831" y="6"/>
                    <a:pt x="805" y="1"/>
                    <a:pt x="7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22" name="Google Shape;13922;p27"/>
            <p:cNvSpPr/>
            <p:nvPr/>
          </p:nvSpPr>
          <p:spPr>
            <a:xfrm>
              <a:off x="4923563" y="1972958"/>
              <a:ext cx="10150" cy="10150"/>
            </a:xfrm>
            <a:custGeom>
              <a:avLst/>
              <a:gdLst/>
              <a:ahLst/>
              <a:cxnLst/>
              <a:rect l="l" t="t" r="r" b="b"/>
              <a:pathLst>
                <a:path w="406" h="406" extrusionOk="0">
                  <a:moveTo>
                    <a:pt x="215" y="1"/>
                  </a:moveTo>
                  <a:cubicBezTo>
                    <a:pt x="95" y="1"/>
                    <a:pt x="0" y="96"/>
                    <a:pt x="0" y="215"/>
                  </a:cubicBezTo>
                  <a:cubicBezTo>
                    <a:pt x="0" y="310"/>
                    <a:pt x="95" y="405"/>
                    <a:pt x="215" y="405"/>
                  </a:cubicBezTo>
                  <a:cubicBezTo>
                    <a:pt x="310" y="405"/>
                    <a:pt x="405" y="310"/>
                    <a:pt x="405" y="215"/>
                  </a:cubicBezTo>
                  <a:cubicBezTo>
                    <a:pt x="405" y="96"/>
                    <a:pt x="310"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23" name="Google Shape;13923;p27"/>
            <p:cNvSpPr/>
            <p:nvPr/>
          </p:nvSpPr>
          <p:spPr>
            <a:xfrm>
              <a:off x="4948563" y="2001533"/>
              <a:ext cx="10750" cy="10750"/>
            </a:xfrm>
            <a:custGeom>
              <a:avLst/>
              <a:gdLst/>
              <a:ahLst/>
              <a:cxnLst/>
              <a:rect l="l" t="t" r="r" b="b"/>
              <a:pathLst>
                <a:path w="430" h="430" extrusionOk="0">
                  <a:moveTo>
                    <a:pt x="215" y="1"/>
                  </a:moveTo>
                  <a:cubicBezTo>
                    <a:pt x="96" y="1"/>
                    <a:pt x="0" y="96"/>
                    <a:pt x="0" y="215"/>
                  </a:cubicBezTo>
                  <a:cubicBezTo>
                    <a:pt x="0" y="334"/>
                    <a:pt x="96" y="429"/>
                    <a:pt x="215" y="429"/>
                  </a:cubicBezTo>
                  <a:cubicBezTo>
                    <a:pt x="334" y="429"/>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24" name="Google Shape;13924;p27"/>
            <p:cNvSpPr/>
            <p:nvPr/>
          </p:nvSpPr>
          <p:spPr>
            <a:xfrm>
              <a:off x="4739588" y="1930683"/>
              <a:ext cx="57775" cy="57775"/>
            </a:xfrm>
            <a:custGeom>
              <a:avLst/>
              <a:gdLst/>
              <a:ahLst/>
              <a:cxnLst/>
              <a:rect l="l" t="t" r="r" b="b"/>
              <a:pathLst>
                <a:path w="2311" h="2311" extrusionOk="0">
                  <a:moveTo>
                    <a:pt x="1167" y="358"/>
                  </a:moveTo>
                  <a:cubicBezTo>
                    <a:pt x="1620" y="358"/>
                    <a:pt x="1977" y="715"/>
                    <a:pt x="1977" y="1144"/>
                  </a:cubicBezTo>
                  <a:cubicBezTo>
                    <a:pt x="1977" y="1596"/>
                    <a:pt x="1620" y="1954"/>
                    <a:pt x="1167" y="1954"/>
                  </a:cubicBezTo>
                  <a:cubicBezTo>
                    <a:pt x="715" y="1954"/>
                    <a:pt x="358" y="1596"/>
                    <a:pt x="358" y="1144"/>
                  </a:cubicBezTo>
                  <a:cubicBezTo>
                    <a:pt x="358" y="715"/>
                    <a:pt x="715" y="358"/>
                    <a:pt x="1167" y="358"/>
                  </a:cubicBezTo>
                  <a:close/>
                  <a:moveTo>
                    <a:pt x="1167" y="1"/>
                  </a:moveTo>
                  <a:cubicBezTo>
                    <a:pt x="524" y="1"/>
                    <a:pt x="1" y="501"/>
                    <a:pt x="1" y="1144"/>
                  </a:cubicBezTo>
                  <a:cubicBezTo>
                    <a:pt x="24" y="1811"/>
                    <a:pt x="548" y="2311"/>
                    <a:pt x="1167" y="2311"/>
                  </a:cubicBezTo>
                  <a:cubicBezTo>
                    <a:pt x="1787" y="2311"/>
                    <a:pt x="2311" y="1811"/>
                    <a:pt x="2311" y="1144"/>
                  </a:cubicBezTo>
                  <a:cubicBezTo>
                    <a:pt x="2311" y="501"/>
                    <a:pt x="1810" y="1"/>
                    <a:pt x="1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25" name="Google Shape;13925;p27"/>
            <p:cNvSpPr/>
            <p:nvPr/>
          </p:nvSpPr>
          <p:spPr>
            <a:xfrm>
              <a:off x="4718163" y="1997383"/>
              <a:ext cx="106575" cy="229925"/>
            </a:xfrm>
            <a:custGeom>
              <a:avLst/>
              <a:gdLst/>
              <a:ahLst/>
              <a:cxnLst/>
              <a:rect l="l" t="t" r="r" b="b"/>
              <a:pathLst>
                <a:path w="4263" h="9197" extrusionOk="0">
                  <a:moveTo>
                    <a:pt x="3025" y="5954"/>
                  </a:moveTo>
                  <a:lnTo>
                    <a:pt x="3025" y="8430"/>
                  </a:lnTo>
                  <a:cubicBezTo>
                    <a:pt x="3025" y="8645"/>
                    <a:pt x="2882" y="8811"/>
                    <a:pt x="2715" y="8835"/>
                  </a:cubicBezTo>
                  <a:cubicBezTo>
                    <a:pt x="2677" y="8845"/>
                    <a:pt x="2640" y="8849"/>
                    <a:pt x="2605" y="8849"/>
                  </a:cubicBezTo>
                  <a:cubicBezTo>
                    <a:pt x="2370" y="8849"/>
                    <a:pt x="2191" y="8658"/>
                    <a:pt x="2191" y="8430"/>
                  </a:cubicBezTo>
                  <a:lnTo>
                    <a:pt x="2191" y="5954"/>
                  </a:lnTo>
                  <a:close/>
                  <a:moveTo>
                    <a:pt x="1882" y="5977"/>
                  </a:moveTo>
                  <a:lnTo>
                    <a:pt x="1882" y="8454"/>
                  </a:lnTo>
                  <a:cubicBezTo>
                    <a:pt x="1882" y="8680"/>
                    <a:pt x="1689" y="8885"/>
                    <a:pt x="1425" y="8885"/>
                  </a:cubicBezTo>
                  <a:cubicBezTo>
                    <a:pt x="1411" y="8885"/>
                    <a:pt x="1396" y="8884"/>
                    <a:pt x="1381" y="8883"/>
                  </a:cubicBezTo>
                  <a:cubicBezTo>
                    <a:pt x="1191" y="8835"/>
                    <a:pt x="1048" y="8668"/>
                    <a:pt x="1048" y="8454"/>
                  </a:cubicBezTo>
                  <a:lnTo>
                    <a:pt x="1048" y="5977"/>
                  </a:lnTo>
                  <a:close/>
                  <a:moveTo>
                    <a:pt x="2001" y="0"/>
                  </a:moveTo>
                  <a:cubicBezTo>
                    <a:pt x="1596" y="0"/>
                    <a:pt x="1215" y="119"/>
                    <a:pt x="858" y="310"/>
                  </a:cubicBezTo>
                  <a:cubicBezTo>
                    <a:pt x="762" y="357"/>
                    <a:pt x="738" y="453"/>
                    <a:pt x="810" y="548"/>
                  </a:cubicBezTo>
                  <a:cubicBezTo>
                    <a:pt x="844" y="599"/>
                    <a:pt x="916" y="638"/>
                    <a:pt x="989" y="638"/>
                  </a:cubicBezTo>
                  <a:cubicBezTo>
                    <a:pt x="1017" y="638"/>
                    <a:pt x="1045" y="633"/>
                    <a:pt x="1072" y="619"/>
                  </a:cubicBezTo>
                  <a:cubicBezTo>
                    <a:pt x="1358" y="453"/>
                    <a:pt x="1667" y="357"/>
                    <a:pt x="2024" y="357"/>
                  </a:cubicBezTo>
                  <a:lnTo>
                    <a:pt x="2048" y="357"/>
                  </a:lnTo>
                  <a:cubicBezTo>
                    <a:pt x="3025" y="357"/>
                    <a:pt x="3834" y="1167"/>
                    <a:pt x="3834" y="2143"/>
                  </a:cubicBezTo>
                  <a:lnTo>
                    <a:pt x="3834" y="3763"/>
                  </a:lnTo>
                  <a:lnTo>
                    <a:pt x="3834" y="3787"/>
                  </a:lnTo>
                  <a:cubicBezTo>
                    <a:pt x="3834" y="3906"/>
                    <a:pt x="3715" y="3953"/>
                    <a:pt x="3620" y="3953"/>
                  </a:cubicBezTo>
                  <a:cubicBezTo>
                    <a:pt x="3477" y="3953"/>
                    <a:pt x="3430" y="3834"/>
                    <a:pt x="3430" y="3715"/>
                  </a:cubicBezTo>
                  <a:lnTo>
                    <a:pt x="3430" y="2048"/>
                  </a:lnTo>
                  <a:cubicBezTo>
                    <a:pt x="3430" y="1977"/>
                    <a:pt x="3358" y="1905"/>
                    <a:pt x="3310" y="1881"/>
                  </a:cubicBezTo>
                  <a:cubicBezTo>
                    <a:pt x="3295" y="1878"/>
                    <a:pt x="3280" y="1877"/>
                    <a:pt x="3266" y="1877"/>
                  </a:cubicBezTo>
                  <a:cubicBezTo>
                    <a:pt x="3168" y="1877"/>
                    <a:pt x="3096" y="1944"/>
                    <a:pt x="3096" y="2048"/>
                  </a:cubicBezTo>
                  <a:lnTo>
                    <a:pt x="3096" y="3763"/>
                  </a:lnTo>
                  <a:cubicBezTo>
                    <a:pt x="3096" y="4001"/>
                    <a:pt x="3263" y="4239"/>
                    <a:pt x="3477" y="4287"/>
                  </a:cubicBezTo>
                  <a:lnTo>
                    <a:pt x="3668" y="5596"/>
                  </a:lnTo>
                  <a:lnTo>
                    <a:pt x="3668" y="5620"/>
                  </a:lnTo>
                  <a:lnTo>
                    <a:pt x="500" y="5620"/>
                  </a:lnTo>
                  <a:lnTo>
                    <a:pt x="500" y="5596"/>
                  </a:lnTo>
                  <a:lnTo>
                    <a:pt x="691" y="4287"/>
                  </a:lnTo>
                  <a:cubicBezTo>
                    <a:pt x="929" y="4239"/>
                    <a:pt x="1096" y="4025"/>
                    <a:pt x="1096" y="3763"/>
                  </a:cubicBezTo>
                  <a:lnTo>
                    <a:pt x="1096" y="2048"/>
                  </a:lnTo>
                  <a:cubicBezTo>
                    <a:pt x="1096" y="1977"/>
                    <a:pt x="1048" y="1905"/>
                    <a:pt x="953" y="1881"/>
                  </a:cubicBezTo>
                  <a:cubicBezTo>
                    <a:pt x="937" y="1878"/>
                    <a:pt x="922" y="1877"/>
                    <a:pt x="908" y="1877"/>
                  </a:cubicBezTo>
                  <a:cubicBezTo>
                    <a:pt x="811" y="1877"/>
                    <a:pt x="738" y="1944"/>
                    <a:pt x="738" y="2048"/>
                  </a:cubicBezTo>
                  <a:lnTo>
                    <a:pt x="738" y="3787"/>
                  </a:lnTo>
                  <a:cubicBezTo>
                    <a:pt x="738" y="3906"/>
                    <a:pt x="643" y="4001"/>
                    <a:pt x="524" y="4001"/>
                  </a:cubicBezTo>
                  <a:cubicBezTo>
                    <a:pt x="405" y="4001"/>
                    <a:pt x="334" y="3906"/>
                    <a:pt x="334" y="3787"/>
                  </a:cubicBezTo>
                  <a:lnTo>
                    <a:pt x="334" y="2167"/>
                  </a:lnTo>
                  <a:cubicBezTo>
                    <a:pt x="334" y="1810"/>
                    <a:pt x="453" y="1453"/>
                    <a:pt x="643" y="1143"/>
                  </a:cubicBezTo>
                  <a:cubicBezTo>
                    <a:pt x="715" y="1048"/>
                    <a:pt x="691" y="953"/>
                    <a:pt x="619" y="905"/>
                  </a:cubicBezTo>
                  <a:cubicBezTo>
                    <a:pt x="579" y="875"/>
                    <a:pt x="544" y="862"/>
                    <a:pt x="510" y="862"/>
                  </a:cubicBezTo>
                  <a:cubicBezTo>
                    <a:pt x="464" y="862"/>
                    <a:pt x="423" y="887"/>
                    <a:pt x="381" y="929"/>
                  </a:cubicBezTo>
                  <a:cubicBezTo>
                    <a:pt x="119" y="1286"/>
                    <a:pt x="0" y="1691"/>
                    <a:pt x="0" y="2143"/>
                  </a:cubicBezTo>
                  <a:lnTo>
                    <a:pt x="0" y="3763"/>
                  </a:lnTo>
                  <a:cubicBezTo>
                    <a:pt x="0" y="3953"/>
                    <a:pt x="119" y="4144"/>
                    <a:pt x="286" y="4239"/>
                  </a:cubicBezTo>
                  <a:cubicBezTo>
                    <a:pt x="334" y="4239"/>
                    <a:pt x="334" y="4263"/>
                    <a:pt x="357" y="4263"/>
                  </a:cubicBezTo>
                  <a:lnTo>
                    <a:pt x="167" y="5573"/>
                  </a:lnTo>
                  <a:cubicBezTo>
                    <a:pt x="167" y="5692"/>
                    <a:pt x="215" y="5763"/>
                    <a:pt x="262" y="5858"/>
                  </a:cubicBezTo>
                  <a:cubicBezTo>
                    <a:pt x="334" y="5954"/>
                    <a:pt x="453" y="5977"/>
                    <a:pt x="524" y="5977"/>
                  </a:cubicBezTo>
                  <a:lnTo>
                    <a:pt x="762" y="5977"/>
                  </a:lnTo>
                  <a:lnTo>
                    <a:pt x="762" y="8430"/>
                  </a:lnTo>
                  <a:cubicBezTo>
                    <a:pt x="762" y="8811"/>
                    <a:pt x="1048" y="9145"/>
                    <a:pt x="1429" y="9192"/>
                  </a:cubicBezTo>
                  <a:cubicBezTo>
                    <a:pt x="1452" y="9194"/>
                    <a:pt x="1474" y="9195"/>
                    <a:pt x="1496" y="9195"/>
                  </a:cubicBezTo>
                  <a:cubicBezTo>
                    <a:pt x="1735" y="9195"/>
                    <a:pt x="1967" y="9083"/>
                    <a:pt x="2120" y="8930"/>
                  </a:cubicBezTo>
                  <a:cubicBezTo>
                    <a:pt x="2245" y="9119"/>
                    <a:pt x="2463" y="9197"/>
                    <a:pt x="2691" y="9197"/>
                  </a:cubicBezTo>
                  <a:cubicBezTo>
                    <a:pt x="2723" y="9197"/>
                    <a:pt x="2755" y="9195"/>
                    <a:pt x="2787" y="9192"/>
                  </a:cubicBezTo>
                  <a:cubicBezTo>
                    <a:pt x="3191" y="9145"/>
                    <a:pt x="3453" y="8811"/>
                    <a:pt x="3453" y="8430"/>
                  </a:cubicBezTo>
                  <a:lnTo>
                    <a:pt x="3453" y="5977"/>
                  </a:lnTo>
                  <a:lnTo>
                    <a:pt x="3691" y="5977"/>
                  </a:lnTo>
                  <a:cubicBezTo>
                    <a:pt x="3787" y="5977"/>
                    <a:pt x="3834" y="5954"/>
                    <a:pt x="3930" y="5930"/>
                  </a:cubicBezTo>
                  <a:cubicBezTo>
                    <a:pt x="4049" y="5835"/>
                    <a:pt x="4096" y="5715"/>
                    <a:pt x="4072" y="5573"/>
                  </a:cubicBezTo>
                  <a:lnTo>
                    <a:pt x="3906" y="4263"/>
                  </a:lnTo>
                  <a:lnTo>
                    <a:pt x="3930" y="4263"/>
                  </a:lnTo>
                  <a:cubicBezTo>
                    <a:pt x="4025" y="4239"/>
                    <a:pt x="4072" y="4168"/>
                    <a:pt x="4144" y="4072"/>
                  </a:cubicBezTo>
                  <a:cubicBezTo>
                    <a:pt x="4192" y="4001"/>
                    <a:pt x="4263" y="3882"/>
                    <a:pt x="4263" y="3763"/>
                  </a:cubicBezTo>
                  <a:lnTo>
                    <a:pt x="4263" y="2143"/>
                  </a:lnTo>
                  <a:cubicBezTo>
                    <a:pt x="4168" y="953"/>
                    <a:pt x="3215" y="0"/>
                    <a:pt x="20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926" name="Google Shape;13926;p27"/>
          <p:cNvGrpSpPr/>
          <p:nvPr/>
        </p:nvGrpSpPr>
        <p:grpSpPr>
          <a:xfrm>
            <a:off x="5516509" y="1765693"/>
            <a:ext cx="356019" cy="355302"/>
            <a:chOff x="5170638" y="1929508"/>
            <a:chExt cx="297700" cy="297100"/>
          </a:xfrm>
        </p:grpSpPr>
        <p:sp>
          <p:nvSpPr>
            <p:cNvPr id="13927" name="Google Shape;13927;p27"/>
            <p:cNvSpPr/>
            <p:nvPr/>
          </p:nvSpPr>
          <p:spPr>
            <a:xfrm>
              <a:off x="5170638" y="1929508"/>
              <a:ext cx="297700" cy="297100"/>
            </a:xfrm>
            <a:custGeom>
              <a:avLst/>
              <a:gdLst/>
              <a:ahLst/>
              <a:cxnLst/>
              <a:rect l="l" t="t" r="r" b="b"/>
              <a:pathLst>
                <a:path w="11908" h="11884" extrusionOk="0">
                  <a:moveTo>
                    <a:pt x="5644" y="1548"/>
                  </a:moveTo>
                  <a:lnTo>
                    <a:pt x="5644" y="2429"/>
                  </a:lnTo>
                  <a:cubicBezTo>
                    <a:pt x="4763" y="2453"/>
                    <a:pt x="3930" y="2834"/>
                    <a:pt x="3263" y="3501"/>
                  </a:cubicBezTo>
                  <a:cubicBezTo>
                    <a:pt x="2620" y="4168"/>
                    <a:pt x="2263" y="5025"/>
                    <a:pt x="2263" y="6001"/>
                  </a:cubicBezTo>
                  <a:cubicBezTo>
                    <a:pt x="2263" y="7811"/>
                    <a:pt x="3691" y="9335"/>
                    <a:pt x="5478" y="9502"/>
                  </a:cubicBezTo>
                  <a:cubicBezTo>
                    <a:pt x="5568" y="9508"/>
                    <a:pt x="5657" y="9511"/>
                    <a:pt x="5747" y="9511"/>
                  </a:cubicBezTo>
                  <a:cubicBezTo>
                    <a:pt x="6038" y="9511"/>
                    <a:pt x="6330" y="9480"/>
                    <a:pt x="6621" y="9407"/>
                  </a:cubicBezTo>
                  <a:cubicBezTo>
                    <a:pt x="6954" y="9335"/>
                    <a:pt x="7264" y="9216"/>
                    <a:pt x="7549" y="9050"/>
                  </a:cubicBezTo>
                  <a:cubicBezTo>
                    <a:pt x="7764" y="8931"/>
                    <a:pt x="7978" y="8788"/>
                    <a:pt x="8145" y="8645"/>
                  </a:cubicBezTo>
                  <a:cubicBezTo>
                    <a:pt x="8192" y="8645"/>
                    <a:pt x="8335" y="8454"/>
                    <a:pt x="8335" y="8454"/>
                  </a:cubicBezTo>
                  <a:cubicBezTo>
                    <a:pt x="8383" y="8502"/>
                    <a:pt x="9074" y="9002"/>
                    <a:pt x="9074" y="9026"/>
                  </a:cubicBezTo>
                  <a:cubicBezTo>
                    <a:pt x="8859" y="9264"/>
                    <a:pt x="8621" y="9455"/>
                    <a:pt x="8359" y="9621"/>
                  </a:cubicBezTo>
                  <a:cubicBezTo>
                    <a:pt x="8097" y="9812"/>
                    <a:pt x="7859" y="9931"/>
                    <a:pt x="7549" y="10050"/>
                  </a:cubicBezTo>
                  <a:cubicBezTo>
                    <a:pt x="7030" y="10261"/>
                    <a:pt x="6464" y="10380"/>
                    <a:pt x="5889" y="10380"/>
                  </a:cubicBezTo>
                  <a:cubicBezTo>
                    <a:pt x="5752" y="10380"/>
                    <a:pt x="5615" y="10373"/>
                    <a:pt x="5478" y="10359"/>
                  </a:cubicBezTo>
                  <a:cubicBezTo>
                    <a:pt x="4430" y="10288"/>
                    <a:pt x="3453" y="9812"/>
                    <a:pt x="2715" y="9050"/>
                  </a:cubicBezTo>
                  <a:cubicBezTo>
                    <a:pt x="2477" y="8788"/>
                    <a:pt x="2239" y="8526"/>
                    <a:pt x="2048" y="8216"/>
                  </a:cubicBezTo>
                  <a:cubicBezTo>
                    <a:pt x="1596" y="7478"/>
                    <a:pt x="1381" y="6597"/>
                    <a:pt x="1453" y="5692"/>
                  </a:cubicBezTo>
                  <a:cubicBezTo>
                    <a:pt x="1524" y="5049"/>
                    <a:pt x="1691" y="4382"/>
                    <a:pt x="2024" y="3810"/>
                  </a:cubicBezTo>
                  <a:cubicBezTo>
                    <a:pt x="2405" y="3120"/>
                    <a:pt x="3001" y="2525"/>
                    <a:pt x="3644" y="2143"/>
                  </a:cubicBezTo>
                  <a:cubicBezTo>
                    <a:pt x="4049" y="1953"/>
                    <a:pt x="4430" y="1786"/>
                    <a:pt x="4835" y="1667"/>
                  </a:cubicBezTo>
                  <a:cubicBezTo>
                    <a:pt x="4906" y="1667"/>
                    <a:pt x="5644" y="1548"/>
                    <a:pt x="5644" y="1548"/>
                  </a:cubicBezTo>
                  <a:close/>
                  <a:moveTo>
                    <a:pt x="5882" y="0"/>
                  </a:moveTo>
                  <a:cubicBezTo>
                    <a:pt x="4311" y="24"/>
                    <a:pt x="2858" y="667"/>
                    <a:pt x="1715" y="1762"/>
                  </a:cubicBezTo>
                  <a:cubicBezTo>
                    <a:pt x="619" y="2906"/>
                    <a:pt x="0" y="4358"/>
                    <a:pt x="0" y="5930"/>
                  </a:cubicBezTo>
                  <a:cubicBezTo>
                    <a:pt x="0" y="7502"/>
                    <a:pt x="619" y="9002"/>
                    <a:pt x="1762" y="10121"/>
                  </a:cubicBezTo>
                  <a:cubicBezTo>
                    <a:pt x="2882" y="11264"/>
                    <a:pt x="4382" y="11884"/>
                    <a:pt x="5954" y="11884"/>
                  </a:cubicBezTo>
                  <a:cubicBezTo>
                    <a:pt x="7168" y="11884"/>
                    <a:pt x="8359" y="11503"/>
                    <a:pt x="9383" y="10812"/>
                  </a:cubicBezTo>
                  <a:cubicBezTo>
                    <a:pt x="10360" y="10121"/>
                    <a:pt x="11098" y="9145"/>
                    <a:pt x="11526" y="8002"/>
                  </a:cubicBezTo>
                  <a:lnTo>
                    <a:pt x="11526" y="7883"/>
                  </a:lnTo>
                  <a:cubicBezTo>
                    <a:pt x="11484" y="7820"/>
                    <a:pt x="11423" y="7789"/>
                    <a:pt x="11365" y="7789"/>
                  </a:cubicBezTo>
                  <a:cubicBezTo>
                    <a:pt x="11291" y="7789"/>
                    <a:pt x="11220" y="7837"/>
                    <a:pt x="11193" y="7930"/>
                  </a:cubicBezTo>
                  <a:cubicBezTo>
                    <a:pt x="10812" y="8954"/>
                    <a:pt x="10098" y="9859"/>
                    <a:pt x="9169" y="10502"/>
                  </a:cubicBezTo>
                  <a:cubicBezTo>
                    <a:pt x="8216" y="11169"/>
                    <a:pt x="7121" y="11526"/>
                    <a:pt x="5954" y="11526"/>
                  </a:cubicBezTo>
                  <a:cubicBezTo>
                    <a:pt x="4454" y="11526"/>
                    <a:pt x="3072" y="10931"/>
                    <a:pt x="2001" y="9883"/>
                  </a:cubicBezTo>
                  <a:cubicBezTo>
                    <a:pt x="929" y="8812"/>
                    <a:pt x="357" y="7406"/>
                    <a:pt x="357" y="5930"/>
                  </a:cubicBezTo>
                  <a:cubicBezTo>
                    <a:pt x="357" y="3334"/>
                    <a:pt x="2263" y="977"/>
                    <a:pt x="4763" y="453"/>
                  </a:cubicBezTo>
                  <a:cubicBezTo>
                    <a:pt x="5097" y="381"/>
                    <a:pt x="5406" y="334"/>
                    <a:pt x="5763" y="334"/>
                  </a:cubicBezTo>
                  <a:lnTo>
                    <a:pt x="5763" y="1167"/>
                  </a:lnTo>
                  <a:cubicBezTo>
                    <a:pt x="5335" y="1191"/>
                    <a:pt x="4858" y="1262"/>
                    <a:pt x="4430" y="1405"/>
                  </a:cubicBezTo>
                  <a:cubicBezTo>
                    <a:pt x="4096" y="1524"/>
                    <a:pt x="3787" y="1667"/>
                    <a:pt x="3477" y="1858"/>
                  </a:cubicBezTo>
                  <a:cubicBezTo>
                    <a:pt x="3144" y="2048"/>
                    <a:pt x="2882" y="2263"/>
                    <a:pt x="2596" y="2525"/>
                  </a:cubicBezTo>
                  <a:cubicBezTo>
                    <a:pt x="1810" y="3287"/>
                    <a:pt x="1334" y="4263"/>
                    <a:pt x="1215" y="5335"/>
                  </a:cubicBezTo>
                  <a:cubicBezTo>
                    <a:pt x="1191" y="5597"/>
                    <a:pt x="1191" y="5882"/>
                    <a:pt x="1191" y="6097"/>
                  </a:cubicBezTo>
                  <a:cubicBezTo>
                    <a:pt x="1215" y="6621"/>
                    <a:pt x="1310" y="7121"/>
                    <a:pt x="1477" y="7621"/>
                  </a:cubicBezTo>
                  <a:cubicBezTo>
                    <a:pt x="1667" y="8097"/>
                    <a:pt x="1929" y="8550"/>
                    <a:pt x="2239" y="8931"/>
                  </a:cubicBezTo>
                  <a:cubicBezTo>
                    <a:pt x="3134" y="10059"/>
                    <a:pt x="4541" y="10689"/>
                    <a:pt x="5974" y="10689"/>
                  </a:cubicBezTo>
                  <a:cubicBezTo>
                    <a:pt x="6447" y="10689"/>
                    <a:pt x="6922" y="10620"/>
                    <a:pt x="7383" y="10479"/>
                  </a:cubicBezTo>
                  <a:cubicBezTo>
                    <a:pt x="7859" y="10336"/>
                    <a:pt x="8335" y="10097"/>
                    <a:pt x="8740" y="9788"/>
                  </a:cubicBezTo>
                  <a:cubicBezTo>
                    <a:pt x="9383" y="9359"/>
                    <a:pt x="9883" y="8716"/>
                    <a:pt x="10240" y="8002"/>
                  </a:cubicBezTo>
                  <a:cubicBezTo>
                    <a:pt x="10360" y="7764"/>
                    <a:pt x="10455" y="7502"/>
                    <a:pt x="10526" y="7240"/>
                  </a:cubicBezTo>
                  <a:cubicBezTo>
                    <a:pt x="10574" y="7121"/>
                    <a:pt x="10598" y="6978"/>
                    <a:pt x="10621" y="6859"/>
                  </a:cubicBezTo>
                  <a:cubicBezTo>
                    <a:pt x="10645" y="6740"/>
                    <a:pt x="10717" y="6144"/>
                    <a:pt x="10717" y="6144"/>
                  </a:cubicBezTo>
                  <a:lnTo>
                    <a:pt x="11550" y="6144"/>
                  </a:lnTo>
                  <a:cubicBezTo>
                    <a:pt x="11550" y="6502"/>
                    <a:pt x="11479" y="6859"/>
                    <a:pt x="11407" y="7216"/>
                  </a:cubicBezTo>
                  <a:cubicBezTo>
                    <a:pt x="11407" y="7240"/>
                    <a:pt x="11407" y="7287"/>
                    <a:pt x="11431" y="7335"/>
                  </a:cubicBezTo>
                  <a:cubicBezTo>
                    <a:pt x="11474" y="7378"/>
                    <a:pt x="11523" y="7396"/>
                    <a:pt x="11571" y="7396"/>
                  </a:cubicBezTo>
                  <a:cubicBezTo>
                    <a:pt x="11655" y="7396"/>
                    <a:pt x="11734" y="7340"/>
                    <a:pt x="11765" y="7264"/>
                  </a:cubicBezTo>
                  <a:cubicBezTo>
                    <a:pt x="11836" y="6883"/>
                    <a:pt x="11907" y="6454"/>
                    <a:pt x="11907" y="6049"/>
                  </a:cubicBezTo>
                  <a:cubicBezTo>
                    <a:pt x="11812" y="6001"/>
                    <a:pt x="11788" y="5930"/>
                    <a:pt x="11765" y="5882"/>
                  </a:cubicBezTo>
                  <a:cubicBezTo>
                    <a:pt x="11693" y="5811"/>
                    <a:pt x="11646" y="5811"/>
                    <a:pt x="11574" y="5811"/>
                  </a:cubicBezTo>
                  <a:lnTo>
                    <a:pt x="10526" y="5811"/>
                  </a:lnTo>
                  <a:cubicBezTo>
                    <a:pt x="10407" y="5811"/>
                    <a:pt x="10288" y="5930"/>
                    <a:pt x="10288" y="6049"/>
                  </a:cubicBezTo>
                  <a:cubicBezTo>
                    <a:pt x="10288" y="7025"/>
                    <a:pt x="9931" y="7978"/>
                    <a:pt x="9336" y="8740"/>
                  </a:cubicBezTo>
                  <a:lnTo>
                    <a:pt x="8526" y="8145"/>
                  </a:lnTo>
                  <a:cubicBezTo>
                    <a:pt x="8493" y="8112"/>
                    <a:pt x="8439" y="8094"/>
                    <a:pt x="8384" y="8094"/>
                  </a:cubicBezTo>
                  <a:cubicBezTo>
                    <a:pt x="8320" y="8094"/>
                    <a:pt x="8255" y="8117"/>
                    <a:pt x="8216" y="8169"/>
                  </a:cubicBezTo>
                  <a:cubicBezTo>
                    <a:pt x="7645" y="8764"/>
                    <a:pt x="6859" y="9121"/>
                    <a:pt x="6073" y="9145"/>
                  </a:cubicBezTo>
                  <a:lnTo>
                    <a:pt x="6073" y="8192"/>
                  </a:lnTo>
                  <a:cubicBezTo>
                    <a:pt x="6073" y="8073"/>
                    <a:pt x="5978" y="7954"/>
                    <a:pt x="5835" y="7954"/>
                  </a:cubicBezTo>
                  <a:cubicBezTo>
                    <a:pt x="4906" y="7930"/>
                    <a:pt x="4120" y="7264"/>
                    <a:pt x="3953" y="6382"/>
                  </a:cubicBezTo>
                  <a:cubicBezTo>
                    <a:pt x="3934" y="6304"/>
                    <a:pt x="3865" y="6257"/>
                    <a:pt x="3788" y="6257"/>
                  </a:cubicBezTo>
                  <a:cubicBezTo>
                    <a:pt x="3772" y="6257"/>
                    <a:pt x="3755" y="6259"/>
                    <a:pt x="3739" y="6263"/>
                  </a:cubicBezTo>
                  <a:cubicBezTo>
                    <a:pt x="3644" y="6287"/>
                    <a:pt x="3596" y="6382"/>
                    <a:pt x="3620" y="6478"/>
                  </a:cubicBezTo>
                  <a:cubicBezTo>
                    <a:pt x="3834" y="7478"/>
                    <a:pt x="4692" y="8216"/>
                    <a:pt x="5740" y="8311"/>
                  </a:cubicBezTo>
                  <a:lnTo>
                    <a:pt x="5740" y="9169"/>
                  </a:lnTo>
                  <a:lnTo>
                    <a:pt x="5716" y="9169"/>
                  </a:lnTo>
                  <a:cubicBezTo>
                    <a:pt x="5382" y="9145"/>
                    <a:pt x="5025" y="9073"/>
                    <a:pt x="4715" y="8931"/>
                  </a:cubicBezTo>
                  <a:cubicBezTo>
                    <a:pt x="4049" y="8669"/>
                    <a:pt x="3477" y="8169"/>
                    <a:pt x="3120" y="7549"/>
                  </a:cubicBezTo>
                  <a:cubicBezTo>
                    <a:pt x="2858" y="7073"/>
                    <a:pt x="2715" y="6406"/>
                    <a:pt x="2715" y="5835"/>
                  </a:cubicBezTo>
                  <a:cubicBezTo>
                    <a:pt x="2739" y="5073"/>
                    <a:pt x="3072" y="4287"/>
                    <a:pt x="3596" y="3739"/>
                  </a:cubicBezTo>
                  <a:cubicBezTo>
                    <a:pt x="3739" y="3572"/>
                    <a:pt x="3858" y="3453"/>
                    <a:pt x="4049" y="3334"/>
                  </a:cubicBezTo>
                  <a:cubicBezTo>
                    <a:pt x="4120" y="3287"/>
                    <a:pt x="4263" y="3191"/>
                    <a:pt x="4382" y="3144"/>
                  </a:cubicBezTo>
                  <a:lnTo>
                    <a:pt x="4739" y="3930"/>
                  </a:lnTo>
                  <a:cubicBezTo>
                    <a:pt x="4144" y="4287"/>
                    <a:pt x="3691" y="4930"/>
                    <a:pt x="3596" y="5597"/>
                  </a:cubicBezTo>
                  <a:cubicBezTo>
                    <a:pt x="3596" y="5620"/>
                    <a:pt x="3596" y="5692"/>
                    <a:pt x="3620" y="5716"/>
                  </a:cubicBezTo>
                  <a:cubicBezTo>
                    <a:pt x="3665" y="5761"/>
                    <a:pt x="3720" y="5782"/>
                    <a:pt x="3773" y="5782"/>
                  </a:cubicBezTo>
                  <a:cubicBezTo>
                    <a:pt x="3859" y="5782"/>
                    <a:pt x="3939" y="5724"/>
                    <a:pt x="3953" y="5620"/>
                  </a:cubicBezTo>
                  <a:cubicBezTo>
                    <a:pt x="4049" y="5025"/>
                    <a:pt x="4430" y="4477"/>
                    <a:pt x="5001" y="4192"/>
                  </a:cubicBezTo>
                  <a:cubicBezTo>
                    <a:pt x="5120" y="4144"/>
                    <a:pt x="5144" y="4001"/>
                    <a:pt x="5120" y="3882"/>
                  </a:cubicBezTo>
                  <a:lnTo>
                    <a:pt x="4739" y="2977"/>
                  </a:lnTo>
                  <a:cubicBezTo>
                    <a:pt x="5097" y="2834"/>
                    <a:pt x="5478" y="2739"/>
                    <a:pt x="5882" y="2739"/>
                  </a:cubicBezTo>
                  <a:cubicBezTo>
                    <a:pt x="6001" y="2739"/>
                    <a:pt x="6121" y="2620"/>
                    <a:pt x="6121" y="2501"/>
                  </a:cubicBezTo>
                  <a:lnTo>
                    <a:pt x="6121" y="238"/>
                  </a:lnTo>
                  <a:lnTo>
                    <a:pt x="6121" y="191"/>
                  </a:lnTo>
                  <a:cubicBezTo>
                    <a:pt x="6097" y="72"/>
                    <a:pt x="5978" y="0"/>
                    <a:pt x="5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28" name="Google Shape;13928;p27"/>
            <p:cNvSpPr/>
            <p:nvPr/>
          </p:nvSpPr>
          <p:spPr>
            <a:xfrm>
              <a:off x="5333763" y="1994383"/>
              <a:ext cx="33950" cy="53025"/>
            </a:xfrm>
            <a:custGeom>
              <a:avLst/>
              <a:gdLst/>
              <a:ahLst/>
              <a:cxnLst/>
              <a:rect l="l" t="t" r="r" b="b"/>
              <a:pathLst>
                <a:path w="1358" h="2121" extrusionOk="0">
                  <a:moveTo>
                    <a:pt x="191" y="1"/>
                  </a:moveTo>
                  <a:cubicBezTo>
                    <a:pt x="72" y="1"/>
                    <a:pt x="0" y="120"/>
                    <a:pt x="24" y="239"/>
                  </a:cubicBezTo>
                  <a:cubicBezTo>
                    <a:pt x="48" y="311"/>
                    <a:pt x="119" y="358"/>
                    <a:pt x="191" y="358"/>
                  </a:cubicBezTo>
                  <a:lnTo>
                    <a:pt x="882" y="358"/>
                  </a:lnTo>
                  <a:lnTo>
                    <a:pt x="239" y="1882"/>
                  </a:lnTo>
                  <a:cubicBezTo>
                    <a:pt x="191" y="1978"/>
                    <a:pt x="239" y="2025"/>
                    <a:pt x="286" y="2097"/>
                  </a:cubicBezTo>
                  <a:cubicBezTo>
                    <a:pt x="310" y="2120"/>
                    <a:pt x="381" y="2120"/>
                    <a:pt x="405" y="2120"/>
                  </a:cubicBezTo>
                  <a:cubicBezTo>
                    <a:pt x="477" y="2120"/>
                    <a:pt x="548" y="2097"/>
                    <a:pt x="548" y="2025"/>
                  </a:cubicBezTo>
                  <a:lnTo>
                    <a:pt x="1334" y="263"/>
                  </a:lnTo>
                  <a:cubicBezTo>
                    <a:pt x="1358" y="191"/>
                    <a:pt x="1334" y="96"/>
                    <a:pt x="1239" y="25"/>
                  </a:cubicBezTo>
                  <a:cubicBezTo>
                    <a:pt x="1215" y="1"/>
                    <a:pt x="1191" y="1"/>
                    <a:pt x="11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29" name="Google Shape;13929;p27"/>
            <p:cNvSpPr/>
            <p:nvPr/>
          </p:nvSpPr>
          <p:spPr>
            <a:xfrm>
              <a:off x="5369488" y="1993808"/>
              <a:ext cx="36325" cy="54800"/>
            </a:xfrm>
            <a:custGeom>
              <a:avLst/>
              <a:gdLst/>
              <a:ahLst/>
              <a:cxnLst/>
              <a:rect l="l" t="t" r="r" b="b"/>
              <a:pathLst>
                <a:path w="1453" h="2192" extrusionOk="0">
                  <a:moveTo>
                    <a:pt x="381" y="0"/>
                  </a:moveTo>
                  <a:cubicBezTo>
                    <a:pt x="357" y="0"/>
                    <a:pt x="310" y="24"/>
                    <a:pt x="310" y="48"/>
                  </a:cubicBezTo>
                  <a:lnTo>
                    <a:pt x="167" y="977"/>
                  </a:lnTo>
                  <a:lnTo>
                    <a:pt x="167" y="1000"/>
                  </a:lnTo>
                  <a:cubicBezTo>
                    <a:pt x="185" y="1127"/>
                    <a:pt x="285" y="1185"/>
                    <a:pt x="363" y="1185"/>
                  </a:cubicBezTo>
                  <a:cubicBezTo>
                    <a:pt x="389" y="1185"/>
                    <a:pt x="412" y="1179"/>
                    <a:pt x="429" y="1167"/>
                  </a:cubicBezTo>
                  <a:cubicBezTo>
                    <a:pt x="524" y="1119"/>
                    <a:pt x="596" y="1096"/>
                    <a:pt x="762" y="1096"/>
                  </a:cubicBezTo>
                  <a:lnTo>
                    <a:pt x="786" y="1096"/>
                  </a:lnTo>
                  <a:cubicBezTo>
                    <a:pt x="977" y="1167"/>
                    <a:pt x="1072" y="1334"/>
                    <a:pt x="1072" y="1477"/>
                  </a:cubicBezTo>
                  <a:cubicBezTo>
                    <a:pt x="1072" y="1691"/>
                    <a:pt x="881" y="1834"/>
                    <a:pt x="715" y="1834"/>
                  </a:cubicBezTo>
                  <a:cubicBezTo>
                    <a:pt x="524" y="1834"/>
                    <a:pt x="381" y="1715"/>
                    <a:pt x="357" y="1548"/>
                  </a:cubicBezTo>
                  <a:lnTo>
                    <a:pt x="357" y="1477"/>
                  </a:lnTo>
                  <a:cubicBezTo>
                    <a:pt x="357" y="1379"/>
                    <a:pt x="269" y="1293"/>
                    <a:pt x="168" y="1293"/>
                  </a:cubicBezTo>
                  <a:cubicBezTo>
                    <a:pt x="120" y="1293"/>
                    <a:pt x="70" y="1312"/>
                    <a:pt x="24" y="1358"/>
                  </a:cubicBezTo>
                  <a:cubicBezTo>
                    <a:pt x="0" y="1358"/>
                    <a:pt x="0" y="1405"/>
                    <a:pt x="0" y="1405"/>
                  </a:cubicBezTo>
                  <a:lnTo>
                    <a:pt x="0" y="1572"/>
                  </a:lnTo>
                  <a:cubicBezTo>
                    <a:pt x="48" y="1929"/>
                    <a:pt x="334" y="2191"/>
                    <a:pt x="715" y="2191"/>
                  </a:cubicBezTo>
                  <a:cubicBezTo>
                    <a:pt x="1096" y="2191"/>
                    <a:pt x="1382" y="1905"/>
                    <a:pt x="1429" y="1453"/>
                  </a:cubicBezTo>
                  <a:cubicBezTo>
                    <a:pt x="1453" y="1119"/>
                    <a:pt x="1262" y="834"/>
                    <a:pt x="905" y="715"/>
                  </a:cubicBezTo>
                  <a:lnTo>
                    <a:pt x="596" y="715"/>
                  </a:lnTo>
                  <a:lnTo>
                    <a:pt x="643" y="357"/>
                  </a:lnTo>
                  <a:lnTo>
                    <a:pt x="1143" y="357"/>
                  </a:lnTo>
                  <a:cubicBezTo>
                    <a:pt x="1262" y="357"/>
                    <a:pt x="1382" y="167"/>
                    <a:pt x="1239" y="24"/>
                  </a:cubicBezTo>
                  <a:cubicBezTo>
                    <a:pt x="1239" y="0"/>
                    <a:pt x="1239" y="0"/>
                    <a:pt x="12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30" name="Google Shape;13930;p27"/>
            <p:cNvSpPr/>
            <p:nvPr/>
          </p:nvSpPr>
          <p:spPr>
            <a:xfrm>
              <a:off x="5421288" y="1991808"/>
              <a:ext cx="30975" cy="60950"/>
            </a:xfrm>
            <a:custGeom>
              <a:avLst/>
              <a:gdLst/>
              <a:ahLst/>
              <a:cxnLst/>
              <a:rect l="l" t="t" r="r" b="b"/>
              <a:pathLst>
                <a:path w="1239" h="2438" extrusionOk="0">
                  <a:moveTo>
                    <a:pt x="1073" y="0"/>
                  </a:moveTo>
                  <a:cubicBezTo>
                    <a:pt x="997" y="0"/>
                    <a:pt x="923" y="31"/>
                    <a:pt x="905" y="104"/>
                  </a:cubicBezTo>
                  <a:lnTo>
                    <a:pt x="24" y="2200"/>
                  </a:lnTo>
                  <a:cubicBezTo>
                    <a:pt x="0" y="2271"/>
                    <a:pt x="24" y="2390"/>
                    <a:pt x="119" y="2438"/>
                  </a:cubicBezTo>
                  <a:lnTo>
                    <a:pt x="191" y="2438"/>
                  </a:lnTo>
                  <a:cubicBezTo>
                    <a:pt x="238" y="2438"/>
                    <a:pt x="310" y="2390"/>
                    <a:pt x="357" y="2343"/>
                  </a:cubicBezTo>
                  <a:lnTo>
                    <a:pt x="1215" y="247"/>
                  </a:lnTo>
                  <a:cubicBezTo>
                    <a:pt x="1238" y="152"/>
                    <a:pt x="1215" y="33"/>
                    <a:pt x="1143" y="9"/>
                  </a:cubicBezTo>
                  <a:cubicBezTo>
                    <a:pt x="1121" y="3"/>
                    <a:pt x="1097" y="0"/>
                    <a:pt x="10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31" name="Google Shape;13931;p27"/>
            <p:cNvSpPr/>
            <p:nvPr/>
          </p:nvSpPr>
          <p:spPr>
            <a:xfrm>
              <a:off x="5412338" y="1994983"/>
              <a:ext cx="13125" cy="13725"/>
            </a:xfrm>
            <a:custGeom>
              <a:avLst/>
              <a:gdLst/>
              <a:ahLst/>
              <a:cxnLst/>
              <a:rect l="l" t="t" r="r" b="b"/>
              <a:pathLst>
                <a:path w="525" h="549" extrusionOk="0">
                  <a:moveTo>
                    <a:pt x="263" y="1"/>
                  </a:moveTo>
                  <a:cubicBezTo>
                    <a:pt x="120" y="1"/>
                    <a:pt x="1" y="120"/>
                    <a:pt x="1" y="263"/>
                  </a:cubicBezTo>
                  <a:cubicBezTo>
                    <a:pt x="1" y="429"/>
                    <a:pt x="120" y="549"/>
                    <a:pt x="263" y="549"/>
                  </a:cubicBezTo>
                  <a:cubicBezTo>
                    <a:pt x="406" y="549"/>
                    <a:pt x="525" y="429"/>
                    <a:pt x="525" y="263"/>
                  </a:cubicBezTo>
                  <a:cubicBezTo>
                    <a:pt x="525" y="120"/>
                    <a:pt x="406" y="1"/>
                    <a:pt x="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32" name="Google Shape;13932;p27"/>
            <p:cNvSpPr/>
            <p:nvPr/>
          </p:nvSpPr>
          <p:spPr>
            <a:xfrm>
              <a:off x="5447463" y="2036058"/>
              <a:ext cx="13125" cy="13125"/>
            </a:xfrm>
            <a:custGeom>
              <a:avLst/>
              <a:gdLst/>
              <a:ahLst/>
              <a:cxnLst/>
              <a:rect l="l" t="t" r="r" b="b"/>
              <a:pathLst>
                <a:path w="525" h="525" extrusionOk="0">
                  <a:moveTo>
                    <a:pt x="263" y="1"/>
                  </a:moveTo>
                  <a:cubicBezTo>
                    <a:pt x="120" y="1"/>
                    <a:pt x="1" y="120"/>
                    <a:pt x="1" y="263"/>
                  </a:cubicBezTo>
                  <a:cubicBezTo>
                    <a:pt x="1" y="406"/>
                    <a:pt x="120" y="525"/>
                    <a:pt x="263" y="525"/>
                  </a:cubicBezTo>
                  <a:cubicBezTo>
                    <a:pt x="406" y="525"/>
                    <a:pt x="525" y="406"/>
                    <a:pt x="525" y="263"/>
                  </a:cubicBezTo>
                  <a:cubicBezTo>
                    <a:pt x="525" y="120"/>
                    <a:pt x="406" y="1"/>
                    <a:pt x="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933" name="Google Shape;13933;p27"/>
          <p:cNvGrpSpPr/>
          <p:nvPr/>
        </p:nvGrpSpPr>
        <p:grpSpPr>
          <a:xfrm>
            <a:off x="6274094" y="1767099"/>
            <a:ext cx="356019" cy="353897"/>
            <a:chOff x="5676688" y="1930683"/>
            <a:chExt cx="297700" cy="295925"/>
          </a:xfrm>
        </p:grpSpPr>
        <p:sp>
          <p:nvSpPr>
            <p:cNvPr id="13934" name="Google Shape;13934;p27"/>
            <p:cNvSpPr/>
            <p:nvPr/>
          </p:nvSpPr>
          <p:spPr>
            <a:xfrm>
              <a:off x="5776113" y="2057508"/>
              <a:ext cx="86350" cy="8950"/>
            </a:xfrm>
            <a:custGeom>
              <a:avLst/>
              <a:gdLst/>
              <a:ahLst/>
              <a:cxnLst/>
              <a:rect l="l" t="t" r="r" b="b"/>
              <a:pathLst>
                <a:path w="3454" h="358" extrusionOk="0">
                  <a:moveTo>
                    <a:pt x="215" y="0"/>
                  </a:moveTo>
                  <a:cubicBezTo>
                    <a:pt x="120" y="0"/>
                    <a:pt x="72" y="72"/>
                    <a:pt x="48" y="167"/>
                  </a:cubicBezTo>
                  <a:cubicBezTo>
                    <a:pt x="1" y="286"/>
                    <a:pt x="96" y="358"/>
                    <a:pt x="191" y="358"/>
                  </a:cubicBezTo>
                  <a:lnTo>
                    <a:pt x="3239" y="358"/>
                  </a:lnTo>
                  <a:cubicBezTo>
                    <a:pt x="3335" y="358"/>
                    <a:pt x="3406" y="310"/>
                    <a:pt x="3430" y="215"/>
                  </a:cubicBezTo>
                  <a:cubicBezTo>
                    <a:pt x="3454" y="96"/>
                    <a:pt x="3358" y="0"/>
                    <a:pt x="3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35" name="Google Shape;13935;p27"/>
            <p:cNvSpPr/>
            <p:nvPr/>
          </p:nvSpPr>
          <p:spPr>
            <a:xfrm>
              <a:off x="5776113" y="2080133"/>
              <a:ext cx="87550" cy="8950"/>
            </a:xfrm>
            <a:custGeom>
              <a:avLst/>
              <a:gdLst/>
              <a:ahLst/>
              <a:cxnLst/>
              <a:rect l="l" t="t" r="r" b="b"/>
              <a:pathLst>
                <a:path w="3502" h="358" extrusionOk="0">
                  <a:moveTo>
                    <a:pt x="215" y="0"/>
                  </a:moveTo>
                  <a:cubicBezTo>
                    <a:pt x="120" y="0"/>
                    <a:pt x="72" y="48"/>
                    <a:pt x="48" y="143"/>
                  </a:cubicBezTo>
                  <a:cubicBezTo>
                    <a:pt x="1" y="262"/>
                    <a:pt x="96" y="357"/>
                    <a:pt x="215" y="357"/>
                  </a:cubicBezTo>
                  <a:lnTo>
                    <a:pt x="3287" y="357"/>
                  </a:lnTo>
                  <a:cubicBezTo>
                    <a:pt x="3406" y="357"/>
                    <a:pt x="3501" y="262"/>
                    <a:pt x="3454" y="143"/>
                  </a:cubicBezTo>
                  <a:cubicBezTo>
                    <a:pt x="3430" y="48"/>
                    <a:pt x="3335" y="0"/>
                    <a:pt x="3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36" name="Google Shape;13936;p27"/>
            <p:cNvSpPr/>
            <p:nvPr/>
          </p:nvSpPr>
          <p:spPr>
            <a:xfrm>
              <a:off x="5795763" y="2101558"/>
              <a:ext cx="48850" cy="8950"/>
            </a:xfrm>
            <a:custGeom>
              <a:avLst/>
              <a:gdLst/>
              <a:ahLst/>
              <a:cxnLst/>
              <a:rect l="l" t="t" r="r" b="b"/>
              <a:pathLst>
                <a:path w="1954" h="358" extrusionOk="0">
                  <a:moveTo>
                    <a:pt x="215" y="1"/>
                  </a:moveTo>
                  <a:cubicBezTo>
                    <a:pt x="120" y="1"/>
                    <a:pt x="48" y="72"/>
                    <a:pt x="24" y="143"/>
                  </a:cubicBezTo>
                  <a:cubicBezTo>
                    <a:pt x="0" y="263"/>
                    <a:pt x="96" y="358"/>
                    <a:pt x="215" y="358"/>
                  </a:cubicBezTo>
                  <a:lnTo>
                    <a:pt x="1763" y="358"/>
                  </a:lnTo>
                  <a:cubicBezTo>
                    <a:pt x="1882" y="358"/>
                    <a:pt x="1953" y="263"/>
                    <a:pt x="1929" y="143"/>
                  </a:cubicBezTo>
                  <a:cubicBezTo>
                    <a:pt x="1882" y="72"/>
                    <a:pt x="1787" y="1"/>
                    <a:pt x="1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37" name="Google Shape;13937;p27"/>
            <p:cNvSpPr/>
            <p:nvPr/>
          </p:nvSpPr>
          <p:spPr>
            <a:xfrm>
              <a:off x="5676688" y="1930683"/>
              <a:ext cx="297700" cy="295925"/>
            </a:xfrm>
            <a:custGeom>
              <a:avLst/>
              <a:gdLst/>
              <a:ahLst/>
              <a:cxnLst/>
              <a:rect l="l" t="t" r="r" b="b"/>
              <a:pathLst>
                <a:path w="11908" h="11837" extrusionOk="0">
                  <a:moveTo>
                    <a:pt x="5740" y="310"/>
                  </a:moveTo>
                  <a:lnTo>
                    <a:pt x="5740" y="2668"/>
                  </a:lnTo>
                  <a:cubicBezTo>
                    <a:pt x="4073" y="2763"/>
                    <a:pt x="2763" y="4097"/>
                    <a:pt x="2644" y="5740"/>
                  </a:cubicBezTo>
                  <a:lnTo>
                    <a:pt x="334" y="5740"/>
                  </a:lnTo>
                  <a:cubicBezTo>
                    <a:pt x="382" y="4311"/>
                    <a:pt x="953" y="2978"/>
                    <a:pt x="1953" y="1954"/>
                  </a:cubicBezTo>
                  <a:cubicBezTo>
                    <a:pt x="2977" y="953"/>
                    <a:pt x="4311" y="382"/>
                    <a:pt x="5740" y="310"/>
                  </a:cubicBezTo>
                  <a:close/>
                  <a:moveTo>
                    <a:pt x="11003" y="6121"/>
                  </a:moveTo>
                  <a:cubicBezTo>
                    <a:pt x="10955" y="7407"/>
                    <a:pt x="10455" y="8622"/>
                    <a:pt x="9526" y="9550"/>
                  </a:cubicBezTo>
                  <a:cubicBezTo>
                    <a:pt x="8598" y="10479"/>
                    <a:pt x="7407" y="10979"/>
                    <a:pt x="6097" y="11027"/>
                  </a:cubicBezTo>
                  <a:lnTo>
                    <a:pt x="6097" y="9908"/>
                  </a:lnTo>
                  <a:cubicBezTo>
                    <a:pt x="7073" y="9884"/>
                    <a:pt x="8002" y="9455"/>
                    <a:pt x="8717" y="8741"/>
                  </a:cubicBezTo>
                  <a:cubicBezTo>
                    <a:pt x="9431" y="8026"/>
                    <a:pt x="9812" y="7098"/>
                    <a:pt x="9884" y="6121"/>
                  </a:cubicBezTo>
                  <a:close/>
                  <a:moveTo>
                    <a:pt x="5978" y="3001"/>
                  </a:moveTo>
                  <a:cubicBezTo>
                    <a:pt x="6764" y="3001"/>
                    <a:pt x="7478" y="3287"/>
                    <a:pt x="8002" y="3835"/>
                  </a:cubicBezTo>
                  <a:cubicBezTo>
                    <a:pt x="8550" y="4359"/>
                    <a:pt x="8860" y="5073"/>
                    <a:pt x="8860" y="5859"/>
                  </a:cubicBezTo>
                  <a:cubicBezTo>
                    <a:pt x="8860" y="6002"/>
                    <a:pt x="8979" y="6097"/>
                    <a:pt x="9098" y="6097"/>
                  </a:cubicBezTo>
                  <a:lnTo>
                    <a:pt x="9550" y="6097"/>
                  </a:lnTo>
                  <a:cubicBezTo>
                    <a:pt x="9526" y="6978"/>
                    <a:pt x="9145" y="7812"/>
                    <a:pt x="8502" y="8455"/>
                  </a:cubicBezTo>
                  <a:cubicBezTo>
                    <a:pt x="7883" y="9074"/>
                    <a:pt x="7050" y="9455"/>
                    <a:pt x="6121" y="9479"/>
                  </a:cubicBezTo>
                  <a:lnTo>
                    <a:pt x="6121" y="9050"/>
                  </a:lnTo>
                  <a:cubicBezTo>
                    <a:pt x="6097" y="8955"/>
                    <a:pt x="5978" y="8860"/>
                    <a:pt x="5859" y="8836"/>
                  </a:cubicBezTo>
                  <a:cubicBezTo>
                    <a:pt x="5025" y="8812"/>
                    <a:pt x="4216" y="8407"/>
                    <a:pt x="3692" y="7764"/>
                  </a:cubicBezTo>
                  <a:cubicBezTo>
                    <a:pt x="3650" y="7723"/>
                    <a:pt x="3593" y="7697"/>
                    <a:pt x="3542" y="7697"/>
                  </a:cubicBezTo>
                  <a:cubicBezTo>
                    <a:pt x="3506" y="7697"/>
                    <a:pt x="3474" y="7711"/>
                    <a:pt x="3454" y="7740"/>
                  </a:cubicBezTo>
                  <a:cubicBezTo>
                    <a:pt x="3382" y="7788"/>
                    <a:pt x="3358" y="7907"/>
                    <a:pt x="3430" y="7979"/>
                  </a:cubicBezTo>
                  <a:cubicBezTo>
                    <a:pt x="4025" y="8693"/>
                    <a:pt x="4859" y="9098"/>
                    <a:pt x="5764" y="9169"/>
                  </a:cubicBezTo>
                  <a:lnTo>
                    <a:pt x="5764" y="11503"/>
                  </a:lnTo>
                  <a:cubicBezTo>
                    <a:pt x="4335" y="11479"/>
                    <a:pt x="2977" y="10884"/>
                    <a:pt x="1953" y="9836"/>
                  </a:cubicBezTo>
                  <a:cubicBezTo>
                    <a:pt x="953" y="8836"/>
                    <a:pt x="382" y="7502"/>
                    <a:pt x="358" y="6097"/>
                  </a:cubicBezTo>
                  <a:lnTo>
                    <a:pt x="2715" y="6097"/>
                  </a:lnTo>
                  <a:cubicBezTo>
                    <a:pt x="2739" y="6502"/>
                    <a:pt x="2834" y="6907"/>
                    <a:pt x="3001" y="7264"/>
                  </a:cubicBezTo>
                  <a:cubicBezTo>
                    <a:pt x="3018" y="7316"/>
                    <a:pt x="3073" y="7355"/>
                    <a:pt x="3137" y="7355"/>
                  </a:cubicBezTo>
                  <a:cubicBezTo>
                    <a:pt x="3162" y="7355"/>
                    <a:pt x="3189" y="7349"/>
                    <a:pt x="3215" y="7336"/>
                  </a:cubicBezTo>
                  <a:cubicBezTo>
                    <a:pt x="3335" y="7312"/>
                    <a:pt x="3382" y="7193"/>
                    <a:pt x="3335" y="7098"/>
                  </a:cubicBezTo>
                  <a:cubicBezTo>
                    <a:pt x="3144" y="6716"/>
                    <a:pt x="3073" y="6335"/>
                    <a:pt x="3073" y="5907"/>
                  </a:cubicBezTo>
                  <a:cubicBezTo>
                    <a:pt x="3073" y="4311"/>
                    <a:pt x="4382" y="3001"/>
                    <a:pt x="5978" y="3001"/>
                  </a:cubicBezTo>
                  <a:close/>
                  <a:moveTo>
                    <a:pt x="5954" y="1"/>
                  </a:moveTo>
                  <a:cubicBezTo>
                    <a:pt x="4382" y="1"/>
                    <a:pt x="2882" y="620"/>
                    <a:pt x="1763" y="1715"/>
                  </a:cubicBezTo>
                  <a:cubicBezTo>
                    <a:pt x="620" y="2859"/>
                    <a:pt x="1" y="4335"/>
                    <a:pt x="1" y="5907"/>
                  </a:cubicBezTo>
                  <a:cubicBezTo>
                    <a:pt x="1" y="7502"/>
                    <a:pt x="620" y="8979"/>
                    <a:pt x="1715" y="10074"/>
                  </a:cubicBezTo>
                  <a:cubicBezTo>
                    <a:pt x="2834" y="11194"/>
                    <a:pt x="4311" y="11813"/>
                    <a:pt x="5883" y="11837"/>
                  </a:cubicBezTo>
                  <a:cubicBezTo>
                    <a:pt x="5954" y="11837"/>
                    <a:pt x="6049" y="11813"/>
                    <a:pt x="6073" y="11741"/>
                  </a:cubicBezTo>
                  <a:cubicBezTo>
                    <a:pt x="6097" y="11717"/>
                    <a:pt x="6121" y="11670"/>
                    <a:pt x="6121" y="11598"/>
                  </a:cubicBezTo>
                  <a:lnTo>
                    <a:pt x="6121" y="11336"/>
                  </a:lnTo>
                  <a:cubicBezTo>
                    <a:pt x="7502" y="11265"/>
                    <a:pt x="8812" y="10741"/>
                    <a:pt x="9788" y="9741"/>
                  </a:cubicBezTo>
                  <a:cubicBezTo>
                    <a:pt x="10765" y="8765"/>
                    <a:pt x="11336" y="7502"/>
                    <a:pt x="11360" y="6097"/>
                  </a:cubicBezTo>
                  <a:lnTo>
                    <a:pt x="11646" y="6097"/>
                  </a:lnTo>
                  <a:cubicBezTo>
                    <a:pt x="11693" y="6097"/>
                    <a:pt x="11717" y="6097"/>
                    <a:pt x="11789" y="6050"/>
                  </a:cubicBezTo>
                  <a:cubicBezTo>
                    <a:pt x="11836" y="6002"/>
                    <a:pt x="11908" y="5931"/>
                    <a:pt x="11908" y="5859"/>
                  </a:cubicBezTo>
                  <a:cubicBezTo>
                    <a:pt x="11884" y="5383"/>
                    <a:pt x="11813" y="4883"/>
                    <a:pt x="11693" y="4430"/>
                  </a:cubicBezTo>
                  <a:cubicBezTo>
                    <a:pt x="11675" y="4338"/>
                    <a:pt x="11599" y="4303"/>
                    <a:pt x="11522" y="4303"/>
                  </a:cubicBezTo>
                  <a:cubicBezTo>
                    <a:pt x="11499" y="4303"/>
                    <a:pt x="11477" y="4306"/>
                    <a:pt x="11455" y="4311"/>
                  </a:cubicBezTo>
                  <a:cubicBezTo>
                    <a:pt x="11408" y="4335"/>
                    <a:pt x="11336" y="4430"/>
                    <a:pt x="11360" y="4526"/>
                  </a:cubicBezTo>
                  <a:cubicBezTo>
                    <a:pt x="11479" y="4930"/>
                    <a:pt x="11551" y="5359"/>
                    <a:pt x="11551" y="5764"/>
                  </a:cubicBezTo>
                  <a:lnTo>
                    <a:pt x="9193" y="5764"/>
                  </a:lnTo>
                  <a:cubicBezTo>
                    <a:pt x="9169" y="4954"/>
                    <a:pt x="8812" y="4192"/>
                    <a:pt x="8217" y="3621"/>
                  </a:cubicBezTo>
                  <a:cubicBezTo>
                    <a:pt x="7645" y="3049"/>
                    <a:pt x="6907" y="2739"/>
                    <a:pt x="6097" y="2692"/>
                  </a:cubicBezTo>
                  <a:lnTo>
                    <a:pt x="6097" y="358"/>
                  </a:lnTo>
                  <a:cubicBezTo>
                    <a:pt x="8264" y="406"/>
                    <a:pt x="10217" y="1715"/>
                    <a:pt x="11074" y="3716"/>
                  </a:cubicBezTo>
                  <a:lnTo>
                    <a:pt x="11098" y="3740"/>
                  </a:lnTo>
                  <a:cubicBezTo>
                    <a:pt x="11122" y="3835"/>
                    <a:pt x="11217" y="3859"/>
                    <a:pt x="11312" y="3859"/>
                  </a:cubicBezTo>
                  <a:cubicBezTo>
                    <a:pt x="11431" y="3835"/>
                    <a:pt x="11479" y="3716"/>
                    <a:pt x="11431" y="3621"/>
                  </a:cubicBezTo>
                  <a:lnTo>
                    <a:pt x="11408" y="3597"/>
                  </a:lnTo>
                  <a:cubicBezTo>
                    <a:pt x="10455" y="1406"/>
                    <a:pt x="8336" y="25"/>
                    <a:pt x="59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sp>
        <p:nvSpPr>
          <p:cNvPr id="13938" name="Google Shape;13938;p27"/>
          <p:cNvSpPr/>
          <p:nvPr/>
        </p:nvSpPr>
        <p:spPr>
          <a:xfrm>
            <a:off x="7034468" y="1768508"/>
            <a:ext cx="302622" cy="357455"/>
          </a:xfrm>
          <a:custGeom>
            <a:avLst/>
            <a:gdLst/>
            <a:ahLst/>
            <a:cxnLst/>
            <a:rect l="l" t="t" r="r" b="b"/>
            <a:pathLst>
              <a:path w="10122" h="11956" extrusionOk="0">
                <a:moveTo>
                  <a:pt x="2644" y="1620"/>
                </a:moveTo>
                <a:lnTo>
                  <a:pt x="4858" y="4144"/>
                </a:lnTo>
                <a:lnTo>
                  <a:pt x="4096" y="4144"/>
                </a:lnTo>
                <a:cubicBezTo>
                  <a:pt x="4001" y="4144"/>
                  <a:pt x="3953" y="4239"/>
                  <a:pt x="3953" y="4311"/>
                </a:cubicBezTo>
                <a:lnTo>
                  <a:pt x="3953" y="11503"/>
                </a:lnTo>
                <a:lnTo>
                  <a:pt x="1358" y="11503"/>
                </a:lnTo>
                <a:lnTo>
                  <a:pt x="1358" y="4311"/>
                </a:lnTo>
                <a:cubicBezTo>
                  <a:pt x="1358" y="4239"/>
                  <a:pt x="1262" y="4144"/>
                  <a:pt x="1191" y="4144"/>
                </a:cubicBezTo>
                <a:lnTo>
                  <a:pt x="405" y="4144"/>
                </a:lnTo>
                <a:lnTo>
                  <a:pt x="2644" y="1620"/>
                </a:lnTo>
                <a:close/>
                <a:moveTo>
                  <a:pt x="5025" y="0"/>
                </a:moveTo>
                <a:cubicBezTo>
                  <a:pt x="4954" y="0"/>
                  <a:pt x="4930" y="24"/>
                  <a:pt x="4858" y="48"/>
                </a:cubicBezTo>
                <a:lnTo>
                  <a:pt x="4263" y="739"/>
                </a:lnTo>
                <a:cubicBezTo>
                  <a:pt x="4239" y="763"/>
                  <a:pt x="4239" y="810"/>
                  <a:pt x="4239" y="834"/>
                </a:cubicBezTo>
                <a:cubicBezTo>
                  <a:pt x="4254" y="954"/>
                  <a:pt x="4335" y="1007"/>
                  <a:pt x="4416" y="1007"/>
                </a:cubicBezTo>
                <a:cubicBezTo>
                  <a:pt x="4465" y="1007"/>
                  <a:pt x="4513" y="988"/>
                  <a:pt x="4549" y="953"/>
                </a:cubicBezTo>
                <a:lnTo>
                  <a:pt x="5049" y="381"/>
                </a:lnTo>
                <a:lnTo>
                  <a:pt x="7311" y="2953"/>
                </a:lnTo>
                <a:lnTo>
                  <a:pt x="6549" y="2953"/>
                </a:lnTo>
                <a:cubicBezTo>
                  <a:pt x="6454" y="2953"/>
                  <a:pt x="6359" y="3049"/>
                  <a:pt x="6359" y="3120"/>
                </a:cubicBezTo>
                <a:lnTo>
                  <a:pt x="6359" y="5906"/>
                </a:lnTo>
                <a:lnTo>
                  <a:pt x="4858" y="7573"/>
                </a:lnTo>
                <a:cubicBezTo>
                  <a:pt x="4787" y="7645"/>
                  <a:pt x="4787" y="7764"/>
                  <a:pt x="4834" y="7883"/>
                </a:cubicBezTo>
                <a:cubicBezTo>
                  <a:pt x="4906" y="7978"/>
                  <a:pt x="4977" y="8050"/>
                  <a:pt x="5096" y="8050"/>
                </a:cubicBezTo>
                <a:lnTo>
                  <a:pt x="5811" y="8050"/>
                </a:lnTo>
                <a:lnTo>
                  <a:pt x="5811" y="11550"/>
                </a:lnTo>
                <a:lnTo>
                  <a:pt x="4311" y="11550"/>
                </a:lnTo>
                <a:lnTo>
                  <a:pt x="4311" y="4549"/>
                </a:lnTo>
                <a:lnTo>
                  <a:pt x="5025" y="4549"/>
                </a:lnTo>
                <a:cubicBezTo>
                  <a:pt x="5144" y="4549"/>
                  <a:pt x="5215" y="4501"/>
                  <a:pt x="5287" y="4406"/>
                </a:cubicBezTo>
                <a:cubicBezTo>
                  <a:pt x="5335" y="4287"/>
                  <a:pt x="5311" y="4168"/>
                  <a:pt x="5263" y="4073"/>
                </a:cubicBezTo>
                <a:lnTo>
                  <a:pt x="3525" y="2120"/>
                </a:lnTo>
                <a:lnTo>
                  <a:pt x="4001" y="1572"/>
                </a:lnTo>
                <a:cubicBezTo>
                  <a:pt x="4072" y="1525"/>
                  <a:pt x="4072" y="1429"/>
                  <a:pt x="4001" y="1382"/>
                </a:cubicBezTo>
                <a:cubicBezTo>
                  <a:pt x="3977" y="1334"/>
                  <a:pt x="3924" y="1310"/>
                  <a:pt x="3870" y="1310"/>
                </a:cubicBezTo>
                <a:cubicBezTo>
                  <a:pt x="3816" y="1310"/>
                  <a:pt x="3763" y="1334"/>
                  <a:pt x="3739" y="1382"/>
                </a:cubicBezTo>
                <a:lnTo>
                  <a:pt x="3287" y="1882"/>
                </a:lnTo>
                <a:lnTo>
                  <a:pt x="2882" y="1429"/>
                </a:lnTo>
                <a:cubicBezTo>
                  <a:pt x="2834" y="1406"/>
                  <a:pt x="2810" y="1382"/>
                  <a:pt x="2786" y="1382"/>
                </a:cubicBezTo>
                <a:cubicBezTo>
                  <a:pt x="2739" y="1354"/>
                  <a:pt x="2689" y="1340"/>
                  <a:pt x="2640" y="1340"/>
                </a:cubicBezTo>
                <a:cubicBezTo>
                  <a:pt x="2566" y="1340"/>
                  <a:pt x="2496" y="1372"/>
                  <a:pt x="2453" y="1429"/>
                </a:cubicBezTo>
                <a:lnTo>
                  <a:pt x="72" y="4144"/>
                </a:lnTo>
                <a:cubicBezTo>
                  <a:pt x="0" y="4239"/>
                  <a:pt x="0" y="4335"/>
                  <a:pt x="48" y="4478"/>
                </a:cubicBezTo>
                <a:cubicBezTo>
                  <a:pt x="95" y="4549"/>
                  <a:pt x="191" y="4620"/>
                  <a:pt x="310" y="4620"/>
                </a:cubicBezTo>
                <a:lnTo>
                  <a:pt x="1048" y="4620"/>
                </a:lnTo>
                <a:lnTo>
                  <a:pt x="1048" y="11789"/>
                </a:lnTo>
                <a:cubicBezTo>
                  <a:pt x="1048" y="11884"/>
                  <a:pt x="1143" y="11955"/>
                  <a:pt x="1238" y="11955"/>
                </a:cubicBezTo>
                <a:lnTo>
                  <a:pt x="8954" y="11955"/>
                </a:lnTo>
                <a:cubicBezTo>
                  <a:pt x="9026" y="11955"/>
                  <a:pt x="9121" y="11884"/>
                  <a:pt x="9121" y="11789"/>
                </a:cubicBezTo>
                <a:lnTo>
                  <a:pt x="9121" y="10360"/>
                </a:lnTo>
                <a:cubicBezTo>
                  <a:pt x="9121" y="10264"/>
                  <a:pt x="9073" y="10217"/>
                  <a:pt x="8978" y="10169"/>
                </a:cubicBezTo>
                <a:cubicBezTo>
                  <a:pt x="8966" y="10167"/>
                  <a:pt x="8954" y="10166"/>
                  <a:pt x="8942" y="10166"/>
                </a:cubicBezTo>
                <a:cubicBezTo>
                  <a:pt x="8840" y="10166"/>
                  <a:pt x="8764" y="10253"/>
                  <a:pt x="8764" y="10360"/>
                </a:cubicBezTo>
                <a:lnTo>
                  <a:pt x="8764" y="11646"/>
                </a:lnTo>
                <a:lnTo>
                  <a:pt x="6168" y="11646"/>
                </a:lnTo>
                <a:lnTo>
                  <a:pt x="6168" y="7954"/>
                </a:lnTo>
                <a:cubicBezTo>
                  <a:pt x="6168" y="7859"/>
                  <a:pt x="6097" y="7764"/>
                  <a:pt x="6001" y="7764"/>
                </a:cubicBezTo>
                <a:lnTo>
                  <a:pt x="5192" y="7764"/>
                </a:lnTo>
                <a:lnTo>
                  <a:pt x="7454" y="5240"/>
                </a:lnTo>
                <a:lnTo>
                  <a:pt x="9716" y="7764"/>
                </a:lnTo>
                <a:lnTo>
                  <a:pt x="8954" y="7764"/>
                </a:lnTo>
                <a:cubicBezTo>
                  <a:pt x="8859" y="7764"/>
                  <a:pt x="8764" y="7859"/>
                  <a:pt x="8764" y="7954"/>
                </a:cubicBezTo>
                <a:lnTo>
                  <a:pt x="8764" y="9550"/>
                </a:lnTo>
                <a:cubicBezTo>
                  <a:pt x="8764" y="9645"/>
                  <a:pt x="8835" y="9693"/>
                  <a:pt x="8907" y="9741"/>
                </a:cubicBezTo>
                <a:cubicBezTo>
                  <a:pt x="8919" y="9743"/>
                  <a:pt x="8931" y="9744"/>
                  <a:pt x="8943" y="9744"/>
                </a:cubicBezTo>
                <a:cubicBezTo>
                  <a:pt x="9045" y="9744"/>
                  <a:pt x="9121" y="9657"/>
                  <a:pt x="9121" y="9550"/>
                </a:cubicBezTo>
                <a:lnTo>
                  <a:pt x="9121" y="8097"/>
                </a:lnTo>
                <a:lnTo>
                  <a:pt x="9835" y="8097"/>
                </a:lnTo>
                <a:cubicBezTo>
                  <a:pt x="9931" y="8097"/>
                  <a:pt x="10050" y="8050"/>
                  <a:pt x="10097" y="7954"/>
                </a:cubicBezTo>
                <a:cubicBezTo>
                  <a:pt x="10121" y="7716"/>
                  <a:pt x="10121" y="7573"/>
                  <a:pt x="10026" y="7478"/>
                </a:cubicBezTo>
                <a:lnTo>
                  <a:pt x="7645" y="4787"/>
                </a:lnTo>
                <a:cubicBezTo>
                  <a:pt x="7621" y="4763"/>
                  <a:pt x="7573" y="4740"/>
                  <a:pt x="7549" y="4740"/>
                </a:cubicBezTo>
                <a:cubicBezTo>
                  <a:pt x="7508" y="4715"/>
                  <a:pt x="7463" y="4704"/>
                  <a:pt x="7420" y="4704"/>
                </a:cubicBezTo>
                <a:cubicBezTo>
                  <a:pt x="7339" y="4704"/>
                  <a:pt x="7262" y="4741"/>
                  <a:pt x="7216" y="4787"/>
                </a:cubicBezTo>
                <a:lnTo>
                  <a:pt x="6692" y="5430"/>
                </a:lnTo>
                <a:lnTo>
                  <a:pt x="6692" y="3239"/>
                </a:lnTo>
                <a:lnTo>
                  <a:pt x="7406" y="3239"/>
                </a:lnTo>
                <a:cubicBezTo>
                  <a:pt x="7525" y="3239"/>
                  <a:pt x="7621" y="3192"/>
                  <a:pt x="7668" y="3096"/>
                </a:cubicBezTo>
                <a:cubicBezTo>
                  <a:pt x="7740" y="2977"/>
                  <a:pt x="7692" y="2858"/>
                  <a:pt x="7645" y="2763"/>
                </a:cubicBezTo>
                <a:lnTo>
                  <a:pt x="5263" y="96"/>
                </a:lnTo>
                <a:cubicBezTo>
                  <a:pt x="5192" y="24"/>
                  <a:pt x="5120" y="0"/>
                  <a:pt x="50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nvGrpSpPr>
          <p:cNvPr id="13939" name="Google Shape;13939;p27"/>
          <p:cNvGrpSpPr/>
          <p:nvPr/>
        </p:nvGrpSpPr>
        <p:grpSpPr>
          <a:xfrm>
            <a:off x="7742296" y="1767816"/>
            <a:ext cx="354614" cy="355332"/>
            <a:chOff x="6649513" y="1931283"/>
            <a:chExt cx="296525" cy="297125"/>
          </a:xfrm>
        </p:grpSpPr>
        <p:sp>
          <p:nvSpPr>
            <p:cNvPr id="13940" name="Google Shape;13940;p27"/>
            <p:cNvSpPr/>
            <p:nvPr/>
          </p:nvSpPr>
          <p:spPr>
            <a:xfrm>
              <a:off x="6762638" y="1953308"/>
              <a:ext cx="69675" cy="8950"/>
            </a:xfrm>
            <a:custGeom>
              <a:avLst/>
              <a:gdLst/>
              <a:ahLst/>
              <a:cxnLst/>
              <a:rect l="l" t="t" r="r" b="b"/>
              <a:pathLst>
                <a:path w="2787" h="358" extrusionOk="0">
                  <a:moveTo>
                    <a:pt x="191" y="1"/>
                  </a:moveTo>
                  <a:cubicBezTo>
                    <a:pt x="119" y="1"/>
                    <a:pt x="48" y="72"/>
                    <a:pt x="24" y="167"/>
                  </a:cubicBezTo>
                  <a:cubicBezTo>
                    <a:pt x="0" y="287"/>
                    <a:pt x="72" y="358"/>
                    <a:pt x="191" y="358"/>
                  </a:cubicBezTo>
                  <a:lnTo>
                    <a:pt x="2572" y="358"/>
                  </a:lnTo>
                  <a:cubicBezTo>
                    <a:pt x="2691" y="358"/>
                    <a:pt x="2786" y="263"/>
                    <a:pt x="2763" y="167"/>
                  </a:cubicBezTo>
                  <a:cubicBezTo>
                    <a:pt x="2739" y="72"/>
                    <a:pt x="2644" y="1"/>
                    <a:pt x="25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41" name="Google Shape;13941;p27"/>
            <p:cNvSpPr/>
            <p:nvPr/>
          </p:nvSpPr>
          <p:spPr>
            <a:xfrm>
              <a:off x="6777513" y="1972958"/>
              <a:ext cx="39325" cy="8950"/>
            </a:xfrm>
            <a:custGeom>
              <a:avLst/>
              <a:gdLst/>
              <a:ahLst/>
              <a:cxnLst/>
              <a:rect l="l" t="t" r="r" b="b"/>
              <a:pathLst>
                <a:path w="1573" h="358" extrusionOk="0">
                  <a:moveTo>
                    <a:pt x="191" y="1"/>
                  </a:moveTo>
                  <a:cubicBezTo>
                    <a:pt x="72" y="1"/>
                    <a:pt x="1" y="96"/>
                    <a:pt x="24" y="215"/>
                  </a:cubicBezTo>
                  <a:cubicBezTo>
                    <a:pt x="48" y="286"/>
                    <a:pt x="120" y="358"/>
                    <a:pt x="191" y="358"/>
                  </a:cubicBezTo>
                  <a:lnTo>
                    <a:pt x="1358" y="358"/>
                  </a:lnTo>
                  <a:cubicBezTo>
                    <a:pt x="1453" y="358"/>
                    <a:pt x="1501" y="286"/>
                    <a:pt x="1548" y="215"/>
                  </a:cubicBezTo>
                  <a:cubicBezTo>
                    <a:pt x="1572" y="96"/>
                    <a:pt x="1477" y="1"/>
                    <a:pt x="1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42" name="Google Shape;13942;p27"/>
            <p:cNvSpPr/>
            <p:nvPr/>
          </p:nvSpPr>
          <p:spPr>
            <a:xfrm>
              <a:off x="6649513" y="1931283"/>
              <a:ext cx="296525" cy="297125"/>
            </a:xfrm>
            <a:custGeom>
              <a:avLst/>
              <a:gdLst/>
              <a:ahLst/>
              <a:cxnLst/>
              <a:rect l="l" t="t" r="r" b="b"/>
              <a:pathLst>
                <a:path w="11861" h="11885" extrusionOk="0">
                  <a:moveTo>
                    <a:pt x="11503" y="6550"/>
                  </a:moveTo>
                  <a:lnTo>
                    <a:pt x="11503" y="7716"/>
                  </a:lnTo>
                  <a:lnTo>
                    <a:pt x="8836" y="7716"/>
                  </a:lnTo>
                  <a:lnTo>
                    <a:pt x="8836" y="6550"/>
                  </a:lnTo>
                  <a:close/>
                  <a:moveTo>
                    <a:pt x="3001" y="6573"/>
                  </a:moveTo>
                  <a:lnTo>
                    <a:pt x="3001" y="7740"/>
                  </a:lnTo>
                  <a:lnTo>
                    <a:pt x="310" y="7740"/>
                  </a:lnTo>
                  <a:lnTo>
                    <a:pt x="310" y="6573"/>
                  </a:lnTo>
                  <a:close/>
                  <a:moveTo>
                    <a:pt x="7264" y="6573"/>
                  </a:moveTo>
                  <a:lnTo>
                    <a:pt x="7264" y="7740"/>
                  </a:lnTo>
                  <a:lnTo>
                    <a:pt x="4573" y="7740"/>
                  </a:lnTo>
                  <a:lnTo>
                    <a:pt x="4573" y="6573"/>
                  </a:lnTo>
                  <a:close/>
                  <a:moveTo>
                    <a:pt x="7216" y="10336"/>
                  </a:moveTo>
                  <a:lnTo>
                    <a:pt x="7216" y="11479"/>
                  </a:lnTo>
                  <a:lnTo>
                    <a:pt x="4549" y="11479"/>
                  </a:lnTo>
                  <a:lnTo>
                    <a:pt x="4549" y="10336"/>
                  </a:lnTo>
                  <a:close/>
                  <a:moveTo>
                    <a:pt x="11503" y="10336"/>
                  </a:moveTo>
                  <a:lnTo>
                    <a:pt x="11503" y="11479"/>
                  </a:lnTo>
                  <a:lnTo>
                    <a:pt x="8836" y="11479"/>
                  </a:lnTo>
                  <a:lnTo>
                    <a:pt x="8836" y="10336"/>
                  </a:lnTo>
                  <a:close/>
                  <a:moveTo>
                    <a:pt x="3358" y="1"/>
                  </a:moveTo>
                  <a:cubicBezTo>
                    <a:pt x="3168" y="1"/>
                    <a:pt x="3025" y="358"/>
                    <a:pt x="3025" y="358"/>
                  </a:cubicBezTo>
                  <a:lnTo>
                    <a:pt x="3025" y="2596"/>
                  </a:lnTo>
                  <a:cubicBezTo>
                    <a:pt x="3025" y="2763"/>
                    <a:pt x="3168" y="2954"/>
                    <a:pt x="3382" y="2954"/>
                  </a:cubicBezTo>
                  <a:lnTo>
                    <a:pt x="5764" y="2954"/>
                  </a:lnTo>
                  <a:lnTo>
                    <a:pt x="5764" y="4502"/>
                  </a:lnTo>
                  <a:lnTo>
                    <a:pt x="1977" y="4502"/>
                  </a:lnTo>
                  <a:cubicBezTo>
                    <a:pt x="1715" y="4502"/>
                    <a:pt x="1501" y="4692"/>
                    <a:pt x="1501" y="4978"/>
                  </a:cubicBezTo>
                  <a:lnTo>
                    <a:pt x="1501" y="6240"/>
                  </a:lnTo>
                  <a:lnTo>
                    <a:pt x="358" y="6240"/>
                  </a:lnTo>
                  <a:cubicBezTo>
                    <a:pt x="167" y="6240"/>
                    <a:pt x="0" y="6407"/>
                    <a:pt x="0" y="6597"/>
                  </a:cubicBezTo>
                  <a:lnTo>
                    <a:pt x="0" y="7740"/>
                  </a:lnTo>
                  <a:cubicBezTo>
                    <a:pt x="0" y="7907"/>
                    <a:pt x="143" y="8098"/>
                    <a:pt x="358" y="8098"/>
                  </a:cubicBezTo>
                  <a:lnTo>
                    <a:pt x="1501" y="8098"/>
                  </a:lnTo>
                  <a:lnTo>
                    <a:pt x="1501" y="10003"/>
                  </a:lnTo>
                  <a:lnTo>
                    <a:pt x="358" y="10003"/>
                  </a:lnTo>
                  <a:cubicBezTo>
                    <a:pt x="167" y="10003"/>
                    <a:pt x="0" y="10146"/>
                    <a:pt x="0" y="10360"/>
                  </a:cubicBezTo>
                  <a:lnTo>
                    <a:pt x="0" y="11693"/>
                  </a:lnTo>
                  <a:cubicBezTo>
                    <a:pt x="0" y="11789"/>
                    <a:pt x="72" y="11884"/>
                    <a:pt x="167" y="11884"/>
                  </a:cubicBezTo>
                  <a:lnTo>
                    <a:pt x="1001" y="11884"/>
                  </a:lnTo>
                  <a:cubicBezTo>
                    <a:pt x="1024" y="11884"/>
                    <a:pt x="1072" y="11884"/>
                    <a:pt x="1072" y="11836"/>
                  </a:cubicBezTo>
                  <a:cubicBezTo>
                    <a:pt x="1191" y="11693"/>
                    <a:pt x="1096" y="11527"/>
                    <a:pt x="953" y="11527"/>
                  </a:cubicBezTo>
                  <a:lnTo>
                    <a:pt x="310" y="11527"/>
                  </a:lnTo>
                  <a:lnTo>
                    <a:pt x="310" y="10360"/>
                  </a:lnTo>
                  <a:lnTo>
                    <a:pt x="3001" y="10360"/>
                  </a:lnTo>
                  <a:lnTo>
                    <a:pt x="3001" y="11527"/>
                  </a:lnTo>
                  <a:lnTo>
                    <a:pt x="1739" y="11527"/>
                  </a:lnTo>
                  <a:cubicBezTo>
                    <a:pt x="1667" y="11527"/>
                    <a:pt x="1596" y="11574"/>
                    <a:pt x="1572" y="11670"/>
                  </a:cubicBezTo>
                  <a:cubicBezTo>
                    <a:pt x="1548" y="11789"/>
                    <a:pt x="1620" y="11884"/>
                    <a:pt x="1739" y="11884"/>
                  </a:cubicBezTo>
                  <a:lnTo>
                    <a:pt x="3025" y="11884"/>
                  </a:lnTo>
                  <a:cubicBezTo>
                    <a:pt x="3215" y="11884"/>
                    <a:pt x="3382" y="11717"/>
                    <a:pt x="3382" y="11527"/>
                  </a:cubicBezTo>
                  <a:lnTo>
                    <a:pt x="3382" y="10360"/>
                  </a:lnTo>
                  <a:cubicBezTo>
                    <a:pt x="3382" y="10169"/>
                    <a:pt x="3239" y="10003"/>
                    <a:pt x="3025" y="10003"/>
                  </a:cubicBezTo>
                  <a:lnTo>
                    <a:pt x="1858" y="10003"/>
                  </a:lnTo>
                  <a:lnTo>
                    <a:pt x="1858" y="8098"/>
                  </a:lnTo>
                  <a:lnTo>
                    <a:pt x="3025" y="8098"/>
                  </a:lnTo>
                  <a:cubicBezTo>
                    <a:pt x="3215" y="8098"/>
                    <a:pt x="3382" y="7955"/>
                    <a:pt x="3382" y="7740"/>
                  </a:cubicBezTo>
                  <a:lnTo>
                    <a:pt x="3382" y="6597"/>
                  </a:lnTo>
                  <a:cubicBezTo>
                    <a:pt x="3382" y="6431"/>
                    <a:pt x="3239" y="6240"/>
                    <a:pt x="3025" y="6240"/>
                  </a:cubicBezTo>
                  <a:lnTo>
                    <a:pt x="1858" y="6240"/>
                  </a:lnTo>
                  <a:lnTo>
                    <a:pt x="1858" y="4978"/>
                  </a:lnTo>
                  <a:cubicBezTo>
                    <a:pt x="1858" y="4883"/>
                    <a:pt x="1929" y="4811"/>
                    <a:pt x="2025" y="4811"/>
                  </a:cubicBezTo>
                  <a:lnTo>
                    <a:pt x="5764" y="4811"/>
                  </a:lnTo>
                  <a:lnTo>
                    <a:pt x="5764" y="6240"/>
                  </a:lnTo>
                  <a:lnTo>
                    <a:pt x="4573" y="6240"/>
                  </a:lnTo>
                  <a:cubicBezTo>
                    <a:pt x="4406" y="6240"/>
                    <a:pt x="4216" y="6407"/>
                    <a:pt x="4216" y="6597"/>
                  </a:cubicBezTo>
                  <a:lnTo>
                    <a:pt x="4216" y="7740"/>
                  </a:lnTo>
                  <a:cubicBezTo>
                    <a:pt x="4216" y="7907"/>
                    <a:pt x="4358" y="8098"/>
                    <a:pt x="4573" y="8098"/>
                  </a:cubicBezTo>
                  <a:lnTo>
                    <a:pt x="5764" y="8098"/>
                  </a:lnTo>
                  <a:lnTo>
                    <a:pt x="5764" y="10003"/>
                  </a:lnTo>
                  <a:lnTo>
                    <a:pt x="4573" y="10003"/>
                  </a:lnTo>
                  <a:cubicBezTo>
                    <a:pt x="4406" y="10003"/>
                    <a:pt x="4216" y="10146"/>
                    <a:pt x="4216" y="10360"/>
                  </a:cubicBezTo>
                  <a:lnTo>
                    <a:pt x="4216" y="11527"/>
                  </a:lnTo>
                  <a:cubicBezTo>
                    <a:pt x="4216" y="11693"/>
                    <a:pt x="4358" y="11884"/>
                    <a:pt x="4573" y="11884"/>
                  </a:cubicBezTo>
                  <a:lnTo>
                    <a:pt x="7264" y="11884"/>
                  </a:lnTo>
                  <a:cubicBezTo>
                    <a:pt x="7431" y="11884"/>
                    <a:pt x="7621" y="11717"/>
                    <a:pt x="7621" y="11527"/>
                  </a:cubicBezTo>
                  <a:lnTo>
                    <a:pt x="7621" y="10360"/>
                  </a:lnTo>
                  <a:cubicBezTo>
                    <a:pt x="7621" y="10169"/>
                    <a:pt x="7454" y="10003"/>
                    <a:pt x="7264" y="10003"/>
                  </a:cubicBezTo>
                  <a:lnTo>
                    <a:pt x="6097" y="10003"/>
                  </a:lnTo>
                  <a:lnTo>
                    <a:pt x="6097" y="8098"/>
                  </a:lnTo>
                  <a:lnTo>
                    <a:pt x="7264" y="8098"/>
                  </a:lnTo>
                  <a:cubicBezTo>
                    <a:pt x="7431" y="8098"/>
                    <a:pt x="7621" y="7955"/>
                    <a:pt x="7621" y="7740"/>
                  </a:cubicBezTo>
                  <a:lnTo>
                    <a:pt x="7621" y="6597"/>
                  </a:lnTo>
                  <a:cubicBezTo>
                    <a:pt x="7621" y="6431"/>
                    <a:pt x="7454" y="6240"/>
                    <a:pt x="7264" y="6240"/>
                  </a:cubicBezTo>
                  <a:lnTo>
                    <a:pt x="6097" y="6240"/>
                  </a:lnTo>
                  <a:lnTo>
                    <a:pt x="6097" y="4811"/>
                  </a:lnTo>
                  <a:lnTo>
                    <a:pt x="9836" y="4811"/>
                  </a:lnTo>
                  <a:cubicBezTo>
                    <a:pt x="9931" y="4811"/>
                    <a:pt x="10002" y="4883"/>
                    <a:pt x="10002" y="4978"/>
                  </a:cubicBezTo>
                  <a:lnTo>
                    <a:pt x="10002" y="6240"/>
                  </a:lnTo>
                  <a:lnTo>
                    <a:pt x="8836" y="6240"/>
                  </a:lnTo>
                  <a:cubicBezTo>
                    <a:pt x="8645" y="6240"/>
                    <a:pt x="8478" y="6407"/>
                    <a:pt x="8478" y="6597"/>
                  </a:cubicBezTo>
                  <a:lnTo>
                    <a:pt x="8478" y="7740"/>
                  </a:lnTo>
                  <a:cubicBezTo>
                    <a:pt x="8478" y="7907"/>
                    <a:pt x="8621" y="8098"/>
                    <a:pt x="8836" y="8098"/>
                  </a:cubicBezTo>
                  <a:lnTo>
                    <a:pt x="10002" y="8098"/>
                  </a:lnTo>
                  <a:lnTo>
                    <a:pt x="10002" y="10003"/>
                  </a:lnTo>
                  <a:lnTo>
                    <a:pt x="8836" y="10003"/>
                  </a:lnTo>
                  <a:cubicBezTo>
                    <a:pt x="8645" y="10003"/>
                    <a:pt x="8478" y="10146"/>
                    <a:pt x="8478" y="10360"/>
                  </a:cubicBezTo>
                  <a:lnTo>
                    <a:pt x="8478" y="11527"/>
                  </a:lnTo>
                  <a:cubicBezTo>
                    <a:pt x="8478" y="11693"/>
                    <a:pt x="8621" y="11884"/>
                    <a:pt x="8836" y="11884"/>
                  </a:cubicBezTo>
                  <a:lnTo>
                    <a:pt x="11503" y="11884"/>
                  </a:lnTo>
                  <a:cubicBezTo>
                    <a:pt x="11693" y="11884"/>
                    <a:pt x="11860" y="11717"/>
                    <a:pt x="11860" y="11527"/>
                  </a:cubicBezTo>
                  <a:lnTo>
                    <a:pt x="11860" y="10360"/>
                  </a:lnTo>
                  <a:cubicBezTo>
                    <a:pt x="11860" y="10169"/>
                    <a:pt x="11717" y="10003"/>
                    <a:pt x="11503" y="10003"/>
                  </a:cubicBezTo>
                  <a:lnTo>
                    <a:pt x="10312" y="10003"/>
                  </a:lnTo>
                  <a:lnTo>
                    <a:pt x="10312" y="8098"/>
                  </a:lnTo>
                  <a:lnTo>
                    <a:pt x="11479" y="8074"/>
                  </a:lnTo>
                  <a:cubicBezTo>
                    <a:pt x="11670" y="8074"/>
                    <a:pt x="11836" y="7907"/>
                    <a:pt x="11836" y="7716"/>
                  </a:cubicBezTo>
                  <a:lnTo>
                    <a:pt x="11836" y="6573"/>
                  </a:lnTo>
                  <a:cubicBezTo>
                    <a:pt x="11836" y="6407"/>
                    <a:pt x="11693" y="6216"/>
                    <a:pt x="11479" y="6216"/>
                  </a:cubicBezTo>
                  <a:lnTo>
                    <a:pt x="10312" y="6216"/>
                  </a:lnTo>
                  <a:lnTo>
                    <a:pt x="10312" y="4930"/>
                  </a:lnTo>
                  <a:cubicBezTo>
                    <a:pt x="10312" y="4668"/>
                    <a:pt x="10122" y="4454"/>
                    <a:pt x="9836" y="4454"/>
                  </a:cubicBezTo>
                  <a:lnTo>
                    <a:pt x="6097" y="4454"/>
                  </a:lnTo>
                  <a:lnTo>
                    <a:pt x="6097" y="2906"/>
                  </a:lnTo>
                  <a:lnTo>
                    <a:pt x="8478" y="2906"/>
                  </a:lnTo>
                  <a:cubicBezTo>
                    <a:pt x="8645" y="2906"/>
                    <a:pt x="8836" y="2763"/>
                    <a:pt x="8836" y="2549"/>
                  </a:cubicBezTo>
                  <a:lnTo>
                    <a:pt x="8836" y="167"/>
                  </a:lnTo>
                  <a:cubicBezTo>
                    <a:pt x="8836" y="96"/>
                    <a:pt x="8740" y="1"/>
                    <a:pt x="8645" y="1"/>
                  </a:cubicBezTo>
                  <a:lnTo>
                    <a:pt x="7335" y="1"/>
                  </a:lnTo>
                  <a:cubicBezTo>
                    <a:pt x="7311" y="1"/>
                    <a:pt x="7288" y="1"/>
                    <a:pt x="7288" y="24"/>
                  </a:cubicBezTo>
                  <a:cubicBezTo>
                    <a:pt x="7169" y="167"/>
                    <a:pt x="7264" y="358"/>
                    <a:pt x="7407" y="358"/>
                  </a:cubicBezTo>
                  <a:lnTo>
                    <a:pt x="8502" y="358"/>
                  </a:lnTo>
                  <a:lnTo>
                    <a:pt x="8502" y="2596"/>
                  </a:lnTo>
                  <a:lnTo>
                    <a:pt x="3358" y="2596"/>
                  </a:lnTo>
                  <a:lnTo>
                    <a:pt x="3358" y="358"/>
                  </a:lnTo>
                  <a:lnTo>
                    <a:pt x="6597" y="358"/>
                  </a:lnTo>
                  <a:cubicBezTo>
                    <a:pt x="6692" y="358"/>
                    <a:pt x="6788" y="263"/>
                    <a:pt x="6788" y="167"/>
                  </a:cubicBezTo>
                  <a:cubicBezTo>
                    <a:pt x="6788" y="96"/>
                    <a:pt x="6692" y="1"/>
                    <a:pt x="65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943" name="Google Shape;13943;p27"/>
          <p:cNvGrpSpPr/>
          <p:nvPr/>
        </p:nvGrpSpPr>
        <p:grpSpPr>
          <a:xfrm>
            <a:off x="7740143" y="2291860"/>
            <a:ext cx="356767" cy="354584"/>
            <a:chOff x="6647713" y="2369483"/>
            <a:chExt cx="298325" cy="296500"/>
          </a:xfrm>
        </p:grpSpPr>
        <p:sp>
          <p:nvSpPr>
            <p:cNvPr id="13944" name="Google Shape;13944;p27"/>
            <p:cNvSpPr/>
            <p:nvPr/>
          </p:nvSpPr>
          <p:spPr>
            <a:xfrm>
              <a:off x="6648313" y="2370058"/>
              <a:ext cx="144700" cy="144100"/>
            </a:xfrm>
            <a:custGeom>
              <a:avLst/>
              <a:gdLst/>
              <a:ahLst/>
              <a:cxnLst/>
              <a:rect l="l" t="t" r="r" b="b"/>
              <a:pathLst>
                <a:path w="5788" h="5764" extrusionOk="0">
                  <a:moveTo>
                    <a:pt x="5550" y="1"/>
                  </a:moveTo>
                  <a:cubicBezTo>
                    <a:pt x="4573" y="1"/>
                    <a:pt x="3573" y="310"/>
                    <a:pt x="2739" y="811"/>
                  </a:cubicBezTo>
                  <a:cubicBezTo>
                    <a:pt x="1930" y="1287"/>
                    <a:pt x="1263" y="2001"/>
                    <a:pt x="787" y="2835"/>
                  </a:cubicBezTo>
                  <a:cubicBezTo>
                    <a:pt x="715" y="2930"/>
                    <a:pt x="739" y="3001"/>
                    <a:pt x="834" y="3073"/>
                  </a:cubicBezTo>
                  <a:cubicBezTo>
                    <a:pt x="867" y="3098"/>
                    <a:pt x="901" y="3108"/>
                    <a:pt x="932" y="3108"/>
                  </a:cubicBezTo>
                  <a:cubicBezTo>
                    <a:pt x="990" y="3108"/>
                    <a:pt x="1041" y="3072"/>
                    <a:pt x="1072" y="3025"/>
                  </a:cubicBezTo>
                  <a:cubicBezTo>
                    <a:pt x="1525" y="2239"/>
                    <a:pt x="2144" y="1573"/>
                    <a:pt x="2930" y="1144"/>
                  </a:cubicBezTo>
                  <a:cubicBezTo>
                    <a:pt x="3668" y="691"/>
                    <a:pt x="4573" y="429"/>
                    <a:pt x="5430" y="382"/>
                  </a:cubicBezTo>
                  <a:lnTo>
                    <a:pt x="5430" y="5454"/>
                  </a:lnTo>
                  <a:lnTo>
                    <a:pt x="358" y="5454"/>
                  </a:lnTo>
                  <a:cubicBezTo>
                    <a:pt x="406" y="4859"/>
                    <a:pt x="525" y="4287"/>
                    <a:pt x="715" y="3740"/>
                  </a:cubicBezTo>
                  <a:cubicBezTo>
                    <a:pt x="763" y="3644"/>
                    <a:pt x="715" y="3549"/>
                    <a:pt x="644" y="3478"/>
                  </a:cubicBezTo>
                  <a:cubicBezTo>
                    <a:pt x="621" y="3472"/>
                    <a:pt x="599" y="3469"/>
                    <a:pt x="577" y="3469"/>
                  </a:cubicBezTo>
                  <a:cubicBezTo>
                    <a:pt x="506" y="3469"/>
                    <a:pt x="442" y="3500"/>
                    <a:pt x="406" y="3573"/>
                  </a:cubicBezTo>
                  <a:cubicBezTo>
                    <a:pt x="167" y="4216"/>
                    <a:pt x="48" y="4859"/>
                    <a:pt x="1" y="5526"/>
                  </a:cubicBezTo>
                  <a:cubicBezTo>
                    <a:pt x="1" y="5573"/>
                    <a:pt x="48" y="5621"/>
                    <a:pt x="72" y="5669"/>
                  </a:cubicBezTo>
                  <a:cubicBezTo>
                    <a:pt x="120" y="5716"/>
                    <a:pt x="191" y="5764"/>
                    <a:pt x="287" y="5764"/>
                  </a:cubicBezTo>
                  <a:lnTo>
                    <a:pt x="5597" y="5764"/>
                  </a:lnTo>
                  <a:cubicBezTo>
                    <a:pt x="5692" y="5764"/>
                    <a:pt x="5788" y="5669"/>
                    <a:pt x="5788" y="5573"/>
                  </a:cubicBezTo>
                  <a:lnTo>
                    <a:pt x="5788" y="239"/>
                  </a:lnTo>
                  <a:cubicBezTo>
                    <a:pt x="5788" y="191"/>
                    <a:pt x="5764" y="120"/>
                    <a:pt x="5716" y="96"/>
                  </a:cubicBezTo>
                  <a:cubicBezTo>
                    <a:pt x="5669" y="48"/>
                    <a:pt x="5597" y="1"/>
                    <a:pt x="55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45" name="Google Shape;13945;p27"/>
            <p:cNvSpPr/>
            <p:nvPr/>
          </p:nvSpPr>
          <p:spPr>
            <a:xfrm>
              <a:off x="6647713" y="2521883"/>
              <a:ext cx="240550" cy="144100"/>
            </a:xfrm>
            <a:custGeom>
              <a:avLst/>
              <a:gdLst/>
              <a:ahLst/>
              <a:cxnLst/>
              <a:rect l="l" t="t" r="r" b="b"/>
              <a:pathLst>
                <a:path w="9622" h="5764" extrusionOk="0">
                  <a:moveTo>
                    <a:pt x="5859" y="358"/>
                  </a:moveTo>
                  <a:lnTo>
                    <a:pt x="9193" y="4025"/>
                  </a:lnTo>
                  <a:cubicBezTo>
                    <a:pt x="8217" y="4930"/>
                    <a:pt x="6979" y="5430"/>
                    <a:pt x="5621" y="5430"/>
                  </a:cubicBezTo>
                  <a:cubicBezTo>
                    <a:pt x="4216" y="5430"/>
                    <a:pt x="2930" y="4882"/>
                    <a:pt x="1930" y="3906"/>
                  </a:cubicBezTo>
                  <a:cubicBezTo>
                    <a:pt x="977" y="2953"/>
                    <a:pt x="430" y="1715"/>
                    <a:pt x="382" y="358"/>
                  </a:cubicBezTo>
                  <a:close/>
                  <a:moveTo>
                    <a:pt x="263" y="0"/>
                  </a:moveTo>
                  <a:cubicBezTo>
                    <a:pt x="215" y="0"/>
                    <a:pt x="191" y="0"/>
                    <a:pt x="120" y="48"/>
                  </a:cubicBezTo>
                  <a:cubicBezTo>
                    <a:pt x="49" y="96"/>
                    <a:pt x="1" y="167"/>
                    <a:pt x="1" y="239"/>
                  </a:cubicBezTo>
                  <a:cubicBezTo>
                    <a:pt x="25" y="1739"/>
                    <a:pt x="596" y="3096"/>
                    <a:pt x="1668" y="4144"/>
                  </a:cubicBezTo>
                  <a:cubicBezTo>
                    <a:pt x="2716" y="5192"/>
                    <a:pt x="4121" y="5764"/>
                    <a:pt x="5597" y="5764"/>
                  </a:cubicBezTo>
                  <a:cubicBezTo>
                    <a:pt x="7050" y="5764"/>
                    <a:pt x="8455" y="5192"/>
                    <a:pt x="9503" y="4168"/>
                  </a:cubicBezTo>
                  <a:cubicBezTo>
                    <a:pt x="9622" y="4120"/>
                    <a:pt x="9622" y="3954"/>
                    <a:pt x="9527" y="3858"/>
                  </a:cubicBezTo>
                  <a:lnTo>
                    <a:pt x="6050" y="72"/>
                  </a:lnTo>
                  <a:cubicBezTo>
                    <a:pt x="6002" y="48"/>
                    <a:pt x="5955" y="0"/>
                    <a:pt x="593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46" name="Google Shape;13946;p27"/>
            <p:cNvSpPr/>
            <p:nvPr/>
          </p:nvSpPr>
          <p:spPr>
            <a:xfrm>
              <a:off x="6801913" y="2369483"/>
              <a:ext cx="144125" cy="243525"/>
            </a:xfrm>
            <a:custGeom>
              <a:avLst/>
              <a:gdLst/>
              <a:ahLst/>
              <a:cxnLst/>
              <a:rect l="l" t="t" r="r" b="b"/>
              <a:pathLst>
                <a:path w="5765" h="9741" extrusionOk="0">
                  <a:moveTo>
                    <a:pt x="239" y="0"/>
                  </a:moveTo>
                  <a:cubicBezTo>
                    <a:pt x="144" y="0"/>
                    <a:pt x="49" y="71"/>
                    <a:pt x="25" y="143"/>
                  </a:cubicBezTo>
                  <a:cubicBezTo>
                    <a:pt x="1" y="191"/>
                    <a:pt x="1" y="214"/>
                    <a:pt x="1" y="262"/>
                  </a:cubicBezTo>
                  <a:lnTo>
                    <a:pt x="1" y="5596"/>
                  </a:lnTo>
                  <a:cubicBezTo>
                    <a:pt x="1" y="5620"/>
                    <a:pt x="25" y="5692"/>
                    <a:pt x="49" y="5715"/>
                  </a:cubicBezTo>
                  <a:lnTo>
                    <a:pt x="1001" y="6763"/>
                  </a:lnTo>
                  <a:cubicBezTo>
                    <a:pt x="1040" y="6789"/>
                    <a:pt x="1094" y="6808"/>
                    <a:pt x="1142" y="6808"/>
                  </a:cubicBezTo>
                  <a:cubicBezTo>
                    <a:pt x="1182" y="6808"/>
                    <a:pt x="1218" y="6796"/>
                    <a:pt x="1239" y="6763"/>
                  </a:cubicBezTo>
                  <a:cubicBezTo>
                    <a:pt x="1311" y="6692"/>
                    <a:pt x="1335" y="6573"/>
                    <a:pt x="1239" y="6525"/>
                  </a:cubicBezTo>
                  <a:lnTo>
                    <a:pt x="358" y="5525"/>
                  </a:lnTo>
                  <a:lnTo>
                    <a:pt x="358" y="381"/>
                  </a:lnTo>
                  <a:cubicBezTo>
                    <a:pt x="1692" y="405"/>
                    <a:pt x="2954" y="976"/>
                    <a:pt x="3906" y="1929"/>
                  </a:cubicBezTo>
                  <a:cubicBezTo>
                    <a:pt x="4883" y="2905"/>
                    <a:pt x="5407" y="4215"/>
                    <a:pt x="5407" y="5596"/>
                  </a:cubicBezTo>
                  <a:cubicBezTo>
                    <a:pt x="5407" y="6882"/>
                    <a:pt x="4811" y="8311"/>
                    <a:pt x="3835" y="9311"/>
                  </a:cubicBezTo>
                  <a:lnTo>
                    <a:pt x="1787" y="7073"/>
                  </a:lnTo>
                  <a:cubicBezTo>
                    <a:pt x="1748" y="7047"/>
                    <a:pt x="1694" y="7028"/>
                    <a:pt x="1646" y="7028"/>
                  </a:cubicBezTo>
                  <a:cubicBezTo>
                    <a:pt x="1606" y="7028"/>
                    <a:pt x="1570" y="7041"/>
                    <a:pt x="1549" y="7073"/>
                  </a:cubicBezTo>
                  <a:cubicBezTo>
                    <a:pt x="1477" y="7144"/>
                    <a:pt x="1454" y="7263"/>
                    <a:pt x="1549" y="7311"/>
                  </a:cubicBezTo>
                  <a:lnTo>
                    <a:pt x="3668" y="9645"/>
                  </a:lnTo>
                  <a:cubicBezTo>
                    <a:pt x="3716" y="9692"/>
                    <a:pt x="3787" y="9740"/>
                    <a:pt x="3835" y="9740"/>
                  </a:cubicBezTo>
                  <a:cubicBezTo>
                    <a:pt x="3906" y="9740"/>
                    <a:pt x="3954" y="9692"/>
                    <a:pt x="4026" y="9669"/>
                  </a:cubicBezTo>
                  <a:cubicBezTo>
                    <a:pt x="5097" y="8573"/>
                    <a:pt x="5764" y="7025"/>
                    <a:pt x="5764" y="5620"/>
                  </a:cubicBezTo>
                  <a:cubicBezTo>
                    <a:pt x="5740" y="4120"/>
                    <a:pt x="5169" y="2715"/>
                    <a:pt x="4145" y="1667"/>
                  </a:cubicBezTo>
                  <a:cubicBezTo>
                    <a:pt x="3097" y="619"/>
                    <a:pt x="1716" y="24"/>
                    <a:pt x="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947" name="Google Shape;13947;p27"/>
          <p:cNvGrpSpPr/>
          <p:nvPr/>
        </p:nvGrpSpPr>
        <p:grpSpPr>
          <a:xfrm>
            <a:off x="7007492" y="2291860"/>
            <a:ext cx="355302" cy="354584"/>
            <a:chOff x="6162513" y="2369483"/>
            <a:chExt cx="297100" cy="296500"/>
          </a:xfrm>
        </p:grpSpPr>
        <p:sp>
          <p:nvSpPr>
            <p:cNvPr id="13948" name="Google Shape;13948;p27"/>
            <p:cNvSpPr/>
            <p:nvPr/>
          </p:nvSpPr>
          <p:spPr>
            <a:xfrm>
              <a:off x="6197638" y="2404608"/>
              <a:ext cx="87525" cy="87525"/>
            </a:xfrm>
            <a:custGeom>
              <a:avLst/>
              <a:gdLst/>
              <a:ahLst/>
              <a:cxnLst/>
              <a:rect l="l" t="t" r="r" b="b"/>
              <a:pathLst>
                <a:path w="3501" h="3501" extrusionOk="0">
                  <a:moveTo>
                    <a:pt x="1762" y="0"/>
                  </a:moveTo>
                  <a:cubicBezTo>
                    <a:pt x="1548" y="0"/>
                    <a:pt x="1334" y="24"/>
                    <a:pt x="1167" y="119"/>
                  </a:cubicBezTo>
                  <a:cubicBezTo>
                    <a:pt x="1072" y="143"/>
                    <a:pt x="1000" y="238"/>
                    <a:pt x="1072" y="333"/>
                  </a:cubicBezTo>
                  <a:cubicBezTo>
                    <a:pt x="1089" y="384"/>
                    <a:pt x="1141" y="434"/>
                    <a:pt x="1204" y="434"/>
                  </a:cubicBezTo>
                  <a:cubicBezTo>
                    <a:pt x="1230" y="434"/>
                    <a:pt x="1258" y="426"/>
                    <a:pt x="1286" y="405"/>
                  </a:cubicBezTo>
                  <a:cubicBezTo>
                    <a:pt x="1429" y="357"/>
                    <a:pt x="1596" y="333"/>
                    <a:pt x="1762" y="333"/>
                  </a:cubicBezTo>
                  <a:cubicBezTo>
                    <a:pt x="2525" y="333"/>
                    <a:pt x="3144" y="953"/>
                    <a:pt x="3144" y="1715"/>
                  </a:cubicBezTo>
                  <a:cubicBezTo>
                    <a:pt x="3144" y="2501"/>
                    <a:pt x="2525" y="3120"/>
                    <a:pt x="1762" y="3120"/>
                  </a:cubicBezTo>
                  <a:cubicBezTo>
                    <a:pt x="977" y="3120"/>
                    <a:pt x="357" y="2501"/>
                    <a:pt x="357" y="1715"/>
                  </a:cubicBezTo>
                  <a:cubicBezTo>
                    <a:pt x="357" y="1405"/>
                    <a:pt x="476" y="1072"/>
                    <a:pt x="691" y="834"/>
                  </a:cubicBezTo>
                  <a:cubicBezTo>
                    <a:pt x="738" y="762"/>
                    <a:pt x="738" y="643"/>
                    <a:pt x="643" y="595"/>
                  </a:cubicBezTo>
                  <a:cubicBezTo>
                    <a:pt x="621" y="562"/>
                    <a:pt x="584" y="544"/>
                    <a:pt x="543" y="544"/>
                  </a:cubicBezTo>
                  <a:cubicBezTo>
                    <a:pt x="495" y="544"/>
                    <a:pt x="443" y="568"/>
                    <a:pt x="405" y="619"/>
                  </a:cubicBezTo>
                  <a:cubicBezTo>
                    <a:pt x="143" y="953"/>
                    <a:pt x="0" y="1334"/>
                    <a:pt x="0" y="1762"/>
                  </a:cubicBezTo>
                  <a:cubicBezTo>
                    <a:pt x="0" y="2691"/>
                    <a:pt x="762" y="3501"/>
                    <a:pt x="1762" y="3501"/>
                  </a:cubicBezTo>
                  <a:cubicBezTo>
                    <a:pt x="2739" y="3501"/>
                    <a:pt x="3501" y="2739"/>
                    <a:pt x="3501" y="1739"/>
                  </a:cubicBezTo>
                  <a:cubicBezTo>
                    <a:pt x="3477" y="810"/>
                    <a:pt x="2715" y="0"/>
                    <a:pt x="17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49" name="Google Shape;13949;p27"/>
            <p:cNvSpPr/>
            <p:nvPr/>
          </p:nvSpPr>
          <p:spPr>
            <a:xfrm>
              <a:off x="6162513" y="2369483"/>
              <a:ext cx="158375" cy="157775"/>
            </a:xfrm>
            <a:custGeom>
              <a:avLst/>
              <a:gdLst/>
              <a:ahLst/>
              <a:cxnLst/>
              <a:rect l="l" t="t" r="r" b="b"/>
              <a:pathLst>
                <a:path w="6335" h="6311" extrusionOk="0">
                  <a:moveTo>
                    <a:pt x="3453" y="452"/>
                  </a:moveTo>
                  <a:lnTo>
                    <a:pt x="3453" y="738"/>
                  </a:lnTo>
                  <a:cubicBezTo>
                    <a:pt x="3453" y="881"/>
                    <a:pt x="3549" y="1000"/>
                    <a:pt x="3691" y="1072"/>
                  </a:cubicBezTo>
                  <a:cubicBezTo>
                    <a:pt x="3930" y="1119"/>
                    <a:pt x="4144" y="1215"/>
                    <a:pt x="4358" y="1334"/>
                  </a:cubicBezTo>
                  <a:cubicBezTo>
                    <a:pt x="4408" y="1373"/>
                    <a:pt x="4466" y="1392"/>
                    <a:pt x="4524" y="1392"/>
                  </a:cubicBezTo>
                  <a:cubicBezTo>
                    <a:pt x="4604" y="1392"/>
                    <a:pt x="4684" y="1355"/>
                    <a:pt x="4739" y="1286"/>
                  </a:cubicBezTo>
                  <a:lnTo>
                    <a:pt x="4977" y="1048"/>
                  </a:lnTo>
                  <a:lnTo>
                    <a:pt x="5335" y="1429"/>
                  </a:lnTo>
                  <a:lnTo>
                    <a:pt x="5096" y="1667"/>
                  </a:lnTo>
                  <a:cubicBezTo>
                    <a:pt x="4977" y="1786"/>
                    <a:pt x="4977" y="1929"/>
                    <a:pt x="5025" y="2048"/>
                  </a:cubicBezTo>
                  <a:cubicBezTo>
                    <a:pt x="5144" y="2262"/>
                    <a:pt x="5239" y="2477"/>
                    <a:pt x="5287" y="2715"/>
                  </a:cubicBezTo>
                  <a:cubicBezTo>
                    <a:pt x="5335" y="2858"/>
                    <a:pt x="5454" y="2953"/>
                    <a:pt x="5597" y="2953"/>
                  </a:cubicBezTo>
                  <a:lnTo>
                    <a:pt x="5930" y="2953"/>
                  </a:lnTo>
                  <a:lnTo>
                    <a:pt x="5930" y="3477"/>
                  </a:lnTo>
                  <a:lnTo>
                    <a:pt x="5597" y="3477"/>
                  </a:lnTo>
                  <a:cubicBezTo>
                    <a:pt x="5454" y="3477"/>
                    <a:pt x="5335" y="3572"/>
                    <a:pt x="5311" y="3715"/>
                  </a:cubicBezTo>
                  <a:cubicBezTo>
                    <a:pt x="5239" y="3953"/>
                    <a:pt x="5144" y="4168"/>
                    <a:pt x="5025" y="4382"/>
                  </a:cubicBezTo>
                  <a:cubicBezTo>
                    <a:pt x="4954" y="4501"/>
                    <a:pt x="4977" y="4668"/>
                    <a:pt x="5096" y="4763"/>
                  </a:cubicBezTo>
                  <a:lnTo>
                    <a:pt x="5335" y="5001"/>
                  </a:lnTo>
                  <a:lnTo>
                    <a:pt x="4977" y="5382"/>
                  </a:lnTo>
                  <a:lnTo>
                    <a:pt x="4739" y="5144"/>
                  </a:lnTo>
                  <a:cubicBezTo>
                    <a:pt x="4654" y="5058"/>
                    <a:pt x="4559" y="5015"/>
                    <a:pt x="4472" y="5015"/>
                  </a:cubicBezTo>
                  <a:cubicBezTo>
                    <a:pt x="4413" y="5015"/>
                    <a:pt x="4358" y="5034"/>
                    <a:pt x="4311" y="5072"/>
                  </a:cubicBezTo>
                  <a:cubicBezTo>
                    <a:pt x="4120" y="5192"/>
                    <a:pt x="3906" y="5263"/>
                    <a:pt x="3668" y="5334"/>
                  </a:cubicBezTo>
                  <a:cubicBezTo>
                    <a:pt x="3525" y="5358"/>
                    <a:pt x="3429" y="5477"/>
                    <a:pt x="3429" y="5668"/>
                  </a:cubicBezTo>
                  <a:lnTo>
                    <a:pt x="3429" y="5977"/>
                  </a:lnTo>
                  <a:lnTo>
                    <a:pt x="2882" y="5977"/>
                  </a:lnTo>
                  <a:lnTo>
                    <a:pt x="2882" y="5668"/>
                  </a:lnTo>
                  <a:cubicBezTo>
                    <a:pt x="2882" y="5501"/>
                    <a:pt x="2810" y="5382"/>
                    <a:pt x="2644" y="5334"/>
                  </a:cubicBezTo>
                  <a:cubicBezTo>
                    <a:pt x="2405" y="5263"/>
                    <a:pt x="2215" y="5192"/>
                    <a:pt x="2001" y="5072"/>
                  </a:cubicBezTo>
                  <a:cubicBezTo>
                    <a:pt x="1951" y="5033"/>
                    <a:pt x="1889" y="5014"/>
                    <a:pt x="1828" y="5014"/>
                  </a:cubicBezTo>
                  <a:cubicBezTo>
                    <a:pt x="1743" y="5014"/>
                    <a:pt x="1661" y="5051"/>
                    <a:pt x="1620" y="5120"/>
                  </a:cubicBezTo>
                  <a:lnTo>
                    <a:pt x="1381" y="5358"/>
                  </a:lnTo>
                  <a:lnTo>
                    <a:pt x="1024" y="4977"/>
                  </a:lnTo>
                  <a:lnTo>
                    <a:pt x="1262" y="4739"/>
                  </a:lnTo>
                  <a:cubicBezTo>
                    <a:pt x="1381" y="4620"/>
                    <a:pt x="1381" y="4477"/>
                    <a:pt x="1310" y="4358"/>
                  </a:cubicBezTo>
                  <a:cubicBezTo>
                    <a:pt x="1191" y="4144"/>
                    <a:pt x="1096" y="3929"/>
                    <a:pt x="1048" y="3691"/>
                  </a:cubicBezTo>
                  <a:cubicBezTo>
                    <a:pt x="1024" y="3548"/>
                    <a:pt x="905" y="3453"/>
                    <a:pt x="738" y="3453"/>
                  </a:cubicBezTo>
                  <a:lnTo>
                    <a:pt x="429" y="3453"/>
                  </a:lnTo>
                  <a:lnTo>
                    <a:pt x="429" y="2905"/>
                  </a:lnTo>
                  <a:lnTo>
                    <a:pt x="715" y="2905"/>
                  </a:lnTo>
                  <a:cubicBezTo>
                    <a:pt x="857" y="2905"/>
                    <a:pt x="977" y="2834"/>
                    <a:pt x="1048" y="2667"/>
                  </a:cubicBezTo>
                  <a:cubicBezTo>
                    <a:pt x="1096" y="2429"/>
                    <a:pt x="1191" y="2239"/>
                    <a:pt x="1310" y="2024"/>
                  </a:cubicBezTo>
                  <a:cubicBezTo>
                    <a:pt x="1405" y="1905"/>
                    <a:pt x="1381" y="1715"/>
                    <a:pt x="1262" y="1643"/>
                  </a:cubicBezTo>
                  <a:lnTo>
                    <a:pt x="1024" y="1405"/>
                  </a:lnTo>
                  <a:lnTo>
                    <a:pt x="1405" y="1048"/>
                  </a:lnTo>
                  <a:lnTo>
                    <a:pt x="1643" y="1286"/>
                  </a:lnTo>
                  <a:cubicBezTo>
                    <a:pt x="1710" y="1353"/>
                    <a:pt x="1785" y="1382"/>
                    <a:pt x="1859" y="1382"/>
                  </a:cubicBezTo>
                  <a:cubicBezTo>
                    <a:pt x="1916" y="1382"/>
                    <a:pt x="1972" y="1365"/>
                    <a:pt x="2024" y="1334"/>
                  </a:cubicBezTo>
                  <a:cubicBezTo>
                    <a:pt x="2239" y="1215"/>
                    <a:pt x="2453" y="1119"/>
                    <a:pt x="2691" y="1072"/>
                  </a:cubicBezTo>
                  <a:cubicBezTo>
                    <a:pt x="2834" y="1048"/>
                    <a:pt x="2929" y="929"/>
                    <a:pt x="2929" y="762"/>
                  </a:cubicBezTo>
                  <a:lnTo>
                    <a:pt x="2929" y="452"/>
                  </a:lnTo>
                  <a:close/>
                  <a:moveTo>
                    <a:pt x="2858" y="0"/>
                  </a:moveTo>
                  <a:cubicBezTo>
                    <a:pt x="2691" y="0"/>
                    <a:pt x="2524" y="143"/>
                    <a:pt x="2524" y="333"/>
                  </a:cubicBezTo>
                  <a:lnTo>
                    <a:pt x="2524" y="667"/>
                  </a:lnTo>
                  <a:cubicBezTo>
                    <a:pt x="2286" y="714"/>
                    <a:pt x="2024" y="810"/>
                    <a:pt x="1810" y="953"/>
                  </a:cubicBezTo>
                  <a:lnTo>
                    <a:pt x="1572" y="714"/>
                  </a:lnTo>
                  <a:cubicBezTo>
                    <a:pt x="1512" y="655"/>
                    <a:pt x="1435" y="625"/>
                    <a:pt x="1358" y="625"/>
                  </a:cubicBezTo>
                  <a:cubicBezTo>
                    <a:pt x="1280" y="625"/>
                    <a:pt x="1203" y="655"/>
                    <a:pt x="1143" y="714"/>
                  </a:cubicBezTo>
                  <a:lnTo>
                    <a:pt x="715" y="1119"/>
                  </a:lnTo>
                  <a:cubicBezTo>
                    <a:pt x="596" y="1262"/>
                    <a:pt x="596" y="1453"/>
                    <a:pt x="715" y="1572"/>
                  </a:cubicBezTo>
                  <a:lnTo>
                    <a:pt x="953" y="1810"/>
                  </a:lnTo>
                  <a:cubicBezTo>
                    <a:pt x="810" y="2048"/>
                    <a:pt x="715" y="2286"/>
                    <a:pt x="667" y="2524"/>
                  </a:cubicBezTo>
                  <a:lnTo>
                    <a:pt x="334" y="2524"/>
                  </a:lnTo>
                  <a:cubicBezTo>
                    <a:pt x="143" y="2524"/>
                    <a:pt x="0" y="2691"/>
                    <a:pt x="0" y="2858"/>
                  </a:cubicBezTo>
                  <a:lnTo>
                    <a:pt x="0" y="3453"/>
                  </a:lnTo>
                  <a:cubicBezTo>
                    <a:pt x="0" y="3644"/>
                    <a:pt x="143" y="3786"/>
                    <a:pt x="334" y="3786"/>
                  </a:cubicBezTo>
                  <a:lnTo>
                    <a:pt x="667" y="3786"/>
                  </a:lnTo>
                  <a:cubicBezTo>
                    <a:pt x="715" y="4025"/>
                    <a:pt x="810" y="4287"/>
                    <a:pt x="953" y="4501"/>
                  </a:cubicBezTo>
                  <a:lnTo>
                    <a:pt x="715" y="4739"/>
                  </a:lnTo>
                  <a:cubicBezTo>
                    <a:pt x="596" y="4858"/>
                    <a:pt x="596" y="5072"/>
                    <a:pt x="715" y="5192"/>
                  </a:cubicBezTo>
                  <a:lnTo>
                    <a:pt x="1143" y="5596"/>
                  </a:lnTo>
                  <a:cubicBezTo>
                    <a:pt x="1203" y="5656"/>
                    <a:pt x="1280" y="5686"/>
                    <a:pt x="1358" y="5686"/>
                  </a:cubicBezTo>
                  <a:cubicBezTo>
                    <a:pt x="1435" y="5686"/>
                    <a:pt x="1512" y="5656"/>
                    <a:pt x="1572" y="5596"/>
                  </a:cubicBezTo>
                  <a:lnTo>
                    <a:pt x="1810" y="5358"/>
                  </a:lnTo>
                  <a:cubicBezTo>
                    <a:pt x="2048" y="5501"/>
                    <a:pt x="2286" y="5596"/>
                    <a:pt x="2524" y="5644"/>
                  </a:cubicBezTo>
                  <a:lnTo>
                    <a:pt x="2524" y="5977"/>
                  </a:lnTo>
                  <a:cubicBezTo>
                    <a:pt x="2524" y="6168"/>
                    <a:pt x="2691" y="6311"/>
                    <a:pt x="2858" y="6311"/>
                  </a:cubicBezTo>
                  <a:lnTo>
                    <a:pt x="3453" y="6311"/>
                  </a:lnTo>
                  <a:cubicBezTo>
                    <a:pt x="3644" y="6311"/>
                    <a:pt x="3787" y="6168"/>
                    <a:pt x="3787" y="5977"/>
                  </a:cubicBezTo>
                  <a:lnTo>
                    <a:pt x="3787" y="5644"/>
                  </a:lnTo>
                  <a:cubicBezTo>
                    <a:pt x="4049" y="5596"/>
                    <a:pt x="4287" y="5501"/>
                    <a:pt x="4501" y="5358"/>
                  </a:cubicBezTo>
                  <a:lnTo>
                    <a:pt x="4739" y="5596"/>
                  </a:lnTo>
                  <a:cubicBezTo>
                    <a:pt x="4799" y="5656"/>
                    <a:pt x="4870" y="5686"/>
                    <a:pt x="4948" y="5686"/>
                  </a:cubicBezTo>
                  <a:cubicBezTo>
                    <a:pt x="5025" y="5686"/>
                    <a:pt x="5108" y="5656"/>
                    <a:pt x="5192" y="5596"/>
                  </a:cubicBezTo>
                  <a:lnTo>
                    <a:pt x="5597" y="5192"/>
                  </a:lnTo>
                  <a:cubicBezTo>
                    <a:pt x="5716" y="5072"/>
                    <a:pt x="5716" y="4858"/>
                    <a:pt x="5597" y="4739"/>
                  </a:cubicBezTo>
                  <a:lnTo>
                    <a:pt x="5358" y="4501"/>
                  </a:lnTo>
                  <a:cubicBezTo>
                    <a:pt x="5501" y="4287"/>
                    <a:pt x="5597" y="4025"/>
                    <a:pt x="5668" y="3786"/>
                  </a:cubicBezTo>
                  <a:lnTo>
                    <a:pt x="6025" y="3786"/>
                  </a:lnTo>
                  <a:cubicBezTo>
                    <a:pt x="6192" y="3786"/>
                    <a:pt x="6335" y="3644"/>
                    <a:pt x="6335" y="3453"/>
                  </a:cubicBezTo>
                  <a:lnTo>
                    <a:pt x="6335" y="2858"/>
                  </a:lnTo>
                  <a:cubicBezTo>
                    <a:pt x="6335" y="2691"/>
                    <a:pt x="6192" y="2524"/>
                    <a:pt x="6025" y="2524"/>
                  </a:cubicBezTo>
                  <a:lnTo>
                    <a:pt x="5668" y="2524"/>
                  </a:lnTo>
                  <a:cubicBezTo>
                    <a:pt x="5597" y="2286"/>
                    <a:pt x="5501" y="2024"/>
                    <a:pt x="5358" y="1810"/>
                  </a:cubicBezTo>
                  <a:lnTo>
                    <a:pt x="5597" y="1572"/>
                  </a:lnTo>
                  <a:cubicBezTo>
                    <a:pt x="5716" y="1453"/>
                    <a:pt x="5716" y="1262"/>
                    <a:pt x="5597" y="1119"/>
                  </a:cubicBezTo>
                  <a:lnTo>
                    <a:pt x="5192" y="714"/>
                  </a:lnTo>
                  <a:cubicBezTo>
                    <a:pt x="5132" y="655"/>
                    <a:pt x="5049" y="625"/>
                    <a:pt x="4965" y="625"/>
                  </a:cubicBezTo>
                  <a:cubicBezTo>
                    <a:pt x="4882" y="625"/>
                    <a:pt x="4799" y="655"/>
                    <a:pt x="4739" y="714"/>
                  </a:cubicBezTo>
                  <a:lnTo>
                    <a:pt x="4501" y="953"/>
                  </a:lnTo>
                  <a:cubicBezTo>
                    <a:pt x="4263" y="810"/>
                    <a:pt x="4025" y="714"/>
                    <a:pt x="3787" y="667"/>
                  </a:cubicBezTo>
                  <a:lnTo>
                    <a:pt x="3787" y="333"/>
                  </a:lnTo>
                  <a:cubicBezTo>
                    <a:pt x="3787" y="143"/>
                    <a:pt x="3644" y="0"/>
                    <a:pt x="34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50" name="Google Shape;13950;p27"/>
            <p:cNvSpPr/>
            <p:nvPr/>
          </p:nvSpPr>
          <p:spPr>
            <a:xfrm>
              <a:off x="6232763" y="2427808"/>
              <a:ext cx="16100" cy="41700"/>
            </a:xfrm>
            <a:custGeom>
              <a:avLst/>
              <a:gdLst/>
              <a:ahLst/>
              <a:cxnLst/>
              <a:rect l="l" t="t" r="r" b="b"/>
              <a:pathLst>
                <a:path w="644" h="1668" extrusionOk="0">
                  <a:moveTo>
                    <a:pt x="191" y="1"/>
                  </a:moveTo>
                  <a:cubicBezTo>
                    <a:pt x="119" y="1"/>
                    <a:pt x="48" y="48"/>
                    <a:pt x="24" y="144"/>
                  </a:cubicBezTo>
                  <a:cubicBezTo>
                    <a:pt x="0" y="263"/>
                    <a:pt x="72" y="358"/>
                    <a:pt x="191" y="358"/>
                  </a:cubicBezTo>
                  <a:lnTo>
                    <a:pt x="310" y="358"/>
                  </a:lnTo>
                  <a:lnTo>
                    <a:pt x="310" y="1477"/>
                  </a:lnTo>
                  <a:cubicBezTo>
                    <a:pt x="286" y="1573"/>
                    <a:pt x="381" y="1668"/>
                    <a:pt x="477" y="1668"/>
                  </a:cubicBezTo>
                  <a:cubicBezTo>
                    <a:pt x="548" y="1668"/>
                    <a:pt x="643" y="1573"/>
                    <a:pt x="643" y="1477"/>
                  </a:cubicBezTo>
                  <a:lnTo>
                    <a:pt x="643" y="168"/>
                  </a:lnTo>
                  <a:cubicBezTo>
                    <a:pt x="643" y="72"/>
                    <a:pt x="548"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51" name="Google Shape;13951;p27"/>
            <p:cNvSpPr/>
            <p:nvPr/>
          </p:nvSpPr>
          <p:spPr>
            <a:xfrm>
              <a:off x="6319088" y="2526658"/>
              <a:ext cx="100050" cy="99425"/>
            </a:xfrm>
            <a:custGeom>
              <a:avLst/>
              <a:gdLst/>
              <a:ahLst/>
              <a:cxnLst/>
              <a:rect l="l" t="t" r="r" b="b"/>
              <a:pathLst>
                <a:path w="4002" h="3977" extrusionOk="0">
                  <a:moveTo>
                    <a:pt x="1977" y="0"/>
                  </a:moveTo>
                  <a:cubicBezTo>
                    <a:pt x="881" y="0"/>
                    <a:pt x="0" y="881"/>
                    <a:pt x="0" y="1977"/>
                  </a:cubicBezTo>
                  <a:cubicBezTo>
                    <a:pt x="0" y="3096"/>
                    <a:pt x="881" y="3977"/>
                    <a:pt x="1977" y="3977"/>
                  </a:cubicBezTo>
                  <a:cubicBezTo>
                    <a:pt x="2334" y="3977"/>
                    <a:pt x="2691" y="3882"/>
                    <a:pt x="3001" y="3715"/>
                  </a:cubicBezTo>
                  <a:cubicBezTo>
                    <a:pt x="3072" y="3667"/>
                    <a:pt x="3120" y="3572"/>
                    <a:pt x="3049" y="3477"/>
                  </a:cubicBezTo>
                  <a:cubicBezTo>
                    <a:pt x="3020" y="3419"/>
                    <a:pt x="2973" y="3388"/>
                    <a:pt x="2920" y="3388"/>
                  </a:cubicBezTo>
                  <a:cubicBezTo>
                    <a:pt x="2886" y="3388"/>
                    <a:pt x="2848" y="3401"/>
                    <a:pt x="2810" y="3429"/>
                  </a:cubicBezTo>
                  <a:cubicBezTo>
                    <a:pt x="2572" y="3572"/>
                    <a:pt x="2287" y="3667"/>
                    <a:pt x="1977" y="3667"/>
                  </a:cubicBezTo>
                  <a:cubicBezTo>
                    <a:pt x="1072" y="3667"/>
                    <a:pt x="310" y="2905"/>
                    <a:pt x="310" y="1977"/>
                  </a:cubicBezTo>
                  <a:cubicBezTo>
                    <a:pt x="310" y="1072"/>
                    <a:pt x="1072" y="310"/>
                    <a:pt x="1977" y="310"/>
                  </a:cubicBezTo>
                  <a:cubicBezTo>
                    <a:pt x="2906" y="310"/>
                    <a:pt x="3644" y="1072"/>
                    <a:pt x="3644" y="1977"/>
                  </a:cubicBezTo>
                  <a:cubicBezTo>
                    <a:pt x="3644" y="2310"/>
                    <a:pt x="3573" y="2643"/>
                    <a:pt x="3358" y="2905"/>
                  </a:cubicBezTo>
                  <a:cubicBezTo>
                    <a:pt x="3287" y="3001"/>
                    <a:pt x="3334" y="3096"/>
                    <a:pt x="3406" y="3143"/>
                  </a:cubicBezTo>
                  <a:cubicBezTo>
                    <a:pt x="3443" y="3172"/>
                    <a:pt x="3481" y="3185"/>
                    <a:pt x="3516" y="3185"/>
                  </a:cubicBezTo>
                  <a:cubicBezTo>
                    <a:pt x="3569" y="3185"/>
                    <a:pt x="3615" y="3154"/>
                    <a:pt x="3644" y="3096"/>
                  </a:cubicBezTo>
                  <a:cubicBezTo>
                    <a:pt x="3882" y="2762"/>
                    <a:pt x="4001" y="2381"/>
                    <a:pt x="4001" y="1953"/>
                  </a:cubicBezTo>
                  <a:cubicBezTo>
                    <a:pt x="4001" y="881"/>
                    <a:pt x="3096" y="0"/>
                    <a:pt x="19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52" name="Google Shape;13952;p27"/>
            <p:cNvSpPr/>
            <p:nvPr/>
          </p:nvSpPr>
          <p:spPr>
            <a:xfrm>
              <a:off x="6278588" y="2486158"/>
              <a:ext cx="181025" cy="179825"/>
            </a:xfrm>
            <a:custGeom>
              <a:avLst/>
              <a:gdLst/>
              <a:ahLst/>
              <a:cxnLst/>
              <a:rect l="l" t="t" r="r" b="b"/>
              <a:pathLst>
                <a:path w="7241" h="7193" extrusionOk="0">
                  <a:moveTo>
                    <a:pt x="3930" y="334"/>
                  </a:moveTo>
                  <a:lnTo>
                    <a:pt x="3930" y="715"/>
                  </a:lnTo>
                  <a:cubicBezTo>
                    <a:pt x="3930" y="858"/>
                    <a:pt x="4049" y="1025"/>
                    <a:pt x="4192" y="1048"/>
                  </a:cubicBezTo>
                  <a:cubicBezTo>
                    <a:pt x="4478" y="1096"/>
                    <a:pt x="4740" y="1215"/>
                    <a:pt x="4978" y="1382"/>
                  </a:cubicBezTo>
                  <a:cubicBezTo>
                    <a:pt x="5031" y="1417"/>
                    <a:pt x="5083" y="1433"/>
                    <a:pt x="5134" y="1433"/>
                  </a:cubicBezTo>
                  <a:cubicBezTo>
                    <a:pt x="5223" y="1433"/>
                    <a:pt x="5308" y="1386"/>
                    <a:pt x="5383" y="1310"/>
                  </a:cubicBezTo>
                  <a:lnTo>
                    <a:pt x="5693" y="1025"/>
                  </a:lnTo>
                  <a:lnTo>
                    <a:pt x="6169" y="1501"/>
                  </a:lnTo>
                  <a:lnTo>
                    <a:pt x="5859" y="1787"/>
                  </a:lnTo>
                  <a:cubicBezTo>
                    <a:pt x="5740" y="1906"/>
                    <a:pt x="5740" y="2096"/>
                    <a:pt x="5812" y="2215"/>
                  </a:cubicBezTo>
                  <a:cubicBezTo>
                    <a:pt x="5955" y="2454"/>
                    <a:pt x="6074" y="2715"/>
                    <a:pt x="6145" y="2977"/>
                  </a:cubicBezTo>
                  <a:cubicBezTo>
                    <a:pt x="6169" y="3144"/>
                    <a:pt x="6312" y="3263"/>
                    <a:pt x="6455" y="3263"/>
                  </a:cubicBezTo>
                  <a:lnTo>
                    <a:pt x="6883" y="3263"/>
                  </a:lnTo>
                  <a:lnTo>
                    <a:pt x="6883" y="3930"/>
                  </a:lnTo>
                  <a:lnTo>
                    <a:pt x="6502" y="3930"/>
                  </a:lnTo>
                  <a:cubicBezTo>
                    <a:pt x="6336" y="3930"/>
                    <a:pt x="6193" y="4049"/>
                    <a:pt x="6169" y="4192"/>
                  </a:cubicBezTo>
                  <a:cubicBezTo>
                    <a:pt x="6097" y="4478"/>
                    <a:pt x="5978" y="4740"/>
                    <a:pt x="5836" y="4978"/>
                  </a:cubicBezTo>
                  <a:cubicBezTo>
                    <a:pt x="5740" y="5121"/>
                    <a:pt x="5788" y="5287"/>
                    <a:pt x="5907" y="5383"/>
                  </a:cubicBezTo>
                  <a:lnTo>
                    <a:pt x="6193" y="5692"/>
                  </a:lnTo>
                  <a:lnTo>
                    <a:pt x="5716" y="6169"/>
                  </a:lnTo>
                  <a:lnTo>
                    <a:pt x="5431" y="5883"/>
                  </a:lnTo>
                  <a:cubicBezTo>
                    <a:pt x="5358" y="5810"/>
                    <a:pt x="5258" y="5782"/>
                    <a:pt x="5164" y="5782"/>
                  </a:cubicBezTo>
                  <a:cubicBezTo>
                    <a:pt x="5105" y="5782"/>
                    <a:pt x="5048" y="5793"/>
                    <a:pt x="5002" y="5811"/>
                  </a:cubicBezTo>
                  <a:cubicBezTo>
                    <a:pt x="4764" y="5954"/>
                    <a:pt x="4502" y="6073"/>
                    <a:pt x="4240" y="6145"/>
                  </a:cubicBezTo>
                  <a:cubicBezTo>
                    <a:pt x="4073" y="6169"/>
                    <a:pt x="3954" y="6311"/>
                    <a:pt x="3954" y="6478"/>
                  </a:cubicBezTo>
                  <a:lnTo>
                    <a:pt x="3954" y="6883"/>
                  </a:lnTo>
                  <a:lnTo>
                    <a:pt x="3287" y="6883"/>
                  </a:lnTo>
                  <a:lnTo>
                    <a:pt x="3287" y="6502"/>
                  </a:lnTo>
                  <a:cubicBezTo>
                    <a:pt x="3287" y="6359"/>
                    <a:pt x="3168" y="6192"/>
                    <a:pt x="3002" y="6169"/>
                  </a:cubicBezTo>
                  <a:cubicBezTo>
                    <a:pt x="2740" y="6121"/>
                    <a:pt x="2478" y="5978"/>
                    <a:pt x="2240" y="5835"/>
                  </a:cubicBezTo>
                  <a:cubicBezTo>
                    <a:pt x="2187" y="5800"/>
                    <a:pt x="2131" y="5784"/>
                    <a:pt x="2076" y="5784"/>
                  </a:cubicBezTo>
                  <a:cubicBezTo>
                    <a:pt x="1981" y="5784"/>
                    <a:pt x="1886" y="5831"/>
                    <a:pt x="1811" y="5907"/>
                  </a:cubicBezTo>
                  <a:lnTo>
                    <a:pt x="1525" y="6192"/>
                  </a:lnTo>
                  <a:lnTo>
                    <a:pt x="1049" y="5716"/>
                  </a:lnTo>
                  <a:lnTo>
                    <a:pt x="1335" y="5430"/>
                  </a:lnTo>
                  <a:cubicBezTo>
                    <a:pt x="1454" y="5311"/>
                    <a:pt x="1454" y="5121"/>
                    <a:pt x="1406" y="5002"/>
                  </a:cubicBezTo>
                  <a:cubicBezTo>
                    <a:pt x="1263" y="4763"/>
                    <a:pt x="1144" y="4502"/>
                    <a:pt x="1073" y="4240"/>
                  </a:cubicBezTo>
                  <a:cubicBezTo>
                    <a:pt x="1049" y="4073"/>
                    <a:pt x="906" y="3954"/>
                    <a:pt x="739" y="3954"/>
                  </a:cubicBezTo>
                  <a:lnTo>
                    <a:pt x="334" y="3954"/>
                  </a:lnTo>
                  <a:lnTo>
                    <a:pt x="334" y="3287"/>
                  </a:lnTo>
                  <a:lnTo>
                    <a:pt x="715" y="3287"/>
                  </a:lnTo>
                  <a:cubicBezTo>
                    <a:pt x="858" y="3287"/>
                    <a:pt x="1025" y="3168"/>
                    <a:pt x="1049" y="3001"/>
                  </a:cubicBezTo>
                  <a:cubicBezTo>
                    <a:pt x="1096" y="2739"/>
                    <a:pt x="1216" y="2477"/>
                    <a:pt x="1382" y="2239"/>
                  </a:cubicBezTo>
                  <a:cubicBezTo>
                    <a:pt x="1454" y="2096"/>
                    <a:pt x="1430" y="1930"/>
                    <a:pt x="1311" y="1811"/>
                  </a:cubicBezTo>
                  <a:lnTo>
                    <a:pt x="1025" y="1525"/>
                  </a:lnTo>
                  <a:lnTo>
                    <a:pt x="1501" y="1048"/>
                  </a:lnTo>
                  <a:lnTo>
                    <a:pt x="1787" y="1334"/>
                  </a:lnTo>
                  <a:cubicBezTo>
                    <a:pt x="1860" y="1407"/>
                    <a:pt x="1960" y="1435"/>
                    <a:pt x="2053" y="1435"/>
                  </a:cubicBezTo>
                  <a:cubicBezTo>
                    <a:pt x="2113" y="1435"/>
                    <a:pt x="2170" y="1424"/>
                    <a:pt x="2216" y="1406"/>
                  </a:cubicBezTo>
                  <a:cubicBezTo>
                    <a:pt x="2454" y="1263"/>
                    <a:pt x="2716" y="1144"/>
                    <a:pt x="2978" y="1072"/>
                  </a:cubicBezTo>
                  <a:cubicBezTo>
                    <a:pt x="3121" y="1048"/>
                    <a:pt x="3240" y="906"/>
                    <a:pt x="3240" y="739"/>
                  </a:cubicBezTo>
                  <a:lnTo>
                    <a:pt x="3240" y="334"/>
                  </a:lnTo>
                  <a:close/>
                  <a:moveTo>
                    <a:pt x="3240" y="1"/>
                  </a:moveTo>
                  <a:cubicBezTo>
                    <a:pt x="3073" y="1"/>
                    <a:pt x="2906" y="167"/>
                    <a:pt x="2906" y="334"/>
                  </a:cubicBezTo>
                  <a:lnTo>
                    <a:pt x="2906" y="763"/>
                  </a:lnTo>
                  <a:cubicBezTo>
                    <a:pt x="2621" y="810"/>
                    <a:pt x="2311" y="953"/>
                    <a:pt x="2049" y="1120"/>
                  </a:cubicBezTo>
                  <a:lnTo>
                    <a:pt x="1763" y="810"/>
                  </a:lnTo>
                  <a:cubicBezTo>
                    <a:pt x="1704" y="739"/>
                    <a:pt x="1614" y="703"/>
                    <a:pt x="1525" y="703"/>
                  </a:cubicBezTo>
                  <a:cubicBezTo>
                    <a:pt x="1436" y="703"/>
                    <a:pt x="1346" y="739"/>
                    <a:pt x="1287" y="810"/>
                  </a:cubicBezTo>
                  <a:lnTo>
                    <a:pt x="811" y="1287"/>
                  </a:lnTo>
                  <a:cubicBezTo>
                    <a:pt x="692" y="1406"/>
                    <a:pt x="692" y="1644"/>
                    <a:pt x="811" y="1763"/>
                  </a:cubicBezTo>
                  <a:lnTo>
                    <a:pt x="1096" y="2072"/>
                  </a:lnTo>
                  <a:cubicBezTo>
                    <a:pt x="930" y="2334"/>
                    <a:pt x="811" y="2620"/>
                    <a:pt x="739" y="2930"/>
                  </a:cubicBezTo>
                  <a:lnTo>
                    <a:pt x="334" y="2930"/>
                  </a:lnTo>
                  <a:cubicBezTo>
                    <a:pt x="144" y="2930"/>
                    <a:pt x="1" y="3073"/>
                    <a:pt x="1" y="3263"/>
                  </a:cubicBezTo>
                  <a:lnTo>
                    <a:pt x="1" y="3930"/>
                  </a:lnTo>
                  <a:cubicBezTo>
                    <a:pt x="1" y="4121"/>
                    <a:pt x="144" y="4263"/>
                    <a:pt x="334" y="4263"/>
                  </a:cubicBezTo>
                  <a:lnTo>
                    <a:pt x="715" y="4263"/>
                  </a:lnTo>
                  <a:cubicBezTo>
                    <a:pt x="763" y="4573"/>
                    <a:pt x="930" y="4859"/>
                    <a:pt x="1073" y="5121"/>
                  </a:cubicBezTo>
                  <a:lnTo>
                    <a:pt x="763" y="5430"/>
                  </a:lnTo>
                  <a:cubicBezTo>
                    <a:pt x="644" y="5549"/>
                    <a:pt x="644" y="5788"/>
                    <a:pt x="763" y="5907"/>
                  </a:cubicBezTo>
                  <a:lnTo>
                    <a:pt x="1239" y="6383"/>
                  </a:lnTo>
                  <a:cubicBezTo>
                    <a:pt x="1299" y="6442"/>
                    <a:pt x="1394" y="6472"/>
                    <a:pt x="1486" y="6472"/>
                  </a:cubicBezTo>
                  <a:cubicBezTo>
                    <a:pt x="1579" y="6472"/>
                    <a:pt x="1668" y="6442"/>
                    <a:pt x="1716" y="6383"/>
                  </a:cubicBezTo>
                  <a:lnTo>
                    <a:pt x="2025" y="6073"/>
                  </a:lnTo>
                  <a:cubicBezTo>
                    <a:pt x="2287" y="6264"/>
                    <a:pt x="2597" y="6383"/>
                    <a:pt x="2883" y="6431"/>
                  </a:cubicBezTo>
                  <a:lnTo>
                    <a:pt x="2883" y="6859"/>
                  </a:lnTo>
                  <a:cubicBezTo>
                    <a:pt x="2883" y="7026"/>
                    <a:pt x="3025" y="7193"/>
                    <a:pt x="3216" y="7193"/>
                  </a:cubicBezTo>
                  <a:lnTo>
                    <a:pt x="3907" y="7193"/>
                  </a:lnTo>
                  <a:cubicBezTo>
                    <a:pt x="4073" y="7193"/>
                    <a:pt x="4216" y="7026"/>
                    <a:pt x="4216" y="6859"/>
                  </a:cubicBezTo>
                  <a:lnTo>
                    <a:pt x="4216" y="6478"/>
                  </a:lnTo>
                  <a:cubicBezTo>
                    <a:pt x="4526" y="6407"/>
                    <a:pt x="4812" y="6264"/>
                    <a:pt x="5097" y="6121"/>
                  </a:cubicBezTo>
                  <a:lnTo>
                    <a:pt x="5383" y="6407"/>
                  </a:lnTo>
                  <a:cubicBezTo>
                    <a:pt x="5443" y="6466"/>
                    <a:pt x="5532" y="6496"/>
                    <a:pt x="5621" y="6496"/>
                  </a:cubicBezTo>
                  <a:cubicBezTo>
                    <a:pt x="5711" y="6496"/>
                    <a:pt x="5800" y="6466"/>
                    <a:pt x="5859" y="6407"/>
                  </a:cubicBezTo>
                  <a:lnTo>
                    <a:pt x="6336" y="5930"/>
                  </a:lnTo>
                  <a:cubicBezTo>
                    <a:pt x="6455" y="5811"/>
                    <a:pt x="6455" y="5573"/>
                    <a:pt x="6336" y="5454"/>
                  </a:cubicBezTo>
                  <a:lnTo>
                    <a:pt x="6050" y="5168"/>
                  </a:lnTo>
                  <a:cubicBezTo>
                    <a:pt x="6217" y="4883"/>
                    <a:pt x="6336" y="4597"/>
                    <a:pt x="6407" y="4287"/>
                  </a:cubicBezTo>
                  <a:lnTo>
                    <a:pt x="6812" y="4287"/>
                  </a:lnTo>
                  <a:cubicBezTo>
                    <a:pt x="7002" y="4287"/>
                    <a:pt x="7145" y="4144"/>
                    <a:pt x="7145" y="3978"/>
                  </a:cubicBezTo>
                  <a:lnTo>
                    <a:pt x="7145" y="3287"/>
                  </a:lnTo>
                  <a:cubicBezTo>
                    <a:pt x="7241" y="3073"/>
                    <a:pt x="7098" y="2930"/>
                    <a:pt x="6883" y="2930"/>
                  </a:cubicBezTo>
                  <a:lnTo>
                    <a:pt x="6455" y="2930"/>
                  </a:lnTo>
                  <a:cubicBezTo>
                    <a:pt x="6407" y="2620"/>
                    <a:pt x="6264" y="2334"/>
                    <a:pt x="6097" y="2072"/>
                  </a:cubicBezTo>
                  <a:lnTo>
                    <a:pt x="6407" y="1763"/>
                  </a:lnTo>
                  <a:cubicBezTo>
                    <a:pt x="6455" y="1715"/>
                    <a:pt x="6479" y="1644"/>
                    <a:pt x="6479" y="1596"/>
                  </a:cubicBezTo>
                  <a:cubicBezTo>
                    <a:pt x="6526" y="1477"/>
                    <a:pt x="6455" y="1382"/>
                    <a:pt x="6407" y="1287"/>
                  </a:cubicBezTo>
                  <a:lnTo>
                    <a:pt x="5931" y="810"/>
                  </a:lnTo>
                  <a:cubicBezTo>
                    <a:pt x="5859" y="763"/>
                    <a:pt x="5836" y="715"/>
                    <a:pt x="5740" y="715"/>
                  </a:cubicBezTo>
                  <a:cubicBezTo>
                    <a:pt x="5712" y="709"/>
                    <a:pt x="5684" y="706"/>
                    <a:pt x="5656" y="706"/>
                  </a:cubicBezTo>
                  <a:cubicBezTo>
                    <a:pt x="5566" y="706"/>
                    <a:pt x="5480" y="738"/>
                    <a:pt x="5407" y="810"/>
                  </a:cubicBezTo>
                  <a:lnTo>
                    <a:pt x="5121" y="1120"/>
                  </a:lnTo>
                  <a:cubicBezTo>
                    <a:pt x="4859" y="929"/>
                    <a:pt x="4550" y="810"/>
                    <a:pt x="4264" y="763"/>
                  </a:cubicBezTo>
                  <a:lnTo>
                    <a:pt x="4264" y="334"/>
                  </a:lnTo>
                  <a:cubicBezTo>
                    <a:pt x="4264" y="167"/>
                    <a:pt x="4097" y="1"/>
                    <a:pt x="3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53" name="Google Shape;13953;p27"/>
            <p:cNvSpPr/>
            <p:nvPr/>
          </p:nvSpPr>
          <p:spPr>
            <a:xfrm>
              <a:off x="6355988" y="2553433"/>
              <a:ext cx="26825" cy="42900"/>
            </a:xfrm>
            <a:custGeom>
              <a:avLst/>
              <a:gdLst/>
              <a:ahLst/>
              <a:cxnLst/>
              <a:rect l="l" t="t" r="r" b="b"/>
              <a:pathLst>
                <a:path w="1073" h="1716" extrusionOk="0">
                  <a:moveTo>
                    <a:pt x="549" y="1"/>
                  </a:moveTo>
                  <a:cubicBezTo>
                    <a:pt x="310" y="1"/>
                    <a:pt x="96" y="167"/>
                    <a:pt x="25" y="382"/>
                  </a:cubicBezTo>
                  <a:cubicBezTo>
                    <a:pt x="1" y="477"/>
                    <a:pt x="72" y="572"/>
                    <a:pt x="120" y="596"/>
                  </a:cubicBezTo>
                  <a:cubicBezTo>
                    <a:pt x="136" y="599"/>
                    <a:pt x="151" y="601"/>
                    <a:pt x="166" y="601"/>
                  </a:cubicBezTo>
                  <a:cubicBezTo>
                    <a:pt x="263" y="601"/>
                    <a:pt x="337" y="539"/>
                    <a:pt x="358" y="477"/>
                  </a:cubicBezTo>
                  <a:cubicBezTo>
                    <a:pt x="382" y="382"/>
                    <a:pt x="453" y="358"/>
                    <a:pt x="501" y="358"/>
                  </a:cubicBezTo>
                  <a:cubicBezTo>
                    <a:pt x="596" y="358"/>
                    <a:pt x="644" y="405"/>
                    <a:pt x="644" y="501"/>
                  </a:cubicBezTo>
                  <a:lnTo>
                    <a:pt x="644" y="525"/>
                  </a:lnTo>
                  <a:cubicBezTo>
                    <a:pt x="620" y="644"/>
                    <a:pt x="596" y="739"/>
                    <a:pt x="549" y="810"/>
                  </a:cubicBezTo>
                  <a:cubicBezTo>
                    <a:pt x="334" y="1096"/>
                    <a:pt x="215" y="1239"/>
                    <a:pt x="144" y="1334"/>
                  </a:cubicBezTo>
                  <a:cubicBezTo>
                    <a:pt x="72" y="1453"/>
                    <a:pt x="25" y="1525"/>
                    <a:pt x="72" y="1596"/>
                  </a:cubicBezTo>
                  <a:cubicBezTo>
                    <a:pt x="96" y="1668"/>
                    <a:pt x="120" y="1691"/>
                    <a:pt x="191" y="1715"/>
                  </a:cubicBezTo>
                  <a:lnTo>
                    <a:pt x="906" y="1715"/>
                  </a:lnTo>
                  <a:cubicBezTo>
                    <a:pt x="977" y="1715"/>
                    <a:pt x="1073" y="1668"/>
                    <a:pt x="1073" y="1572"/>
                  </a:cubicBezTo>
                  <a:cubicBezTo>
                    <a:pt x="1073" y="1453"/>
                    <a:pt x="1025" y="1358"/>
                    <a:pt x="906" y="1358"/>
                  </a:cubicBezTo>
                  <a:lnTo>
                    <a:pt x="572" y="1358"/>
                  </a:lnTo>
                  <a:cubicBezTo>
                    <a:pt x="620" y="1263"/>
                    <a:pt x="715" y="1168"/>
                    <a:pt x="858" y="977"/>
                  </a:cubicBezTo>
                  <a:cubicBezTo>
                    <a:pt x="953" y="858"/>
                    <a:pt x="1025" y="739"/>
                    <a:pt x="1049" y="620"/>
                  </a:cubicBezTo>
                  <a:lnTo>
                    <a:pt x="1049" y="596"/>
                  </a:lnTo>
                  <a:lnTo>
                    <a:pt x="1049" y="525"/>
                  </a:lnTo>
                  <a:lnTo>
                    <a:pt x="1049" y="501"/>
                  </a:lnTo>
                  <a:cubicBezTo>
                    <a:pt x="1049" y="239"/>
                    <a:pt x="811" y="1"/>
                    <a:pt x="5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954" name="Google Shape;13954;p27"/>
          <p:cNvGrpSpPr/>
          <p:nvPr/>
        </p:nvGrpSpPr>
        <p:grpSpPr>
          <a:xfrm>
            <a:off x="6273377" y="2292547"/>
            <a:ext cx="356019" cy="354614"/>
            <a:chOff x="5676088" y="2370058"/>
            <a:chExt cx="297700" cy="296525"/>
          </a:xfrm>
        </p:grpSpPr>
        <p:sp>
          <p:nvSpPr>
            <p:cNvPr id="13955" name="Google Shape;13955;p27"/>
            <p:cNvSpPr/>
            <p:nvPr/>
          </p:nvSpPr>
          <p:spPr>
            <a:xfrm>
              <a:off x="5787438" y="2492108"/>
              <a:ext cx="75025" cy="8950"/>
            </a:xfrm>
            <a:custGeom>
              <a:avLst/>
              <a:gdLst/>
              <a:ahLst/>
              <a:cxnLst/>
              <a:rect l="l" t="t" r="r" b="b"/>
              <a:pathLst>
                <a:path w="3001" h="358" extrusionOk="0">
                  <a:moveTo>
                    <a:pt x="214" y="1"/>
                  </a:moveTo>
                  <a:cubicBezTo>
                    <a:pt x="119" y="1"/>
                    <a:pt x="71" y="72"/>
                    <a:pt x="24" y="167"/>
                  </a:cubicBezTo>
                  <a:cubicBezTo>
                    <a:pt x="0" y="287"/>
                    <a:pt x="95" y="358"/>
                    <a:pt x="214" y="358"/>
                  </a:cubicBezTo>
                  <a:lnTo>
                    <a:pt x="2834" y="358"/>
                  </a:lnTo>
                  <a:cubicBezTo>
                    <a:pt x="2905" y="358"/>
                    <a:pt x="2977" y="310"/>
                    <a:pt x="3001" y="215"/>
                  </a:cubicBezTo>
                  <a:cubicBezTo>
                    <a:pt x="3001" y="120"/>
                    <a:pt x="2929" y="1"/>
                    <a:pt x="2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56" name="Google Shape;13956;p27"/>
            <p:cNvSpPr/>
            <p:nvPr/>
          </p:nvSpPr>
          <p:spPr>
            <a:xfrm>
              <a:off x="5787438" y="2512958"/>
              <a:ext cx="75025" cy="8950"/>
            </a:xfrm>
            <a:custGeom>
              <a:avLst/>
              <a:gdLst/>
              <a:ahLst/>
              <a:cxnLst/>
              <a:rect l="l" t="t" r="r" b="b"/>
              <a:pathLst>
                <a:path w="3001" h="358" extrusionOk="0">
                  <a:moveTo>
                    <a:pt x="214" y="0"/>
                  </a:moveTo>
                  <a:cubicBezTo>
                    <a:pt x="119" y="0"/>
                    <a:pt x="71" y="72"/>
                    <a:pt x="24" y="143"/>
                  </a:cubicBezTo>
                  <a:cubicBezTo>
                    <a:pt x="0" y="262"/>
                    <a:pt x="95" y="357"/>
                    <a:pt x="214" y="357"/>
                  </a:cubicBezTo>
                  <a:lnTo>
                    <a:pt x="2834" y="357"/>
                  </a:lnTo>
                  <a:cubicBezTo>
                    <a:pt x="2929" y="357"/>
                    <a:pt x="3001" y="310"/>
                    <a:pt x="3001" y="191"/>
                  </a:cubicBezTo>
                  <a:cubicBezTo>
                    <a:pt x="3001" y="96"/>
                    <a:pt x="2929" y="0"/>
                    <a:pt x="2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57" name="Google Shape;13957;p27"/>
            <p:cNvSpPr/>
            <p:nvPr/>
          </p:nvSpPr>
          <p:spPr>
            <a:xfrm>
              <a:off x="5804088" y="2534983"/>
              <a:ext cx="42900" cy="8950"/>
            </a:xfrm>
            <a:custGeom>
              <a:avLst/>
              <a:gdLst/>
              <a:ahLst/>
              <a:cxnLst/>
              <a:rect l="l" t="t" r="r" b="b"/>
              <a:pathLst>
                <a:path w="1716" h="358" extrusionOk="0">
                  <a:moveTo>
                    <a:pt x="191" y="0"/>
                  </a:moveTo>
                  <a:cubicBezTo>
                    <a:pt x="72" y="0"/>
                    <a:pt x="1" y="72"/>
                    <a:pt x="25" y="191"/>
                  </a:cubicBezTo>
                  <a:cubicBezTo>
                    <a:pt x="48" y="286"/>
                    <a:pt x="120" y="358"/>
                    <a:pt x="191" y="358"/>
                  </a:cubicBezTo>
                  <a:lnTo>
                    <a:pt x="1501" y="358"/>
                  </a:lnTo>
                  <a:cubicBezTo>
                    <a:pt x="1596" y="358"/>
                    <a:pt x="1668" y="286"/>
                    <a:pt x="1692" y="191"/>
                  </a:cubicBezTo>
                  <a:cubicBezTo>
                    <a:pt x="1715" y="72"/>
                    <a:pt x="1620" y="0"/>
                    <a:pt x="1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58" name="Google Shape;13958;p27"/>
            <p:cNvSpPr/>
            <p:nvPr/>
          </p:nvSpPr>
          <p:spPr>
            <a:xfrm>
              <a:off x="5753488" y="2448658"/>
              <a:ext cx="141125" cy="140525"/>
            </a:xfrm>
            <a:custGeom>
              <a:avLst/>
              <a:gdLst/>
              <a:ahLst/>
              <a:cxnLst/>
              <a:rect l="l" t="t" r="r" b="b"/>
              <a:pathLst>
                <a:path w="5645" h="5621" extrusionOk="0">
                  <a:moveTo>
                    <a:pt x="2811" y="0"/>
                  </a:moveTo>
                  <a:cubicBezTo>
                    <a:pt x="1263" y="0"/>
                    <a:pt x="1" y="1262"/>
                    <a:pt x="1" y="2810"/>
                  </a:cubicBezTo>
                  <a:cubicBezTo>
                    <a:pt x="48" y="4335"/>
                    <a:pt x="1310" y="5621"/>
                    <a:pt x="2882" y="5621"/>
                  </a:cubicBezTo>
                  <a:cubicBezTo>
                    <a:pt x="3358" y="5621"/>
                    <a:pt x="3835" y="5501"/>
                    <a:pt x="4240" y="5263"/>
                  </a:cubicBezTo>
                  <a:cubicBezTo>
                    <a:pt x="4335" y="5192"/>
                    <a:pt x="4359" y="5120"/>
                    <a:pt x="4311" y="5025"/>
                  </a:cubicBezTo>
                  <a:cubicBezTo>
                    <a:pt x="4263" y="4962"/>
                    <a:pt x="4216" y="4930"/>
                    <a:pt x="4161" y="4930"/>
                  </a:cubicBezTo>
                  <a:cubicBezTo>
                    <a:pt x="4134" y="4930"/>
                    <a:pt x="4105" y="4938"/>
                    <a:pt x="4073" y="4954"/>
                  </a:cubicBezTo>
                  <a:cubicBezTo>
                    <a:pt x="3716" y="5168"/>
                    <a:pt x="3287" y="5287"/>
                    <a:pt x="2858" y="5287"/>
                  </a:cubicBezTo>
                  <a:cubicBezTo>
                    <a:pt x="1477" y="5287"/>
                    <a:pt x="382" y="4192"/>
                    <a:pt x="382" y="2810"/>
                  </a:cubicBezTo>
                  <a:cubicBezTo>
                    <a:pt x="382" y="1453"/>
                    <a:pt x="1477" y="358"/>
                    <a:pt x="2858" y="358"/>
                  </a:cubicBezTo>
                  <a:cubicBezTo>
                    <a:pt x="4216" y="358"/>
                    <a:pt x="5311" y="1453"/>
                    <a:pt x="5311" y="2810"/>
                  </a:cubicBezTo>
                  <a:cubicBezTo>
                    <a:pt x="5311" y="3453"/>
                    <a:pt x="5073" y="4073"/>
                    <a:pt x="4644" y="4525"/>
                  </a:cubicBezTo>
                  <a:cubicBezTo>
                    <a:pt x="4573" y="4573"/>
                    <a:pt x="4573" y="4692"/>
                    <a:pt x="4644" y="4763"/>
                  </a:cubicBezTo>
                  <a:cubicBezTo>
                    <a:pt x="4668" y="4787"/>
                    <a:pt x="4710" y="4799"/>
                    <a:pt x="4755" y="4799"/>
                  </a:cubicBezTo>
                  <a:cubicBezTo>
                    <a:pt x="4799" y="4799"/>
                    <a:pt x="4847" y="4787"/>
                    <a:pt x="4883" y="4763"/>
                  </a:cubicBezTo>
                  <a:cubicBezTo>
                    <a:pt x="5383" y="4215"/>
                    <a:pt x="5645" y="3525"/>
                    <a:pt x="5645" y="2810"/>
                  </a:cubicBezTo>
                  <a:cubicBezTo>
                    <a:pt x="5645" y="1262"/>
                    <a:pt x="4359" y="0"/>
                    <a:pt x="28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59" name="Google Shape;13959;p27"/>
            <p:cNvSpPr/>
            <p:nvPr/>
          </p:nvSpPr>
          <p:spPr>
            <a:xfrm>
              <a:off x="5676088" y="2370058"/>
              <a:ext cx="297700" cy="296525"/>
            </a:xfrm>
            <a:custGeom>
              <a:avLst/>
              <a:gdLst/>
              <a:ahLst/>
              <a:cxnLst/>
              <a:rect l="l" t="t" r="r" b="b"/>
              <a:pathLst>
                <a:path w="11908" h="11861" extrusionOk="0">
                  <a:moveTo>
                    <a:pt x="8931" y="1168"/>
                  </a:moveTo>
                  <a:cubicBezTo>
                    <a:pt x="9693" y="1644"/>
                    <a:pt x="10336" y="2311"/>
                    <a:pt x="10789" y="3073"/>
                  </a:cubicBezTo>
                  <a:cubicBezTo>
                    <a:pt x="11265" y="3883"/>
                    <a:pt x="11527" y="4811"/>
                    <a:pt x="11575" y="5716"/>
                  </a:cubicBezTo>
                  <a:lnTo>
                    <a:pt x="10408" y="5716"/>
                  </a:lnTo>
                  <a:cubicBezTo>
                    <a:pt x="10384" y="5192"/>
                    <a:pt x="10265" y="4645"/>
                    <a:pt x="10050" y="4168"/>
                  </a:cubicBezTo>
                  <a:cubicBezTo>
                    <a:pt x="10027" y="4121"/>
                    <a:pt x="9955" y="4073"/>
                    <a:pt x="9908" y="4049"/>
                  </a:cubicBezTo>
                  <a:lnTo>
                    <a:pt x="9241" y="4002"/>
                  </a:lnTo>
                  <a:lnTo>
                    <a:pt x="9503" y="3406"/>
                  </a:lnTo>
                  <a:cubicBezTo>
                    <a:pt x="9550" y="3335"/>
                    <a:pt x="9550" y="3287"/>
                    <a:pt x="9479" y="3216"/>
                  </a:cubicBezTo>
                  <a:cubicBezTo>
                    <a:pt x="9145" y="2811"/>
                    <a:pt x="8764" y="2430"/>
                    <a:pt x="8312" y="2144"/>
                  </a:cubicBezTo>
                  <a:lnTo>
                    <a:pt x="8931" y="1168"/>
                  </a:lnTo>
                  <a:close/>
                  <a:moveTo>
                    <a:pt x="3025" y="1192"/>
                  </a:moveTo>
                  <a:lnTo>
                    <a:pt x="3621" y="2216"/>
                  </a:lnTo>
                  <a:cubicBezTo>
                    <a:pt x="3168" y="2501"/>
                    <a:pt x="2763" y="2859"/>
                    <a:pt x="2454" y="3287"/>
                  </a:cubicBezTo>
                  <a:cubicBezTo>
                    <a:pt x="2430" y="3335"/>
                    <a:pt x="2406" y="3406"/>
                    <a:pt x="2430" y="3454"/>
                  </a:cubicBezTo>
                  <a:lnTo>
                    <a:pt x="2692" y="4049"/>
                  </a:lnTo>
                  <a:lnTo>
                    <a:pt x="2049" y="4121"/>
                  </a:lnTo>
                  <a:cubicBezTo>
                    <a:pt x="1977" y="4121"/>
                    <a:pt x="1930" y="4168"/>
                    <a:pt x="1882" y="4240"/>
                  </a:cubicBezTo>
                  <a:cubicBezTo>
                    <a:pt x="1692" y="4740"/>
                    <a:pt x="1572" y="5240"/>
                    <a:pt x="1525" y="5788"/>
                  </a:cubicBezTo>
                  <a:lnTo>
                    <a:pt x="382" y="5788"/>
                  </a:lnTo>
                  <a:cubicBezTo>
                    <a:pt x="406" y="4692"/>
                    <a:pt x="763" y="3644"/>
                    <a:pt x="1382" y="2739"/>
                  </a:cubicBezTo>
                  <a:cubicBezTo>
                    <a:pt x="1834" y="2120"/>
                    <a:pt x="2406" y="1596"/>
                    <a:pt x="3025" y="1192"/>
                  </a:cubicBezTo>
                  <a:close/>
                  <a:moveTo>
                    <a:pt x="6550" y="1882"/>
                  </a:moveTo>
                  <a:cubicBezTo>
                    <a:pt x="7050" y="1977"/>
                    <a:pt x="7526" y="2120"/>
                    <a:pt x="7979" y="2382"/>
                  </a:cubicBezTo>
                  <a:cubicBezTo>
                    <a:pt x="8407" y="2668"/>
                    <a:pt x="8812" y="2978"/>
                    <a:pt x="9122" y="3382"/>
                  </a:cubicBezTo>
                  <a:lnTo>
                    <a:pt x="8860" y="3930"/>
                  </a:lnTo>
                  <a:cubicBezTo>
                    <a:pt x="8836" y="4025"/>
                    <a:pt x="8836" y="4121"/>
                    <a:pt x="8860" y="4216"/>
                  </a:cubicBezTo>
                  <a:cubicBezTo>
                    <a:pt x="8931" y="4287"/>
                    <a:pt x="8979" y="4359"/>
                    <a:pt x="9098" y="4359"/>
                  </a:cubicBezTo>
                  <a:lnTo>
                    <a:pt x="9717" y="4406"/>
                  </a:lnTo>
                  <a:cubicBezTo>
                    <a:pt x="9908" y="4883"/>
                    <a:pt x="10027" y="5407"/>
                    <a:pt x="10027" y="5907"/>
                  </a:cubicBezTo>
                  <a:cubicBezTo>
                    <a:pt x="10027" y="6407"/>
                    <a:pt x="9931" y="6907"/>
                    <a:pt x="9717" y="7383"/>
                  </a:cubicBezTo>
                  <a:lnTo>
                    <a:pt x="9098" y="7455"/>
                  </a:lnTo>
                  <a:cubicBezTo>
                    <a:pt x="9003" y="7455"/>
                    <a:pt x="8931" y="7502"/>
                    <a:pt x="8860" y="7598"/>
                  </a:cubicBezTo>
                  <a:cubicBezTo>
                    <a:pt x="8812" y="7693"/>
                    <a:pt x="8812" y="7788"/>
                    <a:pt x="8860" y="7860"/>
                  </a:cubicBezTo>
                  <a:lnTo>
                    <a:pt x="9122" y="8431"/>
                  </a:lnTo>
                  <a:cubicBezTo>
                    <a:pt x="8812" y="8836"/>
                    <a:pt x="8407" y="9169"/>
                    <a:pt x="7979" y="9407"/>
                  </a:cubicBezTo>
                  <a:cubicBezTo>
                    <a:pt x="7526" y="9669"/>
                    <a:pt x="7050" y="9836"/>
                    <a:pt x="6550" y="9908"/>
                  </a:cubicBezTo>
                  <a:lnTo>
                    <a:pt x="6192" y="9407"/>
                  </a:lnTo>
                  <a:cubicBezTo>
                    <a:pt x="6121" y="9312"/>
                    <a:pt x="6026" y="9288"/>
                    <a:pt x="5954" y="9288"/>
                  </a:cubicBezTo>
                  <a:cubicBezTo>
                    <a:pt x="5859" y="9288"/>
                    <a:pt x="5764" y="9360"/>
                    <a:pt x="5716" y="9407"/>
                  </a:cubicBezTo>
                  <a:lnTo>
                    <a:pt x="5359" y="9908"/>
                  </a:lnTo>
                  <a:cubicBezTo>
                    <a:pt x="4835" y="9836"/>
                    <a:pt x="4359" y="9669"/>
                    <a:pt x="3930" y="9407"/>
                  </a:cubicBezTo>
                  <a:cubicBezTo>
                    <a:pt x="3478" y="9146"/>
                    <a:pt x="3097" y="8812"/>
                    <a:pt x="2763" y="8431"/>
                  </a:cubicBezTo>
                  <a:lnTo>
                    <a:pt x="3025" y="7860"/>
                  </a:lnTo>
                  <a:cubicBezTo>
                    <a:pt x="3049" y="7764"/>
                    <a:pt x="3049" y="7693"/>
                    <a:pt x="3025" y="7598"/>
                  </a:cubicBezTo>
                  <a:cubicBezTo>
                    <a:pt x="2978" y="7502"/>
                    <a:pt x="2906" y="7455"/>
                    <a:pt x="2787" y="7455"/>
                  </a:cubicBezTo>
                  <a:lnTo>
                    <a:pt x="2168" y="7383"/>
                  </a:lnTo>
                  <a:cubicBezTo>
                    <a:pt x="1977" y="6955"/>
                    <a:pt x="1906" y="6502"/>
                    <a:pt x="1906" y="6026"/>
                  </a:cubicBezTo>
                  <a:lnTo>
                    <a:pt x="1906" y="5859"/>
                  </a:lnTo>
                  <a:cubicBezTo>
                    <a:pt x="1906" y="5359"/>
                    <a:pt x="1977" y="4859"/>
                    <a:pt x="2192" y="4383"/>
                  </a:cubicBezTo>
                  <a:lnTo>
                    <a:pt x="2811" y="4335"/>
                  </a:lnTo>
                  <a:cubicBezTo>
                    <a:pt x="2906" y="4335"/>
                    <a:pt x="3001" y="4264"/>
                    <a:pt x="3049" y="4168"/>
                  </a:cubicBezTo>
                  <a:cubicBezTo>
                    <a:pt x="3120" y="4073"/>
                    <a:pt x="3120" y="4002"/>
                    <a:pt x="3049" y="3906"/>
                  </a:cubicBezTo>
                  <a:lnTo>
                    <a:pt x="2787" y="3335"/>
                  </a:lnTo>
                  <a:cubicBezTo>
                    <a:pt x="3120" y="2954"/>
                    <a:pt x="3525" y="2597"/>
                    <a:pt x="3978" y="2358"/>
                  </a:cubicBezTo>
                  <a:cubicBezTo>
                    <a:pt x="4406" y="2120"/>
                    <a:pt x="4883" y="1977"/>
                    <a:pt x="5359" y="1882"/>
                  </a:cubicBezTo>
                  <a:lnTo>
                    <a:pt x="5716" y="2382"/>
                  </a:lnTo>
                  <a:cubicBezTo>
                    <a:pt x="5764" y="2478"/>
                    <a:pt x="5859" y="2501"/>
                    <a:pt x="5954" y="2501"/>
                  </a:cubicBezTo>
                  <a:cubicBezTo>
                    <a:pt x="6026" y="2501"/>
                    <a:pt x="6121" y="2454"/>
                    <a:pt x="6192" y="2382"/>
                  </a:cubicBezTo>
                  <a:lnTo>
                    <a:pt x="6550" y="1882"/>
                  </a:lnTo>
                  <a:close/>
                  <a:moveTo>
                    <a:pt x="11575" y="6073"/>
                  </a:moveTo>
                  <a:cubicBezTo>
                    <a:pt x="11551" y="7026"/>
                    <a:pt x="11265" y="7955"/>
                    <a:pt x="10789" y="8765"/>
                  </a:cubicBezTo>
                  <a:cubicBezTo>
                    <a:pt x="10360" y="9527"/>
                    <a:pt x="9693" y="10193"/>
                    <a:pt x="8931" y="10670"/>
                  </a:cubicBezTo>
                  <a:lnTo>
                    <a:pt x="8336" y="9646"/>
                  </a:lnTo>
                  <a:cubicBezTo>
                    <a:pt x="8764" y="9360"/>
                    <a:pt x="9169" y="9003"/>
                    <a:pt x="9479" y="8574"/>
                  </a:cubicBezTo>
                  <a:cubicBezTo>
                    <a:pt x="9527" y="8526"/>
                    <a:pt x="9550" y="8455"/>
                    <a:pt x="9527" y="8407"/>
                  </a:cubicBezTo>
                  <a:lnTo>
                    <a:pt x="9241" y="7812"/>
                  </a:lnTo>
                  <a:lnTo>
                    <a:pt x="9908" y="7740"/>
                  </a:lnTo>
                  <a:cubicBezTo>
                    <a:pt x="9955" y="7740"/>
                    <a:pt x="10027" y="7693"/>
                    <a:pt x="10050" y="7621"/>
                  </a:cubicBezTo>
                  <a:cubicBezTo>
                    <a:pt x="10265" y="7121"/>
                    <a:pt x="10384" y="6621"/>
                    <a:pt x="10408" y="6073"/>
                  </a:cubicBezTo>
                  <a:close/>
                  <a:moveTo>
                    <a:pt x="1549" y="6121"/>
                  </a:moveTo>
                  <a:lnTo>
                    <a:pt x="1549" y="6169"/>
                  </a:lnTo>
                  <a:cubicBezTo>
                    <a:pt x="1549" y="6407"/>
                    <a:pt x="1596" y="6669"/>
                    <a:pt x="1620" y="6907"/>
                  </a:cubicBezTo>
                  <a:cubicBezTo>
                    <a:pt x="1692" y="7145"/>
                    <a:pt x="1739" y="7383"/>
                    <a:pt x="1858" y="7621"/>
                  </a:cubicBezTo>
                  <a:cubicBezTo>
                    <a:pt x="1858" y="7669"/>
                    <a:pt x="1858" y="7669"/>
                    <a:pt x="1882" y="7693"/>
                  </a:cubicBezTo>
                  <a:cubicBezTo>
                    <a:pt x="1930" y="7740"/>
                    <a:pt x="1977" y="7788"/>
                    <a:pt x="2049" y="7812"/>
                  </a:cubicBezTo>
                  <a:lnTo>
                    <a:pt x="2692" y="7860"/>
                  </a:lnTo>
                  <a:lnTo>
                    <a:pt x="2430" y="8455"/>
                  </a:lnTo>
                  <a:cubicBezTo>
                    <a:pt x="2406" y="8526"/>
                    <a:pt x="2406" y="8574"/>
                    <a:pt x="2454" y="8645"/>
                  </a:cubicBezTo>
                  <a:cubicBezTo>
                    <a:pt x="2787" y="9050"/>
                    <a:pt x="3168" y="9431"/>
                    <a:pt x="3621" y="9717"/>
                  </a:cubicBezTo>
                  <a:lnTo>
                    <a:pt x="3049" y="10693"/>
                  </a:lnTo>
                  <a:cubicBezTo>
                    <a:pt x="2263" y="10193"/>
                    <a:pt x="1596" y="9527"/>
                    <a:pt x="1144" y="8765"/>
                  </a:cubicBezTo>
                  <a:cubicBezTo>
                    <a:pt x="668" y="7955"/>
                    <a:pt x="406" y="7026"/>
                    <a:pt x="382" y="6121"/>
                  </a:cubicBezTo>
                  <a:close/>
                  <a:moveTo>
                    <a:pt x="5978" y="9741"/>
                  </a:moveTo>
                  <a:lnTo>
                    <a:pt x="6359" y="10289"/>
                  </a:lnTo>
                  <a:cubicBezTo>
                    <a:pt x="6377" y="10323"/>
                    <a:pt x="6420" y="10346"/>
                    <a:pt x="6460" y="10346"/>
                  </a:cubicBezTo>
                  <a:cubicBezTo>
                    <a:pt x="6475" y="10346"/>
                    <a:pt x="6489" y="10343"/>
                    <a:pt x="6502" y="10336"/>
                  </a:cubicBezTo>
                  <a:cubicBezTo>
                    <a:pt x="7050" y="10289"/>
                    <a:pt x="7550" y="10098"/>
                    <a:pt x="8026" y="9860"/>
                  </a:cubicBezTo>
                  <a:lnTo>
                    <a:pt x="8288" y="10336"/>
                  </a:lnTo>
                  <a:lnTo>
                    <a:pt x="8598" y="10884"/>
                  </a:lnTo>
                  <a:cubicBezTo>
                    <a:pt x="7788" y="11289"/>
                    <a:pt x="6907" y="11527"/>
                    <a:pt x="5978" y="11527"/>
                  </a:cubicBezTo>
                  <a:cubicBezTo>
                    <a:pt x="5049" y="11527"/>
                    <a:pt x="4121" y="11289"/>
                    <a:pt x="3335" y="10884"/>
                  </a:cubicBezTo>
                  <a:lnTo>
                    <a:pt x="3930" y="9860"/>
                  </a:lnTo>
                  <a:cubicBezTo>
                    <a:pt x="4406" y="10098"/>
                    <a:pt x="4907" y="10289"/>
                    <a:pt x="5430" y="10336"/>
                  </a:cubicBezTo>
                  <a:cubicBezTo>
                    <a:pt x="5502" y="10336"/>
                    <a:pt x="5549" y="10312"/>
                    <a:pt x="5597" y="10289"/>
                  </a:cubicBezTo>
                  <a:lnTo>
                    <a:pt x="5978" y="9741"/>
                  </a:lnTo>
                  <a:close/>
                  <a:moveTo>
                    <a:pt x="5978" y="1"/>
                  </a:moveTo>
                  <a:cubicBezTo>
                    <a:pt x="5526" y="1"/>
                    <a:pt x="5073" y="72"/>
                    <a:pt x="4645" y="168"/>
                  </a:cubicBezTo>
                  <a:cubicBezTo>
                    <a:pt x="4549" y="191"/>
                    <a:pt x="4478" y="287"/>
                    <a:pt x="4525" y="358"/>
                  </a:cubicBezTo>
                  <a:cubicBezTo>
                    <a:pt x="4545" y="437"/>
                    <a:pt x="4614" y="483"/>
                    <a:pt x="4678" y="483"/>
                  </a:cubicBezTo>
                  <a:cubicBezTo>
                    <a:pt x="4691" y="483"/>
                    <a:pt x="4704" y="481"/>
                    <a:pt x="4716" y="477"/>
                  </a:cubicBezTo>
                  <a:cubicBezTo>
                    <a:pt x="5145" y="382"/>
                    <a:pt x="5549" y="334"/>
                    <a:pt x="5978" y="334"/>
                  </a:cubicBezTo>
                  <a:cubicBezTo>
                    <a:pt x="6931" y="334"/>
                    <a:pt x="7812" y="572"/>
                    <a:pt x="8622" y="977"/>
                  </a:cubicBezTo>
                  <a:lnTo>
                    <a:pt x="8026" y="2001"/>
                  </a:lnTo>
                  <a:cubicBezTo>
                    <a:pt x="7550" y="1763"/>
                    <a:pt x="7050" y="1573"/>
                    <a:pt x="6502" y="1525"/>
                  </a:cubicBezTo>
                  <a:cubicBezTo>
                    <a:pt x="6454" y="1525"/>
                    <a:pt x="6383" y="1549"/>
                    <a:pt x="6359" y="1573"/>
                  </a:cubicBezTo>
                  <a:lnTo>
                    <a:pt x="5978" y="2120"/>
                  </a:lnTo>
                  <a:lnTo>
                    <a:pt x="5597" y="1573"/>
                  </a:lnTo>
                  <a:cubicBezTo>
                    <a:pt x="5562" y="1538"/>
                    <a:pt x="5527" y="1516"/>
                    <a:pt x="5483" y="1516"/>
                  </a:cubicBezTo>
                  <a:cubicBezTo>
                    <a:pt x="5467" y="1516"/>
                    <a:pt x="5450" y="1519"/>
                    <a:pt x="5430" y="1525"/>
                  </a:cubicBezTo>
                  <a:cubicBezTo>
                    <a:pt x="4907" y="1573"/>
                    <a:pt x="4406" y="1763"/>
                    <a:pt x="3930" y="2001"/>
                  </a:cubicBezTo>
                  <a:lnTo>
                    <a:pt x="3335" y="977"/>
                  </a:lnTo>
                  <a:cubicBezTo>
                    <a:pt x="3525" y="858"/>
                    <a:pt x="3740" y="787"/>
                    <a:pt x="3954" y="691"/>
                  </a:cubicBezTo>
                  <a:lnTo>
                    <a:pt x="3978" y="691"/>
                  </a:lnTo>
                  <a:cubicBezTo>
                    <a:pt x="4073" y="668"/>
                    <a:pt x="4121" y="549"/>
                    <a:pt x="4073" y="453"/>
                  </a:cubicBezTo>
                  <a:cubicBezTo>
                    <a:pt x="4056" y="384"/>
                    <a:pt x="3987" y="339"/>
                    <a:pt x="3914" y="339"/>
                  </a:cubicBezTo>
                  <a:cubicBezTo>
                    <a:pt x="3888" y="339"/>
                    <a:pt x="3860" y="345"/>
                    <a:pt x="3835" y="358"/>
                  </a:cubicBezTo>
                  <a:lnTo>
                    <a:pt x="3811" y="358"/>
                  </a:lnTo>
                  <a:cubicBezTo>
                    <a:pt x="2692" y="787"/>
                    <a:pt x="1739" y="1525"/>
                    <a:pt x="1072" y="2501"/>
                  </a:cubicBezTo>
                  <a:cubicBezTo>
                    <a:pt x="382" y="3525"/>
                    <a:pt x="1" y="4668"/>
                    <a:pt x="1" y="5907"/>
                  </a:cubicBezTo>
                  <a:cubicBezTo>
                    <a:pt x="1" y="6978"/>
                    <a:pt x="286" y="8002"/>
                    <a:pt x="834" y="8907"/>
                  </a:cubicBezTo>
                  <a:cubicBezTo>
                    <a:pt x="1334" y="9789"/>
                    <a:pt x="2073" y="10503"/>
                    <a:pt x="2978" y="11051"/>
                  </a:cubicBezTo>
                  <a:cubicBezTo>
                    <a:pt x="3859" y="11551"/>
                    <a:pt x="4907" y="11860"/>
                    <a:pt x="5954" y="11860"/>
                  </a:cubicBezTo>
                  <a:cubicBezTo>
                    <a:pt x="6978" y="11860"/>
                    <a:pt x="8026" y="11575"/>
                    <a:pt x="8931" y="11051"/>
                  </a:cubicBezTo>
                  <a:cubicBezTo>
                    <a:pt x="9812" y="10551"/>
                    <a:pt x="10551" y="9789"/>
                    <a:pt x="11074" y="8907"/>
                  </a:cubicBezTo>
                  <a:cubicBezTo>
                    <a:pt x="11598" y="7979"/>
                    <a:pt x="11908" y="6931"/>
                    <a:pt x="11908" y="5907"/>
                  </a:cubicBezTo>
                  <a:cubicBezTo>
                    <a:pt x="11908" y="4859"/>
                    <a:pt x="11622" y="3811"/>
                    <a:pt x="11098" y="2930"/>
                  </a:cubicBezTo>
                  <a:cubicBezTo>
                    <a:pt x="10598" y="2073"/>
                    <a:pt x="9884" y="1358"/>
                    <a:pt x="9003" y="834"/>
                  </a:cubicBezTo>
                  <a:cubicBezTo>
                    <a:pt x="8098" y="310"/>
                    <a:pt x="7050" y="1"/>
                    <a:pt x="59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960" name="Google Shape;13960;p27"/>
          <p:cNvGrpSpPr/>
          <p:nvPr/>
        </p:nvGrpSpPr>
        <p:grpSpPr>
          <a:xfrm>
            <a:off x="5514356" y="2292547"/>
            <a:ext cx="356049" cy="355332"/>
            <a:chOff x="5168838" y="2370058"/>
            <a:chExt cx="297725" cy="297125"/>
          </a:xfrm>
        </p:grpSpPr>
        <p:sp>
          <p:nvSpPr>
            <p:cNvPr id="13961" name="Google Shape;13961;p27"/>
            <p:cNvSpPr/>
            <p:nvPr/>
          </p:nvSpPr>
          <p:spPr>
            <a:xfrm>
              <a:off x="5208738" y="2424833"/>
              <a:ext cx="11925" cy="8950"/>
            </a:xfrm>
            <a:custGeom>
              <a:avLst/>
              <a:gdLst/>
              <a:ahLst/>
              <a:cxnLst/>
              <a:rect l="l" t="t" r="r" b="b"/>
              <a:pathLst>
                <a:path w="477" h="358" extrusionOk="0">
                  <a:moveTo>
                    <a:pt x="167" y="1"/>
                  </a:moveTo>
                  <a:cubicBezTo>
                    <a:pt x="72" y="1"/>
                    <a:pt x="0" y="48"/>
                    <a:pt x="0" y="144"/>
                  </a:cubicBezTo>
                  <a:cubicBezTo>
                    <a:pt x="0" y="263"/>
                    <a:pt x="72" y="358"/>
                    <a:pt x="167" y="358"/>
                  </a:cubicBezTo>
                  <a:lnTo>
                    <a:pt x="286" y="358"/>
                  </a:lnTo>
                  <a:cubicBezTo>
                    <a:pt x="381" y="358"/>
                    <a:pt x="477" y="287"/>
                    <a:pt x="477" y="191"/>
                  </a:cubicBezTo>
                  <a:cubicBezTo>
                    <a:pt x="477" y="72"/>
                    <a:pt x="405" y="1"/>
                    <a:pt x="2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62" name="Google Shape;13962;p27"/>
            <p:cNvSpPr/>
            <p:nvPr/>
          </p:nvSpPr>
          <p:spPr>
            <a:xfrm>
              <a:off x="5276013" y="2424833"/>
              <a:ext cx="14900" cy="8950"/>
            </a:xfrm>
            <a:custGeom>
              <a:avLst/>
              <a:gdLst/>
              <a:ahLst/>
              <a:cxnLst/>
              <a:rect l="l" t="t" r="r" b="b"/>
              <a:pathLst>
                <a:path w="596" h="358" extrusionOk="0">
                  <a:moveTo>
                    <a:pt x="191" y="1"/>
                  </a:moveTo>
                  <a:cubicBezTo>
                    <a:pt x="96" y="1"/>
                    <a:pt x="0" y="48"/>
                    <a:pt x="0" y="144"/>
                  </a:cubicBezTo>
                  <a:cubicBezTo>
                    <a:pt x="0" y="263"/>
                    <a:pt x="96" y="358"/>
                    <a:pt x="191" y="358"/>
                  </a:cubicBezTo>
                  <a:lnTo>
                    <a:pt x="429" y="358"/>
                  </a:lnTo>
                  <a:cubicBezTo>
                    <a:pt x="500" y="358"/>
                    <a:pt x="596" y="287"/>
                    <a:pt x="596" y="191"/>
                  </a:cubicBezTo>
                  <a:cubicBezTo>
                    <a:pt x="596" y="72"/>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63" name="Google Shape;13963;p27"/>
            <p:cNvSpPr/>
            <p:nvPr/>
          </p:nvSpPr>
          <p:spPr>
            <a:xfrm>
              <a:off x="5299813" y="2424833"/>
              <a:ext cx="14925" cy="8950"/>
            </a:xfrm>
            <a:custGeom>
              <a:avLst/>
              <a:gdLst/>
              <a:ahLst/>
              <a:cxnLst/>
              <a:rect l="l" t="t" r="r" b="b"/>
              <a:pathLst>
                <a:path w="597" h="358" extrusionOk="0">
                  <a:moveTo>
                    <a:pt x="191" y="1"/>
                  </a:moveTo>
                  <a:cubicBezTo>
                    <a:pt x="96" y="1"/>
                    <a:pt x="1" y="48"/>
                    <a:pt x="1" y="144"/>
                  </a:cubicBezTo>
                  <a:cubicBezTo>
                    <a:pt x="1" y="263"/>
                    <a:pt x="96" y="358"/>
                    <a:pt x="191" y="358"/>
                  </a:cubicBezTo>
                  <a:lnTo>
                    <a:pt x="430" y="358"/>
                  </a:lnTo>
                  <a:cubicBezTo>
                    <a:pt x="501" y="358"/>
                    <a:pt x="596" y="287"/>
                    <a:pt x="596" y="191"/>
                  </a:cubicBezTo>
                  <a:cubicBezTo>
                    <a:pt x="596" y="72"/>
                    <a:pt x="549" y="1"/>
                    <a:pt x="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64" name="Google Shape;13964;p27"/>
            <p:cNvSpPr/>
            <p:nvPr/>
          </p:nvSpPr>
          <p:spPr>
            <a:xfrm>
              <a:off x="5253388" y="2424833"/>
              <a:ext cx="14900" cy="8950"/>
            </a:xfrm>
            <a:custGeom>
              <a:avLst/>
              <a:gdLst/>
              <a:ahLst/>
              <a:cxnLst/>
              <a:rect l="l" t="t" r="r" b="b"/>
              <a:pathLst>
                <a:path w="596" h="358" extrusionOk="0">
                  <a:moveTo>
                    <a:pt x="167" y="1"/>
                  </a:moveTo>
                  <a:cubicBezTo>
                    <a:pt x="72" y="1"/>
                    <a:pt x="0" y="48"/>
                    <a:pt x="0" y="144"/>
                  </a:cubicBezTo>
                  <a:cubicBezTo>
                    <a:pt x="0" y="263"/>
                    <a:pt x="48" y="358"/>
                    <a:pt x="167" y="358"/>
                  </a:cubicBezTo>
                  <a:lnTo>
                    <a:pt x="405" y="358"/>
                  </a:lnTo>
                  <a:cubicBezTo>
                    <a:pt x="501" y="358"/>
                    <a:pt x="596" y="287"/>
                    <a:pt x="596" y="191"/>
                  </a:cubicBezTo>
                  <a:cubicBezTo>
                    <a:pt x="596" y="72"/>
                    <a:pt x="524" y="1"/>
                    <a:pt x="4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65" name="Google Shape;13965;p27"/>
            <p:cNvSpPr/>
            <p:nvPr/>
          </p:nvSpPr>
          <p:spPr>
            <a:xfrm>
              <a:off x="5228988" y="2424833"/>
              <a:ext cx="14900" cy="8950"/>
            </a:xfrm>
            <a:custGeom>
              <a:avLst/>
              <a:gdLst/>
              <a:ahLst/>
              <a:cxnLst/>
              <a:rect l="l" t="t" r="r" b="b"/>
              <a:pathLst>
                <a:path w="596" h="358" extrusionOk="0">
                  <a:moveTo>
                    <a:pt x="191" y="1"/>
                  </a:moveTo>
                  <a:cubicBezTo>
                    <a:pt x="95" y="1"/>
                    <a:pt x="0" y="48"/>
                    <a:pt x="0" y="144"/>
                  </a:cubicBezTo>
                  <a:cubicBezTo>
                    <a:pt x="0" y="263"/>
                    <a:pt x="95" y="358"/>
                    <a:pt x="191" y="358"/>
                  </a:cubicBezTo>
                  <a:lnTo>
                    <a:pt x="429" y="358"/>
                  </a:lnTo>
                  <a:cubicBezTo>
                    <a:pt x="524" y="358"/>
                    <a:pt x="595" y="287"/>
                    <a:pt x="595" y="191"/>
                  </a:cubicBezTo>
                  <a:cubicBezTo>
                    <a:pt x="595" y="72"/>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66" name="Google Shape;13966;p27"/>
            <p:cNvSpPr/>
            <p:nvPr/>
          </p:nvSpPr>
          <p:spPr>
            <a:xfrm>
              <a:off x="5323638" y="2424833"/>
              <a:ext cx="11925" cy="8950"/>
            </a:xfrm>
            <a:custGeom>
              <a:avLst/>
              <a:gdLst/>
              <a:ahLst/>
              <a:cxnLst/>
              <a:rect l="l" t="t" r="r" b="b"/>
              <a:pathLst>
                <a:path w="477" h="358" extrusionOk="0">
                  <a:moveTo>
                    <a:pt x="191" y="1"/>
                  </a:moveTo>
                  <a:cubicBezTo>
                    <a:pt x="96" y="1"/>
                    <a:pt x="1" y="48"/>
                    <a:pt x="1" y="144"/>
                  </a:cubicBezTo>
                  <a:cubicBezTo>
                    <a:pt x="1" y="263"/>
                    <a:pt x="72" y="358"/>
                    <a:pt x="191" y="358"/>
                  </a:cubicBezTo>
                  <a:lnTo>
                    <a:pt x="310" y="358"/>
                  </a:lnTo>
                  <a:cubicBezTo>
                    <a:pt x="382" y="358"/>
                    <a:pt x="477" y="287"/>
                    <a:pt x="477" y="191"/>
                  </a:cubicBezTo>
                  <a:cubicBezTo>
                    <a:pt x="477" y="72"/>
                    <a:pt x="429" y="1"/>
                    <a:pt x="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67" name="Google Shape;13967;p27"/>
            <p:cNvSpPr/>
            <p:nvPr/>
          </p:nvSpPr>
          <p:spPr>
            <a:xfrm>
              <a:off x="5394488" y="2424833"/>
              <a:ext cx="11925" cy="8950"/>
            </a:xfrm>
            <a:custGeom>
              <a:avLst/>
              <a:gdLst/>
              <a:ahLst/>
              <a:cxnLst/>
              <a:rect l="l" t="t" r="r" b="b"/>
              <a:pathLst>
                <a:path w="477" h="358" extrusionOk="0">
                  <a:moveTo>
                    <a:pt x="191" y="1"/>
                  </a:moveTo>
                  <a:cubicBezTo>
                    <a:pt x="96" y="1"/>
                    <a:pt x="0" y="48"/>
                    <a:pt x="0" y="144"/>
                  </a:cubicBezTo>
                  <a:cubicBezTo>
                    <a:pt x="0" y="263"/>
                    <a:pt x="72" y="358"/>
                    <a:pt x="191" y="358"/>
                  </a:cubicBezTo>
                  <a:lnTo>
                    <a:pt x="310" y="358"/>
                  </a:lnTo>
                  <a:cubicBezTo>
                    <a:pt x="382" y="358"/>
                    <a:pt x="477" y="287"/>
                    <a:pt x="477" y="191"/>
                  </a:cubicBezTo>
                  <a:cubicBezTo>
                    <a:pt x="477" y="72"/>
                    <a:pt x="429" y="1"/>
                    <a:pt x="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68" name="Google Shape;13968;p27"/>
            <p:cNvSpPr/>
            <p:nvPr/>
          </p:nvSpPr>
          <p:spPr>
            <a:xfrm>
              <a:off x="5415913" y="2424833"/>
              <a:ext cx="14925" cy="8950"/>
            </a:xfrm>
            <a:custGeom>
              <a:avLst/>
              <a:gdLst/>
              <a:ahLst/>
              <a:cxnLst/>
              <a:rect l="l" t="t" r="r" b="b"/>
              <a:pathLst>
                <a:path w="597" h="358" extrusionOk="0">
                  <a:moveTo>
                    <a:pt x="191" y="1"/>
                  </a:moveTo>
                  <a:cubicBezTo>
                    <a:pt x="96" y="1"/>
                    <a:pt x="1" y="48"/>
                    <a:pt x="1" y="144"/>
                  </a:cubicBezTo>
                  <a:cubicBezTo>
                    <a:pt x="1" y="263"/>
                    <a:pt x="96" y="358"/>
                    <a:pt x="191" y="358"/>
                  </a:cubicBezTo>
                  <a:lnTo>
                    <a:pt x="429" y="358"/>
                  </a:lnTo>
                  <a:cubicBezTo>
                    <a:pt x="501" y="358"/>
                    <a:pt x="596" y="287"/>
                    <a:pt x="596" y="191"/>
                  </a:cubicBezTo>
                  <a:cubicBezTo>
                    <a:pt x="596" y="72"/>
                    <a:pt x="549"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69" name="Google Shape;13969;p27"/>
            <p:cNvSpPr/>
            <p:nvPr/>
          </p:nvSpPr>
          <p:spPr>
            <a:xfrm>
              <a:off x="5441513" y="2424833"/>
              <a:ext cx="11950" cy="8950"/>
            </a:xfrm>
            <a:custGeom>
              <a:avLst/>
              <a:gdLst/>
              <a:ahLst/>
              <a:cxnLst/>
              <a:rect l="l" t="t" r="r" b="b"/>
              <a:pathLst>
                <a:path w="478" h="358" extrusionOk="0">
                  <a:moveTo>
                    <a:pt x="215" y="1"/>
                  </a:moveTo>
                  <a:cubicBezTo>
                    <a:pt x="120" y="1"/>
                    <a:pt x="25" y="48"/>
                    <a:pt x="25" y="144"/>
                  </a:cubicBezTo>
                  <a:cubicBezTo>
                    <a:pt x="1" y="263"/>
                    <a:pt x="96" y="358"/>
                    <a:pt x="168" y="358"/>
                  </a:cubicBezTo>
                  <a:lnTo>
                    <a:pt x="287" y="358"/>
                  </a:lnTo>
                  <a:cubicBezTo>
                    <a:pt x="382" y="358"/>
                    <a:pt x="477" y="287"/>
                    <a:pt x="477" y="191"/>
                  </a:cubicBezTo>
                  <a:cubicBezTo>
                    <a:pt x="477" y="72"/>
                    <a:pt x="406" y="1"/>
                    <a:pt x="2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70" name="Google Shape;13970;p27"/>
            <p:cNvSpPr/>
            <p:nvPr/>
          </p:nvSpPr>
          <p:spPr>
            <a:xfrm>
              <a:off x="5168838" y="2370058"/>
              <a:ext cx="297725" cy="297125"/>
            </a:xfrm>
            <a:custGeom>
              <a:avLst/>
              <a:gdLst/>
              <a:ahLst/>
              <a:cxnLst/>
              <a:rect l="l" t="t" r="r" b="b"/>
              <a:pathLst>
                <a:path w="11909" h="11885" extrusionOk="0">
                  <a:moveTo>
                    <a:pt x="11527" y="11051"/>
                  </a:moveTo>
                  <a:lnTo>
                    <a:pt x="11527" y="11527"/>
                  </a:lnTo>
                  <a:lnTo>
                    <a:pt x="334" y="11527"/>
                  </a:lnTo>
                  <a:lnTo>
                    <a:pt x="334" y="11051"/>
                  </a:lnTo>
                  <a:close/>
                  <a:moveTo>
                    <a:pt x="930" y="1"/>
                  </a:moveTo>
                  <a:cubicBezTo>
                    <a:pt x="810" y="1"/>
                    <a:pt x="715" y="72"/>
                    <a:pt x="715" y="191"/>
                  </a:cubicBezTo>
                  <a:lnTo>
                    <a:pt x="715" y="977"/>
                  </a:lnTo>
                  <a:lnTo>
                    <a:pt x="501" y="977"/>
                  </a:lnTo>
                  <a:cubicBezTo>
                    <a:pt x="429" y="977"/>
                    <a:pt x="334" y="1049"/>
                    <a:pt x="334" y="1144"/>
                  </a:cubicBezTo>
                  <a:cubicBezTo>
                    <a:pt x="334" y="1263"/>
                    <a:pt x="382" y="1334"/>
                    <a:pt x="501" y="1334"/>
                  </a:cubicBezTo>
                  <a:lnTo>
                    <a:pt x="715" y="1334"/>
                  </a:lnTo>
                  <a:lnTo>
                    <a:pt x="715" y="2239"/>
                  </a:lnTo>
                  <a:lnTo>
                    <a:pt x="501" y="2239"/>
                  </a:lnTo>
                  <a:cubicBezTo>
                    <a:pt x="429" y="2239"/>
                    <a:pt x="334" y="2287"/>
                    <a:pt x="334" y="2382"/>
                  </a:cubicBezTo>
                  <a:cubicBezTo>
                    <a:pt x="334" y="2501"/>
                    <a:pt x="382" y="2597"/>
                    <a:pt x="501" y="2597"/>
                  </a:cubicBezTo>
                  <a:lnTo>
                    <a:pt x="715" y="2597"/>
                  </a:lnTo>
                  <a:lnTo>
                    <a:pt x="715" y="3478"/>
                  </a:lnTo>
                  <a:lnTo>
                    <a:pt x="501" y="3478"/>
                  </a:lnTo>
                  <a:cubicBezTo>
                    <a:pt x="429" y="3478"/>
                    <a:pt x="334" y="3549"/>
                    <a:pt x="334" y="3644"/>
                  </a:cubicBezTo>
                  <a:cubicBezTo>
                    <a:pt x="334" y="3763"/>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45"/>
                  </a:cubicBezTo>
                  <a:cubicBezTo>
                    <a:pt x="334" y="6264"/>
                    <a:pt x="382" y="6335"/>
                    <a:pt x="501" y="6335"/>
                  </a:cubicBezTo>
                  <a:lnTo>
                    <a:pt x="715" y="6335"/>
                  </a:lnTo>
                  <a:lnTo>
                    <a:pt x="715" y="7240"/>
                  </a:lnTo>
                  <a:lnTo>
                    <a:pt x="501" y="7240"/>
                  </a:lnTo>
                  <a:cubicBezTo>
                    <a:pt x="429" y="7240"/>
                    <a:pt x="334" y="7288"/>
                    <a:pt x="334" y="7383"/>
                  </a:cubicBezTo>
                  <a:cubicBezTo>
                    <a:pt x="334" y="7502"/>
                    <a:pt x="382" y="7598"/>
                    <a:pt x="501" y="7598"/>
                  </a:cubicBezTo>
                  <a:lnTo>
                    <a:pt x="715" y="7598"/>
                  </a:lnTo>
                  <a:lnTo>
                    <a:pt x="715" y="8479"/>
                  </a:lnTo>
                  <a:lnTo>
                    <a:pt x="501" y="8479"/>
                  </a:lnTo>
                  <a:cubicBezTo>
                    <a:pt x="429" y="8479"/>
                    <a:pt x="334" y="8550"/>
                    <a:pt x="334" y="8645"/>
                  </a:cubicBezTo>
                  <a:cubicBezTo>
                    <a:pt x="334" y="8765"/>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6"/>
                    <a:pt x="1" y="11027"/>
                  </a:cubicBezTo>
                  <a:lnTo>
                    <a:pt x="1" y="11575"/>
                  </a:lnTo>
                  <a:cubicBezTo>
                    <a:pt x="1" y="11741"/>
                    <a:pt x="120" y="11884"/>
                    <a:pt x="310" y="11884"/>
                  </a:cubicBezTo>
                  <a:lnTo>
                    <a:pt x="11622" y="11884"/>
                  </a:lnTo>
                  <a:cubicBezTo>
                    <a:pt x="11765" y="11884"/>
                    <a:pt x="11908" y="11765"/>
                    <a:pt x="11908" y="11575"/>
                  </a:cubicBezTo>
                  <a:lnTo>
                    <a:pt x="11908" y="10979"/>
                  </a:lnTo>
                  <a:cubicBezTo>
                    <a:pt x="11884" y="10908"/>
                    <a:pt x="11860" y="10813"/>
                    <a:pt x="11789" y="10789"/>
                  </a:cubicBezTo>
                  <a:cubicBezTo>
                    <a:pt x="11765" y="10741"/>
                    <a:pt x="11741" y="10717"/>
                    <a:pt x="11670" y="10717"/>
                  </a:cubicBezTo>
                  <a:cubicBezTo>
                    <a:pt x="11646" y="10717"/>
                    <a:pt x="11622" y="10717"/>
                    <a:pt x="11598" y="10693"/>
                  </a:cubicBezTo>
                  <a:cubicBezTo>
                    <a:pt x="11479" y="10670"/>
                    <a:pt x="11313" y="10670"/>
                    <a:pt x="11194" y="10598"/>
                  </a:cubicBezTo>
                  <a:cubicBezTo>
                    <a:pt x="11051" y="10551"/>
                    <a:pt x="10908" y="10432"/>
                    <a:pt x="10813" y="10265"/>
                  </a:cubicBezTo>
                  <a:cubicBezTo>
                    <a:pt x="10717" y="10122"/>
                    <a:pt x="10670" y="9955"/>
                    <a:pt x="10646" y="9765"/>
                  </a:cubicBezTo>
                  <a:lnTo>
                    <a:pt x="10646" y="9741"/>
                  </a:lnTo>
                  <a:lnTo>
                    <a:pt x="9717" y="4526"/>
                  </a:lnTo>
                  <a:lnTo>
                    <a:pt x="9717" y="4478"/>
                  </a:lnTo>
                  <a:cubicBezTo>
                    <a:pt x="9693" y="4383"/>
                    <a:pt x="9622" y="4311"/>
                    <a:pt x="9527" y="4311"/>
                  </a:cubicBezTo>
                  <a:cubicBezTo>
                    <a:pt x="9408" y="4311"/>
                    <a:pt x="9360" y="4406"/>
                    <a:pt x="9384" y="4526"/>
                  </a:cubicBezTo>
                  <a:lnTo>
                    <a:pt x="10336" y="9836"/>
                  </a:lnTo>
                  <a:cubicBezTo>
                    <a:pt x="10360" y="10193"/>
                    <a:pt x="10527" y="10479"/>
                    <a:pt x="10717" y="10693"/>
                  </a:cubicBezTo>
                  <a:lnTo>
                    <a:pt x="6740" y="10693"/>
                  </a:lnTo>
                  <a:lnTo>
                    <a:pt x="6740" y="10717"/>
                  </a:lnTo>
                  <a:cubicBezTo>
                    <a:pt x="6740" y="10717"/>
                    <a:pt x="6264" y="10455"/>
                    <a:pt x="6240" y="10146"/>
                  </a:cubicBezTo>
                  <a:lnTo>
                    <a:pt x="6240" y="10122"/>
                  </a:lnTo>
                  <a:lnTo>
                    <a:pt x="5788" y="7598"/>
                  </a:lnTo>
                  <a:lnTo>
                    <a:pt x="6407" y="4002"/>
                  </a:lnTo>
                  <a:cubicBezTo>
                    <a:pt x="6431" y="3763"/>
                    <a:pt x="6526" y="3525"/>
                    <a:pt x="6669" y="3311"/>
                  </a:cubicBezTo>
                  <a:cubicBezTo>
                    <a:pt x="6836" y="3097"/>
                    <a:pt x="6978" y="2930"/>
                    <a:pt x="7193" y="2763"/>
                  </a:cubicBezTo>
                  <a:cubicBezTo>
                    <a:pt x="7393" y="2630"/>
                    <a:pt x="7629" y="2555"/>
                    <a:pt x="7867" y="2555"/>
                  </a:cubicBezTo>
                  <a:cubicBezTo>
                    <a:pt x="7968" y="2555"/>
                    <a:pt x="8070" y="2568"/>
                    <a:pt x="8169" y="2597"/>
                  </a:cubicBezTo>
                  <a:cubicBezTo>
                    <a:pt x="8741" y="2739"/>
                    <a:pt x="9122" y="3287"/>
                    <a:pt x="9265" y="3811"/>
                  </a:cubicBezTo>
                  <a:cubicBezTo>
                    <a:pt x="9284" y="3890"/>
                    <a:pt x="9353" y="3936"/>
                    <a:pt x="9430" y="3936"/>
                  </a:cubicBezTo>
                  <a:cubicBezTo>
                    <a:pt x="9446" y="3936"/>
                    <a:pt x="9463" y="3934"/>
                    <a:pt x="9479" y="3930"/>
                  </a:cubicBezTo>
                  <a:cubicBezTo>
                    <a:pt x="9574" y="3906"/>
                    <a:pt x="9622" y="3811"/>
                    <a:pt x="9598" y="3716"/>
                  </a:cubicBezTo>
                  <a:cubicBezTo>
                    <a:pt x="9574" y="3573"/>
                    <a:pt x="9503" y="3430"/>
                    <a:pt x="9408" y="3287"/>
                  </a:cubicBezTo>
                  <a:lnTo>
                    <a:pt x="9336" y="3097"/>
                  </a:lnTo>
                  <a:cubicBezTo>
                    <a:pt x="9146" y="2835"/>
                    <a:pt x="8931" y="2597"/>
                    <a:pt x="8669" y="2454"/>
                  </a:cubicBezTo>
                  <a:cubicBezTo>
                    <a:pt x="8410" y="2291"/>
                    <a:pt x="8095" y="2207"/>
                    <a:pt x="7785" y="2207"/>
                  </a:cubicBezTo>
                  <a:cubicBezTo>
                    <a:pt x="7640" y="2207"/>
                    <a:pt x="7496" y="2225"/>
                    <a:pt x="7359" y="2263"/>
                  </a:cubicBezTo>
                  <a:cubicBezTo>
                    <a:pt x="7074" y="2358"/>
                    <a:pt x="6836" y="2525"/>
                    <a:pt x="6645" y="2739"/>
                  </a:cubicBezTo>
                  <a:cubicBezTo>
                    <a:pt x="6526" y="2859"/>
                    <a:pt x="6431" y="2978"/>
                    <a:pt x="6383" y="3097"/>
                  </a:cubicBezTo>
                  <a:cubicBezTo>
                    <a:pt x="6240" y="3335"/>
                    <a:pt x="6145" y="3597"/>
                    <a:pt x="6073" y="3906"/>
                  </a:cubicBezTo>
                  <a:lnTo>
                    <a:pt x="5597" y="6574"/>
                  </a:lnTo>
                  <a:lnTo>
                    <a:pt x="5550" y="6193"/>
                  </a:lnTo>
                  <a:cubicBezTo>
                    <a:pt x="5550" y="6169"/>
                    <a:pt x="5550" y="6097"/>
                    <a:pt x="5526" y="6073"/>
                  </a:cubicBezTo>
                  <a:cubicBezTo>
                    <a:pt x="5454" y="5835"/>
                    <a:pt x="5335" y="5621"/>
                    <a:pt x="5192" y="5454"/>
                  </a:cubicBezTo>
                  <a:cubicBezTo>
                    <a:pt x="4960" y="5186"/>
                    <a:pt x="4621" y="5012"/>
                    <a:pt x="4275" y="5012"/>
                  </a:cubicBezTo>
                  <a:cubicBezTo>
                    <a:pt x="4159" y="5012"/>
                    <a:pt x="4043" y="5032"/>
                    <a:pt x="3930" y="5073"/>
                  </a:cubicBezTo>
                  <a:cubicBezTo>
                    <a:pt x="3859" y="5097"/>
                    <a:pt x="3763" y="5145"/>
                    <a:pt x="3668" y="5216"/>
                  </a:cubicBezTo>
                  <a:cubicBezTo>
                    <a:pt x="3502" y="5335"/>
                    <a:pt x="3382" y="5478"/>
                    <a:pt x="3263" y="5669"/>
                  </a:cubicBezTo>
                  <a:cubicBezTo>
                    <a:pt x="3144" y="5835"/>
                    <a:pt x="3073" y="6026"/>
                    <a:pt x="3049" y="6216"/>
                  </a:cubicBezTo>
                  <a:lnTo>
                    <a:pt x="2620" y="8574"/>
                  </a:lnTo>
                  <a:cubicBezTo>
                    <a:pt x="2597" y="8669"/>
                    <a:pt x="2692" y="8765"/>
                    <a:pt x="2787" y="8788"/>
                  </a:cubicBezTo>
                  <a:cubicBezTo>
                    <a:pt x="2795" y="8791"/>
                    <a:pt x="2803" y="8792"/>
                    <a:pt x="2811" y="8792"/>
                  </a:cubicBezTo>
                  <a:cubicBezTo>
                    <a:pt x="2878" y="8792"/>
                    <a:pt x="2956" y="8709"/>
                    <a:pt x="2978" y="8645"/>
                  </a:cubicBezTo>
                  <a:lnTo>
                    <a:pt x="3406" y="6288"/>
                  </a:lnTo>
                  <a:cubicBezTo>
                    <a:pt x="3430" y="6145"/>
                    <a:pt x="3502" y="5978"/>
                    <a:pt x="3573" y="5835"/>
                  </a:cubicBezTo>
                  <a:cubicBezTo>
                    <a:pt x="3738" y="5571"/>
                    <a:pt x="4040" y="5376"/>
                    <a:pt x="4353" y="5376"/>
                  </a:cubicBezTo>
                  <a:cubicBezTo>
                    <a:pt x="4492" y="5376"/>
                    <a:pt x="4632" y="5414"/>
                    <a:pt x="4764" y="5502"/>
                  </a:cubicBezTo>
                  <a:cubicBezTo>
                    <a:pt x="4859" y="5573"/>
                    <a:pt x="4930" y="5669"/>
                    <a:pt x="5002" y="5740"/>
                  </a:cubicBezTo>
                  <a:cubicBezTo>
                    <a:pt x="5121" y="5907"/>
                    <a:pt x="5216" y="6073"/>
                    <a:pt x="5240" y="6288"/>
                  </a:cubicBezTo>
                  <a:lnTo>
                    <a:pt x="5931" y="10193"/>
                  </a:lnTo>
                  <a:cubicBezTo>
                    <a:pt x="5954" y="10384"/>
                    <a:pt x="6097" y="10693"/>
                    <a:pt x="6097" y="10693"/>
                  </a:cubicBezTo>
                  <a:lnTo>
                    <a:pt x="2501" y="10693"/>
                  </a:lnTo>
                  <a:cubicBezTo>
                    <a:pt x="2501" y="10693"/>
                    <a:pt x="2692" y="10384"/>
                    <a:pt x="2692" y="10193"/>
                  </a:cubicBezTo>
                  <a:lnTo>
                    <a:pt x="2811" y="9431"/>
                  </a:lnTo>
                  <a:cubicBezTo>
                    <a:pt x="2835" y="9360"/>
                    <a:pt x="2739" y="9265"/>
                    <a:pt x="2644" y="9241"/>
                  </a:cubicBezTo>
                  <a:cubicBezTo>
                    <a:pt x="2631" y="9232"/>
                    <a:pt x="2617" y="9228"/>
                    <a:pt x="2603" y="9228"/>
                  </a:cubicBezTo>
                  <a:cubicBezTo>
                    <a:pt x="2540" y="9228"/>
                    <a:pt x="2473" y="9306"/>
                    <a:pt x="2454" y="9384"/>
                  </a:cubicBezTo>
                  <a:lnTo>
                    <a:pt x="2335" y="10122"/>
                  </a:lnTo>
                  <a:lnTo>
                    <a:pt x="2335" y="10146"/>
                  </a:lnTo>
                  <a:cubicBezTo>
                    <a:pt x="2287" y="10455"/>
                    <a:pt x="2096" y="10693"/>
                    <a:pt x="1811" y="10693"/>
                  </a:cubicBezTo>
                  <a:cubicBezTo>
                    <a:pt x="1811" y="10693"/>
                    <a:pt x="1787" y="10693"/>
                    <a:pt x="1763" y="10717"/>
                  </a:cubicBezTo>
                  <a:lnTo>
                    <a:pt x="1072" y="10717"/>
                  </a:lnTo>
                  <a:lnTo>
                    <a:pt x="1072" y="191"/>
                  </a:lnTo>
                  <a:cubicBezTo>
                    <a:pt x="1072" y="96"/>
                    <a:pt x="1025" y="1"/>
                    <a:pt x="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3971" name="Google Shape;13971;p27"/>
          <p:cNvGrpSpPr/>
          <p:nvPr/>
        </p:nvGrpSpPr>
        <p:grpSpPr>
          <a:xfrm>
            <a:off x="4770285" y="2355930"/>
            <a:ext cx="355332" cy="227849"/>
            <a:chOff x="4674088" y="2423058"/>
            <a:chExt cx="297125" cy="190525"/>
          </a:xfrm>
        </p:grpSpPr>
        <p:sp>
          <p:nvSpPr>
            <p:cNvPr id="13972" name="Google Shape;13972;p27"/>
            <p:cNvSpPr/>
            <p:nvPr/>
          </p:nvSpPr>
          <p:spPr>
            <a:xfrm>
              <a:off x="4674088" y="2423058"/>
              <a:ext cx="297125" cy="190525"/>
            </a:xfrm>
            <a:custGeom>
              <a:avLst/>
              <a:gdLst/>
              <a:ahLst/>
              <a:cxnLst/>
              <a:rect l="l" t="t" r="r" b="b"/>
              <a:pathLst>
                <a:path w="11885" h="7621" extrusionOk="0">
                  <a:moveTo>
                    <a:pt x="5931" y="1048"/>
                  </a:moveTo>
                  <a:cubicBezTo>
                    <a:pt x="6764" y="1667"/>
                    <a:pt x="7264" y="2691"/>
                    <a:pt x="7264" y="3787"/>
                  </a:cubicBezTo>
                  <a:cubicBezTo>
                    <a:pt x="7264" y="4882"/>
                    <a:pt x="6740" y="5906"/>
                    <a:pt x="5931" y="6525"/>
                  </a:cubicBezTo>
                  <a:cubicBezTo>
                    <a:pt x="5121" y="5930"/>
                    <a:pt x="4597" y="4906"/>
                    <a:pt x="4597" y="3811"/>
                  </a:cubicBezTo>
                  <a:cubicBezTo>
                    <a:pt x="4597" y="3096"/>
                    <a:pt x="4788" y="2406"/>
                    <a:pt x="5216" y="1810"/>
                  </a:cubicBezTo>
                  <a:cubicBezTo>
                    <a:pt x="5431" y="1524"/>
                    <a:pt x="5669" y="1286"/>
                    <a:pt x="5931" y="1048"/>
                  </a:cubicBezTo>
                  <a:close/>
                  <a:moveTo>
                    <a:pt x="8074" y="0"/>
                  </a:moveTo>
                  <a:cubicBezTo>
                    <a:pt x="7884" y="0"/>
                    <a:pt x="7693" y="0"/>
                    <a:pt x="7503" y="24"/>
                  </a:cubicBezTo>
                  <a:cubicBezTo>
                    <a:pt x="7407" y="24"/>
                    <a:pt x="7360" y="119"/>
                    <a:pt x="7360" y="238"/>
                  </a:cubicBezTo>
                  <a:cubicBezTo>
                    <a:pt x="7360" y="334"/>
                    <a:pt x="7431" y="381"/>
                    <a:pt x="7574" y="381"/>
                  </a:cubicBezTo>
                  <a:cubicBezTo>
                    <a:pt x="7741" y="358"/>
                    <a:pt x="7884" y="358"/>
                    <a:pt x="8074" y="358"/>
                  </a:cubicBezTo>
                  <a:cubicBezTo>
                    <a:pt x="9979" y="358"/>
                    <a:pt x="11551" y="1905"/>
                    <a:pt x="11551" y="3834"/>
                  </a:cubicBezTo>
                  <a:cubicBezTo>
                    <a:pt x="11551" y="5787"/>
                    <a:pt x="10003" y="7311"/>
                    <a:pt x="8074" y="7311"/>
                  </a:cubicBezTo>
                  <a:cubicBezTo>
                    <a:pt x="7407" y="7311"/>
                    <a:pt x="6788" y="7145"/>
                    <a:pt x="6264" y="6811"/>
                  </a:cubicBezTo>
                  <a:cubicBezTo>
                    <a:pt x="7121" y="6097"/>
                    <a:pt x="7645" y="5073"/>
                    <a:pt x="7645" y="3882"/>
                  </a:cubicBezTo>
                  <a:cubicBezTo>
                    <a:pt x="7645" y="2691"/>
                    <a:pt x="7121" y="1620"/>
                    <a:pt x="6264" y="929"/>
                  </a:cubicBezTo>
                  <a:cubicBezTo>
                    <a:pt x="6431" y="810"/>
                    <a:pt x="6645" y="715"/>
                    <a:pt x="6812" y="619"/>
                  </a:cubicBezTo>
                  <a:cubicBezTo>
                    <a:pt x="6907" y="596"/>
                    <a:pt x="6979" y="477"/>
                    <a:pt x="6907" y="381"/>
                  </a:cubicBezTo>
                  <a:cubicBezTo>
                    <a:pt x="6890" y="331"/>
                    <a:pt x="6826" y="280"/>
                    <a:pt x="6756" y="280"/>
                  </a:cubicBezTo>
                  <a:cubicBezTo>
                    <a:pt x="6727" y="280"/>
                    <a:pt x="6697" y="289"/>
                    <a:pt x="6669" y="310"/>
                  </a:cubicBezTo>
                  <a:cubicBezTo>
                    <a:pt x="6407" y="381"/>
                    <a:pt x="6169" y="548"/>
                    <a:pt x="5931" y="691"/>
                  </a:cubicBezTo>
                  <a:cubicBezTo>
                    <a:pt x="5335" y="262"/>
                    <a:pt x="4597" y="24"/>
                    <a:pt x="3811" y="24"/>
                  </a:cubicBezTo>
                  <a:cubicBezTo>
                    <a:pt x="1692" y="24"/>
                    <a:pt x="1" y="1763"/>
                    <a:pt x="1" y="3834"/>
                  </a:cubicBezTo>
                  <a:cubicBezTo>
                    <a:pt x="1" y="4168"/>
                    <a:pt x="25" y="4477"/>
                    <a:pt x="120" y="4787"/>
                  </a:cubicBezTo>
                  <a:cubicBezTo>
                    <a:pt x="140" y="4866"/>
                    <a:pt x="209" y="4912"/>
                    <a:pt x="286" y="4912"/>
                  </a:cubicBezTo>
                  <a:cubicBezTo>
                    <a:pt x="302" y="4912"/>
                    <a:pt x="318" y="4910"/>
                    <a:pt x="334" y="4906"/>
                  </a:cubicBezTo>
                  <a:cubicBezTo>
                    <a:pt x="430" y="4882"/>
                    <a:pt x="477" y="4787"/>
                    <a:pt x="453" y="4692"/>
                  </a:cubicBezTo>
                  <a:cubicBezTo>
                    <a:pt x="382" y="4430"/>
                    <a:pt x="334" y="4144"/>
                    <a:pt x="334" y="3834"/>
                  </a:cubicBezTo>
                  <a:cubicBezTo>
                    <a:pt x="334" y="1929"/>
                    <a:pt x="1882" y="358"/>
                    <a:pt x="3811" y="358"/>
                  </a:cubicBezTo>
                  <a:cubicBezTo>
                    <a:pt x="4454" y="358"/>
                    <a:pt x="5097" y="548"/>
                    <a:pt x="5621" y="858"/>
                  </a:cubicBezTo>
                  <a:cubicBezTo>
                    <a:pt x="5359" y="1072"/>
                    <a:pt x="5121" y="1334"/>
                    <a:pt x="4907" y="1643"/>
                  </a:cubicBezTo>
                  <a:cubicBezTo>
                    <a:pt x="4478" y="2286"/>
                    <a:pt x="4240" y="3049"/>
                    <a:pt x="4240" y="3811"/>
                  </a:cubicBezTo>
                  <a:cubicBezTo>
                    <a:pt x="4240" y="5001"/>
                    <a:pt x="4764" y="6073"/>
                    <a:pt x="5621" y="6764"/>
                  </a:cubicBezTo>
                  <a:cubicBezTo>
                    <a:pt x="5097" y="7073"/>
                    <a:pt x="4478" y="7264"/>
                    <a:pt x="3811" y="7264"/>
                  </a:cubicBezTo>
                  <a:cubicBezTo>
                    <a:pt x="2501" y="7264"/>
                    <a:pt x="1311" y="6549"/>
                    <a:pt x="715" y="5382"/>
                  </a:cubicBezTo>
                  <a:cubicBezTo>
                    <a:pt x="697" y="5310"/>
                    <a:pt x="623" y="5279"/>
                    <a:pt x="547" y="5279"/>
                  </a:cubicBezTo>
                  <a:cubicBezTo>
                    <a:pt x="524" y="5279"/>
                    <a:pt x="500" y="5281"/>
                    <a:pt x="477" y="5287"/>
                  </a:cubicBezTo>
                  <a:cubicBezTo>
                    <a:pt x="382" y="5335"/>
                    <a:pt x="358" y="5454"/>
                    <a:pt x="382" y="5525"/>
                  </a:cubicBezTo>
                  <a:cubicBezTo>
                    <a:pt x="1049" y="6811"/>
                    <a:pt x="2359" y="7621"/>
                    <a:pt x="3787" y="7621"/>
                  </a:cubicBezTo>
                  <a:cubicBezTo>
                    <a:pt x="4550" y="7621"/>
                    <a:pt x="5288" y="7383"/>
                    <a:pt x="5883" y="6954"/>
                  </a:cubicBezTo>
                  <a:cubicBezTo>
                    <a:pt x="6502" y="7383"/>
                    <a:pt x="7241" y="7621"/>
                    <a:pt x="8003" y="7621"/>
                  </a:cubicBezTo>
                  <a:cubicBezTo>
                    <a:pt x="10122" y="7621"/>
                    <a:pt x="11813" y="5882"/>
                    <a:pt x="11813" y="3811"/>
                  </a:cubicBezTo>
                  <a:cubicBezTo>
                    <a:pt x="11884" y="1691"/>
                    <a:pt x="10194" y="0"/>
                    <a:pt x="80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73" name="Google Shape;13973;p27"/>
            <p:cNvSpPr/>
            <p:nvPr/>
          </p:nvSpPr>
          <p:spPr>
            <a:xfrm>
              <a:off x="4703263" y="2505208"/>
              <a:ext cx="57200" cy="8950"/>
            </a:xfrm>
            <a:custGeom>
              <a:avLst/>
              <a:gdLst/>
              <a:ahLst/>
              <a:cxnLst/>
              <a:rect l="l" t="t" r="r" b="b"/>
              <a:pathLst>
                <a:path w="2288" h="358" extrusionOk="0">
                  <a:moveTo>
                    <a:pt x="168" y="1"/>
                  </a:moveTo>
                  <a:cubicBezTo>
                    <a:pt x="96" y="1"/>
                    <a:pt x="25" y="48"/>
                    <a:pt x="1" y="144"/>
                  </a:cubicBezTo>
                  <a:cubicBezTo>
                    <a:pt x="1" y="239"/>
                    <a:pt x="96" y="358"/>
                    <a:pt x="168" y="358"/>
                  </a:cubicBezTo>
                  <a:lnTo>
                    <a:pt x="2073" y="358"/>
                  </a:lnTo>
                  <a:cubicBezTo>
                    <a:pt x="2168" y="358"/>
                    <a:pt x="2239" y="286"/>
                    <a:pt x="2263" y="191"/>
                  </a:cubicBezTo>
                  <a:cubicBezTo>
                    <a:pt x="2287" y="72"/>
                    <a:pt x="2192" y="1"/>
                    <a:pt x="20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74" name="Google Shape;13974;p27"/>
            <p:cNvSpPr/>
            <p:nvPr/>
          </p:nvSpPr>
          <p:spPr>
            <a:xfrm>
              <a:off x="4703263" y="2523083"/>
              <a:ext cx="39325" cy="8350"/>
            </a:xfrm>
            <a:custGeom>
              <a:avLst/>
              <a:gdLst/>
              <a:ahLst/>
              <a:cxnLst/>
              <a:rect l="l" t="t" r="r" b="b"/>
              <a:pathLst>
                <a:path w="1573" h="334" extrusionOk="0">
                  <a:moveTo>
                    <a:pt x="168" y="0"/>
                  </a:moveTo>
                  <a:cubicBezTo>
                    <a:pt x="96" y="0"/>
                    <a:pt x="25" y="48"/>
                    <a:pt x="1" y="143"/>
                  </a:cubicBezTo>
                  <a:cubicBezTo>
                    <a:pt x="1" y="238"/>
                    <a:pt x="96" y="334"/>
                    <a:pt x="168" y="334"/>
                  </a:cubicBezTo>
                  <a:lnTo>
                    <a:pt x="1358" y="334"/>
                  </a:lnTo>
                  <a:cubicBezTo>
                    <a:pt x="1454" y="334"/>
                    <a:pt x="1525" y="286"/>
                    <a:pt x="1549" y="191"/>
                  </a:cubicBezTo>
                  <a:cubicBezTo>
                    <a:pt x="1573" y="72"/>
                    <a:pt x="1477" y="0"/>
                    <a:pt x="1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75" name="Google Shape;13975;p27"/>
            <p:cNvSpPr/>
            <p:nvPr/>
          </p:nvSpPr>
          <p:spPr>
            <a:xfrm>
              <a:off x="4884863" y="2505208"/>
              <a:ext cx="57775" cy="8950"/>
            </a:xfrm>
            <a:custGeom>
              <a:avLst/>
              <a:gdLst/>
              <a:ahLst/>
              <a:cxnLst/>
              <a:rect l="l" t="t" r="r" b="b"/>
              <a:pathLst>
                <a:path w="2311" h="358" extrusionOk="0">
                  <a:moveTo>
                    <a:pt x="215" y="1"/>
                  </a:moveTo>
                  <a:cubicBezTo>
                    <a:pt x="119" y="1"/>
                    <a:pt x="48" y="48"/>
                    <a:pt x="24" y="144"/>
                  </a:cubicBezTo>
                  <a:cubicBezTo>
                    <a:pt x="0" y="263"/>
                    <a:pt x="96" y="358"/>
                    <a:pt x="215" y="358"/>
                  </a:cubicBezTo>
                  <a:lnTo>
                    <a:pt x="2120" y="358"/>
                  </a:lnTo>
                  <a:cubicBezTo>
                    <a:pt x="2191" y="358"/>
                    <a:pt x="2263" y="286"/>
                    <a:pt x="2286" y="191"/>
                  </a:cubicBezTo>
                  <a:cubicBezTo>
                    <a:pt x="2310" y="72"/>
                    <a:pt x="2239" y="1"/>
                    <a:pt x="2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76" name="Google Shape;13976;p27"/>
            <p:cNvSpPr/>
            <p:nvPr/>
          </p:nvSpPr>
          <p:spPr>
            <a:xfrm>
              <a:off x="4902713" y="2523083"/>
              <a:ext cx="39325" cy="8350"/>
            </a:xfrm>
            <a:custGeom>
              <a:avLst/>
              <a:gdLst/>
              <a:ahLst/>
              <a:cxnLst/>
              <a:rect l="l" t="t" r="r" b="b"/>
              <a:pathLst>
                <a:path w="1573" h="334" extrusionOk="0">
                  <a:moveTo>
                    <a:pt x="215" y="0"/>
                  </a:moveTo>
                  <a:cubicBezTo>
                    <a:pt x="120" y="0"/>
                    <a:pt x="48" y="48"/>
                    <a:pt x="25" y="143"/>
                  </a:cubicBezTo>
                  <a:cubicBezTo>
                    <a:pt x="1" y="262"/>
                    <a:pt x="96" y="334"/>
                    <a:pt x="215" y="334"/>
                  </a:cubicBezTo>
                  <a:lnTo>
                    <a:pt x="1406" y="334"/>
                  </a:lnTo>
                  <a:cubicBezTo>
                    <a:pt x="1477" y="334"/>
                    <a:pt x="1572" y="286"/>
                    <a:pt x="1572" y="191"/>
                  </a:cubicBezTo>
                  <a:cubicBezTo>
                    <a:pt x="1572" y="72"/>
                    <a:pt x="1525" y="0"/>
                    <a:pt x="14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sp>
        <p:nvSpPr>
          <p:cNvPr id="13977" name="Google Shape;13977;p27"/>
          <p:cNvSpPr/>
          <p:nvPr/>
        </p:nvSpPr>
        <p:spPr>
          <a:xfrm>
            <a:off x="4088105" y="2577914"/>
            <a:ext cx="10733" cy="18656"/>
          </a:xfrm>
          <a:custGeom>
            <a:avLst/>
            <a:gdLst/>
            <a:ahLst/>
            <a:cxnLst/>
            <a:rect l="l" t="t" r="r" b="b"/>
            <a:pathLst>
              <a:path w="359" h="624" extrusionOk="0">
                <a:moveTo>
                  <a:pt x="179" y="1"/>
                </a:moveTo>
                <a:cubicBezTo>
                  <a:pt x="77" y="1"/>
                  <a:pt x="1" y="88"/>
                  <a:pt x="1" y="195"/>
                </a:cubicBezTo>
                <a:lnTo>
                  <a:pt x="1" y="433"/>
                </a:lnTo>
                <a:cubicBezTo>
                  <a:pt x="1" y="528"/>
                  <a:pt x="72" y="624"/>
                  <a:pt x="168" y="624"/>
                </a:cubicBezTo>
                <a:cubicBezTo>
                  <a:pt x="287" y="624"/>
                  <a:pt x="358" y="552"/>
                  <a:pt x="358" y="433"/>
                </a:cubicBezTo>
                <a:lnTo>
                  <a:pt x="358" y="195"/>
                </a:lnTo>
                <a:cubicBezTo>
                  <a:pt x="358" y="100"/>
                  <a:pt x="311" y="52"/>
                  <a:pt x="215" y="4"/>
                </a:cubicBezTo>
                <a:cubicBezTo>
                  <a:pt x="203" y="2"/>
                  <a:pt x="191"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78" name="Google Shape;13978;p27"/>
          <p:cNvSpPr/>
          <p:nvPr/>
        </p:nvSpPr>
        <p:spPr>
          <a:xfrm>
            <a:off x="4318814" y="2544579"/>
            <a:ext cx="10703" cy="17819"/>
          </a:xfrm>
          <a:custGeom>
            <a:avLst/>
            <a:gdLst/>
            <a:ahLst/>
            <a:cxnLst/>
            <a:rect l="l" t="t" r="r" b="b"/>
            <a:pathLst>
              <a:path w="358" h="596" extrusionOk="0">
                <a:moveTo>
                  <a:pt x="167" y="0"/>
                </a:moveTo>
                <a:cubicBezTo>
                  <a:pt x="72" y="0"/>
                  <a:pt x="1" y="95"/>
                  <a:pt x="1" y="191"/>
                </a:cubicBezTo>
                <a:lnTo>
                  <a:pt x="1" y="429"/>
                </a:lnTo>
                <a:cubicBezTo>
                  <a:pt x="1" y="500"/>
                  <a:pt x="72" y="595"/>
                  <a:pt x="167" y="595"/>
                </a:cubicBezTo>
                <a:cubicBezTo>
                  <a:pt x="263" y="595"/>
                  <a:pt x="358" y="500"/>
                  <a:pt x="358" y="429"/>
                </a:cubicBezTo>
                <a:lnTo>
                  <a:pt x="358" y="191"/>
                </a:lnTo>
                <a:cubicBezTo>
                  <a:pt x="358" y="72"/>
                  <a:pt x="28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79" name="Google Shape;13979;p27"/>
          <p:cNvSpPr/>
          <p:nvPr/>
        </p:nvSpPr>
        <p:spPr>
          <a:xfrm>
            <a:off x="4318814" y="2572324"/>
            <a:ext cx="10703" cy="17849"/>
          </a:xfrm>
          <a:custGeom>
            <a:avLst/>
            <a:gdLst/>
            <a:ahLst/>
            <a:cxnLst/>
            <a:rect l="l" t="t" r="r" b="b"/>
            <a:pathLst>
              <a:path w="358" h="597" extrusionOk="0">
                <a:moveTo>
                  <a:pt x="167" y="1"/>
                </a:moveTo>
                <a:cubicBezTo>
                  <a:pt x="72" y="1"/>
                  <a:pt x="1" y="96"/>
                  <a:pt x="1" y="168"/>
                </a:cubicBezTo>
                <a:lnTo>
                  <a:pt x="1" y="406"/>
                </a:lnTo>
                <a:cubicBezTo>
                  <a:pt x="1" y="501"/>
                  <a:pt x="72" y="596"/>
                  <a:pt x="167" y="596"/>
                </a:cubicBezTo>
                <a:cubicBezTo>
                  <a:pt x="263" y="596"/>
                  <a:pt x="358" y="501"/>
                  <a:pt x="358" y="406"/>
                </a:cubicBezTo>
                <a:lnTo>
                  <a:pt x="358" y="168"/>
                </a:lnTo>
                <a:cubicBezTo>
                  <a:pt x="358" y="48"/>
                  <a:pt x="286"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80" name="Google Shape;13980;p27"/>
          <p:cNvSpPr/>
          <p:nvPr/>
        </p:nvSpPr>
        <p:spPr>
          <a:xfrm>
            <a:off x="4318814" y="2516087"/>
            <a:ext cx="10703" cy="17819"/>
          </a:xfrm>
          <a:custGeom>
            <a:avLst/>
            <a:gdLst/>
            <a:ahLst/>
            <a:cxnLst/>
            <a:rect l="l" t="t" r="r" b="b"/>
            <a:pathLst>
              <a:path w="358" h="596" extrusionOk="0">
                <a:moveTo>
                  <a:pt x="167" y="1"/>
                </a:moveTo>
                <a:cubicBezTo>
                  <a:pt x="72" y="1"/>
                  <a:pt x="1" y="96"/>
                  <a:pt x="1" y="191"/>
                </a:cubicBezTo>
                <a:lnTo>
                  <a:pt x="1" y="429"/>
                </a:lnTo>
                <a:cubicBezTo>
                  <a:pt x="1" y="501"/>
                  <a:pt x="72" y="596"/>
                  <a:pt x="167" y="596"/>
                </a:cubicBezTo>
                <a:cubicBezTo>
                  <a:pt x="263" y="596"/>
                  <a:pt x="358" y="501"/>
                  <a:pt x="358" y="429"/>
                </a:cubicBezTo>
                <a:lnTo>
                  <a:pt x="358" y="191"/>
                </a:lnTo>
                <a:cubicBezTo>
                  <a:pt x="358" y="96"/>
                  <a:pt x="286"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81" name="Google Shape;13981;p27"/>
          <p:cNvSpPr/>
          <p:nvPr/>
        </p:nvSpPr>
        <p:spPr>
          <a:xfrm>
            <a:off x="4318814" y="2488312"/>
            <a:ext cx="10703" cy="17849"/>
          </a:xfrm>
          <a:custGeom>
            <a:avLst/>
            <a:gdLst/>
            <a:ahLst/>
            <a:cxnLst/>
            <a:rect l="l" t="t" r="r" b="b"/>
            <a:pathLst>
              <a:path w="358" h="597" extrusionOk="0">
                <a:moveTo>
                  <a:pt x="167" y="1"/>
                </a:moveTo>
                <a:cubicBezTo>
                  <a:pt x="72" y="1"/>
                  <a:pt x="1" y="96"/>
                  <a:pt x="1" y="191"/>
                </a:cubicBezTo>
                <a:lnTo>
                  <a:pt x="1" y="429"/>
                </a:lnTo>
                <a:cubicBezTo>
                  <a:pt x="1" y="525"/>
                  <a:pt x="72" y="596"/>
                  <a:pt x="167" y="596"/>
                </a:cubicBezTo>
                <a:cubicBezTo>
                  <a:pt x="263" y="596"/>
                  <a:pt x="358" y="525"/>
                  <a:pt x="358" y="429"/>
                </a:cubicBezTo>
                <a:lnTo>
                  <a:pt x="358" y="191"/>
                </a:lnTo>
                <a:cubicBezTo>
                  <a:pt x="358" y="96"/>
                  <a:pt x="286"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82" name="Google Shape;13982;p27"/>
          <p:cNvSpPr/>
          <p:nvPr/>
        </p:nvSpPr>
        <p:spPr>
          <a:xfrm>
            <a:off x="4318814" y="2461256"/>
            <a:ext cx="10703" cy="17849"/>
          </a:xfrm>
          <a:custGeom>
            <a:avLst/>
            <a:gdLst/>
            <a:ahLst/>
            <a:cxnLst/>
            <a:rect l="l" t="t" r="r" b="b"/>
            <a:pathLst>
              <a:path w="358" h="597" extrusionOk="0">
                <a:moveTo>
                  <a:pt x="167" y="1"/>
                </a:moveTo>
                <a:cubicBezTo>
                  <a:pt x="72" y="1"/>
                  <a:pt x="1" y="72"/>
                  <a:pt x="1" y="168"/>
                </a:cubicBezTo>
                <a:lnTo>
                  <a:pt x="1" y="406"/>
                </a:lnTo>
                <a:cubicBezTo>
                  <a:pt x="1" y="501"/>
                  <a:pt x="72" y="596"/>
                  <a:pt x="167" y="596"/>
                </a:cubicBezTo>
                <a:cubicBezTo>
                  <a:pt x="263" y="596"/>
                  <a:pt x="358" y="501"/>
                  <a:pt x="358" y="406"/>
                </a:cubicBezTo>
                <a:lnTo>
                  <a:pt x="358" y="168"/>
                </a:lnTo>
                <a:cubicBezTo>
                  <a:pt x="358" y="72"/>
                  <a:pt x="286"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83" name="Google Shape;13983;p27"/>
          <p:cNvSpPr/>
          <p:nvPr/>
        </p:nvSpPr>
        <p:spPr>
          <a:xfrm>
            <a:off x="4318814" y="2433511"/>
            <a:ext cx="10703" cy="17819"/>
          </a:xfrm>
          <a:custGeom>
            <a:avLst/>
            <a:gdLst/>
            <a:ahLst/>
            <a:cxnLst/>
            <a:rect l="l" t="t" r="r" b="b"/>
            <a:pathLst>
              <a:path w="358" h="596" extrusionOk="0">
                <a:moveTo>
                  <a:pt x="167" y="0"/>
                </a:moveTo>
                <a:cubicBezTo>
                  <a:pt x="72" y="0"/>
                  <a:pt x="1" y="95"/>
                  <a:pt x="1" y="167"/>
                </a:cubicBezTo>
                <a:lnTo>
                  <a:pt x="1" y="405"/>
                </a:lnTo>
                <a:cubicBezTo>
                  <a:pt x="1" y="500"/>
                  <a:pt x="72" y="595"/>
                  <a:pt x="167" y="595"/>
                </a:cubicBezTo>
                <a:cubicBezTo>
                  <a:pt x="263" y="595"/>
                  <a:pt x="358" y="500"/>
                  <a:pt x="358" y="405"/>
                </a:cubicBezTo>
                <a:lnTo>
                  <a:pt x="358" y="167"/>
                </a:lnTo>
                <a:cubicBezTo>
                  <a:pt x="358" y="95"/>
                  <a:pt x="28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84" name="Google Shape;13984;p27"/>
          <p:cNvSpPr/>
          <p:nvPr/>
        </p:nvSpPr>
        <p:spPr>
          <a:xfrm>
            <a:off x="4273250" y="2591547"/>
            <a:ext cx="10703" cy="17849"/>
          </a:xfrm>
          <a:custGeom>
            <a:avLst/>
            <a:gdLst/>
            <a:ahLst/>
            <a:cxnLst/>
            <a:rect l="l" t="t" r="r" b="b"/>
            <a:pathLst>
              <a:path w="358" h="597" extrusionOk="0">
                <a:moveTo>
                  <a:pt x="167" y="1"/>
                </a:moveTo>
                <a:cubicBezTo>
                  <a:pt x="96" y="1"/>
                  <a:pt x="1" y="96"/>
                  <a:pt x="1" y="191"/>
                </a:cubicBezTo>
                <a:lnTo>
                  <a:pt x="1" y="430"/>
                </a:lnTo>
                <a:cubicBezTo>
                  <a:pt x="1" y="525"/>
                  <a:pt x="96" y="596"/>
                  <a:pt x="167" y="596"/>
                </a:cubicBezTo>
                <a:cubicBezTo>
                  <a:pt x="263" y="596"/>
                  <a:pt x="358" y="525"/>
                  <a:pt x="358" y="430"/>
                </a:cubicBezTo>
                <a:lnTo>
                  <a:pt x="358" y="191"/>
                </a:lnTo>
                <a:cubicBezTo>
                  <a:pt x="358"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85" name="Google Shape;13985;p27"/>
          <p:cNvSpPr/>
          <p:nvPr/>
        </p:nvSpPr>
        <p:spPr>
          <a:xfrm>
            <a:off x="4273250" y="2536028"/>
            <a:ext cx="10703" cy="17819"/>
          </a:xfrm>
          <a:custGeom>
            <a:avLst/>
            <a:gdLst/>
            <a:ahLst/>
            <a:cxnLst/>
            <a:rect l="l" t="t" r="r" b="b"/>
            <a:pathLst>
              <a:path w="358" h="596" extrusionOk="0">
                <a:moveTo>
                  <a:pt x="167" y="0"/>
                </a:moveTo>
                <a:cubicBezTo>
                  <a:pt x="96" y="0"/>
                  <a:pt x="1" y="72"/>
                  <a:pt x="1" y="167"/>
                </a:cubicBezTo>
                <a:lnTo>
                  <a:pt x="1" y="405"/>
                </a:lnTo>
                <a:cubicBezTo>
                  <a:pt x="1" y="500"/>
                  <a:pt x="96" y="596"/>
                  <a:pt x="167" y="596"/>
                </a:cubicBezTo>
                <a:cubicBezTo>
                  <a:pt x="263" y="596"/>
                  <a:pt x="358" y="500"/>
                  <a:pt x="358" y="405"/>
                </a:cubicBezTo>
                <a:lnTo>
                  <a:pt x="358" y="167"/>
                </a:lnTo>
                <a:cubicBezTo>
                  <a:pt x="358"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86" name="Google Shape;13986;p27"/>
          <p:cNvSpPr/>
          <p:nvPr/>
        </p:nvSpPr>
        <p:spPr>
          <a:xfrm>
            <a:off x="4273250" y="2563085"/>
            <a:ext cx="10703" cy="17819"/>
          </a:xfrm>
          <a:custGeom>
            <a:avLst/>
            <a:gdLst/>
            <a:ahLst/>
            <a:cxnLst/>
            <a:rect l="l" t="t" r="r" b="b"/>
            <a:pathLst>
              <a:path w="358" h="596" extrusionOk="0">
                <a:moveTo>
                  <a:pt x="167" y="0"/>
                </a:moveTo>
                <a:cubicBezTo>
                  <a:pt x="96" y="0"/>
                  <a:pt x="1" y="96"/>
                  <a:pt x="1" y="191"/>
                </a:cubicBezTo>
                <a:lnTo>
                  <a:pt x="1" y="429"/>
                </a:lnTo>
                <a:cubicBezTo>
                  <a:pt x="1" y="524"/>
                  <a:pt x="96" y="596"/>
                  <a:pt x="167" y="596"/>
                </a:cubicBezTo>
                <a:cubicBezTo>
                  <a:pt x="263" y="596"/>
                  <a:pt x="358" y="524"/>
                  <a:pt x="358" y="429"/>
                </a:cubicBezTo>
                <a:lnTo>
                  <a:pt x="358" y="191"/>
                </a:lnTo>
                <a:cubicBezTo>
                  <a:pt x="358" y="96"/>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87" name="Google Shape;13987;p27"/>
          <p:cNvSpPr/>
          <p:nvPr/>
        </p:nvSpPr>
        <p:spPr>
          <a:xfrm>
            <a:off x="4273250" y="2508971"/>
            <a:ext cx="10703" cy="17819"/>
          </a:xfrm>
          <a:custGeom>
            <a:avLst/>
            <a:gdLst/>
            <a:ahLst/>
            <a:cxnLst/>
            <a:rect l="l" t="t" r="r" b="b"/>
            <a:pathLst>
              <a:path w="358" h="596" extrusionOk="0">
                <a:moveTo>
                  <a:pt x="167" y="0"/>
                </a:moveTo>
                <a:cubicBezTo>
                  <a:pt x="96" y="0"/>
                  <a:pt x="1" y="96"/>
                  <a:pt x="1" y="191"/>
                </a:cubicBezTo>
                <a:lnTo>
                  <a:pt x="1" y="429"/>
                </a:lnTo>
                <a:cubicBezTo>
                  <a:pt x="1" y="500"/>
                  <a:pt x="96" y="596"/>
                  <a:pt x="167" y="596"/>
                </a:cubicBezTo>
                <a:cubicBezTo>
                  <a:pt x="263" y="596"/>
                  <a:pt x="358" y="500"/>
                  <a:pt x="358" y="429"/>
                </a:cubicBezTo>
                <a:lnTo>
                  <a:pt x="358" y="191"/>
                </a:lnTo>
                <a:cubicBezTo>
                  <a:pt x="358"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88" name="Google Shape;13988;p27"/>
          <p:cNvSpPr/>
          <p:nvPr/>
        </p:nvSpPr>
        <p:spPr>
          <a:xfrm>
            <a:off x="4135821" y="2522485"/>
            <a:ext cx="10703" cy="17849"/>
          </a:xfrm>
          <a:custGeom>
            <a:avLst/>
            <a:gdLst/>
            <a:ahLst/>
            <a:cxnLst/>
            <a:rect l="l" t="t" r="r" b="b"/>
            <a:pathLst>
              <a:path w="358" h="597" extrusionOk="0">
                <a:moveTo>
                  <a:pt x="167" y="1"/>
                </a:moveTo>
                <a:cubicBezTo>
                  <a:pt x="72" y="1"/>
                  <a:pt x="1" y="96"/>
                  <a:pt x="1" y="168"/>
                </a:cubicBezTo>
                <a:lnTo>
                  <a:pt x="1" y="406"/>
                </a:lnTo>
                <a:cubicBezTo>
                  <a:pt x="1" y="501"/>
                  <a:pt x="72" y="596"/>
                  <a:pt x="167" y="596"/>
                </a:cubicBezTo>
                <a:cubicBezTo>
                  <a:pt x="262" y="596"/>
                  <a:pt x="358" y="501"/>
                  <a:pt x="358" y="406"/>
                </a:cubicBezTo>
                <a:lnTo>
                  <a:pt x="358" y="168"/>
                </a:lnTo>
                <a:cubicBezTo>
                  <a:pt x="358" y="96"/>
                  <a:pt x="286"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89" name="Google Shape;13989;p27"/>
          <p:cNvSpPr/>
          <p:nvPr/>
        </p:nvSpPr>
        <p:spPr>
          <a:xfrm>
            <a:off x="4135821" y="2466966"/>
            <a:ext cx="10703" cy="17819"/>
          </a:xfrm>
          <a:custGeom>
            <a:avLst/>
            <a:gdLst/>
            <a:ahLst/>
            <a:cxnLst/>
            <a:rect l="l" t="t" r="r" b="b"/>
            <a:pathLst>
              <a:path w="358" h="596" extrusionOk="0">
                <a:moveTo>
                  <a:pt x="167" y="0"/>
                </a:moveTo>
                <a:cubicBezTo>
                  <a:pt x="72" y="0"/>
                  <a:pt x="1" y="96"/>
                  <a:pt x="1" y="191"/>
                </a:cubicBezTo>
                <a:lnTo>
                  <a:pt x="1" y="429"/>
                </a:lnTo>
                <a:cubicBezTo>
                  <a:pt x="1" y="524"/>
                  <a:pt x="72" y="596"/>
                  <a:pt x="167" y="596"/>
                </a:cubicBezTo>
                <a:cubicBezTo>
                  <a:pt x="262" y="596"/>
                  <a:pt x="358" y="524"/>
                  <a:pt x="358" y="429"/>
                </a:cubicBezTo>
                <a:lnTo>
                  <a:pt x="358" y="191"/>
                </a:lnTo>
                <a:cubicBezTo>
                  <a:pt x="358" y="96"/>
                  <a:pt x="28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90" name="Google Shape;13990;p27"/>
          <p:cNvSpPr/>
          <p:nvPr/>
        </p:nvSpPr>
        <p:spPr>
          <a:xfrm>
            <a:off x="4135821" y="2494740"/>
            <a:ext cx="10703" cy="17819"/>
          </a:xfrm>
          <a:custGeom>
            <a:avLst/>
            <a:gdLst/>
            <a:ahLst/>
            <a:cxnLst/>
            <a:rect l="l" t="t" r="r" b="b"/>
            <a:pathLst>
              <a:path w="358" h="596" extrusionOk="0">
                <a:moveTo>
                  <a:pt x="167" y="0"/>
                </a:moveTo>
                <a:cubicBezTo>
                  <a:pt x="72" y="0"/>
                  <a:pt x="1" y="95"/>
                  <a:pt x="1" y="191"/>
                </a:cubicBezTo>
                <a:lnTo>
                  <a:pt x="1" y="429"/>
                </a:lnTo>
                <a:cubicBezTo>
                  <a:pt x="1" y="500"/>
                  <a:pt x="72" y="595"/>
                  <a:pt x="167" y="595"/>
                </a:cubicBezTo>
                <a:cubicBezTo>
                  <a:pt x="262" y="595"/>
                  <a:pt x="358" y="500"/>
                  <a:pt x="358" y="429"/>
                </a:cubicBezTo>
                <a:lnTo>
                  <a:pt x="358" y="191"/>
                </a:lnTo>
                <a:cubicBezTo>
                  <a:pt x="358" y="95"/>
                  <a:pt x="28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91" name="Google Shape;13991;p27"/>
          <p:cNvSpPr/>
          <p:nvPr/>
        </p:nvSpPr>
        <p:spPr>
          <a:xfrm>
            <a:off x="4135821" y="2550977"/>
            <a:ext cx="10703" cy="17819"/>
          </a:xfrm>
          <a:custGeom>
            <a:avLst/>
            <a:gdLst/>
            <a:ahLst/>
            <a:cxnLst/>
            <a:rect l="l" t="t" r="r" b="b"/>
            <a:pathLst>
              <a:path w="358" h="596" extrusionOk="0">
                <a:moveTo>
                  <a:pt x="167" y="0"/>
                </a:moveTo>
                <a:cubicBezTo>
                  <a:pt x="72" y="0"/>
                  <a:pt x="1" y="96"/>
                  <a:pt x="1" y="167"/>
                </a:cubicBezTo>
                <a:lnTo>
                  <a:pt x="1" y="405"/>
                </a:lnTo>
                <a:cubicBezTo>
                  <a:pt x="1" y="501"/>
                  <a:pt x="72" y="596"/>
                  <a:pt x="167" y="596"/>
                </a:cubicBezTo>
                <a:cubicBezTo>
                  <a:pt x="262" y="596"/>
                  <a:pt x="358" y="501"/>
                  <a:pt x="358" y="405"/>
                </a:cubicBezTo>
                <a:lnTo>
                  <a:pt x="358" y="167"/>
                </a:lnTo>
                <a:cubicBezTo>
                  <a:pt x="358" y="48"/>
                  <a:pt x="28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92" name="Google Shape;13992;p27"/>
          <p:cNvSpPr/>
          <p:nvPr/>
        </p:nvSpPr>
        <p:spPr>
          <a:xfrm>
            <a:off x="4135821" y="2578751"/>
            <a:ext cx="10703" cy="17819"/>
          </a:xfrm>
          <a:custGeom>
            <a:avLst/>
            <a:gdLst/>
            <a:ahLst/>
            <a:cxnLst/>
            <a:rect l="l" t="t" r="r" b="b"/>
            <a:pathLst>
              <a:path w="358" h="596" extrusionOk="0">
                <a:moveTo>
                  <a:pt x="167" y="0"/>
                </a:moveTo>
                <a:cubicBezTo>
                  <a:pt x="72" y="0"/>
                  <a:pt x="1" y="72"/>
                  <a:pt x="1" y="167"/>
                </a:cubicBezTo>
                <a:lnTo>
                  <a:pt x="1" y="405"/>
                </a:lnTo>
                <a:cubicBezTo>
                  <a:pt x="1" y="500"/>
                  <a:pt x="72" y="596"/>
                  <a:pt x="167" y="596"/>
                </a:cubicBezTo>
                <a:cubicBezTo>
                  <a:pt x="262" y="596"/>
                  <a:pt x="358" y="500"/>
                  <a:pt x="358" y="405"/>
                </a:cubicBezTo>
                <a:lnTo>
                  <a:pt x="358" y="167"/>
                </a:lnTo>
                <a:cubicBezTo>
                  <a:pt x="310" y="48"/>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93" name="Google Shape;13993;p27"/>
          <p:cNvSpPr/>
          <p:nvPr/>
        </p:nvSpPr>
        <p:spPr>
          <a:xfrm>
            <a:off x="4261860" y="2358738"/>
            <a:ext cx="17819" cy="10703"/>
          </a:xfrm>
          <a:custGeom>
            <a:avLst/>
            <a:gdLst/>
            <a:ahLst/>
            <a:cxnLst/>
            <a:rect l="l" t="t" r="r" b="b"/>
            <a:pathLst>
              <a:path w="596" h="358" extrusionOk="0">
                <a:moveTo>
                  <a:pt x="167" y="1"/>
                </a:moveTo>
                <a:cubicBezTo>
                  <a:pt x="72" y="1"/>
                  <a:pt x="1" y="48"/>
                  <a:pt x="1" y="143"/>
                </a:cubicBezTo>
                <a:cubicBezTo>
                  <a:pt x="1" y="263"/>
                  <a:pt x="48" y="358"/>
                  <a:pt x="167" y="358"/>
                </a:cubicBezTo>
                <a:lnTo>
                  <a:pt x="405" y="358"/>
                </a:lnTo>
                <a:cubicBezTo>
                  <a:pt x="501" y="358"/>
                  <a:pt x="596" y="286"/>
                  <a:pt x="596" y="215"/>
                </a:cubicBezTo>
                <a:cubicBezTo>
                  <a:pt x="596" y="96"/>
                  <a:pt x="524" y="1"/>
                  <a:pt x="4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94" name="Google Shape;13994;p27"/>
          <p:cNvSpPr/>
          <p:nvPr/>
        </p:nvSpPr>
        <p:spPr>
          <a:xfrm>
            <a:off x="4316691" y="2358738"/>
            <a:ext cx="17819" cy="10703"/>
          </a:xfrm>
          <a:custGeom>
            <a:avLst/>
            <a:gdLst/>
            <a:ahLst/>
            <a:cxnLst/>
            <a:rect l="l" t="t" r="r" b="b"/>
            <a:pathLst>
              <a:path w="596" h="358" extrusionOk="0">
                <a:moveTo>
                  <a:pt x="191" y="1"/>
                </a:moveTo>
                <a:cubicBezTo>
                  <a:pt x="96" y="1"/>
                  <a:pt x="0" y="48"/>
                  <a:pt x="0" y="143"/>
                </a:cubicBezTo>
                <a:cubicBezTo>
                  <a:pt x="0" y="263"/>
                  <a:pt x="96" y="358"/>
                  <a:pt x="191" y="358"/>
                </a:cubicBezTo>
                <a:lnTo>
                  <a:pt x="429" y="358"/>
                </a:lnTo>
                <a:cubicBezTo>
                  <a:pt x="500" y="358"/>
                  <a:pt x="596" y="286"/>
                  <a:pt x="596" y="215"/>
                </a:cubicBezTo>
                <a:cubicBezTo>
                  <a:pt x="596"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95" name="Google Shape;13995;p27"/>
          <p:cNvSpPr/>
          <p:nvPr/>
        </p:nvSpPr>
        <p:spPr>
          <a:xfrm>
            <a:off x="4073874" y="2358738"/>
            <a:ext cx="17849" cy="10703"/>
          </a:xfrm>
          <a:custGeom>
            <a:avLst/>
            <a:gdLst/>
            <a:ahLst/>
            <a:cxnLst/>
            <a:rect l="l" t="t" r="r" b="b"/>
            <a:pathLst>
              <a:path w="597" h="358" extrusionOk="0">
                <a:moveTo>
                  <a:pt x="191" y="1"/>
                </a:moveTo>
                <a:cubicBezTo>
                  <a:pt x="96" y="1"/>
                  <a:pt x="48" y="48"/>
                  <a:pt x="1" y="143"/>
                </a:cubicBezTo>
                <a:cubicBezTo>
                  <a:pt x="1" y="263"/>
                  <a:pt x="72" y="358"/>
                  <a:pt x="191" y="358"/>
                </a:cubicBezTo>
                <a:lnTo>
                  <a:pt x="429" y="358"/>
                </a:lnTo>
                <a:cubicBezTo>
                  <a:pt x="525" y="358"/>
                  <a:pt x="596" y="286"/>
                  <a:pt x="596" y="215"/>
                </a:cubicBezTo>
                <a:cubicBezTo>
                  <a:pt x="596"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96" name="Google Shape;13996;p27"/>
          <p:cNvSpPr/>
          <p:nvPr/>
        </p:nvSpPr>
        <p:spPr>
          <a:xfrm>
            <a:off x="4288916" y="2358738"/>
            <a:ext cx="17819" cy="10703"/>
          </a:xfrm>
          <a:custGeom>
            <a:avLst/>
            <a:gdLst/>
            <a:ahLst/>
            <a:cxnLst/>
            <a:rect l="l" t="t" r="r" b="b"/>
            <a:pathLst>
              <a:path w="596" h="358" extrusionOk="0">
                <a:moveTo>
                  <a:pt x="191" y="1"/>
                </a:moveTo>
                <a:cubicBezTo>
                  <a:pt x="96" y="1"/>
                  <a:pt x="48" y="48"/>
                  <a:pt x="1" y="143"/>
                </a:cubicBezTo>
                <a:cubicBezTo>
                  <a:pt x="1" y="263"/>
                  <a:pt x="72" y="358"/>
                  <a:pt x="191" y="358"/>
                </a:cubicBezTo>
                <a:lnTo>
                  <a:pt x="429" y="358"/>
                </a:lnTo>
                <a:cubicBezTo>
                  <a:pt x="524" y="358"/>
                  <a:pt x="596" y="286"/>
                  <a:pt x="596" y="215"/>
                </a:cubicBezTo>
                <a:cubicBezTo>
                  <a:pt x="596"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97" name="Google Shape;13997;p27"/>
          <p:cNvSpPr/>
          <p:nvPr/>
        </p:nvSpPr>
        <p:spPr>
          <a:xfrm>
            <a:off x="4101648" y="2358738"/>
            <a:ext cx="17819" cy="10703"/>
          </a:xfrm>
          <a:custGeom>
            <a:avLst/>
            <a:gdLst/>
            <a:ahLst/>
            <a:cxnLst/>
            <a:rect l="l" t="t" r="r" b="b"/>
            <a:pathLst>
              <a:path w="596" h="358" extrusionOk="0">
                <a:moveTo>
                  <a:pt x="191" y="1"/>
                </a:moveTo>
                <a:cubicBezTo>
                  <a:pt x="96" y="1"/>
                  <a:pt x="0" y="48"/>
                  <a:pt x="0" y="143"/>
                </a:cubicBezTo>
                <a:cubicBezTo>
                  <a:pt x="0" y="263"/>
                  <a:pt x="96" y="358"/>
                  <a:pt x="191" y="358"/>
                </a:cubicBezTo>
                <a:lnTo>
                  <a:pt x="429" y="358"/>
                </a:lnTo>
                <a:cubicBezTo>
                  <a:pt x="501" y="358"/>
                  <a:pt x="596" y="286"/>
                  <a:pt x="596" y="215"/>
                </a:cubicBezTo>
                <a:cubicBezTo>
                  <a:pt x="596"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98" name="Google Shape;13998;p27"/>
          <p:cNvSpPr/>
          <p:nvPr/>
        </p:nvSpPr>
        <p:spPr>
          <a:xfrm>
            <a:off x="4233368" y="2358738"/>
            <a:ext cx="18566" cy="10703"/>
          </a:xfrm>
          <a:custGeom>
            <a:avLst/>
            <a:gdLst/>
            <a:ahLst/>
            <a:cxnLst/>
            <a:rect l="l" t="t" r="r" b="b"/>
            <a:pathLst>
              <a:path w="621" h="358" extrusionOk="0">
                <a:moveTo>
                  <a:pt x="191" y="1"/>
                </a:moveTo>
                <a:cubicBezTo>
                  <a:pt x="120" y="1"/>
                  <a:pt x="49" y="48"/>
                  <a:pt x="25" y="143"/>
                </a:cubicBezTo>
                <a:cubicBezTo>
                  <a:pt x="1" y="263"/>
                  <a:pt x="72" y="358"/>
                  <a:pt x="191" y="358"/>
                </a:cubicBezTo>
                <a:lnTo>
                  <a:pt x="430" y="358"/>
                </a:lnTo>
                <a:cubicBezTo>
                  <a:pt x="525" y="358"/>
                  <a:pt x="620" y="286"/>
                  <a:pt x="620" y="215"/>
                </a:cubicBezTo>
                <a:cubicBezTo>
                  <a:pt x="620" y="96"/>
                  <a:pt x="549" y="1"/>
                  <a:pt x="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3999" name="Google Shape;13999;p27"/>
          <p:cNvSpPr/>
          <p:nvPr/>
        </p:nvSpPr>
        <p:spPr>
          <a:xfrm>
            <a:off x="4129423" y="2358738"/>
            <a:ext cx="18536" cy="10703"/>
          </a:xfrm>
          <a:custGeom>
            <a:avLst/>
            <a:gdLst/>
            <a:ahLst/>
            <a:cxnLst/>
            <a:rect l="l" t="t" r="r" b="b"/>
            <a:pathLst>
              <a:path w="620" h="358" extrusionOk="0">
                <a:moveTo>
                  <a:pt x="215" y="1"/>
                </a:moveTo>
                <a:cubicBezTo>
                  <a:pt x="119" y="1"/>
                  <a:pt x="48" y="48"/>
                  <a:pt x="24" y="143"/>
                </a:cubicBezTo>
                <a:cubicBezTo>
                  <a:pt x="0" y="263"/>
                  <a:pt x="95" y="358"/>
                  <a:pt x="215" y="358"/>
                </a:cubicBezTo>
                <a:lnTo>
                  <a:pt x="453" y="358"/>
                </a:lnTo>
                <a:cubicBezTo>
                  <a:pt x="524" y="358"/>
                  <a:pt x="619" y="286"/>
                  <a:pt x="619" y="215"/>
                </a:cubicBezTo>
                <a:cubicBezTo>
                  <a:pt x="619" y="96"/>
                  <a:pt x="572" y="1"/>
                  <a:pt x="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00" name="Google Shape;14000;p27"/>
          <p:cNvSpPr/>
          <p:nvPr/>
        </p:nvSpPr>
        <p:spPr>
          <a:xfrm>
            <a:off x="4385036" y="2344507"/>
            <a:ext cx="39196" cy="39196"/>
          </a:xfrm>
          <a:custGeom>
            <a:avLst/>
            <a:gdLst/>
            <a:ahLst/>
            <a:cxnLst/>
            <a:rect l="l" t="t" r="r" b="b"/>
            <a:pathLst>
              <a:path w="1311" h="1311" extrusionOk="0">
                <a:moveTo>
                  <a:pt x="667" y="357"/>
                </a:moveTo>
                <a:cubicBezTo>
                  <a:pt x="810" y="357"/>
                  <a:pt x="953" y="500"/>
                  <a:pt x="953" y="643"/>
                </a:cubicBezTo>
                <a:cubicBezTo>
                  <a:pt x="953" y="810"/>
                  <a:pt x="834" y="953"/>
                  <a:pt x="667" y="953"/>
                </a:cubicBezTo>
                <a:cubicBezTo>
                  <a:pt x="524" y="953"/>
                  <a:pt x="358" y="834"/>
                  <a:pt x="358" y="643"/>
                </a:cubicBezTo>
                <a:cubicBezTo>
                  <a:pt x="358" y="500"/>
                  <a:pt x="477" y="357"/>
                  <a:pt x="667" y="357"/>
                </a:cubicBezTo>
                <a:close/>
                <a:moveTo>
                  <a:pt x="667" y="0"/>
                </a:moveTo>
                <a:cubicBezTo>
                  <a:pt x="310" y="0"/>
                  <a:pt x="0" y="286"/>
                  <a:pt x="0" y="643"/>
                </a:cubicBezTo>
                <a:cubicBezTo>
                  <a:pt x="0" y="1000"/>
                  <a:pt x="310" y="1310"/>
                  <a:pt x="667" y="1310"/>
                </a:cubicBezTo>
                <a:cubicBezTo>
                  <a:pt x="1024" y="1310"/>
                  <a:pt x="1310" y="1000"/>
                  <a:pt x="1310" y="643"/>
                </a:cubicBezTo>
                <a:cubicBezTo>
                  <a:pt x="1310" y="286"/>
                  <a:pt x="1024" y="0"/>
                  <a:pt x="6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01" name="Google Shape;14001;p27"/>
          <p:cNvSpPr/>
          <p:nvPr/>
        </p:nvSpPr>
        <p:spPr>
          <a:xfrm>
            <a:off x="4073874" y="2322443"/>
            <a:ext cx="296224" cy="247790"/>
          </a:xfrm>
          <a:custGeom>
            <a:avLst/>
            <a:gdLst/>
            <a:ahLst/>
            <a:cxnLst/>
            <a:rect l="l" t="t" r="r" b="b"/>
            <a:pathLst>
              <a:path w="9908" h="8288" extrusionOk="0">
                <a:moveTo>
                  <a:pt x="5811" y="2334"/>
                </a:moveTo>
                <a:cubicBezTo>
                  <a:pt x="5954" y="2334"/>
                  <a:pt x="6121" y="2453"/>
                  <a:pt x="6121" y="2643"/>
                </a:cubicBezTo>
                <a:cubicBezTo>
                  <a:pt x="6121" y="2810"/>
                  <a:pt x="6002" y="2929"/>
                  <a:pt x="5811" y="2929"/>
                </a:cubicBezTo>
                <a:cubicBezTo>
                  <a:pt x="5645" y="2929"/>
                  <a:pt x="5526" y="2810"/>
                  <a:pt x="5526" y="2643"/>
                </a:cubicBezTo>
                <a:cubicBezTo>
                  <a:pt x="5526" y="2453"/>
                  <a:pt x="5669" y="2334"/>
                  <a:pt x="5811" y="2334"/>
                </a:cubicBezTo>
                <a:close/>
                <a:moveTo>
                  <a:pt x="2215" y="3596"/>
                </a:moveTo>
                <a:cubicBezTo>
                  <a:pt x="2358" y="3596"/>
                  <a:pt x="2501" y="3715"/>
                  <a:pt x="2501" y="3882"/>
                </a:cubicBezTo>
                <a:cubicBezTo>
                  <a:pt x="2501" y="4048"/>
                  <a:pt x="2382" y="4191"/>
                  <a:pt x="2215" y="4191"/>
                </a:cubicBezTo>
                <a:cubicBezTo>
                  <a:pt x="2025" y="4191"/>
                  <a:pt x="1906" y="4072"/>
                  <a:pt x="1906" y="3882"/>
                </a:cubicBezTo>
                <a:cubicBezTo>
                  <a:pt x="1906" y="3715"/>
                  <a:pt x="2073" y="3596"/>
                  <a:pt x="2215" y="3596"/>
                </a:cubicBezTo>
                <a:close/>
                <a:moveTo>
                  <a:pt x="4287" y="4834"/>
                </a:moveTo>
                <a:cubicBezTo>
                  <a:pt x="4454" y="4834"/>
                  <a:pt x="4597" y="4953"/>
                  <a:pt x="4597" y="5144"/>
                </a:cubicBezTo>
                <a:cubicBezTo>
                  <a:pt x="4597" y="5311"/>
                  <a:pt x="4478" y="5430"/>
                  <a:pt x="4287" y="5430"/>
                </a:cubicBezTo>
                <a:cubicBezTo>
                  <a:pt x="4121" y="5430"/>
                  <a:pt x="4002" y="5311"/>
                  <a:pt x="4002" y="5144"/>
                </a:cubicBezTo>
                <a:cubicBezTo>
                  <a:pt x="4002" y="4953"/>
                  <a:pt x="4121" y="4834"/>
                  <a:pt x="4287" y="4834"/>
                </a:cubicBezTo>
                <a:close/>
                <a:moveTo>
                  <a:pt x="667" y="7382"/>
                </a:moveTo>
                <a:cubicBezTo>
                  <a:pt x="810" y="7382"/>
                  <a:pt x="953" y="7502"/>
                  <a:pt x="953" y="7668"/>
                </a:cubicBezTo>
                <a:cubicBezTo>
                  <a:pt x="953" y="7811"/>
                  <a:pt x="834" y="7978"/>
                  <a:pt x="667" y="7978"/>
                </a:cubicBezTo>
                <a:cubicBezTo>
                  <a:pt x="477" y="7978"/>
                  <a:pt x="358" y="7859"/>
                  <a:pt x="358" y="7668"/>
                </a:cubicBezTo>
                <a:cubicBezTo>
                  <a:pt x="358" y="7502"/>
                  <a:pt x="477" y="7382"/>
                  <a:pt x="667" y="7382"/>
                </a:cubicBezTo>
                <a:close/>
                <a:moveTo>
                  <a:pt x="8598" y="0"/>
                </a:moveTo>
                <a:cubicBezTo>
                  <a:pt x="7907" y="0"/>
                  <a:pt x="7312" y="595"/>
                  <a:pt x="7312" y="1310"/>
                </a:cubicBezTo>
                <a:cubicBezTo>
                  <a:pt x="7312" y="1453"/>
                  <a:pt x="7336" y="1572"/>
                  <a:pt x="7359" y="1691"/>
                </a:cubicBezTo>
                <a:lnTo>
                  <a:pt x="6407" y="2143"/>
                </a:lnTo>
                <a:cubicBezTo>
                  <a:pt x="6288" y="1977"/>
                  <a:pt x="6121" y="1905"/>
                  <a:pt x="5930" y="1905"/>
                </a:cubicBezTo>
                <a:cubicBezTo>
                  <a:pt x="5573" y="1905"/>
                  <a:pt x="5264" y="2191"/>
                  <a:pt x="5264" y="2548"/>
                </a:cubicBezTo>
                <a:cubicBezTo>
                  <a:pt x="5264" y="2739"/>
                  <a:pt x="5335" y="2882"/>
                  <a:pt x="5454" y="3001"/>
                </a:cubicBezTo>
                <a:lnTo>
                  <a:pt x="4573" y="4453"/>
                </a:lnTo>
                <a:cubicBezTo>
                  <a:pt x="4502" y="4429"/>
                  <a:pt x="4454" y="4429"/>
                  <a:pt x="4383" y="4429"/>
                </a:cubicBezTo>
                <a:cubicBezTo>
                  <a:pt x="4192" y="4429"/>
                  <a:pt x="4025" y="4525"/>
                  <a:pt x="3906" y="4620"/>
                </a:cubicBezTo>
                <a:lnTo>
                  <a:pt x="2930" y="4025"/>
                </a:lnTo>
                <a:cubicBezTo>
                  <a:pt x="2954" y="3977"/>
                  <a:pt x="2954" y="3882"/>
                  <a:pt x="2954" y="3834"/>
                </a:cubicBezTo>
                <a:cubicBezTo>
                  <a:pt x="2954" y="3477"/>
                  <a:pt x="2644" y="3167"/>
                  <a:pt x="2287" y="3167"/>
                </a:cubicBezTo>
                <a:cubicBezTo>
                  <a:pt x="1953" y="3167"/>
                  <a:pt x="1644" y="3477"/>
                  <a:pt x="1644" y="3834"/>
                </a:cubicBezTo>
                <a:cubicBezTo>
                  <a:pt x="1644" y="3977"/>
                  <a:pt x="1692" y="4120"/>
                  <a:pt x="1787" y="4239"/>
                </a:cubicBezTo>
                <a:lnTo>
                  <a:pt x="787" y="6954"/>
                </a:lnTo>
                <a:lnTo>
                  <a:pt x="715" y="6954"/>
                </a:lnTo>
                <a:cubicBezTo>
                  <a:pt x="358" y="6954"/>
                  <a:pt x="72" y="7240"/>
                  <a:pt x="72" y="7597"/>
                </a:cubicBezTo>
                <a:cubicBezTo>
                  <a:pt x="1" y="8002"/>
                  <a:pt x="310" y="8287"/>
                  <a:pt x="667" y="8287"/>
                </a:cubicBezTo>
                <a:cubicBezTo>
                  <a:pt x="1025" y="8287"/>
                  <a:pt x="1310" y="8002"/>
                  <a:pt x="1310" y="7644"/>
                </a:cubicBezTo>
                <a:cubicBezTo>
                  <a:pt x="1310" y="7430"/>
                  <a:pt x="1239" y="7240"/>
                  <a:pt x="1049" y="7144"/>
                </a:cubicBezTo>
                <a:lnTo>
                  <a:pt x="2025" y="4477"/>
                </a:lnTo>
                <a:cubicBezTo>
                  <a:pt x="2096" y="4525"/>
                  <a:pt x="2144" y="4525"/>
                  <a:pt x="2215" y="4525"/>
                </a:cubicBezTo>
                <a:cubicBezTo>
                  <a:pt x="2358" y="4525"/>
                  <a:pt x="2501" y="4453"/>
                  <a:pt x="2596" y="4358"/>
                </a:cubicBezTo>
                <a:lnTo>
                  <a:pt x="3644" y="5001"/>
                </a:lnTo>
                <a:lnTo>
                  <a:pt x="3644" y="5120"/>
                </a:lnTo>
                <a:cubicBezTo>
                  <a:pt x="3644" y="5477"/>
                  <a:pt x="3930" y="5763"/>
                  <a:pt x="4287" y="5763"/>
                </a:cubicBezTo>
                <a:cubicBezTo>
                  <a:pt x="4645" y="5763"/>
                  <a:pt x="4954" y="5477"/>
                  <a:pt x="4954" y="5120"/>
                </a:cubicBezTo>
                <a:cubicBezTo>
                  <a:pt x="4954" y="4930"/>
                  <a:pt x="4883" y="4787"/>
                  <a:pt x="4764" y="4668"/>
                </a:cubicBezTo>
                <a:lnTo>
                  <a:pt x="5669" y="3215"/>
                </a:lnTo>
                <a:cubicBezTo>
                  <a:pt x="5716" y="3239"/>
                  <a:pt x="5788" y="3239"/>
                  <a:pt x="5835" y="3239"/>
                </a:cubicBezTo>
                <a:cubicBezTo>
                  <a:pt x="6192" y="3239"/>
                  <a:pt x="6502" y="2929"/>
                  <a:pt x="6502" y="2572"/>
                </a:cubicBezTo>
                <a:lnTo>
                  <a:pt x="6502" y="2501"/>
                </a:lnTo>
                <a:lnTo>
                  <a:pt x="7455" y="2048"/>
                </a:lnTo>
                <a:cubicBezTo>
                  <a:pt x="7693" y="2405"/>
                  <a:pt x="8098" y="2643"/>
                  <a:pt x="8550" y="2643"/>
                </a:cubicBezTo>
                <a:cubicBezTo>
                  <a:pt x="8812" y="2643"/>
                  <a:pt x="9050" y="2548"/>
                  <a:pt x="9288" y="2405"/>
                </a:cubicBezTo>
                <a:cubicBezTo>
                  <a:pt x="9384" y="2334"/>
                  <a:pt x="9384" y="2262"/>
                  <a:pt x="9360" y="2167"/>
                </a:cubicBezTo>
                <a:cubicBezTo>
                  <a:pt x="9312" y="2104"/>
                  <a:pt x="9265" y="2082"/>
                  <a:pt x="9210" y="2082"/>
                </a:cubicBezTo>
                <a:cubicBezTo>
                  <a:pt x="9182" y="2082"/>
                  <a:pt x="9153" y="2088"/>
                  <a:pt x="9122" y="2096"/>
                </a:cubicBezTo>
                <a:cubicBezTo>
                  <a:pt x="8979" y="2215"/>
                  <a:pt x="8764" y="2286"/>
                  <a:pt x="8574" y="2286"/>
                </a:cubicBezTo>
                <a:cubicBezTo>
                  <a:pt x="8050" y="2286"/>
                  <a:pt x="7597" y="1834"/>
                  <a:pt x="7597" y="1310"/>
                </a:cubicBezTo>
                <a:cubicBezTo>
                  <a:pt x="7597" y="762"/>
                  <a:pt x="8050" y="310"/>
                  <a:pt x="8574" y="310"/>
                </a:cubicBezTo>
                <a:cubicBezTo>
                  <a:pt x="9122" y="310"/>
                  <a:pt x="9574" y="762"/>
                  <a:pt x="9574" y="1310"/>
                </a:cubicBezTo>
                <a:cubicBezTo>
                  <a:pt x="9574" y="1381"/>
                  <a:pt x="9574" y="1477"/>
                  <a:pt x="9526" y="1572"/>
                </a:cubicBezTo>
                <a:cubicBezTo>
                  <a:pt x="9503" y="1667"/>
                  <a:pt x="9574" y="1738"/>
                  <a:pt x="9646" y="1786"/>
                </a:cubicBezTo>
                <a:cubicBezTo>
                  <a:pt x="9658" y="1789"/>
                  <a:pt x="9671" y="1791"/>
                  <a:pt x="9684" y="1791"/>
                </a:cubicBezTo>
                <a:cubicBezTo>
                  <a:pt x="9765" y="1791"/>
                  <a:pt x="9839" y="1729"/>
                  <a:pt x="9860" y="1667"/>
                </a:cubicBezTo>
                <a:cubicBezTo>
                  <a:pt x="9884" y="1548"/>
                  <a:pt x="9908" y="1429"/>
                  <a:pt x="9908" y="1310"/>
                </a:cubicBezTo>
                <a:cubicBezTo>
                  <a:pt x="9908" y="595"/>
                  <a:pt x="9312" y="0"/>
                  <a:pt x="85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02" name="Google Shape;14002;p27"/>
          <p:cNvSpPr/>
          <p:nvPr/>
        </p:nvSpPr>
        <p:spPr>
          <a:xfrm>
            <a:off x="4399267" y="2470524"/>
            <a:ext cx="10703" cy="17819"/>
          </a:xfrm>
          <a:custGeom>
            <a:avLst/>
            <a:gdLst/>
            <a:ahLst/>
            <a:cxnLst/>
            <a:rect l="l" t="t" r="r" b="b"/>
            <a:pathLst>
              <a:path w="358" h="596" extrusionOk="0">
                <a:moveTo>
                  <a:pt x="191" y="0"/>
                </a:moveTo>
                <a:cubicBezTo>
                  <a:pt x="96" y="0"/>
                  <a:pt x="1" y="96"/>
                  <a:pt x="1" y="191"/>
                </a:cubicBezTo>
                <a:lnTo>
                  <a:pt x="1" y="429"/>
                </a:lnTo>
                <a:cubicBezTo>
                  <a:pt x="1" y="524"/>
                  <a:pt x="96" y="596"/>
                  <a:pt x="191" y="596"/>
                </a:cubicBezTo>
                <a:cubicBezTo>
                  <a:pt x="287" y="596"/>
                  <a:pt x="358" y="524"/>
                  <a:pt x="358" y="429"/>
                </a:cubicBezTo>
                <a:lnTo>
                  <a:pt x="358" y="191"/>
                </a:lnTo>
                <a:cubicBezTo>
                  <a:pt x="358" y="96"/>
                  <a:pt x="287"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03" name="Google Shape;14003;p27"/>
          <p:cNvSpPr/>
          <p:nvPr/>
        </p:nvSpPr>
        <p:spPr>
          <a:xfrm>
            <a:off x="4399267" y="2415692"/>
            <a:ext cx="10703" cy="17849"/>
          </a:xfrm>
          <a:custGeom>
            <a:avLst/>
            <a:gdLst/>
            <a:ahLst/>
            <a:cxnLst/>
            <a:rect l="l" t="t" r="r" b="b"/>
            <a:pathLst>
              <a:path w="358" h="597" extrusionOk="0">
                <a:moveTo>
                  <a:pt x="191" y="1"/>
                </a:moveTo>
                <a:cubicBezTo>
                  <a:pt x="96" y="1"/>
                  <a:pt x="1" y="96"/>
                  <a:pt x="1" y="167"/>
                </a:cubicBezTo>
                <a:lnTo>
                  <a:pt x="1" y="406"/>
                </a:lnTo>
                <a:cubicBezTo>
                  <a:pt x="1" y="501"/>
                  <a:pt x="96" y="596"/>
                  <a:pt x="191" y="596"/>
                </a:cubicBezTo>
                <a:cubicBezTo>
                  <a:pt x="287" y="596"/>
                  <a:pt x="358" y="501"/>
                  <a:pt x="358" y="406"/>
                </a:cubicBezTo>
                <a:lnTo>
                  <a:pt x="358" y="167"/>
                </a:lnTo>
                <a:cubicBezTo>
                  <a:pt x="358" y="48"/>
                  <a:pt x="287" y="1"/>
                  <a:pt x="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04" name="Google Shape;14004;p27"/>
          <p:cNvSpPr/>
          <p:nvPr/>
        </p:nvSpPr>
        <p:spPr>
          <a:xfrm>
            <a:off x="4399267" y="2498298"/>
            <a:ext cx="10703" cy="17819"/>
          </a:xfrm>
          <a:custGeom>
            <a:avLst/>
            <a:gdLst/>
            <a:ahLst/>
            <a:cxnLst/>
            <a:rect l="l" t="t" r="r" b="b"/>
            <a:pathLst>
              <a:path w="358" h="596" extrusionOk="0">
                <a:moveTo>
                  <a:pt x="191" y="0"/>
                </a:moveTo>
                <a:cubicBezTo>
                  <a:pt x="96" y="0"/>
                  <a:pt x="1" y="95"/>
                  <a:pt x="1" y="191"/>
                </a:cubicBezTo>
                <a:lnTo>
                  <a:pt x="1" y="429"/>
                </a:lnTo>
                <a:cubicBezTo>
                  <a:pt x="1" y="500"/>
                  <a:pt x="96" y="596"/>
                  <a:pt x="191" y="596"/>
                </a:cubicBezTo>
                <a:cubicBezTo>
                  <a:pt x="287" y="596"/>
                  <a:pt x="358" y="500"/>
                  <a:pt x="358" y="429"/>
                </a:cubicBezTo>
                <a:lnTo>
                  <a:pt x="358" y="191"/>
                </a:lnTo>
                <a:cubicBezTo>
                  <a:pt x="358" y="95"/>
                  <a:pt x="287"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05" name="Google Shape;14005;p27"/>
          <p:cNvSpPr/>
          <p:nvPr/>
        </p:nvSpPr>
        <p:spPr>
          <a:xfrm>
            <a:off x="4399267" y="2443467"/>
            <a:ext cx="10703" cy="17819"/>
          </a:xfrm>
          <a:custGeom>
            <a:avLst/>
            <a:gdLst/>
            <a:ahLst/>
            <a:cxnLst/>
            <a:rect l="l" t="t" r="r" b="b"/>
            <a:pathLst>
              <a:path w="358" h="596" extrusionOk="0">
                <a:moveTo>
                  <a:pt x="191" y="0"/>
                </a:moveTo>
                <a:cubicBezTo>
                  <a:pt x="96" y="0"/>
                  <a:pt x="1" y="72"/>
                  <a:pt x="1" y="167"/>
                </a:cubicBezTo>
                <a:lnTo>
                  <a:pt x="1" y="405"/>
                </a:lnTo>
                <a:cubicBezTo>
                  <a:pt x="1" y="501"/>
                  <a:pt x="96" y="596"/>
                  <a:pt x="191" y="596"/>
                </a:cubicBezTo>
                <a:cubicBezTo>
                  <a:pt x="287" y="596"/>
                  <a:pt x="358" y="501"/>
                  <a:pt x="358" y="405"/>
                </a:cubicBezTo>
                <a:lnTo>
                  <a:pt x="358" y="167"/>
                </a:lnTo>
                <a:cubicBezTo>
                  <a:pt x="358" y="48"/>
                  <a:pt x="287"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06" name="Google Shape;14006;p27"/>
          <p:cNvSpPr/>
          <p:nvPr/>
        </p:nvSpPr>
        <p:spPr>
          <a:xfrm>
            <a:off x="4399267" y="2554535"/>
            <a:ext cx="10703" cy="17819"/>
          </a:xfrm>
          <a:custGeom>
            <a:avLst/>
            <a:gdLst/>
            <a:ahLst/>
            <a:cxnLst/>
            <a:rect l="l" t="t" r="r" b="b"/>
            <a:pathLst>
              <a:path w="358" h="596" extrusionOk="0">
                <a:moveTo>
                  <a:pt x="191" y="1"/>
                </a:moveTo>
                <a:cubicBezTo>
                  <a:pt x="96" y="1"/>
                  <a:pt x="1" y="96"/>
                  <a:pt x="1" y="167"/>
                </a:cubicBezTo>
                <a:lnTo>
                  <a:pt x="1" y="405"/>
                </a:lnTo>
                <a:cubicBezTo>
                  <a:pt x="1" y="501"/>
                  <a:pt x="96" y="596"/>
                  <a:pt x="191" y="596"/>
                </a:cubicBezTo>
                <a:cubicBezTo>
                  <a:pt x="287" y="596"/>
                  <a:pt x="358" y="501"/>
                  <a:pt x="358" y="405"/>
                </a:cubicBezTo>
                <a:lnTo>
                  <a:pt x="358" y="167"/>
                </a:lnTo>
                <a:cubicBezTo>
                  <a:pt x="358" y="48"/>
                  <a:pt x="287" y="1"/>
                  <a:pt x="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07" name="Google Shape;14007;p27"/>
          <p:cNvSpPr/>
          <p:nvPr/>
        </p:nvSpPr>
        <p:spPr>
          <a:xfrm>
            <a:off x="4399267" y="2582309"/>
            <a:ext cx="10703" cy="17819"/>
          </a:xfrm>
          <a:custGeom>
            <a:avLst/>
            <a:gdLst/>
            <a:ahLst/>
            <a:cxnLst/>
            <a:rect l="l" t="t" r="r" b="b"/>
            <a:pathLst>
              <a:path w="358" h="596" extrusionOk="0">
                <a:moveTo>
                  <a:pt x="191" y="0"/>
                </a:moveTo>
                <a:cubicBezTo>
                  <a:pt x="96" y="0"/>
                  <a:pt x="1" y="72"/>
                  <a:pt x="1" y="167"/>
                </a:cubicBezTo>
                <a:lnTo>
                  <a:pt x="1" y="405"/>
                </a:lnTo>
                <a:cubicBezTo>
                  <a:pt x="1" y="500"/>
                  <a:pt x="96" y="596"/>
                  <a:pt x="191" y="596"/>
                </a:cubicBezTo>
                <a:cubicBezTo>
                  <a:pt x="287" y="596"/>
                  <a:pt x="358" y="500"/>
                  <a:pt x="358" y="405"/>
                </a:cubicBezTo>
                <a:lnTo>
                  <a:pt x="358" y="167"/>
                </a:lnTo>
                <a:cubicBezTo>
                  <a:pt x="358" y="48"/>
                  <a:pt x="287"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08" name="Google Shape;14008;p27"/>
          <p:cNvSpPr/>
          <p:nvPr/>
        </p:nvSpPr>
        <p:spPr>
          <a:xfrm>
            <a:off x="4399267" y="2526043"/>
            <a:ext cx="10703" cy="17849"/>
          </a:xfrm>
          <a:custGeom>
            <a:avLst/>
            <a:gdLst/>
            <a:ahLst/>
            <a:cxnLst/>
            <a:rect l="l" t="t" r="r" b="b"/>
            <a:pathLst>
              <a:path w="358" h="597" extrusionOk="0">
                <a:moveTo>
                  <a:pt x="191" y="1"/>
                </a:moveTo>
                <a:cubicBezTo>
                  <a:pt x="96" y="1"/>
                  <a:pt x="1" y="96"/>
                  <a:pt x="1" y="168"/>
                </a:cubicBezTo>
                <a:lnTo>
                  <a:pt x="1" y="406"/>
                </a:lnTo>
                <a:cubicBezTo>
                  <a:pt x="1" y="501"/>
                  <a:pt x="96" y="596"/>
                  <a:pt x="191" y="596"/>
                </a:cubicBezTo>
                <a:cubicBezTo>
                  <a:pt x="287" y="596"/>
                  <a:pt x="358" y="501"/>
                  <a:pt x="358" y="406"/>
                </a:cubicBezTo>
                <a:lnTo>
                  <a:pt x="358" y="168"/>
                </a:lnTo>
                <a:cubicBezTo>
                  <a:pt x="358" y="96"/>
                  <a:pt x="287" y="1"/>
                  <a:pt x="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09" name="Google Shape;14009;p27"/>
          <p:cNvSpPr/>
          <p:nvPr/>
        </p:nvSpPr>
        <p:spPr>
          <a:xfrm>
            <a:off x="4022630" y="2292516"/>
            <a:ext cx="356019" cy="355332"/>
          </a:xfrm>
          <a:custGeom>
            <a:avLst/>
            <a:gdLst/>
            <a:ahLst/>
            <a:cxnLst/>
            <a:rect l="l" t="t" r="r" b="b"/>
            <a:pathLst>
              <a:path w="11908" h="11885" extrusionOk="0">
                <a:moveTo>
                  <a:pt x="905" y="1"/>
                </a:moveTo>
                <a:cubicBezTo>
                  <a:pt x="786" y="1"/>
                  <a:pt x="714" y="72"/>
                  <a:pt x="714" y="191"/>
                </a:cubicBezTo>
                <a:lnTo>
                  <a:pt x="714" y="1001"/>
                </a:lnTo>
                <a:lnTo>
                  <a:pt x="500" y="1001"/>
                </a:lnTo>
                <a:cubicBezTo>
                  <a:pt x="405" y="1001"/>
                  <a:pt x="333" y="1049"/>
                  <a:pt x="333" y="1144"/>
                </a:cubicBezTo>
                <a:cubicBezTo>
                  <a:pt x="333" y="1263"/>
                  <a:pt x="381" y="1358"/>
                  <a:pt x="500" y="1358"/>
                </a:cubicBezTo>
                <a:lnTo>
                  <a:pt x="714" y="1358"/>
                </a:lnTo>
                <a:lnTo>
                  <a:pt x="714" y="2239"/>
                </a:lnTo>
                <a:lnTo>
                  <a:pt x="500" y="2239"/>
                </a:lnTo>
                <a:cubicBezTo>
                  <a:pt x="405" y="2239"/>
                  <a:pt x="333" y="2287"/>
                  <a:pt x="333" y="2382"/>
                </a:cubicBezTo>
                <a:cubicBezTo>
                  <a:pt x="333" y="2501"/>
                  <a:pt x="381" y="2597"/>
                  <a:pt x="500" y="2597"/>
                </a:cubicBezTo>
                <a:lnTo>
                  <a:pt x="714" y="2597"/>
                </a:lnTo>
                <a:lnTo>
                  <a:pt x="714" y="3478"/>
                </a:lnTo>
                <a:lnTo>
                  <a:pt x="500" y="3478"/>
                </a:lnTo>
                <a:cubicBezTo>
                  <a:pt x="405" y="3478"/>
                  <a:pt x="333" y="3549"/>
                  <a:pt x="333" y="3644"/>
                </a:cubicBezTo>
                <a:cubicBezTo>
                  <a:pt x="333" y="3763"/>
                  <a:pt x="381" y="3835"/>
                  <a:pt x="500" y="3835"/>
                </a:cubicBezTo>
                <a:lnTo>
                  <a:pt x="714" y="3835"/>
                </a:lnTo>
                <a:lnTo>
                  <a:pt x="714" y="4740"/>
                </a:lnTo>
                <a:lnTo>
                  <a:pt x="500" y="4740"/>
                </a:lnTo>
                <a:cubicBezTo>
                  <a:pt x="405" y="4740"/>
                  <a:pt x="333" y="4788"/>
                  <a:pt x="333" y="4883"/>
                </a:cubicBezTo>
                <a:cubicBezTo>
                  <a:pt x="333" y="5002"/>
                  <a:pt x="381" y="5097"/>
                  <a:pt x="500" y="5097"/>
                </a:cubicBezTo>
                <a:lnTo>
                  <a:pt x="714" y="5097"/>
                </a:lnTo>
                <a:lnTo>
                  <a:pt x="714" y="5978"/>
                </a:lnTo>
                <a:lnTo>
                  <a:pt x="500" y="5978"/>
                </a:lnTo>
                <a:cubicBezTo>
                  <a:pt x="405" y="5978"/>
                  <a:pt x="333" y="6050"/>
                  <a:pt x="333" y="6145"/>
                </a:cubicBezTo>
                <a:cubicBezTo>
                  <a:pt x="333" y="6264"/>
                  <a:pt x="381" y="6335"/>
                  <a:pt x="500" y="6335"/>
                </a:cubicBezTo>
                <a:lnTo>
                  <a:pt x="714" y="6335"/>
                </a:lnTo>
                <a:lnTo>
                  <a:pt x="714" y="7240"/>
                </a:lnTo>
                <a:lnTo>
                  <a:pt x="500" y="7240"/>
                </a:lnTo>
                <a:cubicBezTo>
                  <a:pt x="405" y="7240"/>
                  <a:pt x="333" y="7288"/>
                  <a:pt x="333" y="7383"/>
                </a:cubicBezTo>
                <a:cubicBezTo>
                  <a:pt x="333" y="7502"/>
                  <a:pt x="381" y="7598"/>
                  <a:pt x="500" y="7598"/>
                </a:cubicBezTo>
                <a:lnTo>
                  <a:pt x="714" y="7598"/>
                </a:lnTo>
                <a:lnTo>
                  <a:pt x="714" y="8479"/>
                </a:lnTo>
                <a:lnTo>
                  <a:pt x="500" y="8479"/>
                </a:lnTo>
                <a:cubicBezTo>
                  <a:pt x="405" y="8479"/>
                  <a:pt x="333" y="8550"/>
                  <a:pt x="333" y="8645"/>
                </a:cubicBezTo>
                <a:cubicBezTo>
                  <a:pt x="333" y="8765"/>
                  <a:pt x="381" y="8836"/>
                  <a:pt x="500" y="8836"/>
                </a:cubicBezTo>
                <a:lnTo>
                  <a:pt x="714" y="8836"/>
                </a:lnTo>
                <a:lnTo>
                  <a:pt x="714" y="9741"/>
                </a:lnTo>
                <a:lnTo>
                  <a:pt x="500" y="9741"/>
                </a:lnTo>
                <a:cubicBezTo>
                  <a:pt x="405" y="9741"/>
                  <a:pt x="333" y="9789"/>
                  <a:pt x="333" y="9884"/>
                </a:cubicBezTo>
                <a:cubicBezTo>
                  <a:pt x="333" y="10003"/>
                  <a:pt x="381" y="10098"/>
                  <a:pt x="500" y="10098"/>
                </a:cubicBezTo>
                <a:lnTo>
                  <a:pt x="714" y="10098"/>
                </a:lnTo>
                <a:lnTo>
                  <a:pt x="714" y="10717"/>
                </a:lnTo>
                <a:lnTo>
                  <a:pt x="286" y="10717"/>
                </a:lnTo>
                <a:cubicBezTo>
                  <a:pt x="143" y="10717"/>
                  <a:pt x="0" y="10836"/>
                  <a:pt x="0" y="11027"/>
                </a:cubicBezTo>
                <a:lnTo>
                  <a:pt x="0" y="11575"/>
                </a:lnTo>
                <a:cubicBezTo>
                  <a:pt x="0" y="11741"/>
                  <a:pt x="119" y="11884"/>
                  <a:pt x="286" y="11884"/>
                </a:cubicBezTo>
                <a:lnTo>
                  <a:pt x="11598" y="11884"/>
                </a:lnTo>
                <a:cubicBezTo>
                  <a:pt x="11764" y="11884"/>
                  <a:pt x="11907" y="11765"/>
                  <a:pt x="11907" y="11575"/>
                </a:cubicBezTo>
                <a:lnTo>
                  <a:pt x="11907" y="10979"/>
                </a:lnTo>
                <a:cubicBezTo>
                  <a:pt x="11907" y="10813"/>
                  <a:pt x="11764" y="10693"/>
                  <a:pt x="11598" y="10693"/>
                </a:cubicBezTo>
                <a:lnTo>
                  <a:pt x="10383" y="10693"/>
                </a:lnTo>
                <a:cubicBezTo>
                  <a:pt x="10359" y="10646"/>
                  <a:pt x="10288" y="10574"/>
                  <a:pt x="10240" y="10574"/>
                </a:cubicBezTo>
                <a:cubicBezTo>
                  <a:pt x="10169" y="10574"/>
                  <a:pt x="10097" y="10646"/>
                  <a:pt x="10097" y="10693"/>
                </a:cubicBezTo>
                <a:lnTo>
                  <a:pt x="7740" y="10693"/>
                </a:lnTo>
                <a:lnTo>
                  <a:pt x="7740" y="10455"/>
                </a:lnTo>
                <a:cubicBezTo>
                  <a:pt x="7740" y="10360"/>
                  <a:pt x="7644" y="10289"/>
                  <a:pt x="7549" y="10289"/>
                </a:cubicBezTo>
                <a:cubicBezTo>
                  <a:pt x="7478" y="10289"/>
                  <a:pt x="7383" y="10360"/>
                  <a:pt x="7383" y="10455"/>
                </a:cubicBezTo>
                <a:lnTo>
                  <a:pt x="7383" y="10693"/>
                </a:lnTo>
                <a:lnTo>
                  <a:pt x="5454" y="10693"/>
                </a:lnTo>
                <a:cubicBezTo>
                  <a:pt x="5358" y="10693"/>
                  <a:pt x="5263" y="10765"/>
                  <a:pt x="5263" y="10836"/>
                </a:cubicBezTo>
                <a:cubicBezTo>
                  <a:pt x="5263" y="10955"/>
                  <a:pt x="5311" y="11051"/>
                  <a:pt x="5454" y="11051"/>
                </a:cubicBezTo>
                <a:lnTo>
                  <a:pt x="11574" y="11051"/>
                </a:lnTo>
                <a:lnTo>
                  <a:pt x="11574" y="11527"/>
                </a:lnTo>
                <a:lnTo>
                  <a:pt x="381" y="11527"/>
                </a:lnTo>
                <a:lnTo>
                  <a:pt x="381" y="11051"/>
                </a:lnTo>
                <a:lnTo>
                  <a:pt x="4596" y="11051"/>
                </a:lnTo>
                <a:cubicBezTo>
                  <a:pt x="4691" y="11051"/>
                  <a:pt x="4787" y="11003"/>
                  <a:pt x="4787" y="10908"/>
                </a:cubicBezTo>
                <a:cubicBezTo>
                  <a:pt x="4787" y="10789"/>
                  <a:pt x="4739" y="10693"/>
                  <a:pt x="4596" y="10693"/>
                </a:cubicBezTo>
                <a:lnTo>
                  <a:pt x="4120" y="10693"/>
                </a:lnTo>
                <a:lnTo>
                  <a:pt x="4120" y="10646"/>
                </a:lnTo>
                <a:cubicBezTo>
                  <a:pt x="4120" y="10551"/>
                  <a:pt x="4048" y="10455"/>
                  <a:pt x="3953" y="10455"/>
                </a:cubicBezTo>
                <a:cubicBezTo>
                  <a:pt x="3858" y="10455"/>
                  <a:pt x="3763" y="10551"/>
                  <a:pt x="3763" y="10646"/>
                </a:cubicBezTo>
                <a:lnTo>
                  <a:pt x="3763" y="10693"/>
                </a:lnTo>
                <a:lnTo>
                  <a:pt x="2548" y="10693"/>
                </a:lnTo>
                <a:lnTo>
                  <a:pt x="2548" y="10670"/>
                </a:lnTo>
                <a:cubicBezTo>
                  <a:pt x="2548" y="10574"/>
                  <a:pt x="2501" y="10479"/>
                  <a:pt x="2405" y="10479"/>
                </a:cubicBezTo>
                <a:cubicBezTo>
                  <a:pt x="2286" y="10479"/>
                  <a:pt x="2191" y="10551"/>
                  <a:pt x="2191" y="10670"/>
                </a:cubicBezTo>
                <a:lnTo>
                  <a:pt x="2191" y="10693"/>
                </a:lnTo>
                <a:lnTo>
                  <a:pt x="1072" y="10693"/>
                </a:lnTo>
                <a:lnTo>
                  <a:pt x="1072" y="191"/>
                </a:lnTo>
                <a:cubicBezTo>
                  <a:pt x="1072" y="96"/>
                  <a:pt x="1000" y="1"/>
                  <a:pt x="9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nvGrpSpPr>
          <p:cNvPr id="14010" name="Google Shape;14010;p27"/>
          <p:cNvGrpSpPr/>
          <p:nvPr/>
        </p:nvGrpSpPr>
        <p:grpSpPr>
          <a:xfrm>
            <a:off x="3245846" y="2291082"/>
            <a:ext cx="361730" cy="358919"/>
            <a:chOff x="3654238" y="2368833"/>
            <a:chExt cx="302475" cy="300125"/>
          </a:xfrm>
        </p:grpSpPr>
        <p:sp>
          <p:nvSpPr>
            <p:cNvPr id="14011" name="Google Shape;14011;p27"/>
            <p:cNvSpPr/>
            <p:nvPr/>
          </p:nvSpPr>
          <p:spPr>
            <a:xfrm>
              <a:off x="3654238" y="2368833"/>
              <a:ext cx="302475" cy="300125"/>
            </a:xfrm>
            <a:custGeom>
              <a:avLst/>
              <a:gdLst/>
              <a:ahLst/>
              <a:cxnLst/>
              <a:rect l="l" t="t" r="r" b="b"/>
              <a:pathLst>
                <a:path w="12099" h="12005" extrusionOk="0">
                  <a:moveTo>
                    <a:pt x="9550" y="407"/>
                  </a:moveTo>
                  <a:cubicBezTo>
                    <a:pt x="9717" y="407"/>
                    <a:pt x="9908" y="455"/>
                    <a:pt x="10074" y="478"/>
                  </a:cubicBezTo>
                  <a:cubicBezTo>
                    <a:pt x="10622" y="621"/>
                    <a:pt x="11051" y="955"/>
                    <a:pt x="11336" y="1455"/>
                  </a:cubicBezTo>
                  <a:cubicBezTo>
                    <a:pt x="11598" y="1931"/>
                    <a:pt x="11694" y="2503"/>
                    <a:pt x="11527" y="3027"/>
                  </a:cubicBezTo>
                  <a:cubicBezTo>
                    <a:pt x="11384" y="3574"/>
                    <a:pt x="11051" y="4027"/>
                    <a:pt x="10551" y="4289"/>
                  </a:cubicBezTo>
                  <a:cubicBezTo>
                    <a:pt x="10217" y="4455"/>
                    <a:pt x="9908" y="4551"/>
                    <a:pt x="9550" y="4551"/>
                  </a:cubicBezTo>
                  <a:cubicBezTo>
                    <a:pt x="9145" y="3598"/>
                    <a:pt x="8383" y="2860"/>
                    <a:pt x="7431" y="2479"/>
                  </a:cubicBezTo>
                  <a:lnTo>
                    <a:pt x="7526" y="1931"/>
                  </a:lnTo>
                  <a:cubicBezTo>
                    <a:pt x="7669" y="1407"/>
                    <a:pt x="8002" y="955"/>
                    <a:pt x="8502" y="693"/>
                  </a:cubicBezTo>
                  <a:cubicBezTo>
                    <a:pt x="8836" y="502"/>
                    <a:pt x="9193" y="407"/>
                    <a:pt x="9550" y="407"/>
                  </a:cubicBezTo>
                  <a:close/>
                  <a:moveTo>
                    <a:pt x="2525" y="7408"/>
                  </a:moveTo>
                  <a:cubicBezTo>
                    <a:pt x="2906" y="8361"/>
                    <a:pt x="3668" y="9147"/>
                    <a:pt x="4621" y="9528"/>
                  </a:cubicBezTo>
                  <a:cubicBezTo>
                    <a:pt x="4597" y="10647"/>
                    <a:pt x="3668" y="11576"/>
                    <a:pt x="2549" y="11576"/>
                  </a:cubicBezTo>
                  <a:cubicBezTo>
                    <a:pt x="1382" y="11576"/>
                    <a:pt x="453" y="10647"/>
                    <a:pt x="453" y="9480"/>
                  </a:cubicBezTo>
                  <a:cubicBezTo>
                    <a:pt x="453" y="8361"/>
                    <a:pt x="1382" y="7432"/>
                    <a:pt x="2525" y="7408"/>
                  </a:cubicBezTo>
                  <a:close/>
                  <a:moveTo>
                    <a:pt x="6026" y="2527"/>
                  </a:moveTo>
                  <a:cubicBezTo>
                    <a:pt x="7931" y="2527"/>
                    <a:pt x="9479" y="4074"/>
                    <a:pt x="9479" y="5980"/>
                  </a:cubicBezTo>
                  <a:cubicBezTo>
                    <a:pt x="9479" y="6932"/>
                    <a:pt x="9074" y="7885"/>
                    <a:pt x="8360" y="8552"/>
                  </a:cubicBezTo>
                  <a:cubicBezTo>
                    <a:pt x="8288" y="8599"/>
                    <a:pt x="8264" y="8718"/>
                    <a:pt x="8360" y="8790"/>
                  </a:cubicBezTo>
                  <a:cubicBezTo>
                    <a:pt x="8386" y="8816"/>
                    <a:pt x="8433" y="8835"/>
                    <a:pt x="8483" y="8835"/>
                  </a:cubicBezTo>
                  <a:cubicBezTo>
                    <a:pt x="8524" y="8835"/>
                    <a:pt x="8566" y="8822"/>
                    <a:pt x="8598" y="8790"/>
                  </a:cubicBezTo>
                  <a:cubicBezTo>
                    <a:pt x="9003" y="8385"/>
                    <a:pt x="9336" y="7909"/>
                    <a:pt x="9550" y="7408"/>
                  </a:cubicBezTo>
                  <a:cubicBezTo>
                    <a:pt x="9908" y="7408"/>
                    <a:pt x="10217" y="7504"/>
                    <a:pt x="10551" y="7670"/>
                  </a:cubicBezTo>
                  <a:cubicBezTo>
                    <a:pt x="11027" y="7956"/>
                    <a:pt x="11384" y="8385"/>
                    <a:pt x="11527" y="8933"/>
                  </a:cubicBezTo>
                  <a:cubicBezTo>
                    <a:pt x="11694" y="9480"/>
                    <a:pt x="11622" y="10052"/>
                    <a:pt x="11336" y="10528"/>
                  </a:cubicBezTo>
                  <a:cubicBezTo>
                    <a:pt x="11051" y="11004"/>
                    <a:pt x="10622" y="11362"/>
                    <a:pt x="10074" y="11528"/>
                  </a:cubicBezTo>
                  <a:cubicBezTo>
                    <a:pt x="9909" y="11573"/>
                    <a:pt x="9740" y="11595"/>
                    <a:pt x="9570" y="11595"/>
                  </a:cubicBezTo>
                  <a:cubicBezTo>
                    <a:pt x="9200" y="11595"/>
                    <a:pt x="8829" y="11493"/>
                    <a:pt x="8502" y="11314"/>
                  </a:cubicBezTo>
                  <a:cubicBezTo>
                    <a:pt x="8026" y="11052"/>
                    <a:pt x="7669" y="10600"/>
                    <a:pt x="7526" y="10052"/>
                  </a:cubicBezTo>
                  <a:cubicBezTo>
                    <a:pt x="7455" y="9885"/>
                    <a:pt x="7455" y="9742"/>
                    <a:pt x="7455" y="9552"/>
                  </a:cubicBezTo>
                  <a:cubicBezTo>
                    <a:pt x="7645" y="9504"/>
                    <a:pt x="7788" y="9409"/>
                    <a:pt x="7931" y="9314"/>
                  </a:cubicBezTo>
                  <a:cubicBezTo>
                    <a:pt x="8026" y="9266"/>
                    <a:pt x="8050" y="9171"/>
                    <a:pt x="8002" y="9075"/>
                  </a:cubicBezTo>
                  <a:cubicBezTo>
                    <a:pt x="7959" y="9018"/>
                    <a:pt x="7907" y="8986"/>
                    <a:pt x="7857" y="8986"/>
                  </a:cubicBezTo>
                  <a:cubicBezTo>
                    <a:pt x="7824" y="8986"/>
                    <a:pt x="7792" y="9000"/>
                    <a:pt x="7764" y="9028"/>
                  </a:cubicBezTo>
                  <a:cubicBezTo>
                    <a:pt x="7217" y="9314"/>
                    <a:pt x="6645" y="9456"/>
                    <a:pt x="6026" y="9456"/>
                  </a:cubicBezTo>
                  <a:cubicBezTo>
                    <a:pt x="4121" y="9456"/>
                    <a:pt x="2573" y="7909"/>
                    <a:pt x="2573" y="6003"/>
                  </a:cubicBezTo>
                  <a:cubicBezTo>
                    <a:pt x="2573" y="4098"/>
                    <a:pt x="4121" y="2527"/>
                    <a:pt x="6026" y="2527"/>
                  </a:cubicBezTo>
                  <a:close/>
                  <a:moveTo>
                    <a:pt x="9487" y="0"/>
                  </a:moveTo>
                  <a:cubicBezTo>
                    <a:pt x="9070" y="0"/>
                    <a:pt x="8664" y="117"/>
                    <a:pt x="8288" y="336"/>
                  </a:cubicBezTo>
                  <a:cubicBezTo>
                    <a:pt x="7717" y="645"/>
                    <a:pt x="7336" y="1169"/>
                    <a:pt x="7169" y="1812"/>
                  </a:cubicBezTo>
                  <a:cubicBezTo>
                    <a:pt x="7121" y="2003"/>
                    <a:pt x="7097" y="2145"/>
                    <a:pt x="7074" y="2312"/>
                  </a:cubicBezTo>
                  <a:cubicBezTo>
                    <a:pt x="6740" y="2217"/>
                    <a:pt x="6383" y="2169"/>
                    <a:pt x="6002" y="2169"/>
                  </a:cubicBezTo>
                  <a:cubicBezTo>
                    <a:pt x="5645" y="2169"/>
                    <a:pt x="5240" y="2217"/>
                    <a:pt x="4930" y="2312"/>
                  </a:cubicBezTo>
                  <a:cubicBezTo>
                    <a:pt x="4930" y="2050"/>
                    <a:pt x="4859" y="1812"/>
                    <a:pt x="4764" y="1574"/>
                  </a:cubicBezTo>
                  <a:cubicBezTo>
                    <a:pt x="4745" y="1501"/>
                    <a:pt x="4672" y="1470"/>
                    <a:pt x="4595" y="1470"/>
                  </a:cubicBezTo>
                  <a:cubicBezTo>
                    <a:pt x="4572" y="1470"/>
                    <a:pt x="4548" y="1473"/>
                    <a:pt x="4525" y="1479"/>
                  </a:cubicBezTo>
                  <a:cubicBezTo>
                    <a:pt x="4454" y="1503"/>
                    <a:pt x="4406" y="1622"/>
                    <a:pt x="4454" y="1717"/>
                  </a:cubicBezTo>
                  <a:cubicBezTo>
                    <a:pt x="4525" y="1955"/>
                    <a:pt x="4597" y="2217"/>
                    <a:pt x="4597" y="2479"/>
                  </a:cubicBezTo>
                  <a:cubicBezTo>
                    <a:pt x="3644" y="2860"/>
                    <a:pt x="2858" y="3598"/>
                    <a:pt x="2477" y="4551"/>
                  </a:cubicBezTo>
                  <a:cubicBezTo>
                    <a:pt x="2311" y="4551"/>
                    <a:pt x="2144" y="4527"/>
                    <a:pt x="1977" y="4503"/>
                  </a:cubicBezTo>
                  <a:cubicBezTo>
                    <a:pt x="1430" y="4336"/>
                    <a:pt x="1001" y="4027"/>
                    <a:pt x="715" y="3503"/>
                  </a:cubicBezTo>
                  <a:cubicBezTo>
                    <a:pt x="453" y="3027"/>
                    <a:pt x="358" y="2479"/>
                    <a:pt x="525" y="1931"/>
                  </a:cubicBezTo>
                  <a:cubicBezTo>
                    <a:pt x="668" y="1383"/>
                    <a:pt x="1001" y="955"/>
                    <a:pt x="1501" y="693"/>
                  </a:cubicBezTo>
                  <a:cubicBezTo>
                    <a:pt x="1833" y="508"/>
                    <a:pt x="2198" y="417"/>
                    <a:pt x="2558" y="417"/>
                  </a:cubicBezTo>
                  <a:cubicBezTo>
                    <a:pt x="3128" y="417"/>
                    <a:pt x="3688" y="645"/>
                    <a:pt x="4097" y="1098"/>
                  </a:cubicBezTo>
                  <a:cubicBezTo>
                    <a:pt x="4124" y="1125"/>
                    <a:pt x="4176" y="1153"/>
                    <a:pt x="4228" y="1153"/>
                  </a:cubicBezTo>
                  <a:cubicBezTo>
                    <a:pt x="4266" y="1153"/>
                    <a:pt x="4305" y="1138"/>
                    <a:pt x="4335" y="1098"/>
                  </a:cubicBezTo>
                  <a:cubicBezTo>
                    <a:pt x="4383" y="1050"/>
                    <a:pt x="4406" y="931"/>
                    <a:pt x="4335" y="860"/>
                  </a:cubicBezTo>
                  <a:cubicBezTo>
                    <a:pt x="3978" y="431"/>
                    <a:pt x="3454" y="169"/>
                    <a:pt x="2930" y="97"/>
                  </a:cubicBezTo>
                  <a:cubicBezTo>
                    <a:pt x="2787" y="74"/>
                    <a:pt x="2644" y="62"/>
                    <a:pt x="2503" y="62"/>
                  </a:cubicBezTo>
                  <a:cubicBezTo>
                    <a:pt x="2080" y="62"/>
                    <a:pt x="1674" y="169"/>
                    <a:pt x="1334" y="383"/>
                  </a:cubicBezTo>
                  <a:cubicBezTo>
                    <a:pt x="763" y="717"/>
                    <a:pt x="382" y="1217"/>
                    <a:pt x="191" y="1884"/>
                  </a:cubicBezTo>
                  <a:cubicBezTo>
                    <a:pt x="1" y="2503"/>
                    <a:pt x="96" y="3146"/>
                    <a:pt x="429" y="3717"/>
                  </a:cubicBezTo>
                  <a:cubicBezTo>
                    <a:pt x="763" y="4289"/>
                    <a:pt x="1263" y="4670"/>
                    <a:pt x="1930" y="4860"/>
                  </a:cubicBezTo>
                  <a:cubicBezTo>
                    <a:pt x="2073" y="4884"/>
                    <a:pt x="2239" y="4908"/>
                    <a:pt x="2406" y="4932"/>
                  </a:cubicBezTo>
                  <a:cubicBezTo>
                    <a:pt x="2287" y="5289"/>
                    <a:pt x="2239" y="5646"/>
                    <a:pt x="2239" y="6027"/>
                  </a:cubicBezTo>
                  <a:cubicBezTo>
                    <a:pt x="2239" y="6432"/>
                    <a:pt x="2311" y="6789"/>
                    <a:pt x="2406" y="7099"/>
                  </a:cubicBezTo>
                  <a:cubicBezTo>
                    <a:pt x="1120" y="7194"/>
                    <a:pt x="144" y="8242"/>
                    <a:pt x="144" y="9528"/>
                  </a:cubicBezTo>
                  <a:cubicBezTo>
                    <a:pt x="144" y="10862"/>
                    <a:pt x="1239" y="11957"/>
                    <a:pt x="2573" y="11957"/>
                  </a:cubicBezTo>
                  <a:cubicBezTo>
                    <a:pt x="3859" y="11957"/>
                    <a:pt x="4930" y="10957"/>
                    <a:pt x="4978" y="9695"/>
                  </a:cubicBezTo>
                  <a:cubicBezTo>
                    <a:pt x="5311" y="9790"/>
                    <a:pt x="5692" y="9838"/>
                    <a:pt x="6050" y="9838"/>
                  </a:cubicBezTo>
                  <a:cubicBezTo>
                    <a:pt x="6407" y="9838"/>
                    <a:pt x="6764" y="9790"/>
                    <a:pt x="7121" y="9695"/>
                  </a:cubicBezTo>
                  <a:cubicBezTo>
                    <a:pt x="7121" y="9838"/>
                    <a:pt x="7169" y="10028"/>
                    <a:pt x="7217" y="10171"/>
                  </a:cubicBezTo>
                  <a:cubicBezTo>
                    <a:pt x="7407" y="10814"/>
                    <a:pt x="7788" y="11338"/>
                    <a:pt x="8360" y="11671"/>
                  </a:cubicBezTo>
                  <a:cubicBezTo>
                    <a:pt x="8741" y="11862"/>
                    <a:pt x="9145" y="12005"/>
                    <a:pt x="9574" y="12005"/>
                  </a:cubicBezTo>
                  <a:cubicBezTo>
                    <a:pt x="9788" y="12005"/>
                    <a:pt x="9979" y="11957"/>
                    <a:pt x="10193" y="11909"/>
                  </a:cubicBezTo>
                  <a:cubicBezTo>
                    <a:pt x="10813" y="11719"/>
                    <a:pt x="11360" y="11338"/>
                    <a:pt x="11694" y="10766"/>
                  </a:cubicBezTo>
                  <a:cubicBezTo>
                    <a:pt x="12003" y="10219"/>
                    <a:pt x="12098" y="9552"/>
                    <a:pt x="11932" y="8933"/>
                  </a:cubicBezTo>
                  <a:cubicBezTo>
                    <a:pt x="11717" y="8242"/>
                    <a:pt x="11289" y="7694"/>
                    <a:pt x="10741" y="7385"/>
                  </a:cubicBezTo>
                  <a:cubicBezTo>
                    <a:pt x="10408" y="7194"/>
                    <a:pt x="10050" y="7075"/>
                    <a:pt x="9669" y="7051"/>
                  </a:cubicBezTo>
                  <a:cubicBezTo>
                    <a:pt x="9741" y="6694"/>
                    <a:pt x="9812" y="6337"/>
                    <a:pt x="9812" y="5980"/>
                  </a:cubicBezTo>
                  <a:cubicBezTo>
                    <a:pt x="9812" y="5599"/>
                    <a:pt x="9741" y="5241"/>
                    <a:pt x="9669" y="4884"/>
                  </a:cubicBezTo>
                  <a:cubicBezTo>
                    <a:pt x="10003" y="4860"/>
                    <a:pt x="10408" y="4765"/>
                    <a:pt x="10741" y="4551"/>
                  </a:cubicBezTo>
                  <a:cubicBezTo>
                    <a:pt x="11289" y="4217"/>
                    <a:pt x="11694" y="3717"/>
                    <a:pt x="11860" y="3074"/>
                  </a:cubicBezTo>
                  <a:cubicBezTo>
                    <a:pt x="12051" y="2431"/>
                    <a:pt x="11956" y="1788"/>
                    <a:pt x="11622" y="1217"/>
                  </a:cubicBezTo>
                  <a:cubicBezTo>
                    <a:pt x="11289" y="645"/>
                    <a:pt x="10789" y="264"/>
                    <a:pt x="10146" y="97"/>
                  </a:cubicBezTo>
                  <a:cubicBezTo>
                    <a:pt x="9925" y="32"/>
                    <a:pt x="9704" y="0"/>
                    <a:pt x="94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12" name="Google Shape;14012;p27"/>
            <p:cNvSpPr/>
            <p:nvPr/>
          </p:nvSpPr>
          <p:spPr>
            <a:xfrm>
              <a:off x="3863813" y="2416508"/>
              <a:ext cx="57775" cy="8950"/>
            </a:xfrm>
            <a:custGeom>
              <a:avLst/>
              <a:gdLst/>
              <a:ahLst/>
              <a:cxnLst/>
              <a:rect l="l" t="t" r="r" b="b"/>
              <a:pathLst>
                <a:path w="2311" h="358" extrusionOk="0">
                  <a:moveTo>
                    <a:pt x="215" y="0"/>
                  </a:moveTo>
                  <a:cubicBezTo>
                    <a:pt x="119" y="0"/>
                    <a:pt x="48" y="48"/>
                    <a:pt x="24" y="143"/>
                  </a:cubicBezTo>
                  <a:cubicBezTo>
                    <a:pt x="0" y="262"/>
                    <a:pt x="96" y="358"/>
                    <a:pt x="215" y="358"/>
                  </a:cubicBezTo>
                  <a:lnTo>
                    <a:pt x="2120" y="358"/>
                  </a:lnTo>
                  <a:cubicBezTo>
                    <a:pt x="2215" y="358"/>
                    <a:pt x="2310" y="262"/>
                    <a:pt x="2287" y="143"/>
                  </a:cubicBezTo>
                  <a:cubicBezTo>
                    <a:pt x="2263" y="48"/>
                    <a:pt x="2168" y="0"/>
                    <a:pt x="2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13" name="Google Shape;14013;p27"/>
            <p:cNvSpPr/>
            <p:nvPr/>
          </p:nvSpPr>
          <p:spPr>
            <a:xfrm>
              <a:off x="3881663" y="2434958"/>
              <a:ext cx="39325" cy="8950"/>
            </a:xfrm>
            <a:custGeom>
              <a:avLst/>
              <a:gdLst/>
              <a:ahLst/>
              <a:cxnLst/>
              <a:rect l="l" t="t" r="r" b="b"/>
              <a:pathLst>
                <a:path w="1573" h="358" extrusionOk="0">
                  <a:moveTo>
                    <a:pt x="215" y="1"/>
                  </a:moveTo>
                  <a:cubicBezTo>
                    <a:pt x="120" y="1"/>
                    <a:pt x="48" y="72"/>
                    <a:pt x="25" y="143"/>
                  </a:cubicBezTo>
                  <a:cubicBezTo>
                    <a:pt x="1" y="263"/>
                    <a:pt x="96" y="358"/>
                    <a:pt x="215" y="358"/>
                  </a:cubicBezTo>
                  <a:lnTo>
                    <a:pt x="1358" y="358"/>
                  </a:lnTo>
                  <a:cubicBezTo>
                    <a:pt x="1454" y="358"/>
                    <a:pt x="1525" y="310"/>
                    <a:pt x="1549" y="215"/>
                  </a:cubicBezTo>
                  <a:cubicBezTo>
                    <a:pt x="1573" y="120"/>
                    <a:pt x="1477" y="1"/>
                    <a:pt x="1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14" name="Google Shape;14014;p27"/>
            <p:cNvSpPr/>
            <p:nvPr/>
          </p:nvSpPr>
          <p:spPr>
            <a:xfrm>
              <a:off x="3688188" y="2610583"/>
              <a:ext cx="57775" cy="8975"/>
            </a:xfrm>
            <a:custGeom>
              <a:avLst/>
              <a:gdLst/>
              <a:ahLst/>
              <a:cxnLst/>
              <a:rect l="l" t="t" r="r" b="b"/>
              <a:pathLst>
                <a:path w="2311" h="359" extrusionOk="0">
                  <a:moveTo>
                    <a:pt x="214" y="1"/>
                  </a:moveTo>
                  <a:cubicBezTo>
                    <a:pt x="95" y="1"/>
                    <a:pt x="0" y="96"/>
                    <a:pt x="24" y="215"/>
                  </a:cubicBezTo>
                  <a:cubicBezTo>
                    <a:pt x="95" y="310"/>
                    <a:pt x="143" y="358"/>
                    <a:pt x="238" y="358"/>
                  </a:cubicBezTo>
                  <a:lnTo>
                    <a:pt x="2120" y="358"/>
                  </a:lnTo>
                  <a:cubicBezTo>
                    <a:pt x="2191" y="358"/>
                    <a:pt x="2263" y="310"/>
                    <a:pt x="2286" y="215"/>
                  </a:cubicBezTo>
                  <a:cubicBezTo>
                    <a:pt x="2310" y="96"/>
                    <a:pt x="2239" y="1"/>
                    <a:pt x="2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15" name="Google Shape;14015;p27"/>
            <p:cNvSpPr/>
            <p:nvPr/>
          </p:nvSpPr>
          <p:spPr>
            <a:xfrm>
              <a:off x="3689363" y="2592133"/>
              <a:ext cx="38725" cy="8950"/>
            </a:xfrm>
            <a:custGeom>
              <a:avLst/>
              <a:gdLst/>
              <a:ahLst/>
              <a:cxnLst/>
              <a:rect l="l" t="t" r="r" b="b"/>
              <a:pathLst>
                <a:path w="1549" h="358" extrusionOk="0">
                  <a:moveTo>
                    <a:pt x="191" y="1"/>
                  </a:moveTo>
                  <a:cubicBezTo>
                    <a:pt x="96" y="1"/>
                    <a:pt x="48" y="48"/>
                    <a:pt x="1" y="143"/>
                  </a:cubicBezTo>
                  <a:cubicBezTo>
                    <a:pt x="1" y="263"/>
                    <a:pt x="72" y="358"/>
                    <a:pt x="191" y="358"/>
                  </a:cubicBezTo>
                  <a:lnTo>
                    <a:pt x="1358" y="358"/>
                  </a:lnTo>
                  <a:cubicBezTo>
                    <a:pt x="1430" y="358"/>
                    <a:pt x="1501" y="286"/>
                    <a:pt x="1525" y="215"/>
                  </a:cubicBezTo>
                  <a:cubicBezTo>
                    <a:pt x="1549" y="96"/>
                    <a:pt x="1477" y="1"/>
                    <a:pt x="1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16" name="Google Shape;14016;p27"/>
            <p:cNvSpPr/>
            <p:nvPr/>
          </p:nvSpPr>
          <p:spPr>
            <a:xfrm>
              <a:off x="3863813" y="2611183"/>
              <a:ext cx="57175" cy="8950"/>
            </a:xfrm>
            <a:custGeom>
              <a:avLst/>
              <a:gdLst/>
              <a:ahLst/>
              <a:cxnLst/>
              <a:rect l="l" t="t" r="r" b="b"/>
              <a:pathLst>
                <a:path w="2287" h="358" extrusionOk="0">
                  <a:moveTo>
                    <a:pt x="215" y="1"/>
                  </a:moveTo>
                  <a:cubicBezTo>
                    <a:pt x="119" y="1"/>
                    <a:pt x="48" y="72"/>
                    <a:pt x="24" y="167"/>
                  </a:cubicBezTo>
                  <a:cubicBezTo>
                    <a:pt x="0" y="286"/>
                    <a:pt x="96" y="358"/>
                    <a:pt x="215" y="358"/>
                  </a:cubicBezTo>
                  <a:lnTo>
                    <a:pt x="2072" y="358"/>
                  </a:lnTo>
                  <a:cubicBezTo>
                    <a:pt x="2168" y="358"/>
                    <a:pt x="2239" y="310"/>
                    <a:pt x="2263" y="215"/>
                  </a:cubicBezTo>
                  <a:cubicBezTo>
                    <a:pt x="2287" y="96"/>
                    <a:pt x="2191" y="1"/>
                    <a:pt x="2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17" name="Google Shape;14017;p27"/>
            <p:cNvSpPr/>
            <p:nvPr/>
          </p:nvSpPr>
          <p:spPr>
            <a:xfrm>
              <a:off x="3881663" y="2592733"/>
              <a:ext cx="39325" cy="8950"/>
            </a:xfrm>
            <a:custGeom>
              <a:avLst/>
              <a:gdLst/>
              <a:ahLst/>
              <a:cxnLst/>
              <a:rect l="l" t="t" r="r" b="b"/>
              <a:pathLst>
                <a:path w="1573" h="358" extrusionOk="0">
                  <a:moveTo>
                    <a:pt x="215" y="0"/>
                  </a:moveTo>
                  <a:cubicBezTo>
                    <a:pt x="120" y="0"/>
                    <a:pt x="48" y="72"/>
                    <a:pt x="25" y="143"/>
                  </a:cubicBezTo>
                  <a:cubicBezTo>
                    <a:pt x="1" y="262"/>
                    <a:pt x="96" y="358"/>
                    <a:pt x="215" y="358"/>
                  </a:cubicBezTo>
                  <a:lnTo>
                    <a:pt x="1358" y="358"/>
                  </a:lnTo>
                  <a:cubicBezTo>
                    <a:pt x="1454" y="358"/>
                    <a:pt x="1525" y="310"/>
                    <a:pt x="1549" y="215"/>
                  </a:cubicBezTo>
                  <a:cubicBezTo>
                    <a:pt x="1573" y="96"/>
                    <a:pt x="1477" y="0"/>
                    <a:pt x="1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18" name="Google Shape;14018;p27"/>
            <p:cNvSpPr/>
            <p:nvPr/>
          </p:nvSpPr>
          <p:spPr>
            <a:xfrm>
              <a:off x="3759613" y="2491508"/>
              <a:ext cx="90525" cy="8975"/>
            </a:xfrm>
            <a:custGeom>
              <a:avLst/>
              <a:gdLst/>
              <a:ahLst/>
              <a:cxnLst/>
              <a:rect l="l" t="t" r="r" b="b"/>
              <a:pathLst>
                <a:path w="3621" h="359" extrusionOk="0">
                  <a:moveTo>
                    <a:pt x="215" y="1"/>
                  </a:moveTo>
                  <a:cubicBezTo>
                    <a:pt x="120" y="1"/>
                    <a:pt x="49" y="72"/>
                    <a:pt x="25" y="144"/>
                  </a:cubicBezTo>
                  <a:cubicBezTo>
                    <a:pt x="1" y="263"/>
                    <a:pt x="96" y="358"/>
                    <a:pt x="215" y="358"/>
                  </a:cubicBezTo>
                  <a:lnTo>
                    <a:pt x="3430" y="358"/>
                  </a:lnTo>
                  <a:cubicBezTo>
                    <a:pt x="3502" y="358"/>
                    <a:pt x="3573" y="311"/>
                    <a:pt x="3597" y="215"/>
                  </a:cubicBezTo>
                  <a:cubicBezTo>
                    <a:pt x="3621" y="96"/>
                    <a:pt x="3549" y="1"/>
                    <a:pt x="34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19" name="Google Shape;14019;p27"/>
            <p:cNvSpPr/>
            <p:nvPr/>
          </p:nvSpPr>
          <p:spPr>
            <a:xfrm>
              <a:off x="3759613" y="2514133"/>
              <a:ext cx="90525" cy="8975"/>
            </a:xfrm>
            <a:custGeom>
              <a:avLst/>
              <a:gdLst/>
              <a:ahLst/>
              <a:cxnLst/>
              <a:rect l="l" t="t" r="r" b="b"/>
              <a:pathLst>
                <a:path w="3621" h="359" extrusionOk="0">
                  <a:moveTo>
                    <a:pt x="215" y="1"/>
                  </a:moveTo>
                  <a:cubicBezTo>
                    <a:pt x="120" y="1"/>
                    <a:pt x="49" y="49"/>
                    <a:pt x="25" y="144"/>
                  </a:cubicBezTo>
                  <a:cubicBezTo>
                    <a:pt x="1" y="263"/>
                    <a:pt x="96" y="358"/>
                    <a:pt x="215" y="358"/>
                  </a:cubicBezTo>
                  <a:lnTo>
                    <a:pt x="3430" y="358"/>
                  </a:lnTo>
                  <a:cubicBezTo>
                    <a:pt x="3502" y="358"/>
                    <a:pt x="3573" y="287"/>
                    <a:pt x="3597" y="191"/>
                  </a:cubicBezTo>
                  <a:cubicBezTo>
                    <a:pt x="3621" y="96"/>
                    <a:pt x="3549" y="1"/>
                    <a:pt x="34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20" name="Google Shape;14020;p27"/>
            <p:cNvSpPr/>
            <p:nvPr/>
          </p:nvSpPr>
          <p:spPr>
            <a:xfrm>
              <a:off x="3779863" y="2536758"/>
              <a:ext cx="50625" cy="8975"/>
            </a:xfrm>
            <a:custGeom>
              <a:avLst/>
              <a:gdLst/>
              <a:ahLst/>
              <a:cxnLst/>
              <a:rect l="l" t="t" r="r" b="b"/>
              <a:pathLst>
                <a:path w="2025" h="359" extrusionOk="0">
                  <a:moveTo>
                    <a:pt x="191" y="1"/>
                  </a:moveTo>
                  <a:cubicBezTo>
                    <a:pt x="120" y="1"/>
                    <a:pt x="48" y="72"/>
                    <a:pt x="24" y="168"/>
                  </a:cubicBezTo>
                  <a:cubicBezTo>
                    <a:pt x="1" y="287"/>
                    <a:pt x="72" y="358"/>
                    <a:pt x="191" y="358"/>
                  </a:cubicBezTo>
                  <a:lnTo>
                    <a:pt x="1810" y="358"/>
                  </a:lnTo>
                  <a:cubicBezTo>
                    <a:pt x="1906" y="358"/>
                    <a:pt x="1953" y="310"/>
                    <a:pt x="1977" y="215"/>
                  </a:cubicBezTo>
                  <a:cubicBezTo>
                    <a:pt x="2025" y="96"/>
                    <a:pt x="1930" y="1"/>
                    <a:pt x="1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21" name="Google Shape;14021;p27"/>
            <p:cNvSpPr/>
            <p:nvPr/>
          </p:nvSpPr>
          <p:spPr>
            <a:xfrm>
              <a:off x="3689363" y="2416508"/>
              <a:ext cx="58375" cy="8950"/>
            </a:xfrm>
            <a:custGeom>
              <a:avLst/>
              <a:gdLst/>
              <a:ahLst/>
              <a:cxnLst/>
              <a:rect l="l" t="t" r="r" b="b"/>
              <a:pathLst>
                <a:path w="2335" h="358" extrusionOk="0">
                  <a:moveTo>
                    <a:pt x="215" y="0"/>
                  </a:moveTo>
                  <a:cubicBezTo>
                    <a:pt x="120" y="0"/>
                    <a:pt x="72" y="48"/>
                    <a:pt x="25" y="143"/>
                  </a:cubicBezTo>
                  <a:cubicBezTo>
                    <a:pt x="1" y="262"/>
                    <a:pt x="96" y="358"/>
                    <a:pt x="215" y="358"/>
                  </a:cubicBezTo>
                  <a:lnTo>
                    <a:pt x="2120" y="358"/>
                  </a:lnTo>
                  <a:cubicBezTo>
                    <a:pt x="2239" y="358"/>
                    <a:pt x="2335" y="262"/>
                    <a:pt x="2311" y="143"/>
                  </a:cubicBezTo>
                  <a:cubicBezTo>
                    <a:pt x="2239" y="48"/>
                    <a:pt x="2144" y="0"/>
                    <a:pt x="20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22" name="Google Shape;14022;p27"/>
            <p:cNvSpPr/>
            <p:nvPr/>
          </p:nvSpPr>
          <p:spPr>
            <a:xfrm>
              <a:off x="3688763" y="2434958"/>
              <a:ext cx="39325" cy="8950"/>
            </a:xfrm>
            <a:custGeom>
              <a:avLst/>
              <a:gdLst/>
              <a:ahLst/>
              <a:cxnLst/>
              <a:rect l="l" t="t" r="r" b="b"/>
              <a:pathLst>
                <a:path w="1573" h="358" extrusionOk="0">
                  <a:moveTo>
                    <a:pt x="215" y="1"/>
                  </a:moveTo>
                  <a:cubicBezTo>
                    <a:pt x="96" y="1"/>
                    <a:pt x="1" y="96"/>
                    <a:pt x="25" y="215"/>
                  </a:cubicBezTo>
                  <a:cubicBezTo>
                    <a:pt x="72" y="310"/>
                    <a:pt x="120" y="358"/>
                    <a:pt x="215" y="358"/>
                  </a:cubicBezTo>
                  <a:lnTo>
                    <a:pt x="1382" y="358"/>
                  </a:lnTo>
                  <a:cubicBezTo>
                    <a:pt x="1454" y="358"/>
                    <a:pt x="1525" y="310"/>
                    <a:pt x="1549" y="215"/>
                  </a:cubicBezTo>
                  <a:cubicBezTo>
                    <a:pt x="1573" y="96"/>
                    <a:pt x="1501" y="1"/>
                    <a:pt x="1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4023" name="Google Shape;14023;p27"/>
          <p:cNvGrpSpPr/>
          <p:nvPr/>
        </p:nvGrpSpPr>
        <p:grpSpPr>
          <a:xfrm>
            <a:off x="2544498" y="2291052"/>
            <a:ext cx="353179" cy="355332"/>
            <a:chOff x="3195213" y="2368808"/>
            <a:chExt cx="295325" cy="297125"/>
          </a:xfrm>
        </p:grpSpPr>
        <p:sp>
          <p:nvSpPr>
            <p:cNvPr id="14024" name="Google Shape;14024;p27"/>
            <p:cNvSpPr/>
            <p:nvPr/>
          </p:nvSpPr>
          <p:spPr>
            <a:xfrm>
              <a:off x="3312513" y="2401033"/>
              <a:ext cx="141125" cy="8950"/>
            </a:xfrm>
            <a:custGeom>
              <a:avLst/>
              <a:gdLst/>
              <a:ahLst/>
              <a:cxnLst/>
              <a:rect l="l" t="t" r="r" b="b"/>
              <a:pathLst>
                <a:path w="5645" h="358" extrusionOk="0">
                  <a:moveTo>
                    <a:pt x="167" y="0"/>
                  </a:moveTo>
                  <a:cubicBezTo>
                    <a:pt x="72" y="0"/>
                    <a:pt x="0" y="48"/>
                    <a:pt x="0" y="143"/>
                  </a:cubicBezTo>
                  <a:cubicBezTo>
                    <a:pt x="0" y="262"/>
                    <a:pt x="72" y="357"/>
                    <a:pt x="167" y="357"/>
                  </a:cubicBezTo>
                  <a:lnTo>
                    <a:pt x="5478" y="357"/>
                  </a:lnTo>
                  <a:cubicBezTo>
                    <a:pt x="5549" y="357"/>
                    <a:pt x="5644" y="286"/>
                    <a:pt x="5644" y="191"/>
                  </a:cubicBezTo>
                  <a:cubicBezTo>
                    <a:pt x="5644" y="72"/>
                    <a:pt x="5597" y="0"/>
                    <a:pt x="54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25" name="Google Shape;14025;p27"/>
            <p:cNvSpPr/>
            <p:nvPr/>
          </p:nvSpPr>
          <p:spPr>
            <a:xfrm>
              <a:off x="3312513" y="2419483"/>
              <a:ext cx="141125" cy="8950"/>
            </a:xfrm>
            <a:custGeom>
              <a:avLst/>
              <a:gdLst/>
              <a:ahLst/>
              <a:cxnLst/>
              <a:rect l="l" t="t" r="r" b="b"/>
              <a:pathLst>
                <a:path w="5645" h="358" extrusionOk="0">
                  <a:moveTo>
                    <a:pt x="167" y="0"/>
                  </a:moveTo>
                  <a:cubicBezTo>
                    <a:pt x="72" y="0"/>
                    <a:pt x="0" y="48"/>
                    <a:pt x="0" y="143"/>
                  </a:cubicBezTo>
                  <a:cubicBezTo>
                    <a:pt x="0" y="262"/>
                    <a:pt x="72" y="358"/>
                    <a:pt x="167" y="358"/>
                  </a:cubicBezTo>
                  <a:lnTo>
                    <a:pt x="5478" y="358"/>
                  </a:lnTo>
                  <a:cubicBezTo>
                    <a:pt x="5549" y="358"/>
                    <a:pt x="5644" y="286"/>
                    <a:pt x="5644" y="215"/>
                  </a:cubicBezTo>
                  <a:cubicBezTo>
                    <a:pt x="5644" y="96"/>
                    <a:pt x="5597" y="0"/>
                    <a:pt x="54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26" name="Google Shape;14026;p27"/>
            <p:cNvSpPr/>
            <p:nvPr/>
          </p:nvSpPr>
          <p:spPr>
            <a:xfrm>
              <a:off x="3195813" y="2368808"/>
              <a:ext cx="294125" cy="90575"/>
            </a:xfrm>
            <a:custGeom>
              <a:avLst/>
              <a:gdLst/>
              <a:ahLst/>
              <a:cxnLst/>
              <a:rect l="l" t="t" r="r" b="b"/>
              <a:pathLst>
                <a:path w="11765" h="3623" extrusionOk="0">
                  <a:moveTo>
                    <a:pt x="1858" y="384"/>
                  </a:moveTo>
                  <a:cubicBezTo>
                    <a:pt x="2668" y="384"/>
                    <a:pt x="3311" y="1051"/>
                    <a:pt x="3311" y="1837"/>
                  </a:cubicBezTo>
                  <a:cubicBezTo>
                    <a:pt x="3311" y="2647"/>
                    <a:pt x="2668" y="3313"/>
                    <a:pt x="1858" y="3313"/>
                  </a:cubicBezTo>
                  <a:cubicBezTo>
                    <a:pt x="1048" y="3313"/>
                    <a:pt x="405" y="2647"/>
                    <a:pt x="405" y="1837"/>
                  </a:cubicBezTo>
                  <a:cubicBezTo>
                    <a:pt x="405" y="1051"/>
                    <a:pt x="1048" y="384"/>
                    <a:pt x="1858" y="384"/>
                  </a:cubicBezTo>
                  <a:close/>
                  <a:moveTo>
                    <a:pt x="1836" y="1"/>
                  </a:moveTo>
                  <a:cubicBezTo>
                    <a:pt x="1804" y="1"/>
                    <a:pt x="1772" y="1"/>
                    <a:pt x="1739" y="3"/>
                  </a:cubicBezTo>
                  <a:cubicBezTo>
                    <a:pt x="810" y="27"/>
                    <a:pt x="72" y="765"/>
                    <a:pt x="1" y="1694"/>
                  </a:cubicBezTo>
                  <a:cubicBezTo>
                    <a:pt x="24" y="2789"/>
                    <a:pt x="810" y="3623"/>
                    <a:pt x="1858" y="3623"/>
                  </a:cubicBezTo>
                  <a:cubicBezTo>
                    <a:pt x="2287" y="3623"/>
                    <a:pt x="2644" y="3480"/>
                    <a:pt x="2930" y="3266"/>
                  </a:cubicBezTo>
                  <a:lnTo>
                    <a:pt x="8264" y="3266"/>
                  </a:lnTo>
                  <a:cubicBezTo>
                    <a:pt x="8359" y="3266"/>
                    <a:pt x="8431" y="3218"/>
                    <a:pt x="8431" y="3123"/>
                  </a:cubicBezTo>
                  <a:cubicBezTo>
                    <a:pt x="8431" y="3004"/>
                    <a:pt x="8383" y="2909"/>
                    <a:pt x="8264" y="2909"/>
                  </a:cubicBezTo>
                  <a:lnTo>
                    <a:pt x="3263" y="2909"/>
                  </a:lnTo>
                  <a:cubicBezTo>
                    <a:pt x="3501" y="2623"/>
                    <a:pt x="3620" y="2242"/>
                    <a:pt x="3620" y="1813"/>
                  </a:cubicBezTo>
                  <a:cubicBezTo>
                    <a:pt x="3620" y="1408"/>
                    <a:pt x="3477" y="1051"/>
                    <a:pt x="3263" y="718"/>
                  </a:cubicBezTo>
                  <a:lnTo>
                    <a:pt x="10193" y="718"/>
                  </a:lnTo>
                  <a:cubicBezTo>
                    <a:pt x="10550" y="718"/>
                    <a:pt x="10884" y="884"/>
                    <a:pt x="11098" y="1194"/>
                  </a:cubicBezTo>
                  <a:cubicBezTo>
                    <a:pt x="11360" y="1575"/>
                    <a:pt x="11360" y="2051"/>
                    <a:pt x="11098" y="2432"/>
                  </a:cubicBezTo>
                  <a:cubicBezTo>
                    <a:pt x="10884" y="2742"/>
                    <a:pt x="10550" y="2909"/>
                    <a:pt x="10193" y="2909"/>
                  </a:cubicBezTo>
                  <a:lnTo>
                    <a:pt x="9074" y="2909"/>
                  </a:lnTo>
                  <a:cubicBezTo>
                    <a:pt x="8979" y="2909"/>
                    <a:pt x="8883" y="2980"/>
                    <a:pt x="8883" y="3075"/>
                  </a:cubicBezTo>
                  <a:cubicBezTo>
                    <a:pt x="8883" y="3194"/>
                    <a:pt x="8931" y="3266"/>
                    <a:pt x="9074" y="3266"/>
                  </a:cubicBezTo>
                  <a:lnTo>
                    <a:pt x="10217" y="3266"/>
                  </a:lnTo>
                  <a:cubicBezTo>
                    <a:pt x="10693" y="3266"/>
                    <a:pt x="11146" y="3028"/>
                    <a:pt x="11408" y="2647"/>
                  </a:cubicBezTo>
                  <a:cubicBezTo>
                    <a:pt x="11765" y="2146"/>
                    <a:pt x="11765" y="1480"/>
                    <a:pt x="11408" y="980"/>
                  </a:cubicBezTo>
                  <a:cubicBezTo>
                    <a:pt x="11146" y="599"/>
                    <a:pt x="10693" y="360"/>
                    <a:pt x="10217" y="360"/>
                  </a:cubicBezTo>
                  <a:lnTo>
                    <a:pt x="2906" y="360"/>
                  </a:lnTo>
                  <a:cubicBezTo>
                    <a:pt x="2597" y="140"/>
                    <a:pt x="2247" y="1"/>
                    <a:pt x="18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27" name="Google Shape;14027;p27"/>
            <p:cNvSpPr/>
            <p:nvPr/>
          </p:nvSpPr>
          <p:spPr>
            <a:xfrm>
              <a:off x="3223788" y="2392083"/>
              <a:ext cx="36350" cy="42450"/>
            </a:xfrm>
            <a:custGeom>
              <a:avLst/>
              <a:gdLst/>
              <a:ahLst/>
              <a:cxnLst/>
              <a:rect l="l" t="t" r="r" b="b"/>
              <a:pathLst>
                <a:path w="1454" h="1698" extrusionOk="0">
                  <a:moveTo>
                    <a:pt x="739" y="620"/>
                  </a:moveTo>
                  <a:lnTo>
                    <a:pt x="882" y="1025"/>
                  </a:lnTo>
                  <a:lnTo>
                    <a:pt x="572" y="1025"/>
                  </a:lnTo>
                  <a:lnTo>
                    <a:pt x="739" y="620"/>
                  </a:lnTo>
                  <a:close/>
                  <a:moveTo>
                    <a:pt x="739" y="1"/>
                  </a:moveTo>
                  <a:cubicBezTo>
                    <a:pt x="644" y="1"/>
                    <a:pt x="596" y="49"/>
                    <a:pt x="549" y="120"/>
                  </a:cubicBezTo>
                  <a:lnTo>
                    <a:pt x="48" y="1454"/>
                  </a:lnTo>
                  <a:cubicBezTo>
                    <a:pt x="1" y="1573"/>
                    <a:pt x="48" y="1668"/>
                    <a:pt x="144" y="1692"/>
                  </a:cubicBezTo>
                  <a:lnTo>
                    <a:pt x="215" y="1692"/>
                  </a:lnTo>
                  <a:cubicBezTo>
                    <a:pt x="263" y="1692"/>
                    <a:pt x="358" y="1668"/>
                    <a:pt x="358" y="1573"/>
                  </a:cubicBezTo>
                  <a:lnTo>
                    <a:pt x="453" y="1358"/>
                  </a:lnTo>
                  <a:lnTo>
                    <a:pt x="1001" y="1358"/>
                  </a:lnTo>
                  <a:lnTo>
                    <a:pt x="1096" y="1573"/>
                  </a:lnTo>
                  <a:cubicBezTo>
                    <a:pt x="1116" y="1652"/>
                    <a:pt x="1185" y="1698"/>
                    <a:pt x="1262" y="1698"/>
                  </a:cubicBezTo>
                  <a:cubicBezTo>
                    <a:pt x="1278" y="1698"/>
                    <a:pt x="1294" y="1696"/>
                    <a:pt x="1311" y="1692"/>
                  </a:cubicBezTo>
                  <a:cubicBezTo>
                    <a:pt x="1406" y="1668"/>
                    <a:pt x="1454" y="1573"/>
                    <a:pt x="1430" y="1454"/>
                  </a:cubicBezTo>
                  <a:lnTo>
                    <a:pt x="906" y="120"/>
                  </a:lnTo>
                  <a:cubicBezTo>
                    <a:pt x="882" y="25"/>
                    <a:pt x="811" y="1"/>
                    <a:pt x="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28" name="Google Shape;14028;p27"/>
            <p:cNvSpPr/>
            <p:nvPr/>
          </p:nvSpPr>
          <p:spPr>
            <a:xfrm>
              <a:off x="3312513" y="2504033"/>
              <a:ext cx="141125" cy="8950"/>
            </a:xfrm>
            <a:custGeom>
              <a:avLst/>
              <a:gdLst/>
              <a:ahLst/>
              <a:cxnLst/>
              <a:rect l="l" t="t" r="r" b="b"/>
              <a:pathLst>
                <a:path w="5645" h="358" extrusionOk="0">
                  <a:moveTo>
                    <a:pt x="167" y="0"/>
                  </a:moveTo>
                  <a:cubicBezTo>
                    <a:pt x="72" y="0"/>
                    <a:pt x="0" y="71"/>
                    <a:pt x="0" y="167"/>
                  </a:cubicBezTo>
                  <a:cubicBezTo>
                    <a:pt x="0" y="262"/>
                    <a:pt x="48" y="357"/>
                    <a:pt x="167" y="357"/>
                  </a:cubicBezTo>
                  <a:lnTo>
                    <a:pt x="5478" y="357"/>
                  </a:lnTo>
                  <a:cubicBezTo>
                    <a:pt x="5549" y="357"/>
                    <a:pt x="5644" y="310"/>
                    <a:pt x="5644" y="214"/>
                  </a:cubicBezTo>
                  <a:cubicBezTo>
                    <a:pt x="5644" y="95"/>
                    <a:pt x="5597" y="0"/>
                    <a:pt x="54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29" name="Google Shape;14029;p27"/>
            <p:cNvSpPr/>
            <p:nvPr/>
          </p:nvSpPr>
          <p:spPr>
            <a:xfrm>
              <a:off x="3312513" y="2523658"/>
              <a:ext cx="141125" cy="8975"/>
            </a:xfrm>
            <a:custGeom>
              <a:avLst/>
              <a:gdLst/>
              <a:ahLst/>
              <a:cxnLst/>
              <a:rect l="l" t="t" r="r" b="b"/>
              <a:pathLst>
                <a:path w="5645" h="359" extrusionOk="0">
                  <a:moveTo>
                    <a:pt x="167" y="1"/>
                  </a:moveTo>
                  <a:cubicBezTo>
                    <a:pt x="72" y="1"/>
                    <a:pt x="0" y="49"/>
                    <a:pt x="0" y="144"/>
                  </a:cubicBezTo>
                  <a:cubicBezTo>
                    <a:pt x="0" y="263"/>
                    <a:pt x="48" y="358"/>
                    <a:pt x="167" y="358"/>
                  </a:cubicBezTo>
                  <a:lnTo>
                    <a:pt x="5478" y="358"/>
                  </a:lnTo>
                  <a:cubicBezTo>
                    <a:pt x="5549" y="358"/>
                    <a:pt x="5644" y="287"/>
                    <a:pt x="5644" y="215"/>
                  </a:cubicBezTo>
                  <a:cubicBezTo>
                    <a:pt x="5644" y="96"/>
                    <a:pt x="5597" y="1"/>
                    <a:pt x="54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30" name="Google Shape;14030;p27"/>
            <p:cNvSpPr/>
            <p:nvPr/>
          </p:nvSpPr>
          <p:spPr>
            <a:xfrm>
              <a:off x="3195213" y="2472858"/>
              <a:ext cx="294150" cy="90125"/>
            </a:xfrm>
            <a:custGeom>
              <a:avLst/>
              <a:gdLst/>
              <a:ahLst/>
              <a:cxnLst/>
              <a:rect l="l" t="t" r="r" b="b"/>
              <a:pathLst>
                <a:path w="11766" h="3605" extrusionOk="0">
                  <a:moveTo>
                    <a:pt x="10241" y="723"/>
                  </a:moveTo>
                  <a:cubicBezTo>
                    <a:pt x="10598" y="723"/>
                    <a:pt x="10932" y="890"/>
                    <a:pt x="11146" y="1199"/>
                  </a:cubicBezTo>
                  <a:cubicBezTo>
                    <a:pt x="11408" y="1557"/>
                    <a:pt x="11408" y="2057"/>
                    <a:pt x="11146" y="2438"/>
                  </a:cubicBezTo>
                  <a:cubicBezTo>
                    <a:pt x="10932" y="2747"/>
                    <a:pt x="10598" y="2914"/>
                    <a:pt x="10241" y="2914"/>
                  </a:cubicBezTo>
                  <a:lnTo>
                    <a:pt x="3311" y="2914"/>
                  </a:lnTo>
                  <a:cubicBezTo>
                    <a:pt x="3549" y="2628"/>
                    <a:pt x="3668" y="2247"/>
                    <a:pt x="3668" y="1819"/>
                  </a:cubicBezTo>
                  <a:cubicBezTo>
                    <a:pt x="3668" y="1414"/>
                    <a:pt x="3525" y="1057"/>
                    <a:pt x="3311" y="723"/>
                  </a:cubicBezTo>
                  <a:close/>
                  <a:moveTo>
                    <a:pt x="1882" y="366"/>
                  </a:moveTo>
                  <a:cubicBezTo>
                    <a:pt x="2692" y="366"/>
                    <a:pt x="3335" y="1009"/>
                    <a:pt x="3335" y="1819"/>
                  </a:cubicBezTo>
                  <a:cubicBezTo>
                    <a:pt x="3335" y="2628"/>
                    <a:pt x="2692" y="3271"/>
                    <a:pt x="1882" y="3271"/>
                  </a:cubicBezTo>
                  <a:cubicBezTo>
                    <a:pt x="1072" y="3271"/>
                    <a:pt x="429" y="2628"/>
                    <a:pt x="429" y="1819"/>
                  </a:cubicBezTo>
                  <a:cubicBezTo>
                    <a:pt x="429" y="1009"/>
                    <a:pt x="1072" y="366"/>
                    <a:pt x="1882" y="366"/>
                  </a:cubicBezTo>
                  <a:close/>
                  <a:moveTo>
                    <a:pt x="1941" y="1"/>
                  </a:moveTo>
                  <a:cubicBezTo>
                    <a:pt x="1890" y="1"/>
                    <a:pt x="1839" y="3"/>
                    <a:pt x="1787" y="9"/>
                  </a:cubicBezTo>
                  <a:cubicBezTo>
                    <a:pt x="858" y="33"/>
                    <a:pt x="120" y="771"/>
                    <a:pt x="72" y="1700"/>
                  </a:cubicBezTo>
                  <a:cubicBezTo>
                    <a:pt x="1" y="2747"/>
                    <a:pt x="834" y="3605"/>
                    <a:pt x="1858" y="3605"/>
                  </a:cubicBezTo>
                  <a:cubicBezTo>
                    <a:pt x="2263" y="3605"/>
                    <a:pt x="2620" y="3462"/>
                    <a:pt x="2930" y="3247"/>
                  </a:cubicBezTo>
                  <a:lnTo>
                    <a:pt x="10217" y="3247"/>
                  </a:lnTo>
                  <a:cubicBezTo>
                    <a:pt x="10693" y="3247"/>
                    <a:pt x="11146" y="3009"/>
                    <a:pt x="11408" y="2628"/>
                  </a:cubicBezTo>
                  <a:cubicBezTo>
                    <a:pt x="11765" y="2104"/>
                    <a:pt x="11765" y="1461"/>
                    <a:pt x="11408" y="961"/>
                  </a:cubicBezTo>
                  <a:cubicBezTo>
                    <a:pt x="11170" y="604"/>
                    <a:pt x="10717" y="366"/>
                    <a:pt x="10241" y="366"/>
                  </a:cubicBezTo>
                  <a:lnTo>
                    <a:pt x="2954" y="366"/>
                  </a:lnTo>
                  <a:cubicBezTo>
                    <a:pt x="2659" y="155"/>
                    <a:pt x="2327" y="1"/>
                    <a:pt x="19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31" name="Google Shape;14031;p27"/>
            <p:cNvSpPr/>
            <p:nvPr/>
          </p:nvSpPr>
          <p:spPr>
            <a:xfrm>
              <a:off x="3227363" y="2496883"/>
              <a:ext cx="29800" cy="42875"/>
            </a:xfrm>
            <a:custGeom>
              <a:avLst/>
              <a:gdLst/>
              <a:ahLst/>
              <a:cxnLst/>
              <a:rect l="l" t="t" r="r" b="b"/>
              <a:pathLst>
                <a:path w="1192" h="1715" extrusionOk="0">
                  <a:moveTo>
                    <a:pt x="572" y="357"/>
                  </a:moveTo>
                  <a:cubicBezTo>
                    <a:pt x="620" y="357"/>
                    <a:pt x="691" y="381"/>
                    <a:pt x="715" y="477"/>
                  </a:cubicBezTo>
                  <a:cubicBezTo>
                    <a:pt x="739" y="548"/>
                    <a:pt x="668" y="643"/>
                    <a:pt x="572" y="643"/>
                  </a:cubicBezTo>
                  <a:lnTo>
                    <a:pt x="358" y="643"/>
                  </a:lnTo>
                  <a:lnTo>
                    <a:pt x="358" y="357"/>
                  </a:lnTo>
                  <a:close/>
                  <a:moveTo>
                    <a:pt x="668" y="977"/>
                  </a:moveTo>
                  <a:cubicBezTo>
                    <a:pt x="739" y="977"/>
                    <a:pt x="834" y="1048"/>
                    <a:pt x="858" y="1120"/>
                  </a:cubicBezTo>
                  <a:cubicBezTo>
                    <a:pt x="858" y="1239"/>
                    <a:pt x="739" y="1358"/>
                    <a:pt x="668" y="1358"/>
                  </a:cubicBezTo>
                  <a:lnTo>
                    <a:pt x="358" y="1358"/>
                  </a:lnTo>
                  <a:lnTo>
                    <a:pt x="358" y="977"/>
                  </a:lnTo>
                  <a:close/>
                  <a:moveTo>
                    <a:pt x="167" y="0"/>
                  </a:moveTo>
                  <a:cubicBezTo>
                    <a:pt x="96" y="0"/>
                    <a:pt x="1" y="96"/>
                    <a:pt x="1" y="167"/>
                  </a:cubicBezTo>
                  <a:lnTo>
                    <a:pt x="1" y="1548"/>
                  </a:lnTo>
                  <a:lnTo>
                    <a:pt x="1" y="1596"/>
                  </a:lnTo>
                  <a:cubicBezTo>
                    <a:pt x="25" y="1691"/>
                    <a:pt x="96" y="1715"/>
                    <a:pt x="167" y="1715"/>
                  </a:cubicBezTo>
                  <a:lnTo>
                    <a:pt x="668" y="1715"/>
                  </a:lnTo>
                  <a:cubicBezTo>
                    <a:pt x="953" y="1715"/>
                    <a:pt x="1191" y="1477"/>
                    <a:pt x="1191" y="1191"/>
                  </a:cubicBezTo>
                  <a:cubicBezTo>
                    <a:pt x="1191" y="1000"/>
                    <a:pt x="1096" y="858"/>
                    <a:pt x="977" y="739"/>
                  </a:cubicBezTo>
                  <a:cubicBezTo>
                    <a:pt x="1049" y="643"/>
                    <a:pt x="1072" y="524"/>
                    <a:pt x="1049" y="381"/>
                  </a:cubicBezTo>
                  <a:cubicBezTo>
                    <a:pt x="1025" y="143"/>
                    <a:pt x="810" y="0"/>
                    <a:pt x="5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32" name="Google Shape;14032;p27"/>
            <p:cNvSpPr/>
            <p:nvPr/>
          </p:nvSpPr>
          <p:spPr>
            <a:xfrm>
              <a:off x="3312513" y="2608208"/>
              <a:ext cx="141125" cy="8950"/>
            </a:xfrm>
            <a:custGeom>
              <a:avLst/>
              <a:gdLst/>
              <a:ahLst/>
              <a:cxnLst/>
              <a:rect l="l" t="t" r="r" b="b"/>
              <a:pathLst>
                <a:path w="5645" h="358" extrusionOk="0">
                  <a:moveTo>
                    <a:pt x="167" y="1"/>
                  </a:moveTo>
                  <a:cubicBezTo>
                    <a:pt x="72" y="1"/>
                    <a:pt x="0" y="72"/>
                    <a:pt x="0" y="167"/>
                  </a:cubicBezTo>
                  <a:cubicBezTo>
                    <a:pt x="0" y="263"/>
                    <a:pt x="48" y="358"/>
                    <a:pt x="167" y="358"/>
                  </a:cubicBezTo>
                  <a:lnTo>
                    <a:pt x="5478" y="358"/>
                  </a:lnTo>
                  <a:cubicBezTo>
                    <a:pt x="5549" y="358"/>
                    <a:pt x="5644" y="310"/>
                    <a:pt x="5644" y="215"/>
                  </a:cubicBezTo>
                  <a:cubicBezTo>
                    <a:pt x="5644" y="96"/>
                    <a:pt x="5597" y="1"/>
                    <a:pt x="54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33" name="Google Shape;14033;p27"/>
            <p:cNvSpPr/>
            <p:nvPr/>
          </p:nvSpPr>
          <p:spPr>
            <a:xfrm>
              <a:off x="3312513" y="2627258"/>
              <a:ext cx="141125" cy="8375"/>
            </a:xfrm>
            <a:custGeom>
              <a:avLst/>
              <a:gdLst/>
              <a:ahLst/>
              <a:cxnLst/>
              <a:rect l="l" t="t" r="r" b="b"/>
              <a:pathLst>
                <a:path w="5645" h="335" extrusionOk="0">
                  <a:moveTo>
                    <a:pt x="167" y="1"/>
                  </a:moveTo>
                  <a:cubicBezTo>
                    <a:pt x="72" y="1"/>
                    <a:pt x="0" y="48"/>
                    <a:pt x="0" y="144"/>
                  </a:cubicBezTo>
                  <a:cubicBezTo>
                    <a:pt x="0" y="263"/>
                    <a:pt x="48" y="334"/>
                    <a:pt x="167" y="334"/>
                  </a:cubicBezTo>
                  <a:lnTo>
                    <a:pt x="5478" y="334"/>
                  </a:lnTo>
                  <a:cubicBezTo>
                    <a:pt x="5549" y="334"/>
                    <a:pt x="5644" y="286"/>
                    <a:pt x="5644" y="191"/>
                  </a:cubicBezTo>
                  <a:cubicBezTo>
                    <a:pt x="5644" y="72"/>
                    <a:pt x="5597" y="1"/>
                    <a:pt x="54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34" name="Google Shape;14034;p27"/>
            <p:cNvSpPr/>
            <p:nvPr/>
          </p:nvSpPr>
          <p:spPr>
            <a:xfrm>
              <a:off x="3195813" y="2576658"/>
              <a:ext cx="294725" cy="89275"/>
            </a:xfrm>
            <a:custGeom>
              <a:avLst/>
              <a:gdLst/>
              <a:ahLst/>
              <a:cxnLst/>
              <a:rect l="l" t="t" r="r" b="b"/>
              <a:pathLst>
                <a:path w="11789" h="3571" extrusionOk="0">
                  <a:moveTo>
                    <a:pt x="10217" y="715"/>
                  </a:moveTo>
                  <a:cubicBezTo>
                    <a:pt x="10574" y="715"/>
                    <a:pt x="10908" y="882"/>
                    <a:pt x="11122" y="1191"/>
                  </a:cubicBezTo>
                  <a:cubicBezTo>
                    <a:pt x="11384" y="1548"/>
                    <a:pt x="11384" y="2048"/>
                    <a:pt x="11122" y="2429"/>
                  </a:cubicBezTo>
                  <a:cubicBezTo>
                    <a:pt x="10908" y="2739"/>
                    <a:pt x="10574" y="2906"/>
                    <a:pt x="10217" y="2906"/>
                  </a:cubicBezTo>
                  <a:lnTo>
                    <a:pt x="3287" y="2906"/>
                  </a:lnTo>
                  <a:cubicBezTo>
                    <a:pt x="3525" y="2620"/>
                    <a:pt x="3644" y="2215"/>
                    <a:pt x="3644" y="1810"/>
                  </a:cubicBezTo>
                  <a:cubicBezTo>
                    <a:pt x="3644" y="1382"/>
                    <a:pt x="3501" y="1024"/>
                    <a:pt x="3287" y="715"/>
                  </a:cubicBezTo>
                  <a:close/>
                  <a:moveTo>
                    <a:pt x="1858" y="0"/>
                  </a:moveTo>
                  <a:cubicBezTo>
                    <a:pt x="1596" y="0"/>
                    <a:pt x="1358" y="48"/>
                    <a:pt x="1120" y="167"/>
                  </a:cubicBezTo>
                  <a:cubicBezTo>
                    <a:pt x="1025" y="191"/>
                    <a:pt x="1001" y="286"/>
                    <a:pt x="1025" y="381"/>
                  </a:cubicBezTo>
                  <a:cubicBezTo>
                    <a:pt x="1042" y="470"/>
                    <a:pt x="1112" y="519"/>
                    <a:pt x="1186" y="519"/>
                  </a:cubicBezTo>
                  <a:cubicBezTo>
                    <a:pt x="1212" y="519"/>
                    <a:pt x="1238" y="513"/>
                    <a:pt x="1263" y="501"/>
                  </a:cubicBezTo>
                  <a:cubicBezTo>
                    <a:pt x="1429" y="405"/>
                    <a:pt x="1644" y="358"/>
                    <a:pt x="1882" y="358"/>
                  </a:cubicBezTo>
                  <a:cubicBezTo>
                    <a:pt x="2715" y="358"/>
                    <a:pt x="3382" y="1024"/>
                    <a:pt x="3335" y="1858"/>
                  </a:cubicBezTo>
                  <a:cubicBezTo>
                    <a:pt x="3311" y="2620"/>
                    <a:pt x="2715" y="3215"/>
                    <a:pt x="1977" y="3239"/>
                  </a:cubicBezTo>
                  <a:cubicBezTo>
                    <a:pt x="1962" y="3240"/>
                    <a:pt x="1947" y="3240"/>
                    <a:pt x="1932" y="3240"/>
                  </a:cubicBezTo>
                  <a:cubicBezTo>
                    <a:pt x="1119" y="3240"/>
                    <a:pt x="453" y="2605"/>
                    <a:pt x="453" y="1786"/>
                  </a:cubicBezTo>
                  <a:cubicBezTo>
                    <a:pt x="453" y="1477"/>
                    <a:pt x="548" y="1191"/>
                    <a:pt x="715" y="905"/>
                  </a:cubicBezTo>
                  <a:cubicBezTo>
                    <a:pt x="786" y="858"/>
                    <a:pt x="786" y="739"/>
                    <a:pt x="691" y="667"/>
                  </a:cubicBezTo>
                  <a:cubicBezTo>
                    <a:pt x="652" y="647"/>
                    <a:pt x="608" y="636"/>
                    <a:pt x="567" y="636"/>
                  </a:cubicBezTo>
                  <a:cubicBezTo>
                    <a:pt x="510" y="636"/>
                    <a:pt x="457" y="659"/>
                    <a:pt x="429" y="715"/>
                  </a:cubicBezTo>
                  <a:cubicBezTo>
                    <a:pt x="120" y="1120"/>
                    <a:pt x="1" y="1620"/>
                    <a:pt x="120" y="2168"/>
                  </a:cubicBezTo>
                  <a:cubicBezTo>
                    <a:pt x="286" y="2858"/>
                    <a:pt x="810" y="3382"/>
                    <a:pt x="1477" y="3525"/>
                  </a:cubicBezTo>
                  <a:cubicBezTo>
                    <a:pt x="1618" y="3555"/>
                    <a:pt x="1758" y="3570"/>
                    <a:pt x="1896" y="3570"/>
                  </a:cubicBezTo>
                  <a:cubicBezTo>
                    <a:pt x="2295" y="3570"/>
                    <a:pt x="2670" y="3445"/>
                    <a:pt x="2954" y="3215"/>
                  </a:cubicBezTo>
                  <a:lnTo>
                    <a:pt x="10241" y="3215"/>
                  </a:lnTo>
                  <a:cubicBezTo>
                    <a:pt x="10717" y="3215"/>
                    <a:pt x="11170" y="2977"/>
                    <a:pt x="11432" y="2572"/>
                  </a:cubicBezTo>
                  <a:cubicBezTo>
                    <a:pt x="11789" y="2072"/>
                    <a:pt x="11789" y="1429"/>
                    <a:pt x="11432" y="905"/>
                  </a:cubicBezTo>
                  <a:cubicBezTo>
                    <a:pt x="11146" y="572"/>
                    <a:pt x="10693" y="358"/>
                    <a:pt x="10217" y="358"/>
                  </a:cubicBezTo>
                  <a:lnTo>
                    <a:pt x="2930" y="358"/>
                  </a:lnTo>
                  <a:cubicBezTo>
                    <a:pt x="2620" y="119"/>
                    <a:pt x="2239" y="0"/>
                    <a:pt x="18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35" name="Google Shape;14035;p27"/>
            <p:cNvSpPr/>
            <p:nvPr/>
          </p:nvSpPr>
          <p:spPr>
            <a:xfrm>
              <a:off x="3223788" y="2600458"/>
              <a:ext cx="36350" cy="42900"/>
            </a:xfrm>
            <a:custGeom>
              <a:avLst/>
              <a:gdLst/>
              <a:ahLst/>
              <a:cxnLst/>
              <a:rect l="l" t="t" r="r" b="b"/>
              <a:pathLst>
                <a:path w="1454" h="1716" extrusionOk="0">
                  <a:moveTo>
                    <a:pt x="858" y="1"/>
                  </a:moveTo>
                  <a:cubicBezTo>
                    <a:pt x="382" y="1"/>
                    <a:pt x="1" y="382"/>
                    <a:pt x="1" y="858"/>
                  </a:cubicBezTo>
                  <a:cubicBezTo>
                    <a:pt x="1" y="1335"/>
                    <a:pt x="382" y="1716"/>
                    <a:pt x="858" y="1716"/>
                  </a:cubicBezTo>
                  <a:cubicBezTo>
                    <a:pt x="1049" y="1716"/>
                    <a:pt x="1215" y="1668"/>
                    <a:pt x="1334" y="1525"/>
                  </a:cubicBezTo>
                  <a:cubicBezTo>
                    <a:pt x="1358" y="1501"/>
                    <a:pt x="1406" y="1477"/>
                    <a:pt x="1406" y="1454"/>
                  </a:cubicBezTo>
                  <a:cubicBezTo>
                    <a:pt x="1454" y="1382"/>
                    <a:pt x="1454" y="1263"/>
                    <a:pt x="1358" y="1216"/>
                  </a:cubicBezTo>
                  <a:cubicBezTo>
                    <a:pt x="1336" y="1182"/>
                    <a:pt x="1299" y="1165"/>
                    <a:pt x="1258" y="1165"/>
                  </a:cubicBezTo>
                  <a:cubicBezTo>
                    <a:pt x="1210" y="1165"/>
                    <a:pt x="1158" y="1188"/>
                    <a:pt x="1120" y="1239"/>
                  </a:cubicBezTo>
                  <a:lnTo>
                    <a:pt x="1096" y="1263"/>
                  </a:lnTo>
                  <a:cubicBezTo>
                    <a:pt x="1025" y="1335"/>
                    <a:pt x="953" y="1358"/>
                    <a:pt x="834" y="1358"/>
                  </a:cubicBezTo>
                  <a:cubicBezTo>
                    <a:pt x="572" y="1358"/>
                    <a:pt x="310" y="1120"/>
                    <a:pt x="310" y="858"/>
                  </a:cubicBezTo>
                  <a:cubicBezTo>
                    <a:pt x="310" y="596"/>
                    <a:pt x="596" y="358"/>
                    <a:pt x="858" y="358"/>
                  </a:cubicBezTo>
                  <a:cubicBezTo>
                    <a:pt x="953" y="358"/>
                    <a:pt x="1073" y="382"/>
                    <a:pt x="1168" y="430"/>
                  </a:cubicBezTo>
                  <a:cubicBezTo>
                    <a:pt x="1196" y="458"/>
                    <a:pt x="1228" y="471"/>
                    <a:pt x="1260" y="471"/>
                  </a:cubicBezTo>
                  <a:cubicBezTo>
                    <a:pt x="1311" y="471"/>
                    <a:pt x="1363" y="440"/>
                    <a:pt x="1406" y="382"/>
                  </a:cubicBezTo>
                  <a:cubicBezTo>
                    <a:pt x="1454" y="287"/>
                    <a:pt x="1430" y="191"/>
                    <a:pt x="1334" y="144"/>
                  </a:cubicBezTo>
                  <a:cubicBezTo>
                    <a:pt x="1192" y="49"/>
                    <a:pt x="1049" y="1"/>
                    <a:pt x="8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4036" name="Google Shape;14036;p27"/>
          <p:cNvGrpSpPr/>
          <p:nvPr/>
        </p:nvGrpSpPr>
        <p:grpSpPr>
          <a:xfrm>
            <a:off x="1781203" y="2291860"/>
            <a:ext cx="368158" cy="355302"/>
            <a:chOff x="2684388" y="2369483"/>
            <a:chExt cx="307850" cy="297100"/>
          </a:xfrm>
        </p:grpSpPr>
        <p:sp>
          <p:nvSpPr>
            <p:cNvPr id="14037" name="Google Shape;14037;p27"/>
            <p:cNvSpPr/>
            <p:nvPr/>
          </p:nvSpPr>
          <p:spPr>
            <a:xfrm>
              <a:off x="2792763" y="2506408"/>
              <a:ext cx="88725" cy="8950"/>
            </a:xfrm>
            <a:custGeom>
              <a:avLst/>
              <a:gdLst/>
              <a:ahLst/>
              <a:cxnLst/>
              <a:rect l="l" t="t" r="r" b="b"/>
              <a:pathLst>
                <a:path w="3549" h="358" extrusionOk="0">
                  <a:moveTo>
                    <a:pt x="191" y="0"/>
                  </a:moveTo>
                  <a:cubicBezTo>
                    <a:pt x="95" y="0"/>
                    <a:pt x="24" y="72"/>
                    <a:pt x="0" y="143"/>
                  </a:cubicBezTo>
                  <a:cubicBezTo>
                    <a:pt x="0" y="262"/>
                    <a:pt x="95" y="358"/>
                    <a:pt x="191" y="358"/>
                  </a:cubicBezTo>
                  <a:lnTo>
                    <a:pt x="3334" y="358"/>
                  </a:lnTo>
                  <a:cubicBezTo>
                    <a:pt x="3429" y="358"/>
                    <a:pt x="3477" y="310"/>
                    <a:pt x="3525" y="215"/>
                  </a:cubicBezTo>
                  <a:cubicBezTo>
                    <a:pt x="3549" y="96"/>
                    <a:pt x="3453" y="0"/>
                    <a:pt x="33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38" name="Google Shape;14038;p27"/>
            <p:cNvSpPr/>
            <p:nvPr/>
          </p:nvSpPr>
          <p:spPr>
            <a:xfrm>
              <a:off x="2792763" y="2529033"/>
              <a:ext cx="88725" cy="8950"/>
            </a:xfrm>
            <a:custGeom>
              <a:avLst/>
              <a:gdLst/>
              <a:ahLst/>
              <a:cxnLst/>
              <a:rect l="l" t="t" r="r" b="b"/>
              <a:pathLst>
                <a:path w="3549" h="358" extrusionOk="0">
                  <a:moveTo>
                    <a:pt x="191" y="0"/>
                  </a:moveTo>
                  <a:cubicBezTo>
                    <a:pt x="95" y="0"/>
                    <a:pt x="24" y="48"/>
                    <a:pt x="0" y="143"/>
                  </a:cubicBezTo>
                  <a:cubicBezTo>
                    <a:pt x="0" y="262"/>
                    <a:pt x="95" y="357"/>
                    <a:pt x="191" y="357"/>
                  </a:cubicBezTo>
                  <a:lnTo>
                    <a:pt x="3334" y="357"/>
                  </a:lnTo>
                  <a:cubicBezTo>
                    <a:pt x="3429" y="357"/>
                    <a:pt x="3477" y="286"/>
                    <a:pt x="3525" y="191"/>
                  </a:cubicBezTo>
                  <a:cubicBezTo>
                    <a:pt x="3549" y="72"/>
                    <a:pt x="3453" y="0"/>
                    <a:pt x="33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39" name="Google Shape;14039;p27"/>
            <p:cNvSpPr/>
            <p:nvPr/>
          </p:nvSpPr>
          <p:spPr>
            <a:xfrm>
              <a:off x="2812413" y="2551058"/>
              <a:ext cx="48825" cy="8950"/>
            </a:xfrm>
            <a:custGeom>
              <a:avLst/>
              <a:gdLst/>
              <a:ahLst/>
              <a:cxnLst/>
              <a:rect l="l" t="t" r="r" b="b"/>
              <a:pathLst>
                <a:path w="1953" h="358" extrusionOk="0">
                  <a:moveTo>
                    <a:pt x="191" y="0"/>
                  </a:moveTo>
                  <a:cubicBezTo>
                    <a:pt x="95" y="0"/>
                    <a:pt x="48" y="72"/>
                    <a:pt x="24" y="143"/>
                  </a:cubicBezTo>
                  <a:cubicBezTo>
                    <a:pt x="0" y="262"/>
                    <a:pt x="71" y="358"/>
                    <a:pt x="191" y="358"/>
                  </a:cubicBezTo>
                  <a:lnTo>
                    <a:pt x="1786" y="358"/>
                  </a:lnTo>
                  <a:cubicBezTo>
                    <a:pt x="1858" y="358"/>
                    <a:pt x="1929" y="310"/>
                    <a:pt x="1953" y="215"/>
                  </a:cubicBezTo>
                  <a:cubicBezTo>
                    <a:pt x="1953" y="96"/>
                    <a:pt x="1858" y="0"/>
                    <a:pt x="17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40" name="Google Shape;14040;p27"/>
            <p:cNvSpPr/>
            <p:nvPr/>
          </p:nvSpPr>
          <p:spPr>
            <a:xfrm>
              <a:off x="2684388" y="2369483"/>
              <a:ext cx="307850" cy="297100"/>
            </a:xfrm>
            <a:custGeom>
              <a:avLst/>
              <a:gdLst/>
              <a:ahLst/>
              <a:cxnLst/>
              <a:rect l="l" t="t" r="r" b="b"/>
              <a:pathLst>
                <a:path w="12314" h="11884" extrusionOk="0">
                  <a:moveTo>
                    <a:pt x="6336" y="1143"/>
                  </a:moveTo>
                  <a:cubicBezTo>
                    <a:pt x="7669" y="1143"/>
                    <a:pt x="8931" y="1643"/>
                    <a:pt x="9908" y="2524"/>
                  </a:cubicBezTo>
                  <a:lnTo>
                    <a:pt x="9074" y="3358"/>
                  </a:lnTo>
                  <a:cubicBezTo>
                    <a:pt x="8267" y="2643"/>
                    <a:pt x="7258" y="2285"/>
                    <a:pt x="6243" y="2285"/>
                  </a:cubicBezTo>
                  <a:cubicBezTo>
                    <a:pt x="6211" y="2285"/>
                    <a:pt x="6178" y="2285"/>
                    <a:pt x="6145" y="2286"/>
                  </a:cubicBezTo>
                  <a:lnTo>
                    <a:pt x="6145" y="1143"/>
                  </a:lnTo>
                  <a:close/>
                  <a:moveTo>
                    <a:pt x="5764" y="357"/>
                  </a:moveTo>
                  <a:lnTo>
                    <a:pt x="5764" y="2715"/>
                  </a:lnTo>
                  <a:cubicBezTo>
                    <a:pt x="4954" y="2739"/>
                    <a:pt x="4216" y="3096"/>
                    <a:pt x="3621" y="3667"/>
                  </a:cubicBezTo>
                  <a:cubicBezTo>
                    <a:pt x="3049" y="4239"/>
                    <a:pt x="2692" y="4977"/>
                    <a:pt x="2668" y="5787"/>
                  </a:cubicBezTo>
                  <a:lnTo>
                    <a:pt x="358" y="5787"/>
                  </a:lnTo>
                  <a:cubicBezTo>
                    <a:pt x="406" y="4358"/>
                    <a:pt x="977" y="3001"/>
                    <a:pt x="1978" y="2000"/>
                  </a:cubicBezTo>
                  <a:cubicBezTo>
                    <a:pt x="3002" y="976"/>
                    <a:pt x="4335" y="381"/>
                    <a:pt x="5764" y="357"/>
                  </a:cubicBezTo>
                  <a:close/>
                  <a:moveTo>
                    <a:pt x="6359" y="2643"/>
                  </a:moveTo>
                  <a:cubicBezTo>
                    <a:pt x="7312" y="2643"/>
                    <a:pt x="8265" y="3001"/>
                    <a:pt x="8979" y="3715"/>
                  </a:cubicBezTo>
                  <a:cubicBezTo>
                    <a:pt x="10408" y="5144"/>
                    <a:pt x="10408" y="7502"/>
                    <a:pt x="8979" y="8954"/>
                  </a:cubicBezTo>
                  <a:cubicBezTo>
                    <a:pt x="8265" y="9669"/>
                    <a:pt x="7318" y="10026"/>
                    <a:pt x="6368" y="10026"/>
                  </a:cubicBezTo>
                  <a:cubicBezTo>
                    <a:pt x="5419" y="10026"/>
                    <a:pt x="4466" y="9669"/>
                    <a:pt x="3740" y="8954"/>
                  </a:cubicBezTo>
                  <a:cubicBezTo>
                    <a:pt x="2930" y="8168"/>
                    <a:pt x="2573" y="7144"/>
                    <a:pt x="2644" y="6144"/>
                  </a:cubicBezTo>
                  <a:lnTo>
                    <a:pt x="2811" y="6144"/>
                  </a:lnTo>
                  <a:cubicBezTo>
                    <a:pt x="2930" y="6144"/>
                    <a:pt x="3049" y="6025"/>
                    <a:pt x="3049" y="5882"/>
                  </a:cubicBezTo>
                  <a:cubicBezTo>
                    <a:pt x="3097" y="4358"/>
                    <a:pt x="4335" y="3096"/>
                    <a:pt x="5907" y="3072"/>
                  </a:cubicBezTo>
                  <a:cubicBezTo>
                    <a:pt x="6074" y="3072"/>
                    <a:pt x="6145" y="2953"/>
                    <a:pt x="6145" y="2834"/>
                  </a:cubicBezTo>
                  <a:lnTo>
                    <a:pt x="6145" y="2643"/>
                  </a:lnTo>
                  <a:close/>
                  <a:moveTo>
                    <a:pt x="5883" y="0"/>
                  </a:moveTo>
                  <a:cubicBezTo>
                    <a:pt x="4335" y="24"/>
                    <a:pt x="2859" y="619"/>
                    <a:pt x="1739" y="1738"/>
                  </a:cubicBezTo>
                  <a:cubicBezTo>
                    <a:pt x="644" y="2834"/>
                    <a:pt x="25" y="4287"/>
                    <a:pt x="1" y="5858"/>
                  </a:cubicBezTo>
                  <a:cubicBezTo>
                    <a:pt x="1" y="5954"/>
                    <a:pt x="49" y="6049"/>
                    <a:pt x="144" y="6096"/>
                  </a:cubicBezTo>
                  <a:lnTo>
                    <a:pt x="739" y="6096"/>
                  </a:lnTo>
                  <a:cubicBezTo>
                    <a:pt x="715" y="6930"/>
                    <a:pt x="858" y="7740"/>
                    <a:pt x="1192" y="8526"/>
                  </a:cubicBezTo>
                  <a:cubicBezTo>
                    <a:pt x="1215" y="8573"/>
                    <a:pt x="1263" y="8645"/>
                    <a:pt x="1335" y="8645"/>
                  </a:cubicBezTo>
                  <a:lnTo>
                    <a:pt x="1382" y="8645"/>
                  </a:lnTo>
                  <a:cubicBezTo>
                    <a:pt x="1477" y="8597"/>
                    <a:pt x="1501" y="8478"/>
                    <a:pt x="1477" y="8406"/>
                  </a:cubicBezTo>
                  <a:cubicBezTo>
                    <a:pt x="1144" y="7692"/>
                    <a:pt x="1025" y="6906"/>
                    <a:pt x="1073" y="6096"/>
                  </a:cubicBezTo>
                  <a:lnTo>
                    <a:pt x="2263" y="6096"/>
                  </a:lnTo>
                  <a:cubicBezTo>
                    <a:pt x="2192" y="7144"/>
                    <a:pt x="2549" y="8216"/>
                    <a:pt x="3335" y="9049"/>
                  </a:cubicBezTo>
                  <a:lnTo>
                    <a:pt x="2501" y="9883"/>
                  </a:lnTo>
                  <a:cubicBezTo>
                    <a:pt x="2239" y="9645"/>
                    <a:pt x="2049" y="9383"/>
                    <a:pt x="1906" y="9073"/>
                  </a:cubicBezTo>
                  <a:cubicBezTo>
                    <a:pt x="1873" y="9019"/>
                    <a:pt x="1816" y="8989"/>
                    <a:pt x="1756" y="8989"/>
                  </a:cubicBezTo>
                  <a:cubicBezTo>
                    <a:pt x="1685" y="8989"/>
                    <a:pt x="1611" y="9031"/>
                    <a:pt x="1573" y="9121"/>
                  </a:cubicBezTo>
                  <a:cubicBezTo>
                    <a:pt x="1549" y="9145"/>
                    <a:pt x="1573" y="9192"/>
                    <a:pt x="1573" y="9240"/>
                  </a:cubicBezTo>
                  <a:cubicBezTo>
                    <a:pt x="1811" y="9597"/>
                    <a:pt x="2049" y="9907"/>
                    <a:pt x="2382" y="10240"/>
                  </a:cubicBezTo>
                  <a:cubicBezTo>
                    <a:pt x="3406" y="11288"/>
                    <a:pt x="4811" y="11883"/>
                    <a:pt x="6288" y="11883"/>
                  </a:cubicBezTo>
                  <a:cubicBezTo>
                    <a:pt x="7788" y="11883"/>
                    <a:pt x="9193" y="11312"/>
                    <a:pt x="10241" y="10240"/>
                  </a:cubicBezTo>
                  <a:cubicBezTo>
                    <a:pt x="11837" y="8692"/>
                    <a:pt x="12313" y="6311"/>
                    <a:pt x="11480" y="4263"/>
                  </a:cubicBezTo>
                  <a:cubicBezTo>
                    <a:pt x="11461" y="4190"/>
                    <a:pt x="11388" y="4159"/>
                    <a:pt x="11311" y="4159"/>
                  </a:cubicBezTo>
                  <a:cubicBezTo>
                    <a:pt x="11288" y="4159"/>
                    <a:pt x="11264" y="4162"/>
                    <a:pt x="11241" y="4168"/>
                  </a:cubicBezTo>
                  <a:cubicBezTo>
                    <a:pt x="11146" y="4191"/>
                    <a:pt x="11122" y="4310"/>
                    <a:pt x="11146" y="4406"/>
                  </a:cubicBezTo>
                  <a:cubicBezTo>
                    <a:pt x="11932" y="6335"/>
                    <a:pt x="11480" y="8549"/>
                    <a:pt x="9979" y="10026"/>
                  </a:cubicBezTo>
                  <a:cubicBezTo>
                    <a:pt x="9003" y="11026"/>
                    <a:pt x="7693" y="11550"/>
                    <a:pt x="6288" y="11550"/>
                  </a:cubicBezTo>
                  <a:cubicBezTo>
                    <a:pt x="4954" y="11550"/>
                    <a:pt x="3716" y="11050"/>
                    <a:pt x="2716" y="10145"/>
                  </a:cubicBezTo>
                  <a:lnTo>
                    <a:pt x="3573" y="9311"/>
                  </a:lnTo>
                  <a:cubicBezTo>
                    <a:pt x="4335" y="10026"/>
                    <a:pt x="5312" y="10383"/>
                    <a:pt x="6288" y="10383"/>
                  </a:cubicBezTo>
                  <a:cubicBezTo>
                    <a:pt x="7336" y="10383"/>
                    <a:pt x="8384" y="10002"/>
                    <a:pt x="9146" y="9192"/>
                  </a:cubicBezTo>
                  <a:cubicBezTo>
                    <a:pt x="10694" y="7644"/>
                    <a:pt x="10741" y="5192"/>
                    <a:pt x="9265" y="3596"/>
                  </a:cubicBezTo>
                  <a:lnTo>
                    <a:pt x="10098" y="2762"/>
                  </a:lnTo>
                  <a:cubicBezTo>
                    <a:pt x="10384" y="3048"/>
                    <a:pt x="10622" y="3358"/>
                    <a:pt x="10789" y="3691"/>
                  </a:cubicBezTo>
                  <a:cubicBezTo>
                    <a:pt x="10823" y="3748"/>
                    <a:pt x="10879" y="3778"/>
                    <a:pt x="10938" y="3778"/>
                  </a:cubicBezTo>
                  <a:cubicBezTo>
                    <a:pt x="11003" y="3778"/>
                    <a:pt x="11072" y="3742"/>
                    <a:pt x="11122" y="3667"/>
                  </a:cubicBezTo>
                  <a:cubicBezTo>
                    <a:pt x="11146" y="3644"/>
                    <a:pt x="11122" y="3572"/>
                    <a:pt x="11122" y="3548"/>
                  </a:cubicBezTo>
                  <a:cubicBezTo>
                    <a:pt x="10884" y="3120"/>
                    <a:pt x="10575" y="2739"/>
                    <a:pt x="10265" y="2405"/>
                  </a:cubicBezTo>
                  <a:cubicBezTo>
                    <a:pt x="9217" y="1381"/>
                    <a:pt x="7812" y="786"/>
                    <a:pt x="6336" y="786"/>
                  </a:cubicBezTo>
                  <a:lnTo>
                    <a:pt x="6121" y="786"/>
                  </a:lnTo>
                  <a:lnTo>
                    <a:pt x="6121" y="238"/>
                  </a:lnTo>
                  <a:lnTo>
                    <a:pt x="6121" y="191"/>
                  </a:lnTo>
                  <a:cubicBezTo>
                    <a:pt x="6097" y="71"/>
                    <a:pt x="5978" y="0"/>
                    <a:pt x="58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sp>
        <p:nvSpPr>
          <p:cNvPr id="14041" name="Google Shape;14041;p27"/>
          <p:cNvSpPr/>
          <p:nvPr/>
        </p:nvSpPr>
        <p:spPr>
          <a:xfrm>
            <a:off x="1042813" y="2292426"/>
            <a:ext cx="356019" cy="355421"/>
          </a:xfrm>
          <a:custGeom>
            <a:avLst/>
            <a:gdLst/>
            <a:ahLst/>
            <a:cxnLst/>
            <a:rect l="l" t="t" r="r" b="b"/>
            <a:pathLst>
              <a:path w="11908" h="11888" extrusionOk="0">
                <a:moveTo>
                  <a:pt x="2263" y="6315"/>
                </a:moveTo>
                <a:lnTo>
                  <a:pt x="2263" y="10696"/>
                </a:lnTo>
                <a:lnTo>
                  <a:pt x="1763" y="10696"/>
                </a:lnTo>
                <a:lnTo>
                  <a:pt x="1763" y="6315"/>
                </a:lnTo>
                <a:close/>
                <a:moveTo>
                  <a:pt x="3120" y="5076"/>
                </a:moveTo>
                <a:lnTo>
                  <a:pt x="3120" y="10696"/>
                </a:lnTo>
                <a:lnTo>
                  <a:pt x="2620" y="10696"/>
                </a:lnTo>
                <a:lnTo>
                  <a:pt x="2620" y="5076"/>
                </a:lnTo>
                <a:close/>
                <a:moveTo>
                  <a:pt x="6526" y="7577"/>
                </a:moveTo>
                <a:lnTo>
                  <a:pt x="6526" y="10696"/>
                </a:lnTo>
                <a:lnTo>
                  <a:pt x="6026" y="10696"/>
                </a:lnTo>
                <a:lnTo>
                  <a:pt x="6026" y="7577"/>
                </a:lnTo>
                <a:close/>
                <a:moveTo>
                  <a:pt x="7383" y="6172"/>
                </a:moveTo>
                <a:lnTo>
                  <a:pt x="7383" y="10696"/>
                </a:lnTo>
                <a:lnTo>
                  <a:pt x="6883" y="10696"/>
                </a:lnTo>
                <a:lnTo>
                  <a:pt x="6883" y="6172"/>
                </a:lnTo>
                <a:close/>
                <a:moveTo>
                  <a:pt x="9050" y="8815"/>
                </a:moveTo>
                <a:lnTo>
                  <a:pt x="9050" y="10696"/>
                </a:lnTo>
                <a:lnTo>
                  <a:pt x="8550" y="10696"/>
                </a:lnTo>
                <a:lnTo>
                  <a:pt x="8550" y="8815"/>
                </a:lnTo>
                <a:close/>
                <a:moveTo>
                  <a:pt x="5668" y="3814"/>
                </a:moveTo>
                <a:lnTo>
                  <a:pt x="5668" y="10720"/>
                </a:lnTo>
                <a:lnTo>
                  <a:pt x="5145" y="10720"/>
                </a:lnTo>
                <a:lnTo>
                  <a:pt x="5145" y="3814"/>
                </a:lnTo>
                <a:close/>
                <a:moveTo>
                  <a:pt x="9907" y="2576"/>
                </a:moveTo>
                <a:lnTo>
                  <a:pt x="9907" y="10720"/>
                </a:lnTo>
                <a:lnTo>
                  <a:pt x="9407" y="10720"/>
                </a:lnTo>
                <a:lnTo>
                  <a:pt x="9407" y="2576"/>
                </a:lnTo>
                <a:close/>
                <a:moveTo>
                  <a:pt x="11503" y="11054"/>
                </a:moveTo>
                <a:lnTo>
                  <a:pt x="11503" y="11530"/>
                </a:lnTo>
                <a:lnTo>
                  <a:pt x="310" y="11530"/>
                </a:lnTo>
                <a:lnTo>
                  <a:pt x="310" y="11054"/>
                </a:lnTo>
                <a:close/>
                <a:moveTo>
                  <a:pt x="916" y="0"/>
                </a:moveTo>
                <a:cubicBezTo>
                  <a:pt x="811" y="0"/>
                  <a:pt x="715" y="88"/>
                  <a:pt x="715" y="194"/>
                </a:cubicBezTo>
                <a:lnTo>
                  <a:pt x="715" y="980"/>
                </a:lnTo>
                <a:lnTo>
                  <a:pt x="477" y="980"/>
                </a:lnTo>
                <a:cubicBezTo>
                  <a:pt x="382" y="980"/>
                  <a:pt x="334" y="1052"/>
                  <a:pt x="286" y="1099"/>
                </a:cubicBezTo>
                <a:cubicBezTo>
                  <a:pt x="263" y="1242"/>
                  <a:pt x="358" y="1361"/>
                  <a:pt x="477" y="1361"/>
                </a:cubicBezTo>
                <a:lnTo>
                  <a:pt x="715" y="1361"/>
                </a:lnTo>
                <a:lnTo>
                  <a:pt x="715" y="2242"/>
                </a:lnTo>
                <a:lnTo>
                  <a:pt x="501" y="2242"/>
                </a:lnTo>
                <a:cubicBezTo>
                  <a:pt x="405" y="2242"/>
                  <a:pt x="334" y="2290"/>
                  <a:pt x="334" y="2385"/>
                </a:cubicBezTo>
                <a:cubicBezTo>
                  <a:pt x="334" y="2504"/>
                  <a:pt x="382" y="2600"/>
                  <a:pt x="501" y="2600"/>
                </a:cubicBezTo>
                <a:lnTo>
                  <a:pt x="715" y="2600"/>
                </a:lnTo>
                <a:lnTo>
                  <a:pt x="715" y="3481"/>
                </a:lnTo>
                <a:lnTo>
                  <a:pt x="501" y="3481"/>
                </a:lnTo>
                <a:cubicBezTo>
                  <a:pt x="405" y="3481"/>
                  <a:pt x="334" y="3552"/>
                  <a:pt x="334" y="3647"/>
                </a:cubicBezTo>
                <a:cubicBezTo>
                  <a:pt x="334" y="3766"/>
                  <a:pt x="382" y="3838"/>
                  <a:pt x="501" y="3838"/>
                </a:cubicBezTo>
                <a:lnTo>
                  <a:pt x="715" y="3838"/>
                </a:lnTo>
                <a:lnTo>
                  <a:pt x="715" y="4743"/>
                </a:lnTo>
                <a:lnTo>
                  <a:pt x="501" y="4743"/>
                </a:lnTo>
                <a:cubicBezTo>
                  <a:pt x="405" y="4743"/>
                  <a:pt x="334" y="4791"/>
                  <a:pt x="334" y="4886"/>
                </a:cubicBezTo>
                <a:cubicBezTo>
                  <a:pt x="334" y="5005"/>
                  <a:pt x="382" y="5100"/>
                  <a:pt x="501" y="5100"/>
                </a:cubicBezTo>
                <a:lnTo>
                  <a:pt x="715" y="5100"/>
                </a:lnTo>
                <a:lnTo>
                  <a:pt x="715" y="5981"/>
                </a:lnTo>
                <a:lnTo>
                  <a:pt x="501" y="5981"/>
                </a:lnTo>
                <a:cubicBezTo>
                  <a:pt x="405" y="5981"/>
                  <a:pt x="334" y="6053"/>
                  <a:pt x="334" y="6148"/>
                </a:cubicBezTo>
                <a:cubicBezTo>
                  <a:pt x="334" y="6267"/>
                  <a:pt x="382" y="6338"/>
                  <a:pt x="501" y="6338"/>
                </a:cubicBezTo>
                <a:lnTo>
                  <a:pt x="715" y="6338"/>
                </a:lnTo>
                <a:lnTo>
                  <a:pt x="715" y="7243"/>
                </a:lnTo>
                <a:lnTo>
                  <a:pt x="501" y="7243"/>
                </a:lnTo>
                <a:cubicBezTo>
                  <a:pt x="405" y="7243"/>
                  <a:pt x="334" y="7291"/>
                  <a:pt x="334" y="7386"/>
                </a:cubicBezTo>
                <a:cubicBezTo>
                  <a:pt x="334" y="7505"/>
                  <a:pt x="382" y="7601"/>
                  <a:pt x="501" y="7601"/>
                </a:cubicBezTo>
                <a:lnTo>
                  <a:pt x="715" y="7601"/>
                </a:lnTo>
                <a:lnTo>
                  <a:pt x="715" y="8482"/>
                </a:lnTo>
                <a:lnTo>
                  <a:pt x="501" y="8482"/>
                </a:lnTo>
                <a:cubicBezTo>
                  <a:pt x="405" y="8482"/>
                  <a:pt x="334" y="8553"/>
                  <a:pt x="334" y="8648"/>
                </a:cubicBezTo>
                <a:cubicBezTo>
                  <a:pt x="334" y="8768"/>
                  <a:pt x="382" y="8839"/>
                  <a:pt x="501" y="8839"/>
                </a:cubicBezTo>
                <a:lnTo>
                  <a:pt x="715" y="8839"/>
                </a:lnTo>
                <a:lnTo>
                  <a:pt x="715" y="9744"/>
                </a:lnTo>
                <a:lnTo>
                  <a:pt x="501" y="9744"/>
                </a:lnTo>
                <a:cubicBezTo>
                  <a:pt x="405" y="9744"/>
                  <a:pt x="334" y="9792"/>
                  <a:pt x="334" y="9887"/>
                </a:cubicBezTo>
                <a:cubicBezTo>
                  <a:pt x="334" y="10006"/>
                  <a:pt x="382" y="10101"/>
                  <a:pt x="501" y="10101"/>
                </a:cubicBezTo>
                <a:lnTo>
                  <a:pt x="715" y="10101"/>
                </a:lnTo>
                <a:lnTo>
                  <a:pt x="715" y="10720"/>
                </a:lnTo>
                <a:lnTo>
                  <a:pt x="286" y="10720"/>
                </a:lnTo>
                <a:cubicBezTo>
                  <a:pt x="143" y="10720"/>
                  <a:pt x="1" y="10839"/>
                  <a:pt x="1" y="11030"/>
                </a:cubicBezTo>
                <a:lnTo>
                  <a:pt x="1" y="11578"/>
                </a:lnTo>
                <a:cubicBezTo>
                  <a:pt x="1" y="11744"/>
                  <a:pt x="120" y="11887"/>
                  <a:pt x="286" y="11887"/>
                </a:cubicBezTo>
                <a:lnTo>
                  <a:pt x="11598" y="11887"/>
                </a:lnTo>
                <a:cubicBezTo>
                  <a:pt x="11765" y="11887"/>
                  <a:pt x="11908" y="11768"/>
                  <a:pt x="11908" y="11578"/>
                </a:cubicBezTo>
                <a:lnTo>
                  <a:pt x="11908" y="10982"/>
                </a:lnTo>
                <a:cubicBezTo>
                  <a:pt x="11860" y="10839"/>
                  <a:pt x="11741" y="10696"/>
                  <a:pt x="11551" y="10696"/>
                </a:cubicBezTo>
                <a:lnTo>
                  <a:pt x="11146" y="10696"/>
                </a:lnTo>
                <a:lnTo>
                  <a:pt x="11146" y="9887"/>
                </a:lnTo>
                <a:cubicBezTo>
                  <a:pt x="11146" y="9815"/>
                  <a:pt x="11074" y="9720"/>
                  <a:pt x="10979" y="9720"/>
                </a:cubicBezTo>
                <a:cubicBezTo>
                  <a:pt x="10860" y="9720"/>
                  <a:pt x="10789" y="9768"/>
                  <a:pt x="10789" y="9887"/>
                </a:cubicBezTo>
                <a:lnTo>
                  <a:pt x="10789" y="10720"/>
                </a:lnTo>
                <a:lnTo>
                  <a:pt x="10265" y="10720"/>
                </a:lnTo>
                <a:lnTo>
                  <a:pt x="10265" y="5100"/>
                </a:lnTo>
                <a:lnTo>
                  <a:pt x="10789" y="5100"/>
                </a:lnTo>
                <a:lnTo>
                  <a:pt x="10789" y="9101"/>
                </a:lnTo>
                <a:cubicBezTo>
                  <a:pt x="10789" y="9172"/>
                  <a:pt x="10836" y="9268"/>
                  <a:pt x="10931" y="9268"/>
                </a:cubicBezTo>
                <a:cubicBezTo>
                  <a:pt x="11051" y="9268"/>
                  <a:pt x="11146" y="9220"/>
                  <a:pt x="11146" y="9101"/>
                </a:cubicBezTo>
                <a:lnTo>
                  <a:pt x="11146" y="4981"/>
                </a:lnTo>
                <a:cubicBezTo>
                  <a:pt x="11146" y="4838"/>
                  <a:pt x="11027" y="4743"/>
                  <a:pt x="10908" y="4743"/>
                </a:cubicBezTo>
                <a:lnTo>
                  <a:pt x="10265" y="4743"/>
                </a:lnTo>
                <a:lnTo>
                  <a:pt x="10265" y="2481"/>
                </a:lnTo>
                <a:cubicBezTo>
                  <a:pt x="10265" y="2338"/>
                  <a:pt x="10146" y="2242"/>
                  <a:pt x="10027" y="2242"/>
                </a:cubicBezTo>
                <a:lnTo>
                  <a:pt x="9312" y="2242"/>
                </a:lnTo>
                <a:cubicBezTo>
                  <a:pt x="9169" y="2242"/>
                  <a:pt x="9074" y="2361"/>
                  <a:pt x="9074" y="2481"/>
                </a:cubicBezTo>
                <a:lnTo>
                  <a:pt x="9074" y="8506"/>
                </a:lnTo>
                <a:lnTo>
                  <a:pt x="8455" y="8506"/>
                </a:lnTo>
                <a:cubicBezTo>
                  <a:pt x="8312" y="8506"/>
                  <a:pt x="8217" y="8625"/>
                  <a:pt x="8217" y="8744"/>
                </a:cubicBezTo>
                <a:lnTo>
                  <a:pt x="8217" y="10720"/>
                </a:lnTo>
                <a:lnTo>
                  <a:pt x="7740" y="10720"/>
                </a:lnTo>
                <a:lnTo>
                  <a:pt x="7740" y="6076"/>
                </a:lnTo>
                <a:cubicBezTo>
                  <a:pt x="7740" y="5934"/>
                  <a:pt x="7621" y="5838"/>
                  <a:pt x="7502" y="5838"/>
                </a:cubicBezTo>
                <a:lnTo>
                  <a:pt x="6788" y="5838"/>
                </a:lnTo>
                <a:cubicBezTo>
                  <a:pt x="6645" y="5838"/>
                  <a:pt x="6550" y="5957"/>
                  <a:pt x="6550" y="6076"/>
                </a:cubicBezTo>
                <a:lnTo>
                  <a:pt x="6550" y="7243"/>
                </a:lnTo>
                <a:lnTo>
                  <a:pt x="6002" y="7243"/>
                </a:lnTo>
                <a:lnTo>
                  <a:pt x="6002" y="3743"/>
                </a:lnTo>
                <a:cubicBezTo>
                  <a:pt x="6002" y="3576"/>
                  <a:pt x="5883" y="3481"/>
                  <a:pt x="5764" y="3481"/>
                </a:cubicBezTo>
                <a:lnTo>
                  <a:pt x="5049" y="3481"/>
                </a:lnTo>
                <a:cubicBezTo>
                  <a:pt x="4906" y="3481"/>
                  <a:pt x="4811" y="3624"/>
                  <a:pt x="4811" y="3743"/>
                </a:cubicBezTo>
                <a:lnTo>
                  <a:pt x="4811" y="10720"/>
                </a:lnTo>
                <a:lnTo>
                  <a:pt x="4335" y="10720"/>
                </a:lnTo>
                <a:lnTo>
                  <a:pt x="4335" y="1242"/>
                </a:lnTo>
                <a:cubicBezTo>
                  <a:pt x="4335" y="1075"/>
                  <a:pt x="4216" y="980"/>
                  <a:pt x="4097" y="980"/>
                </a:cubicBezTo>
                <a:lnTo>
                  <a:pt x="3382" y="980"/>
                </a:lnTo>
                <a:cubicBezTo>
                  <a:pt x="3263" y="980"/>
                  <a:pt x="3144" y="1075"/>
                  <a:pt x="3144" y="1290"/>
                </a:cubicBezTo>
                <a:lnTo>
                  <a:pt x="3144" y="2504"/>
                </a:lnTo>
                <a:cubicBezTo>
                  <a:pt x="3144" y="2600"/>
                  <a:pt x="3216" y="2695"/>
                  <a:pt x="3311" y="2695"/>
                </a:cubicBezTo>
                <a:cubicBezTo>
                  <a:pt x="3430" y="2695"/>
                  <a:pt x="3501" y="2623"/>
                  <a:pt x="3501" y="2504"/>
                </a:cubicBezTo>
                <a:lnTo>
                  <a:pt x="3501" y="1314"/>
                </a:lnTo>
                <a:lnTo>
                  <a:pt x="4025" y="1314"/>
                </a:lnTo>
                <a:lnTo>
                  <a:pt x="4025" y="10720"/>
                </a:lnTo>
                <a:lnTo>
                  <a:pt x="3501" y="10720"/>
                </a:lnTo>
                <a:lnTo>
                  <a:pt x="3501" y="3314"/>
                </a:lnTo>
                <a:cubicBezTo>
                  <a:pt x="3501" y="3219"/>
                  <a:pt x="3454" y="3147"/>
                  <a:pt x="3358" y="3147"/>
                </a:cubicBezTo>
                <a:cubicBezTo>
                  <a:pt x="3239" y="3147"/>
                  <a:pt x="3144" y="3195"/>
                  <a:pt x="3144" y="3314"/>
                </a:cubicBezTo>
                <a:lnTo>
                  <a:pt x="3144" y="4743"/>
                </a:lnTo>
                <a:lnTo>
                  <a:pt x="2525" y="4743"/>
                </a:lnTo>
                <a:cubicBezTo>
                  <a:pt x="2382" y="4743"/>
                  <a:pt x="2287" y="4862"/>
                  <a:pt x="2287" y="4981"/>
                </a:cubicBezTo>
                <a:lnTo>
                  <a:pt x="2287" y="5981"/>
                </a:lnTo>
                <a:lnTo>
                  <a:pt x="1668" y="5981"/>
                </a:lnTo>
                <a:cubicBezTo>
                  <a:pt x="1525" y="5981"/>
                  <a:pt x="1429" y="6100"/>
                  <a:pt x="1429" y="6219"/>
                </a:cubicBezTo>
                <a:lnTo>
                  <a:pt x="1429" y="10720"/>
                </a:lnTo>
                <a:lnTo>
                  <a:pt x="1072" y="10720"/>
                </a:lnTo>
                <a:lnTo>
                  <a:pt x="1072" y="194"/>
                </a:lnTo>
                <a:cubicBezTo>
                  <a:pt x="1072" y="99"/>
                  <a:pt x="1001" y="51"/>
                  <a:pt x="953" y="4"/>
                </a:cubicBezTo>
                <a:cubicBezTo>
                  <a:pt x="941" y="1"/>
                  <a:pt x="928" y="0"/>
                  <a:pt x="9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nvGrpSpPr>
          <p:cNvPr id="14042" name="Google Shape;14042;p27"/>
          <p:cNvGrpSpPr/>
          <p:nvPr/>
        </p:nvGrpSpPr>
        <p:grpSpPr>
          <a:xfrm>
            <a:off x="1041406" y="2835815"/>
            <a:ext cx="356767" cy="356737"/>
            <a:chOff x="2193213" y="2824333"/>
            <a:chExt cx="298325" cy="298300"/>
          </a:xfrm>
        </p:grpSpPr>
        <p:sp>
          <p:nvSpPr>
            <p:cNvPr id="14043" name="Google Shape;14043;p27"/>
            <p:cNvSpPr/>
            <p:nvPr/>
          </p:nvSpPr>
          <p:spPr>
            <a:xfrm>
              <a:off x="2193213" y="2913633"/>
              <a:ext cx="141725" cy="119100"/>
            </a:xfrm>
            <a:custGeom>
              <a:avLst/>
              <a:gdLst/>
              <a:ahLst/>
              <a:cxnLst/>
              <a:rect l="l" t="t" r="r" b="b"/>
              <a:pathLst>
                <a:path w="5669" h="4764" extrusionOk="0">
                  <a:moveTo>
                    <a:pt x="2406" y="310"/>
                  </a:moveTo>
                  <a:cubicBezTo>
                    <a:pt x="2930" y="310"/>
                    <a:pt x="3478" y="524"/>
                    <a:pt x="3859" y="905"/>
                  </a:cubicBezTo>
                  <a:lnTo>
                    <a:pt x="5312" y="2382"/>
                  </a:lnTo>
                  <a:lnTo>
                    <a:pt x="3859" y="3834"/>
                  </a:lnTo>
                  <a:cubicBezTo>
                    <a:pt x="3454" y="4215"/>
                    <a:pt x="2930" y="4430"/>
                    <a:pt x="2406" y="4430"/>
                  </a:cubicBezTo>
                  <a:cubicBezTo>
                    <a:pt x="1835" y="4430"/>
                    <a:pt x="1335" y="4192"/>
                    <a:pt x="954" y="3811"/>
                  </a:cubicBezTo>
                  <a:cubicBezTo>
                    <a:pt x="596" y="3430"/>
                    <a:pt x="382" y="2906"/>
                    <a:pt x="382" y="2382"/>
                  </a:cubicBezTo>
                  <a:cubicBezTo>
                    <a:pt x="382" y="1834"/>
                    <a:pt x="573" y="1334"/>
                    <a:pt x="954" y="953"/>
                  </a:cubicBezTo>
                  <a:cubicBezTo>
                    <a:pt x="1335" y="548"/>
                    <a:pt x="1835" y="310"/>
                    <a:pt x="2406" y="310"/>
                  </a:cubicBezTo>
                  <a:close/>
                  <a:moveTo>
                    <a:pt x="2382" y="0"/>
                  </a:moveTo>
                  <a:cubicBezTo>
                    <a:pt x="1716" y="0"/>
                    <a:pt x="1120" y="262"/>
                    <a:pt x="668" y="715"/>
                  </a:cubicBezTo>
                  <a:cubicBezTo>
                    <a:pt x="239" y="1143"/>
                    <a:pt x="1" y="1739"/>
                    <a:pt x="1" y="2382"/>
                  </a:cubicBezTo>
                  <a:cubicBezTo>
                    <a:pt x="1" y="3001"/>
                    <a:pt x="239" y="3596"/>
                    <a:pt x="668" y="4049"/>
                  </a:cubicBezTo>
                  <a:cubicBezTo>
                    <a:pt x="1120" y="4525"/>
                    <a:pt x="1716" y="4763"/>
                    <a:pt x="2382" y="4763"/>
                  </a:cubicBezTo>
                  <a:lnTo>
                    <a:pt x="2406" y="4763"/>
                  </a:lnTo>
                  <a:cubicBezTo>
                    <a:pt x="3025" y="4763"/>
                    <a:pt x="3645" y="4525"/>
                    <a:pt x="4097" y="4049"/>
                  </a:cubicBezTo>
                  <a:lnTo>
                    <a:pt x="5597" y="2572"/>
                  </a:lnTo>
                  <a:cubicBezTo>
                    <a:pt x="5645" y="2525"/>
                    <a:pt x="5669" y="2429"/>
                    <a:pt x="5669" y="2334"/>
                  </a:cubicBezTo>
                  <a:cubicBezTo>
                    <a:pt x="5669" y="2287"/>
                    <a:pt x="5645" y="2239"/>
                    <a:pt x="5597" y="2191"/>
                  </a:cubicBezTo>
                  <a:lnTo>
                    <a:pt x="4097" y="715"/>
                  </a:lnTo>
                  <a:cubicBezTo>
                    <a:pt x="3645" y="262"/>
                    <a:pt x="3049" y="0"/>
                    <a:pt x="24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44" name="Google Shape;14044;p27"/>
            <p:cNvSpPr/>
            <p:nvPr/>
          </p:nvSpPr>
          <p:spPr>
            <a:xfrm>
              <a:off x="2212863" y="2932083"/>
              <a:ext cx="82200" cy="82175"/>
            </a:xfrm>
            <a:custGeom>
              <a:avLst/>
              <a:gdLst/>
              <a:ahLst/>
              <a:cxnLst/>
              <a:rect l="l" t="t" r="r" b="b"/>
              <a:pathLst>
                <a:path w="3288" h="3287" extrusionOk="0">
                  <a:moveTo>
                    <a:pt x="1644" y="358"/>
                  </a:moveTo>
                  <a:cubicBezTo>
                    <a:pt x="2358" y="358"/>
                    <a:pt x="2930" y="929"/>
                    <a:pt x="2930" y="1644"/>
                  </a:cubicBezTo>
                  <a:cubicBezTo>
                    <a:pt x="2930" y="2358"/>
                    <a:pt x="2358" y="2930"/>
                    <a:pt x="1644" y="2930"/>
                  </a:cubicBezTo>
                  <a:cubicBezTo>
                    <a:pt x="930" y="2930"/>
                    <a:pt x="358" y="2358"/>
                    <a:pt x="358" y="1644"/>
                  </a:cubicBezTo>
                  <a:cubicBezTo>
                    <a:pt x="358" y="929"/>
                    <a:pt x="930" y="358"/>
                    <a:pt x="1644" y="358"/>
                  </a:cubicBezTo>
                  <a:close/>
                  <a:moveTo>
                    <a:pt x="1644" y="1"/>
                  </a:moveTo>
                  <a:cubicBezTo>
                    <a:pt x="763" y="1"/>
                    <a:pt x="1" y="739"/>
                    <a:pt x="1" y="1644"/>
                  </a:cubicBezTo>
                  <a:cubicBezTo>
                    <a:pt x="1" y="2525"/>
                    <a:pt x="763" y="3287"/>
                    <a:pt x="1644" y="3287"/>
                  </a:cubicBezTo>
                  <a:cubicBezTo>
                    <a:pt x="2549" y="3287"/>
                    <a:pt x="3287" y="2525"/>
                    <a:pt x="3287" y="1644"/>
                  </a:cubicBezTo>
                  <a:cubicBezTo>
                    <a:pt x="3287" y="739"/>
                    <a:pt x="2549" y="1"/>
                    <a:pt x="1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45" name="Google Shape;14045;p27"/>
            <p:cNvSpPr/>
            <p:nvPr/>
          </p:nvSpPr>
          <p:spPr>
            <a:xfrm>
              <a:off x="2279563" y="2980308"/>
              <a:ext cx="122650" cy="142325"/>
            </a:xfrm>
            <a:custGeom>
              <a:avLst/>
              <a:gdLst/>
              <a:ahLst/>
              <a:cxnLst/>
              <a:rect l="l" t="t" r="r" b="b"/>
              <a:pathLst>
                <a:path w="4906" h="5693" extrusionOk="0">
                  <a:moveTo>
                    <a:pt x="2501" y="1"/>
                  </a:moveTo>
                  <a:cubicBezTo>
                    <a:pt x="2405" y="1"/>
                    <a:pt x="2334" y="48"/>
                    <a:pt x="2286" y="96"/>
                  </a:cubicBezTo>
                  <a:lnTo>
                    <a:pt x="786" y="1596"/>
                  </a:lnTo>
                  <a:cubicBezTo>
                    <a:pt x="238" y="2144"/>
                    <a:pt x="0" y="2954"/>
                    <a:pt x="143" y="3763"/>
                  </a:cubicBezTo>
                  <a:cubicBezTo>
                    <a:pt x="167" y="3858"/>
                    <a:pt x="262" y="3906"/>
                    <a:pt x="357" y="3906"/>
                  </a:cubicBezTo>
                  <a:cubicBezTo>
                    <a:pt x="429" y="3882"/>
                    <a:pt x="500" y="3787"/>
                    <a:pt x="500" y="3692"/>
                  </a:cubicBezTo>
                  <a:cubicBezTo>
                    <a:pt x="357" y="3025"/>
                    <a:pt x="548" y="2334"/>
                    <a:pt x="1072" y="1858"/>
                  </a:cubicBezTo>
                  <a:lnTo>
                    <a:pt x="2524" y="405"/>
                  </a:lnTo>
                  <a:lnTo>
                    <a:pt x="3977" y="1858"/>
                  </a:lnTo>
                  <a:cubicBezTo>
                    <a:pt x="4358" y="2239"/>
                    <a:pt x="4572" y="2739"/>
                    <a:pt x="4572" y="3311"/>
                  </a:cubicBezTo>
                  <a:cubicBezTo>
                    <a:pt x="4572" y="3882"/>
                    <a:pt x="4334" y="4382"/>
                    <a:pt x="3953" y="4763"/>
                  </a:cubicBezTo>
                  <a:cubicBezTo>
                    <a:pt x="3572" y="5121"/>
                    <a:pt x="3048" y="5335"/>
                    <a:pt x="2524" y="5335"/>
                  </a:cubicBezTo>
                  <a:cubicBezTo>
                    <a:pt x="1977" y="5335"/>
                    <a:pt x="1477" y="5121"/>
                    <a:pt x="1096" y="4763"/>
                  </a:cubicBezTo>
                  <a:cubicBezTo>
                    <a:pt x="976" y="4644"/>
                    <a:pt x="881" y="4525"/>
                    <a:pt x="786" y="4406"/>
                  </a:cubicBezTo>
                  <a:cubicBezTo>
                    <a:pt x="755" y="4360"/>
                    <a:pt x="704" y="4323"/>
                    <a:pt x="645" y="4323"/>
                  </a:cubicBezTo>
                  <a:cubicBezTo>
                    <a:pt x="614" y="4323"/>
                    <a:pt x="581" y="4334"/>
                    <a:pt x="548" y="4359"/>
                  </a:cubicBezTo>
                  <a:cubicBezTo>
                    <a:pt x="476" y="4406"/>
                    <a:pt x="429" y="4501"/>
                    <a:pt x="500" y="4597"/>
                  </a:cubicBezTo>
                  <a:cubicBezTo>
                    <a:pt x="595" y="4740"/>
                    <a:pt x="715" y="4882"/>
                    <a:pt x="857" y="5002"/>
                  </a:cubicBezTo>
                  <a:cubicBezTo>
                    <a:pt x="1310" y="5454"/>
                    <a:pt x="1905" y="5692"/>
                    <a:pt x="2524" y="5692"/>
                  </a:cubicBezTo>
                  <a:cubicBezTo>
                    <a:pt x="3144" y="5692"/>
                    <a:pt x="3739" y="5454"/>
                    <a:pt x="4191" y="5002"/>
                  </a:cubicBezTo>
                  <a:cubicBezTo>
                    <a:pt x="4668" y="4573"/>
                    <a:pt x="4906" y="3978"/>
                    <a:pt x="4906" y="3311"/>
                  </a:cubicBezTo>
                  <a:cubicBezTo>
                    <a:pt x="4906" y="2668"/>
                    <a:pt x="4668" y="2072"/>
                    <a:pt x="4191" y="1620"/>
                  </a:cubicBezTo>
                  <a:lnTo>
                    <a:pt x="2691" y="96"/>
                  </a:lnTo>
                  <a:cubicBezTo>
                    <a:pt x="2643" y="48"/>
                    <a:pt x="2572" y="1"/>
                    <a:pt x="2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46" name="Google Shape;14046;p27"/>
            <p:cNvSpPr/>
            <p:nvPr/>
          </p:nvSpPr>
          <p:spPr>
            <a:xfrm>
              <a:off x="2300988" y="3020783"/>
              <a:ext cx="81575" cy="81600"/>
            </a:xfrm>
            <a:custGeom>
              <a:avLst/>
              <a:gdLst/>
              <a:ahLst/>
              <a:cxnLst/>
              <a:rect l="l" t="t" r="r" b="b"/>
              <a:pathLst>
                <a:path w="3263" h="3264" extrusionOk="0">
                  <a:moveTo>
                    <a:pt x="1644" y="334"/>
                  </a:moveTo>
                  <a:cubicBezTo>
                    <a:pt x="2358" y="334"/>
                    <a:pt x="2906" y="882"/>
                    <a:pt x="2906" y="1596"/>
                  </a:cubicBezTo>
                  <a:cubicBezTo>
                    <a:pt x="2906" y="2311"/>
                    <a:pt x="2358" y="2882"/>
                    <a:pt x="1644" y="2882"/>
                  </a:cubicBezTo>
                  <a:cubicBezTo>
                    <a:pt x="929" y="2882"/>
                    <a:pt x="358" y="2311"/>
                    <a:pt x="358" y="1596"/>
                  </a:cubicBezTo>
                  <a:cubicBezTo>
                    <a:pt x="358" y="882"/>
                    <a:pt x="953" y="334"/>
                    <a:pt x="1644" y="334"/>
                  </a:cubicBezTo>
                  <a:close/>
                  <a:moveTo>
                    <a:pt x="1644" y="1"/>
                  </a:moveTo>
                  <a:cubicBezTo>
                    <a:pt x="739" y="1"/>
                    <a:pt x="0" y="739"/>
                    <a:pt x="0" y="1644"/>
                  </a:cubicBezTo>
                  <a:cubicBezTo>
                    <a:pt x="0" y="2525"/>
                    <a:pt x="739" y="3263"/>
                    <a:pt x="1644" y="3263"/>
                  </a:cubicBezTo>
                  <a:cubicBezTo>
                    <a:pt x="2525" y="3263"/>
                    <a:pt x="3263" y="2525"/>
                    <a:pt x="3263" y="1644"/>
                  </a:cubicBezTo>
                  <a:cubicBezTo>
                    <a:pt x="3263" y="739"/>
                    <a:pt x="2525" y="1"/>
                    <a:pt x="1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47" name="Google Shape;14047;p27"/>
            <p:cNvSpPr/>
            <p:nvPr/>
          </p:nvSpPr>
          <p:spPr>
            <a:xfrm>
              <a:off x="2348613" y="2913633"/>
              <a:ext cx="142925" cy="119700"/>
            </a:xfrm>
            <a:custGeom>
              <a:avLst/>
              <a:gdLst/>
              <a:ahLst/>
              <a:cxnLst/>
              <a:rect l="l" t="t" r="r" b="b"/>
              <a:pathLst>
                <a:path w="5717" h="4788" extrusionOk="0">
                  <a:moveTo>
                    <a:pt x="3311" y="334"/>
                  </a:moveTo>
                  <a:cubicBezTo>
                    <a:pt x="3859" y="334"/>
                    <a:pt x="4359" y="572"/>
                    <a:pt x="4763" y="953"/>
                  </a:cubicBezTo>
                  <a:cubicBezTo>
                    <a:pt x="5121" y="1334"/>
                    <a:pt x="5335" y="1834"/>
                    <a:pt x="5335" y="2382"/>
                  </a:cubicBezTo>
                  <a:cubicBezTo>
                    <a:pt x="5335" y="2906"/>
                    <a:pt x="5144" y="3430"/>
                    <a:pt x="4763" y="3811"/>
                  </a:cubicBezTo>
                  <a:cubicBezTo>
                    <a:pt x="4359" y="4192"/>
                    <a:pt x="3859" y="4430"/>
                    <a:pt x="3311" y="4430"/>
                  </a:cubicBezTo>
                  <a:cubicBezTo>
                    <a:pt x="2739" y="4430"/>
                    <a:pt x="2239" y="4215"/>
                    <a:pt x="1834" y="3834"/>
                  </a:cubicBezTo>
                  <a:lnTo>
                    <a:pt x="382" y="2382"/>
                  </a:lnTo>
                  <a:lnTo>
                    <a:pt x="1834" y="929"/>
                  </a:lnTo>
                  <a:cubicBezTo>
                    <a:pt x="2239" y="524"/>
                    <a:pt x="2739" y="334"/>
                    <a:pt x="3311" y="334"/>
                  </a:cubicBezTo>
                  <a:close/>
                  <a:moveTo>
                    <a:pt x="3311" y="0"/>
                  </a:moveTo>
                  <a:cubicBezTo>
                    <a:pt x="2644" y="0"/>
                    <a:pt x="2049" y="238"/>
                    <a:pt x="1596" y="715"/>
                  </a:cubicBezTo>
                  <a:lnTo>
                    <a:pt x="120" y="2191"/>
                  </a:lnTo>
                  <a:cubicBezTo>
                    <a:pt x="96" y="2239"/>
                    <a:pt x="24" y="2287"/>
                    <a:pt x="24" y="2358"/>
                  </a:cubicBezTo>
                  <a:cubicBezTo>
                    <a:pt x="1" y="2429"/>
                    <a:pt x="48" y="2525"/>
                    <a:pt x="120" y="2596"/>
                  </a:cubicBezTo>
                  <a:lnTo>
                    <a:pt x="1596" y="4073"/>
                  </a:lnTo>
                  <a:cubicBezTo>
                    <a:pt x="2049" y="4525"/>
                    <a:pt x="2644" y="4787"/>
                    <a:pt x="3311" y="4787"/>
                  </a:cubicBezTo>
                  <a:lnTo>
                    <a:pt x="3335" y="4787"/>
                  </a:lnTo>
                  <a:cubicBezTo>
                    <a:pt x="3978" y="4787"/>
                    <a:pt x="4573" y="4525"/>
                    <a:pt x="5025" y="4073"/>
                  </a:cubicBezTo>
                  <a:cubicBezTo>
                    <a:pt x="5478" y="3620"/>
                    <a:pt x="5716" y="3025"/>
                    <a:pt x="5716" y="2406"/>
                  </a:cubicBezTo>
                  <a:cubicBezTo>
                    <a:pt x="5716" y="1786"/>
                    <a:pt x="5454" y="1167"/>
                    <a:pt x="5002" y="715"/>
                  </a:cubicBezTo>
                  <a:cubicBezTo>
                    <a:pt x="4549" y="238"/>
                    <a:pt x="3954" y="0"/>
                    <a:pt x="33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48" name="Google Shape;14048;p27"/>
            <p:cNvSpPr/>
            <p:nvPr/>
          </p:nvSpPr>
          <p:spPr>
            <a:xfrm>
              <a:off x="2390888" y="2932083"/>
              <a:ext cx="82175" cy="81000"/>
            </a:xfrm>
            <a:custGeom>
              <a:avLst/>
              <a:gdLst/>
              <a:ahLst/>
              <a:cxnLst/>
              <a:rect l="l" t="t" r="r" b="b"/>
              <a:pathLst>
                <a:path w="3287" h="3240" extrusionOk="0">
                  <a:moveTo>
                    <a:pt x="1572" y="1"/>
                  </a:moveTo>
                  <a:cubicBezTo>
                    <a:pt x="1334" y="1"/>
                    <a:pt x="1143" y="48"/>
                    <a:pt x="929" y="143"/>
                  </a:cubicBezTo>
                  <a:cubicBezTo>
                    <a:pt x="834" y="191"/>
                    <a:pt x="810" y="310"/>
                    <a:pt x="834" y="382"/>
                  </a:cubicBezTo>
                  <a:cubicBezTo>
                    <a:pt x="852" y="454"/>
                    <a:pt x="926" y="485"/>
                    <a:pt x="1002" y="485"/>
                  </a:cubicBezTo>
                  <a:cubicBezTo>
                    <a:pt x="1026" y="485"/>
                    <a:pt x="1050" y="482"/>
                    <a:pt x="1072" y="477"/>
                  </a:cubicBezTo>
                  <a:cubicBezTo>
                    <a:pt x="1263" y="382"/>
                    <a:pt x="1429" y="358"/>
                    <a:pt x="1620" y="358"/>
                  </a:cubicBezTo>
                  <a:cubicBezTo>
                    <a:pt x="2334" y="358"/>
                    <a:pt x="2882" y="929"/>
                    <a:pt x="2882" y="1644"/>
                  </a:cubicBezTo>
                  <a:cubicBezTo>
                    <a:pt x="2882" y="2358"/>
                    <a:pt x="2334" y="2930"/>
                    <a:pt x="1620" y="2930"/>
                  </a:cubicBezTo>
                  <a:cubicBezTo>
                    <a:pt x="905" y="2930"/>
                    <a:pt x="334" y="2358"/>
                    <a:pt x="334" y="1644"/>
                  </a:cubicBezTo>
                  <a:cubicBezTo>
                    <a:pt x="334" y="1382"/>
                    <a:pt x="429" y="1144"/>
                    <a:pt x="572" y="906"/>
                  </a:cubicBezTo>
                  <a:cubicBezTo>
                    <a:pt x="620" y="810"/>
                    <a:pt x="596" y="715"/>
                    <a:pt x="548" y="667"/>
                  </a:cubicBezTo>
                  <a:cubicBezTo>
                    <a:pt x="508" y="637"/>
                    <a:pt x="468" y="624"/>
                    <a:pt x="432" y="624"/>
                  </a:cubicBezTo>
                  <a:cubicBezTo>
                    <a:pt x="381" y="624"/>
                    <a:pt x="338" y="650"/>
                    <a:pt x="310" y="691"/>
                  </a:cubicBezTo>
                  <a:cubicBezTo>
                    <a:pt x="119" y="953"/>
                    <a:pt x="0" y="1287"/>
                    <a:pt x="0" y="1620"/>
                  </a:cubicBezTo>
                  <a:cubicBezTo>
                    <a:pt x="0" y="2501"/>
                    <a:pt x="739" y="3239"/>
                    <a:pt x="1644" y="3239"/>
                  </a:cubicBezTo>
                  <a:cubicBezTo>
                    <a:pt x="2525" y="3239"/>
                    <a:pt x="3287" y="2501"/>
                    <a:pt x="3287" y="1620"/>
                  </a:cubicBezTo>
                  <a:cubicBezTo>
                    <a:pt x="3215" y="739"/>
                    <a:pt x="2501" y="1"/>
                    <a:pt x="15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49" name="Google Shape;14049;p27"/>
            <p:cNvSpPr/>
            <p:nvPr/>
          </p:nvSpPr>
          <p:spPr>
            <a:xfrm>
              <a:off x="2283713" y="2824333"/>
              <a:ext cx="119100" cy="141125"/>
            </a:xfrm>
            <a:custGeom>
              <a:avLst/>
              <a:gdLst/>
              <a:ahLst/>
              <a:cxnLst/>
              <a:rect l="l" t="t" r="r" b="b"/>
              <a:pathLst>
                <a:path w="4764" h="5645" extrusionOk="0">
                  <a:moveTo>
                    <a:pt x="2358" y="357"/>
                  </a:moveTo>
                  <a:cubicBezTo>
                    <a:pt x="2882" y="357"/>
                    <a:pt x="3406" y="572"/>
                    <a:pt x="3787" y="929"/>
                  </a:cubicBezTo>
                  <a:cubicBezTo>
                    <a:pt x="4168" y="1310"/>
                    <a:pt x="4406" y="1810"/>
                    <a:pt x="4406" y="2382"/>
                  </a:cubicBezTo>
                  <a:cubicBezTo>
                    <a:pt x="4406" y="2929"/>
                    <a:pt x="4192" y="3453"/>
                    <a:pt x="3811" y="3834"/>
                  </a:cubicBezTo>
                  <a:lnTo>
                    <a:pt x="2358" y="5287"/>
                  </a:lnTo>
                  <a:lnTo>
                    <a:pt x="906" y="3834"/>
                  </a:lnTo>
                  <a:cubicBezTo>
                    <a:pt x="501" y="3453"/>
                    <a:pt x="310" y="2929"/>
                    <a:pt x="310" y="2382"/>
                  </a:cubicBezTo>
                  <a:cubicBezTo>
                    <a:pt x="310" y="1810"/>
                    <a:pt x="501" y="1310"/>
                    <a:pt x="930" y="929"/>
                  </a:cubicBezTo>
                  <a:cubicBezTo>
                    <a:pt x="1311" y="572"/>
                    <a:pt x="1811" y="357"/>
                    <a:pt x="2358" y="357"/>
                  </a:cubicBezTo>
                  <a:close/>
                  <a:moveTo>
                    <a:pt x="2382" y="0"/>
                  </a:moveTo>
                  <a:cubicBezTo>
                    <a:pt x="1763" y="0"/>
                    <a:pt x="1168" y="238"/>
                    <a:pt x="715" y="691"/>
                  </a:cubicBezTo>
                  <a:cubicBezTo>
                    <a:pt x="239" y="1119"/>
                    <a:pt x="1" y="1715"/>
                    <a:pt x="1" y="2382"/>
                  </a:cubicBezTo>
                  <a:cubicBezTo>
                    <a:pt x="1" y="3025"/>
                    <a:pt x="239" y="3620"/>
                    <a:pt x="715" y="4072"/>
                  </a:cubicBezTo>
                  <a:lnTo>
                    <a:pt x="2144" y="5549"/>
                  </a:lnTo>
                  <a:cubicBezTo>
                    <a:pt x="2192" y="5620"/>
                    <a:pt x="2263" y="5644"/>
                    <a:pt x="2358" y="5644"/>
                  </a:cubicBezTo>
                  <a:cubicBezTo>
                    <a:pt x="2454" y="5644"/>
                    <a:pt x="2501" y="5620"/>
                    <a:pt x="2549" y="5549"/>
                  </a:cubicBezTo>
                  <a:lnTo>
                    <a:pt x="4049" y="4072"/>
                  </a:lnTo>
                  <a:cubicBezTo>
                    <a:pt x="4502" y="3620"/>
                    <a:pt x="4764" y="3001"/>
                    <a:pt x="4764" y="2382"/>
                  </a:cubicBezTo>
                  <a:cubicBezTo>
                    <a:pt x="4764" y="1715"/>
                    <a:pt x="4502" y="1119"/>
                    <a:pt x="4049" y="691"/>
                  </a:cubicBezTo>
                  <a:cubicBezTo>
                    <a:pt x="3597" y="238"/>
                    <a:pt x="3001" y="0"/>
                    <a:pt x="23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50" name="Google Shape;14050;p27"/>
            <p:cNvSpPr/>
            <p:nvPr/>
          </p:nvSpPr>
          <p:spPr>
            <a:xfrm>
              <a:off x="2300988" y="2843383"/>
              <a:ext cx="81575" cy="82175"/>
            </a:xfrm>
            <a:custGeom>
              <a:avLst/>
              <a:gdLst/>
              <a:ahLst/>
              <a:cxnLst/>
              <a:rect l="l" t="t" r="r" b="b"/>
              <a:pathLst>
                <a:path w="3263" h="3287" extrusionOk="0">
                  <a:moveTo>
                    <a:pt x="1644" y="357"/>
                  </a:moveTo>
                  <a:cubicBezTo>
                    <a:pt x="2358" y="357"/>
                    <a:pt x="2906" y="929"/>
                    <a:pt x="2906" y="1643"/>
                  </a:cubicBezTo>
                  <a:cubicBezTo>
                    <a:pt x="2906" y="2358"/>
                    <a:pt x="2358" y="2929"/>
                    <a:pt x="1644" y="2929"/>
                  </a:cubicBezTo>
                  <a:cubicBezTo>
                    <a:pt x="929" y="2929"/>
                    <a:pt x="358" y="2358"/>
                    <a:pt x="358" y="1643"/>
                  </a:cubicBezTo>
                  <a:cubicBezTo>
                    <a:pt x="358" y="929"/>
                    <a:pt x="953" y="357"/>
                    <a:pt x="1644" y="357"/>
                  </a:cubicBezTo>
                  <a:close/>
                  <a:moveTo>
                    <a:pt x="1644" y="0"/>
                  </a:moveTo>
                  <a:cubicBezTo>
                    <a:pt x="739" y="0"/>
                    <a:pt x="0" y="762"/>
                    <a:pt x="0" y="1643"/>
                  </a:cubicBezTo>
                  <a:cubicBezTo>
                    <a:pt x="24" y="2548"/>
                    <a:pt x="739" y="3287"/>
                    <a:pt x="1644" y="3287"/>
                  </a:cubicBezTo>
                  <a:cubicBezTo>
                    <a:pt x="2525" y="3287"/>
                    <a:pt x="3263" y="2548"/>
                    <a:pt x="3263" y="1643"/>
                  </a:cubicBezTo>
                  <a:cubicBezTo>
                    <a:pt x="3263" y="762"/>
                    <a:pt x="2525" y="0"/>
                    <a:pt x="1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51" name="Google Shape;14051;p27"/>
            <p:cNvSpPr/>
            <p:nvPr/>
          </p:nvSpPr>
          <p:spPr>
            <a:xfrm>
              <a:off x="2321238" y="2872558"/>
              <a:ext cx="42275" cy="8950"/>
            </a:xfrm>
            <a:custGeom>
              <a:avLst/>
              <a:gdLst/>
              <a:ahLst/>
              <a:cxnLst/>
              <a:rect l="l" t="t" r="r" b="b"/>
              <a:pathLst>
                <a:path w="1691" h="358" extrusionOk="0">
                  <a:moveTo>
                    <a:pt x="167" y="0"/>
                  </a:moveTo>
                  <a:cubicBezTo>
                    <a:pt x="72" y="0"/>
                    <a:pt x="24" y="48"/>
                    <a:pt x="0" y="143"/>
                  </a:cubicBezTo>
                  <a:cubicBezTo>
                    <a:pt x="0" y="262"/>
                    <a:pt x="72" y="357"/>
                    <a:pt x="167" y="357"/>
                  </a:cubicBezTo>
                  <a:lnTo>
                    <a:pt x="1477" y="357"/>
                  </a:lnTo>
                  <a:cubicBezTo>
                    <a:pt x="1572" y="357"/>
                    <a:pt x="1619" y="310"/>
                    <a:pt x="1667" y="214"/>
                  </a:cubicBezTo>
                  <a:cubicBezTo>
                    <a:pt x="1691" y="95"/>
                    <a:pt x="1596" y="0"/>
                    <a:pt x="1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52" name="Google Shape;14052;p27"/>
            <p:cNvSpPr/>
            <p:nvPr/>
          </p:nvSpPr>
          <p:spPr>
            <a:xfrm>
              <a:off x="2328963" y="2887433"/>
              <a:ext cx="26225" cy="8950"/>
            </a:xfrm>
            <a:custGeom>
              <a:avLst/>
              <a:gdLst/>
              <a:ahLst/>
              <a:cxnLst/>
              <a:rect l="l" t="t" r="r" b="b"/>
              <a:pathLst>
                <a:path w="1049" h="358" extrusionOk="0">
                  <a:moveTo>
                    <a:pt x="215" y="1"/>
                  </a:moveTo>
                  <a:cubicBezTo>
                    <a:pt x="120" y="1"/>
                    <a:pt x="72" y="48"/>
                    <a:pt x="48" y="143"/>
                  </a:cubicBezTo>
                  <a:cubicBezTo>
                    <a:pt x="1" y="262"/>
                    <a:pt x="96" y="358"/>
                    <a:pt x="215" y="358"/>
                  </a:cubicBezTo>
                  <a:lnTo>
                    <a:pt x="882" y="358"/>
                  </a:lnTo>
                  <a:cubicBezTo>
                    <a:pt x="953" y="358"/>
                    <a:pt x="1025" y="310"/>
                    <a:pt x="1049" y="215"/>
                  </a:cubicBezTo>
                  <a:cubicBezTo>
                    <a:pt x="1049" y="120"/>
                    <a:pt x="953" y="1"/>
                    <a:pt x="8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53" name="Google Shape;14053;p27"/>
            <p:cNvSpPr/>
            <p:nvPr/>
          </p:nvSpPr>
          <p:spPr>
            <a:xfrm>
              <a:off x="2409338" y="2960658"/>
              <a:ext cx="42900" cy="8950"/>
            </a:xfrm>
            <a:custGeom>
              <a:avLst/>
              <a:gdLst/>
              <a:ahLst/>
              <a:cxnLst/>
              <a:rect l="l" t="t" r="r" b="b"/>
              <a:pathLst>
                <a:path w="1716" h="358" extrusionOk="0">
                  <a:moveTo>
                    <a:pt x="191" y="1"/>
                  </a:moveTo>
                  <a:cubicBezTo>
                    <a:pt x="96" y="1"/>
                    <a:pt x="48" y="48"/>
                    <a:pt x="1" y="144"/>
                  </a:cubicBezTo>
                  <a:cubicBezTo>
                    <a:pt x="1" y="263"/>
                    <a:pt x="72" y="358"/>
                    <a:pt x="191" y="358"/>
                  </a:cubicBezTo>
                  <a:lnTo>
                    <a:pt x="1501" y="358"/>
                  </a:lnTo>
                  <a:cubicBezTo>
                    <a:pt x="1596" y="358"/>
                    <a:pt x="1644" y="286"/>
                    <a:pt x="1668" y="191"/>
                  </a:cubicBezTo>
                  <a:cubicBezTo>
                    <a:pt x="1715" y="72"/>
                    <a:pt x="1620" y="1"/>
                    <a:pt x="1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54" name="Google Shape;14054;p27"/>
            <p:cNvSpPr/>
            <p:nvPr/>
          </p:nvSpPr>
          <p:spPr>
            <a:xfrm>
              <a:off x="2417088" y="2976133"/>
              <a:ext cx="26800" cy="8975"/>
            </a:xfrm>
            <a:custGeom>
              <a:avLst/>
              <a:gdLst/>
              <a:ahLst/>
              <a:cxnLst/>
              <a:rect l="l" t="t" r="r" b="b"/>
              <a:pathLst>
                <a:path w="1072" h="359" extrusionOk="0">
                  <a:moveTo>
                    <a:pt x="215" y="1"/>
                  </a:moveTo>
                  <a:cubicBezTo>
                    <a:pt x="95" y="1"/>
                    <a:pt x="0" y="96"/>
                    <a:pt x="24" y="215"/>
                  </a:cubicBezTo>
                  <a:cubicBezTo>
                    <a:pt x="48" y="287"/>
                    <a:pt x="119" y="358"/>
                    <a:pt x="215" y="358"/>
                  </a:cubicBezTo>
                  <a:lnTo>
                    <a:pt x="858" y="358"/>
                  </a:lnTo>
                  <a:cubicBezTo>
                    <a:pt x="953" y="358"/>
                    <a:pt x="1000" y="287"/>
                    <a:pt x="1024" y="215"/>
                  </a:cubicBezTo>
                  <a:cubicBezTo>
                    <a:pt x="1072" y="96"/>
                    <a:pt x="977" y="1"/>
                    <a:pt x="8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55" name="Google Shape;14055;p27"/>
            <p:cNvSpPr/>
            <p:nvPr/>
          </p:nvSpPr>
          <p:spPr>
            <a:xfrm>
              <a:off x="2321238" y="3049958"/>
              <a:ext cx="42275" cy="8975"/>
            </a:xfrm>
            <a:custGeom>
              <a:avLst/>
              <a:gdLst/>
              <a:ahLst/>
              <a:cxnLst/>
              <a:rect l="l" t="t" r="r" b="b"/>
              <a:pathLst>
                <a:path w="1691" h="359" extrusionOk="0">
                  <a:moveTo>
                    <a:pt x="167" y="1"/>
                  </a:moveTo>
                  <a:cubicBezTo>
                    <a:pt x="72" y="1"/>
                    <a:pt x="24" y="48"/>
                    <a:pt x="0" y="144"/>
                  </a:cubicBezTo>
                  <a:cubicBezTo>
                    <a:pt x="0" y="239"/>
                    <a:pt x="72" y="358"/>
                    <a:pt x="167" y="358"/>
                  </a:cubicBezTo>
                  <a:lnTo>
                    <a:pt x="1477" y="358"/>
                  </a:lnTo>
                  <a:cubicBezTo>
                    <a:pt x="1572" y="358"/>
                    <a:pt x="1619" y="287"/>
                    <a:pt x="1667" y="191"/>
                  </a:cubicBezTo>
                  <a:cubicBezTo>
                    <a:pt x="1691"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56" name="Google Shape;14056;p27"/>
            <p:cNvSpPr/>
            <p:nvPr/>
          </p:nvSpPr>
          <p:spPr>
            <a:xfrm>
              <a:off x="2328963" y="3064858"/>
              <a:ext cx="26225" cy="8950"/>
            </a:xfrm>
            <a:custGeom>
              <a:avLst/>
              <a:gdLst/>
              <a:ahLst/>
              <a:cxnLst/>
              <a:rect l="l" t="t" r="r" b="b"/>
              <a:pathLst>
                <a:path w="1049" h="358" extrusionOk="0">
                  <a:moveTo>
                    <a:pt x="215" y="0"/>
                  </a:moveTo>
                  <a:cubicBezTo>
                    <a:pt x="120" y="0"/>
                    <a:pt x="72" y="48"/>
                    <a:pt x="48" y="143"/>
                  </a:cubicBezTo>
                  <a:cubicBezTo>
                    <a:pt x="1" y="262"/>
                    <a:pt x="96" y="357"/>
                    <a:pt x="215" y="357"/>
                  </a:cubicBezTo>
                  <a:lnTo>
                    <a:pt x="882" y="357"/>
                  </a:lnTo>
                  <a:cubicBezTo>
                    <a:pt x="953" y="357"/>
                    <a:pt x="1025" y="286"/>
                    <a:pt x="1049" y="191"/>
                  </a:cubicBezTo>
                  <a:cubicBezTo>
                    <a:pt x="1049" y="119"/>
                    <a:pt x="953" y="0"/>
                    <a:pt x="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57" name="Google Shape;14057;p27"/>
            <p:cNvSpPr/>
            <p:nvPr/>
          </p:nvSpPr>
          <p:spPr>
            <a:xfrm>
              <a:off x="2232513" y="2961258"/>
              <a:ext cx="42300" cy="8950"/>
            </a:xfrm>
            <a:custGeom>
              <a:avLst/>
              <a:gdLst/>
              <a:ahLst/>
              <a:cxnLst/>
              <a:rect l="l" t="t" r="r" b="b"/>
              <a:pathLst>
                <a:path w="1692" h="358" extrusionOk="0">
                  <a:moveTo>
                    <a:pt x="191" y="0"/>
                  </a:moveTo>
                  <a:cubicBezTo>
                    <a:pt x="120" y="0"/>
                    <a:pt x="48" y="48"/>
                    <a:pt x="25" y="143"/>
                  </a:cubicBezTo>
                  <a:cubicBezTo>
                    <a:pt x="1" y="262"/>
                    <a:pt x="72" y="358"/>
                    <a:pt x="191" y="358"/>
                  </a:cubicBezTo>
                  <a:lnTo>
                    <a:pt x="1525" y="358"/>
                  </a:lnTo>
                  <a:cubicBezTo>
                    <a:pt x="1596" y="358"/>
                    <a:pt x="1668" y="286"/>
                    <a:pt x="1692" y="215"/>
                  </a:cubicBezTo>
                  <a:cubicBezTo>
                    <a:pt x="1692" y="72"/>
                    <a:pt x="1644" y="0"/>
                    <a:pt x="1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58" name="Google Shape;14058;p27"/>
            <p:cNvSpPr/>
            <p:nvPr/>
          </p:nvSpPr>
          <p:spPr>
            <a:xfrm>
              <a:off x="2240863" y="2976133"/>
              <a:ext cx="25625" cy="8975"/>
            </a:xfrm>
            <a:custGeom>
              <a:avLst/>
              <a:gdLst/>
              <a:ahLst/>
              <a:cxnLst/>
              <a:rect l="l" t="t" r="r" b="b"/>
              <a:pathLst>
                <a:path w="1025" h="359" extrusionOk="0">
                  <a:moveTo>
                    <a:pt x="191" y="1"/>
                  </a:moveTo>
                  <a:cubicBezTo>
                    <a:pt x="119" y="1"/>
                    <a:pt x="48" y="48"/>
                    <a:pt x="24" y="144"/>
                  </a:cubicBezTo>
                  <a:cubicBezTo>
                    <a:pt x="0" y="263"/>
                    <a:pt x="72" y="358"/>
                    <a:pt x="191" y="358"/>
                  </a:cubicBezTo>
                  <a:lnTo>
                    <a:pt x="857" y="358"/>
                  </a:lnTo>
                  <a:cubicBezTo>
                    <a:pt x="953" y="358"/>
                    <a:pt x="1000" y="287"/>
                    <a:pt x="1024" y="215"/>
                  </a:cubicBezTo>
                  <a:cubicBezTo>
                    <a:pt x="1024" y="72"/>
                    <a:pt x="953" y="1"/>
                    <a:pt x="8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sp>
        <p:nvSpPr>
          <p:cNvPr id="14059" name="Google Shape;14059;p27"/>
          <p:cNvSpPr/>
          <p:nvPr/>
        </p:nvSpPr>
        <p:spPr>
          <a:xfrm>
            <a:off x="1775487" y="2834342"/>
            <a:ext cx="361730" cy="354614"/>
          </a:xfrm>
          <a:custGeom>
            <a:avLst/>
            <a:gdLst/>
            <a:ahLst/>
            <a:cxnLst/>
            <a:rect l="l" t="t" r="r" b="b"/>
            <a:pathLst>
              <a:path w="12099" h="11861" extrusionOk="0">
                <a:moveTo>
                  <a:pt x="6573" y="429"/>
                </a:moveTo>
                <a:cubicBezTo>
                  <a:pt x="7931" y="524"/>
                  <a:pt x="9145" y="1072"/>
                  <a:pt x="10098" y="2025"/>
                </a:cubicBezTo>
                <a:cubicBezTo>
                  <a:pt x="11027" y="2954"/>
                  <a:pt x="11574" y="4168"/>
                  <a:pt x="11693" y="5478"/>
                </a:cubicBezTo>
                <a:cubicBezTo>
                  <a:pt x="11693" y="5525"/>
                  <a:pt x="11741" y="5811"/>
                  <a:pt x="11741" y="5811"/>
                </a:cubicBezTo>
                <a:lnTo>
                  <a:pt x="10455" y="5811"/>
                </a:lnTo>
                <a:lnTo>
                  <a:pt x="10455" y="5645"/>
                </a:lnTo>
                <a:cubicBezTo>
                  <a:pt x="10431" y="5216"/>
                  <a:pt x="10336" y="4811"/>
                  <a:pt x="10145" y="4406"/>
                </a:cubicBezTo>
                <a:cubicBezTo>
                  <a:pt x="9669" y="3192"/>
                  <a:pt x="8693" y="2287"/>
                  <a:pt x="7407" y="1882"/>
                </a:cubicBezTo>
                <a:cubicBezTo>
                  <a:pt x="7097" y="1787"/>
                  <a:pt x="6764" y="1739"/>
                  <a:pt x="6430" y="1715"/>
                </a:cubicBezTo>
                <a:lnTo>
                  <a:pt x="6311" y="1715"/>
                </a:lnTo>
                <a:lnTo>
                  <a:pt x="6311" y="429"/>
                </a:lnTo>
                <a:close/>
                <a:moveTo>
                  <a:pt x="6145" y="1"/>
                </a:moveTo>
                <a:cubicBezTo>
                  <a:pt x="3954" y="1"/>
                  <a:pt x="1929" y="1191"/>
                  <a:pt x="905" y="3144"/>
                </a:cubicBezTo>
                <a:cubicBezTo>
                  <a:pt x="834" y="3215"/>
                  <a:pt x="905" y="3311"/>
                  <a:pt x="953" y="3382"/>
                </a:cubicBezTo>
                <a:cubicBezTo>
                  <a:pt x="980" y="3395"/>
                  <a:pt x="1004" y="3401"/>
                  <a:pt x="1028" y="3401"/>
                </a:cubicBezTo>
                <a:cubicBezTo>
                  <a:pt x="1088" y="3401"/>
                  <a:pt x="1140" y="3362"/>
                  <a:pt x="1191" y="3311"/>
                </a:cubicBezTo>
                <a:cubicBezTo>
                  <a:pt x="2144" y="1572"/>
                  <a:pt x="3954" y="453"/>
                  <a:pt x="5930" y="405"/>
                </a:cubicBezTo>
                <a:lnTo>
                  <a:pt x="5930" y="1691"/>
                </a:lnTo>
                <a:cubicBezTo>
                  <a:pt x="3644" y="1763"/>
                  <a:pt x="1787" y="3668"/>
                  <a:pt x="1787" y="6002"/>
                </a:cubicBezTo>
                <a:cubicBezTo>
                  <a:pt x="1787" y="8383"/>
                  <a:pt x="3715" y="10312"/>
                  <a:pt x="6097" y="10312"/>
                </a:cubicBezTo>
                <a:cubicBezTo>
                  <a:pt x="6764" y="10312"/>
                  <a:pt x="7407" y="10169"/>
                  <a:pt x="7978" y="9860"/>
                </a:cubicBezTo>
                <a:lnTo>
                  <a:pt x="8002" y="9836"/>
                </a:lnTo>
                <a:cubicBezTo>
                  <a:pt x="8079" y="9664"/>
                  <a:pt x="7986" y="9553"/>
                  <a:pt x="7861" y="9553"/>
                </a:cubicBezTo>
                <a:cubicBezTo>
                  <a:pt x="7830" y="9553"/>
                  <a:pt x="7797" y="9560"/>
                  <a:pt x="7764" y="9574"/>
                </a:cubicBezTo>
                <a:cubicBezTo>
                  <a:pt x="7240" y="9812"/>
                  <a:pt x="6668" y="9931"/>
                  <a:pt x="6097" y="9931"/>
                </a:cubicBezTo>
                <a:cubicBezTo>
                  <a:pt x="3930" y="9931"/>
                  <a:pt x="2144" y="8145"/>
                  <a:pt x="2144" y="5954"/>
                </a:cubicBezTo>
                <a:cubicBezTo>
                  <a:pt x="2144" y="3787"/>
                  <a:pt x="3930" y="2001"/>
                  <a:pt x="6097" y="2001"/>
                </a:cubicBezTo>
                <a:cubicBezTo>
                  <a:pt x="6907" y="2001"/>
                  <a:pt x="7716" y="2239"/>
                  <a:pt x="8359" y="2715"/>
                </a:cubicBezTo>
                <a:cubicBezTo>
                  <a:pt x="9026" y="3168"/>
                  <a:pt x="9526" y="3811"/>
                  <a:pt x="9788" y="4525"/>
                </a:cubicBezTo>
                <a:cubicBezTo>
                  <a:pt x="9907" y="4859"/>
                  <a:pt x="10002" y="5216"/>
                  <a:pt x="10026" y="5573"/>
                </a:cubicBezTo>
                <a:cubicBezTo>
                  <a:pt x="10098" y="6311"/>
                  <a:pt x="9931" y="7097"/>
                  <a:pt x="9621" y="7788"/>
                </a:cubicBezTo>
                <a:cubicBezTo>
                  <a:pt x="9312" y="8336"/>
                  <a:pt x="8907" y="8812"/>
                  <a:pt x="8359" y="9217"/>
                </a:cubicBezTo>
                <a:lnTo>
                  <a:pt x="8359" y="9241"/>
                </a:lnTo>
                <a:cubicBezTo>
                  <a:pt x="8342" y="9398"/>
                  <a:pt x="8441" y="9492"/>
                  <a:pt x="8542" y="9492"/>
                </a:cubicBezTo>
                <a:cubicBezTo>
                  <a:pt x="8578" y="9492"/>
                  <a:pt x="8614" y="9480"/>
                  <a:pt x="8645" y="9455"/>
                </a:cubicBezTo>
                <a:cubicBezTo>
                  <a:pt x="9169" y="9050"/>
                  <a:pt x="9621" y="8526"/>
                  <a:pt x="9907" y="7955"/>
                </a:cubicBezTo>
                <a:cubicBezTo>
                  <a:pt x="10217" y="7383"/>
                  <a:pt x="10360" y="6764"/>
                  <a:pt x="10384" y="6145"/>
                </a:cubicBezTo>
                <a:lnTo>
                  <a:pt x="11670" y="6145"/>
                </a:lnTo>
                <a:cubicBezTo>
                  <a:pt x="11622" y="8264"/>
                  <a:pt x="10360" y="10193"/>
                  <a:pt x="8288" y="11146"/>
                </a:cubicBezTo>
                <a:cubicBezTo>
                  <a:pt x="8240" y="11146"/>
                  <a:pt x="8216" y="11169"/>
                  <a:pt x="8193" y="11169"/>
                </a:cubicBezTo>
                <a:cubicBezTo>
                  <a:pt x="7477" y="11436"/>
                  <a:pt x="6757" y="11564"/>
                  <a:pt x="6058" y="11564"/>
                </a:cubicBezTo>
                <a:cubicBezTo>
                  <a:pt x="4568" y="11564"/>
                  <a:pt x="3173" y="10984"/>
                  <a:pt x="2120" y="9931"/>
                </a:cubicBezTo>
                <a:cubicBezTo>
                  <a:pt x="1072" y="8883"/>
                  <a:pt x="477" y="7454"/>
                  <a:pt x="477" y="5954"/>
                </a:cubicBezTo>
                <a:cubicBezTo>
                  <a:pt x="477" y="5311"/>
                  <a:pt x="596" y="4692"/>
                  <a:pt x="810" y="4073"/>
                </a:cubicBezTo>
                <a:lnTo>
                  <a:pt x="834" y="4001"/>
                </a:lnTo>
                <a:cubicBezTo>
                  <a:pt x="858" y="3906"/>
                  <a:pt x="834" y="3811"/>
                  <a:pt x="739" y="3763"/>
                </a:cubicBezTo>
                <a:cubicBezTo>
                  <a:pt x="716" y="3758"/>
                  <a:pt x="695" y="3755"/>
                  <a:pt x="675" y="3755"/>
                </a:cubicBezTo>
                <a:cubicBezTo>
                  <a:pt x="610" y="3755"/>
                  <a:pt x="555" y="3786"/>
                  <a:pt x="501" y="3858"/>
                </a:cubicBezTo>
                <a:lnTo>
                  <a:pt x="477" y="3906"/>
                </a:lnTo>
                <a:cubicBezTo>
                  <a:pt x="0" y="5216"/>
                  <a:pt x="0" y="6692"/>
                  <a:pt x="524" y="8145"/>
                </a:cubicBezTo>
                <a:cubicBezTo>
                  <a:pt x="524" y="8169"/>
                  <a:pt x="572" y="8193"/>
                  <a:pt x="572" y="8240"/>
                </a:cubicBezTo>
                <a:cubicBezTo>
                  <a:pt x="1596" y="10550"/>
                  <a:pt x="3739" y="11860"/>
                  <a:pt x="6073" y="11860"/>
                </a:cubicBezTo>
                <a:cubicBezTo>
                  <a:pt x="7645" y="11860"/>
                  <a:pt x="9145" y="11241"/>
                  <a:pt x="10264" y="10145"/>
                </a:cubicBezTo>
                <a:cubicBezTo>
                  <a:pt x="10431" y="9979"/>
                  <a:pt x="10574" y="9812"/>
                  <a:pt x="10717" y="9622"/>
                </a:cubicBezTo>
                <a:cubicBezTo>
                  <a:pt x="11169" y="9098"/>
                  <a:pt x="11503" y="8478"/>
                  <a:pt x="11693" y="7812"/>
                </a:cubicBezTo>
                <a:cubicBezTo>
                  <a:pt x="12003" y="7240"/>
                  <a:pt x="12098" y="6526"/>
                  <a:pt x="12098" y="5859"/>
                </a:cubicBezTo>
                <a:cubicBezTo>
                  <a:pt x="12098" y="5740"/>
                  <a:pt x="12098" y="5645"/>
                  <a:pt x="12051" y="5525"/>
                </a:cubicBezTo>
                <a:cubicBezTo>
                  <a:pt x="11931" y="4097"/>
                  <a:pt x="11336" y="2787"/>
                  <a:pt x="10336" y="1763"/>
                </a:cubicBezTo>
                <a:cubicBezTo>
                  <a:pt x="10217" y="1644"/>
                  <a:pt x="10074" y="1525"/>
                  <a:pt x="9931" y="1406"/>
                </a:cubicBezTo>
                <a:cubicBezTo>
                  <a:pt x="9407" y="953"/>
                  <a:pt x="8812" y="596"/>
                  <a:pt x="8121" y="358"/>
                </a:cubicBezTo>
                <a:cubicBezTo>
                  <a:pt x="7478" y="120"/>
                  <a:pt x="6788" y="1"/>
                  <a:pt x="614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nvGrpSpPr>
          <p:cNvPr id="14060" name="Google Shape;14060;p27"/>
          <p:cNvGrpSpPr/>
          <p:nvPr/>
        </p:nvGrpSpPr>
        <p:grpSpPr>
          <a:xfrm>
            <a:off x="2543093" y="2836502"/>
            <a:ext cx="356019" cy="356737"/>
            <a:chOff x="3194038" y="2824908"/>
            <a:chExt cx="297700" cy="298300"/>
          </a:xfrm>
        </p:grpSpPr>
        <p:sp>
          <p:nvSpPr>
            <p:cNvPr id="14061" name="Google Shape;14061;p27"/>
            <p:cNvSpPr/>
            <p:nvPr/>
          </p:nvSpPr>
          <p:spPr>
            <a:xfrm>
              <a:off x="3194038" y="2824908"/>
              <a:ext cx="297700" cy="298300"/>
            </a:xfrm>
            <a:custGeom>
              <a:avLst/>
              <a:gdLst/>
              <a:ahLst/>
              <a:cxnLst/>
              <a:rect l="l" t="t" r="r" b="b"/>
              <a:pathLst>
                <a:path w="11908" h="11932" extrusionOk="0">
                  <a:moveTo>
                    <a:pt x="10812" y="1287"/>
                  </a:moveTo>
                  <a:lnTo>
                    <a:pt x="10812" y="2240"/>
                  </a:lnTo>
                  <a:lnTo>
                    <a:pt x="5954" y="3287"/>
                  </a:lnTo>
                  <a:cubicBezTo>
                    <a:pt x="5882" y="3287"/>
                    <a:pt x="5835" y="3335"/>
                    <a:pt x="5811" y="3359"/>
                  </a:cubicBezTo>
                  <a:lnTo>
                    <a:pt x="3906" y="5955"/>
                  </a:lnTo>
                  <a:lnTo>
                    <a:pt x="3191" y="5955"/>
                  </a:lnTo>
                  <a:cubicBezTo>
                    <a:pt x="3191" y="5955"/>
                    <a:pt x="3001" y="6050"/>
                    <a:pt x="3001" y="6145"/>
                  </a:cubicBezTo>
                  <a:cubicBezTo>
                    <a:pt x="3001" y="6217"/>
                    <a:pt x="3096" y="6312"/>
                    <a:pt x="3191" y="6312"/>
                  </a:cubicBezTo>
                  <a:lnTo>
                    <a:pt x="3930" y="6312"/>
                  </a:lnTo>
                  <a:cubicBezTo>
                    <a:pt x="4025" y="6312"/>
                    <a:pt x="4072" y="6264"/>
                    <a:pt x="4144" y="6193"/>
                  </a:cubicBezTo>
                  <a:lnTo>
                    <a:pt x="6025" y="3597"/>
                  </a:lnTo>
                  <a:lnTo>
                    <a:pt x="10550" y="2621"/>
                  </a:lnTo>
                  <a:lnTo>
                    <a:pt x="8359" y="5859"/>
                  </a:lnTo>
                  <a:lnTo>
                    <a:pt x="6668" y="4740"/>
                  </a:lnTo>
                  <a:cubicBezTo>
                    <a:pt x="6616" y="4709"/>
                    <a:pt x="6560" y="4691"/>
                    <a:pt x="6507" y="4691"/>
                  </a:cubicBezTo>
                  <a:cubicBezTo>
                    <a:pt x="6438" y="4691"/>
                    <a:pt x="6375" y="4721"/>
                    <a:pt x="6335" y="4788"/>
                  </a:cubicBezTo>
                  <a:lnTo>
                    <a:pt x="3858" y="8360"/>
                  </a:lnTo>
                  <a:lnTo>
                    <a:pt x="1810" y="7169"/>
                  </a:lnTo>
                  <a:lnTo>
                    <a:pt x="1810" y="6288"/>
                  </a:lnTo>
                  <a:lnTo>
                    <a:pt x="2382" y="6288"/>
                  </a:lnTo>
                  <a:cubicBezTo>
                    <a:pt x="2453" y="6288"/>
                    <a:pt x="2548" y="6193"/>
                    <a:pt x="2548" y="6097"/>
                  </a:cubicBezTo>
                  <a:cubicBezTo>
                    <a:pt x="2548" y="6026"/>
                    <a:pt x="2382" y="5931"/>
                    <a:pt x="2382" y="5931"/>
                  </a:cubicBezTo>
                  <a:lnTo>
                    <a:pt x="1810" y="5931"/>
                  </a:lnTo>
                  <a:lnTo>
                    <a:pt x="1810" y="4002"/>
                  </a:lnTo>
                  <a:lnTo>
                    <a:pt x="3215" y="4430"/>
                  </a:lnTo>
                  <a:cubicBezTo>
                    <a:pt x="3247" y="4443"/>
                    <a:pt x="3275" y="4449"/>
                    <a:pt x="3301" y="4449"/>
                  </a:cubicBezTo>
                  <a:cubicBezTo>
                    <a:pt x="3372" y="4449"/>
                    <a:pt x="3425" y="4405"/>
                    <a:pt x="3477" y="4335"/>
                  </a:cubicBezTo>
                  <a:lnTo>
                    <a:pt x="4168" y="3311"/>
                  </a:lnTo>
                  <a:lnTo>
                    <a:pt x="5501" y="2049"/>
                  </a:lnTo>
                  <a:lnTo>
                    <a:pt x="10812" y="1287"/>
                  </a:lnTo>
                  <a:close/>
                  <a:moveTo>
                    <a:pt x="10764" y="2978"/>
                  </a:moveTo>
                  <a:lnTo>
                    <a:pt x="10812" y="10694"/>
                  </a:lnTo>
                  <a:lnTo>
                    <a:pt x="1810" y="10694"/>
                  </a:lnTo>
                  <a:lnTo>
                    <a:pt x="1810" y="7622"/>
                  </a:lnTo>
                  <a:lnTo>
                    <a:pt x="3787" y="8765"/>
                  </a:lnTo>
                  <a:cubicBezTo>
                    <a:pt x="3826" y="8781"/>
                    <a:pt x="3866" y="8788"/>
                    <a:pt x="3904" y="8788"/>
                  </a:cubicBezTo>
                  <a:cubicBezTo>
                    <a:pt x="3980" y="8788"/>
                    <a:pt x="4049" y="8757"/>
                    <a:pt x="4096" y="8693"/>
                  </a:cubicBezTo>
                  <a:lnTo>
                    <a:pt x="6573" y="5121"/>
                  </a:lnTo>
                  <a:lnTo>
                    <a:pt x="8264" y="6264"/>
                  </a:lnTo>
                  <a:cubicBezTo>
                    <a:pt x="8303" y="6280"/>
                    <a:pt x="8348" y="6288"/>
                    <a:pt x="8393" y="6288"/>
                  </a:cubicBezTo>
                  <a:cubicBezTo>
                    <a:pt x="8481" y="6288"/>
                    <a:pt x="8565" y="6256"/>
                    <a:pt x="8597" y="6193"/>
                  </a:cubicBezTo>
                  <a:lnTo>
                    <a:pt x="10764" y="2978"/>
                  </a:lnTo>
                  <a:close/>
                  <a:moveTo>
                    <a:pt x="881" y="1"/>
                  </a:moveTo>
                  <a:cubicBezTo>
                    <a:pt x="762" y="1"/>
                    <a:pt x="667" y="49"/>
                    <a:pt x="667" y="168"/>
                  </a:cubicBezTo>
                  <a:lnTo>
                    <a:pt x="667" y="977"/>
                  </a:lnTo>
                  <a:lnTo>
                    <a:pt x="500" y="977"/>
                  </a:lnTo>
                  <a:cubicBezTo>
                    <a:pt x="405" y="977"/>
                    <a:pt x="310" y="1049"/>
                    <a:pt x="310" y="1120"/>
                  </a:cubicBezTo>
                  <a:cubicBezTo>
                    <a:pt x="310" y="1239"/>
                    <a:pt x="381" y="1335"/>
                    <a:pt x="500" y="1335"/>
                  </a:cubicBezTo>
                  <a:lnTo>
                    <a:pt x="715" y="1335"/>
                  </a:lnTo>
                  <a:lnTo>
                    <a:pt x="715" y="2240"/>
                  </a:lnTo>
                  <a:lnTo>
                    <a:pt x="500" y="2240"/>
                  </a:lnTo>
                  <a:cubicBezTo>
                    <a:pt x="405" y="2240"/>
                    <a:pt x="310" y="2287"/>
                    <a:pt x="310" y="2382"/>
                  </a:cubicBezTo>
                  <a:cubicBezTo>
                    <a:pt x="310" y="2502"/>
                    <a:pt x="381" y="2597"/>
                    <a:pt x="500" y="2597"/>
                  </a:cubicBezTo>
                  <a:lnTo>
                    <a:pt x="715" y="2597"/>
                  </a:lnTo>
                  <a:lnTo>
                    <a:pt x="715" y="3478"/>
                  </a:lnTo>
                  <a:lnTo>
                    <a:pt x="500" y="3478"/>
                  </a:lnTo>
                  <a:cubicBezTo>
                    <a:pt x="405" y="3478"/>
                    <a:pt x="310" y="3549"/>
                    <a:pt x="310" y="3621"/>
                  </a:cubicBezTo>
                  <a:cubicBezTo>
                    <a:pt x="310" y="3740"/>
                    <a:pt x="381" y="3835"/>
                    <a:pt x="500" y="3835"/>
                  </a:cubicBezTo>
                  <a:lnTo>
                    <a:pt x="715" y="3835"/>
                  </a:lnTo>
                  <a:lnTo>
                    <a:pt x="715" y="4740"/>
                  </a:lnTo>
                  <a:lnTo>
                    <a:pt x="500" y="4740"/>
                  </a:lnTo>
                  <a:cubicBezTo>
                    <a:pt x="405" y="4740"/>
                    <a:pt x="310" y="4788"/>
                    <a:pt x="310" y="4883"/>
                  </a:cubicBezTo>
                  <a:cubicBezTo>
                    <a:pt x="310" y="5002"/>
                    <a:pt x="381" y="5097"/>
                    <a:pt x="500" y="5097"/>
                  </a:cubicBezTo>
                  <a:lnTo>
                    <a:pt x="715" y="5097"/>
                  </a:lnTo>
                  <a:lnTo>
                    <a:pt x="715" y="5978"/>
                  </a:lnTo>
                  <a:lnTo>
                    <a:pt x="500" y="5978"/>
                  </a:lnTo>
                  <a:cubicBezTo>
                    <a:pt x="405" y="5978"/>
                    <a:pt x="310" y="6050"/>
                    <a:pt x="310" y="6121"/>
                  </a:cubicBezTo>
                  <a:cubicBezTo>
                    <a:pt x="310" y="6240"/>
                    <a:pt x="381" y="6336"/>
                    <a:pt x="500" y="6336"/>
                  </a:cubicBezTo>
                  <a:lnTo>
                    <a:pt x="715" y="6336"/>
                  </a:lnTo>
                  <a:lnTo>
                    <a:pt x="715" y="7241"/>
                  </a:lnTo>
                  <a:lnTo>
                    <a:pt x="500" y="7241"/>
                  </a:lnTo>
                  <a:cubicBezTo>
                    <a:pt x="405" y="7241"/>
                    <a:pt x="310" y="7288"/>
                    <a:pt x="310" y="7383"/>
                  </a:cubicBezTo>
                  <a:cubicBezTo>
                    <a:pt x="310" y="7503"/>
                    <a:pt x="381" y="7598"/>
                    <a:pt x="500" y="7598"/>
                  </a:cubicBezTo>
                  <a:lnTo>
                    <a:pt x="715" y="7598"/>
                  </a:lnTo>
                  <a:lnTo>
                    <a:pt x="715" y="8479"/>
                  </a:lnTo>
                  <a:lnTo>
                    <a:pt x="500" y="8479"/>
                  </a:lnTo>
                  <a:cubicBezTo>
                    <a:pt x="405" y="8479"/>
                    <a:pt x="310" y="8550"/>
                    <a:pt x="310" y="8622"/>
                  </a:cubicBezTo>
                  <a:cubicBezTo>
                    <a:pt x="310" y="8741"/>
                    <a:pt x="381" y="8836"/>
                    <a:pt x="500" y="8836"/>
                  </a:cubicBezTo>
                  <a:lnTo>
                    <a:pt x="715" y="8836"/>
                  </a:lnTo>
                  <a:lnTo>
                    <a:pt x="715" y="9741"/>
                  </a:lnTo>
                  <a:lnTo>
                    <a:pt x="476" y="9741"/>
                  </a:lnTo>
                  <a:cubicBezTo>
                    <a:pt x="405" y="9741"/>
                    <a:pt x="310" y="9765"/>
                    <a:pt x="286" y="9860"/>
                  </a:cubicBezTo>
                  <a:cubicBezTo>
                    <a:pt x="238" y="10003"/>
                    <a:pt x="310" y="10122"/>
                    <a:pt x="476" y="10122"/>
                  </a:cubicBezTo>
                  <a:lnTo>
                    <a:pt x="715" y="10122"/>
                  </a:lnTo>
                  <a:lnTo>
                    <a:pt x="715" y="10741"/>
                  </a:lnTo>
                  <a:lnTo>
                    <a:pt x="286" y="10741"/>
                  </a:lnTo>
                  <a:cubicBezTo>
                    <a:pt x="143" y="10741"/>
                    <a:pt x="0" y="10860"/>
                    <a:pt x="0" y="11051"/>
                  </a:cubicBezTo>
                  <a:lnTo>
                    <a:pt x="0" y="11718"/>
                  </a:lnTo>
                  <a:cubicBezTo>
                    <a:pt x="0" y="11813"/>
                    <a:pt x="95" y="11908"/>
                    <a:pt x="167" y="11908"/>
                  </a:cubicBezTo>
                  <a:lnTo>
                    <a:pt x="8716" y="11908"/>
                  </a:lnTo>
                  <a:cubicBezTo>
                    <a:pt x="8740" y="11908"/>
                    <a:pt x="8788" y="11908"/>
                    <a:pt x="8811" y="11884"/>
                  </a:cubicBezTo>
                  <a:cubicBezTo>
                    <a:pt x="8931" y="11718"/>
                    <a:pt x="8835" y="11575"/>
                    <a:pt x="8692" y="11575"/>
                  </a:cubicBezTo>
                  <a:lnTo>
                    <a:pt x="357" y="11575"/>
                  </a:lnTo>
                  <a:lnTo>
                    <a:pt x="357" y="11098"/>
                  </a:lnTo>
                  <a:lnTo>
                    <a:pt x="11550" y="11098"/>
                  </a:lnTo>
                  <a:lnTo>
                    <a:pt x="11550" y="11575"/>
                  </a:lnTo>
                  <a:lnTo>
                    <a:pt x="9502" y="11575"/>
                  </a:lnTo>
                  <a:cubicBezTo>
                    <a:pt x="9407" y="11575"/>
                    <a:pt x="9312" y="11646"/>
                    <a:pt x="9312" y="11718"/>
                  </a:cubicBezTo>
                  <a:cubicBezTo>
                    <a:pt x="9312" y="11837"/>
                    <a:pt x="9383" y="11932"/>
                    <a:pt x="9502" y="11932"/>
                  </a:cubicBezTo>
                  <a:lnTo>
                    <a:pt x="11598" y="11932"/>
                  </a:lnTo>
                  <a:cubicBezTo>
                    <a:pt x="11764" y="11932"/>
                    <a:pt x="11907" y="11813"/>
                    <a:pt x="11907" y="11646"/>
                  </a:cubicBezTo>
                  <a:lnTo>
                    <a:pt x="11907" y="11051"/>
                  </a:lnTo>
                  <a:cubicBezTo>
                    <a:pt x="11884" y="10837"/>
                    <a:pt x="11764" y="10694"/>
                    <a:pt x="11574" y="10694"/>
                  </a:cubicBezTo>
                  <a:lnTo>
                    <a:pt x="11121" y="10694"/>
                  </a:lnTo>
                  <a:lnTo>
                    <a:pt x="11121" y="1120"/>
                  </a:lnTo>
                  <a:lnTo>
                    <a:pt x="11121" y="1073"/>
                  </a:lnTo>
                  <a:cubicBezTo>
                    <a:pt x="11101" y="1032"/>
                    <a:pt x="11027" y="973"/>
                    <a:pt x="10977" y="973"/>
                  </a:cubicBezTo>
                  <a:cubicBezTo>
                    <a:pt x="10969" y="973"/>
                    <a:pt x="10961" y="974"/>
                    <a:pt x="10955" y="977"/>
                  </a:cubicBezTo>
                  <a:lnTo>
                    <a:pt x="5406" y="1787"/>
                  </a:lnTo>
                  <a:cubicBezTo>
                    <a:pt x="5358" y="1787"/>
                    <a:pt x="5311" y="1811"/>
                    <a:pt x="5287" y="1835"/>
                  </a:cubicBezTo>
                  <a:lnTo>
                    <a:pt x="3930" y="3121"/>
                  </a:lnTo>
                  <a:lnTo>
                    <a:pt x="3882" y="3144"/>
                  </a:lnTo>
                  <a:lnTo>
                    <a:pt x="3239" y="4145"/>
                  </a:lnTo>
                  <a:lnTo>
                    <a:pt x="1786" y="3668"/>
                  </a:lnTo>
                  <a:cubicBezTo>
                    <a:pt x="1756" y="3657"/>
                    <a:pt x="1727" y="3651"/>
                    <a:pt x="1698" y="3651"/>
                  </a:cubicBezTo>
                  <a:cubicBezTo>
                    <a:pt x="1611" y="3651"/>
                    <a:pt x="1530" y="3704"/>
                    <a:pt x="1477" y="3811"/>
                  </a:cubicBezTo>
                  <a:cubicBezTo>
                    <a:pt x="1477" y="3835"/>
                    <a:pt x="1453" y="3859"/>
                    <a:pt x="1453" y="3907"/>
                  </a:cubicBezTo>
                  <a:lnTo>
                    <a:pt x="1453" y="10717"/>
                  </a:lnTo>
                  <a:lnTo>
                    <a:pt x="1024" y="10717"/>
                  </a:lnTo>
                  <a:lnTo>
                    <a:pt x="1024" y="168"/>
                  </a:lnTo>
                  <a:cubicBezTo>
                    <a:pt x="1024"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62" name="Google Shape;14062;p27"/>
            <p:cNvSpPr/>
            <p:nvPr/>
          </p:nvSpPr>
          <p:spPr>
            <a:xfrm>
              <a:off x="3233913" y="2848733"/>
              <a:ext cx="11925" cy="8950"/>
            </a:xfrm>
            <a:custGeom>
              <a:avLst/>
              <a:gdLst/>
              <a:ahLst/>
              <a:cxnLst/>
              <a:rect l="l" t="t" r="r" b="b"/>
              <a:pathLst>
                <a:path w="477" h="358" extrusionOk="0">
                  <a:moveTo>
                    <a:pt x="191" y="1"/>
                  </a:moveTo>
                  <a:cubicBezTo>
                    <a:pt x="96" y="1"/>
                    <a:pt x="1" y="72"/>
                    <a:pt x="1" y="143"/>
                  </a:cubicBezTo>
                  <a:cubicBezTo>
                    <a:pt x="1" y="263"/>
                    <a:pt x="96" y="358"/>
                    <a:pt x="191" y="358"/>
                  </a:cubicBezTo>
                  <a:lnTo>
                    <a:pt x="310" y="358"/>
                  </a:lnTo>
                  <a:cubicBezTo>
                    <a:pt x="406" y="358"/>
                    <a:pt x="477" y="310"/>
                    <a:pt x="477" y="215"/>
                  </a:cubicBezTo>
                  <a:cubicBezTo>
                    <a:pt x="477" y="96"/>
                    <a:pt x="429" y="1"/>
                    <a:pt x="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63" name="Google Shape;14063;p27"/>
            <p:cNvSpPr/>
            <p:nvPr/>
          </p:nvSpPr>
          <p:spPr>
            <a:xfrm>
              <a:off x="3320238" y="2848733"/>
              <a:ext cx="14325" cy="8950"/>
            </a:xfrm>
            <a:custGeom>
              <a:avLst/>
              <a:gdLst/>
              <a:ahLst/>
              <a:cxnLst/>
              <a:rect l="l" t="t" r="r" b="b"/>
              <a:pathLst>
                <a:path w="573" h="358" extrusionOk="0">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64" name="Google Shape;14064;p27"/>
            <p:cNvSpPr/>
            <p:nvPr/>
          </p:nvSpPr>
          <p:spPr>
            <a:xfrm>
              <a:off x="3342863" y="2848733"/>
              <a:ext cx="14325" cy="8950"/>
            </a:xfrm>
            <a:custGeom>
              <a:avLst/>
              <a:gdLst/>
              <a:ahLst/>
              <a:cxnLst/>
              <a:rect l="l" t="t" r="r" b="b"/>
              <a:pathLst>
                <a:path w="573" h="358" extrusionOk="0">
                  <a:moveTo>
                    <a:pt x="215" y="1"/>
                  </a:moveTo>
                  <a:cubicBezTo>
                    <a:pt x="120" y="1"/>
                    <a:pt x="25" y="72"/>
                    <a:pt x="25"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65" name="Google Shape;14065;p27"/>
            <p:cNvSpPr/>
            <p:nvPr/>
          </p:nvSpPr>
          <p:spPr>
            <a:xfrm>
              <a:off x="3275588" y="2848733"/>
              <a:ext cx="14325" cy="8950"/>
            </a:xfrm>
            <a:custGeom>
              <a:avLst/>
              <a:gdLst/>
              <a:ahLst/>
              <a:cxnLst/>
              <a:rect l="l" t="t" r="r" b="b"/>
              <a:pathLst>
                <a:path w="573" h="358" extrusionOk="0">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66" name="Google Shape;14066;p27"/>
            <p:cNvSpPr/>
            <p:nvPr/>
          </p:nvSpPr>
          <p:spPr>
            <a:xfrm>
              <a:off x="3298213" y="2848733"/>
              <a:ext cx="14325" cy="8950"/>
            </a:xfrm>
            <a:custGeom>
              <a:avLst/>
              <a:gdLst/>
              <a:ahLst/>
              <a:cxnLst/>
              <a:rect l="l" t="t" r="r" b="b"/>
              <a:pathLst>
                <a:path w="573" h="358" extrusionOk="0">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67" name="Google Shape;14067;p27"/>
            <p:cNvSpPr/>
            <p:nvPr/>
          </p:nvSpPr>
          <p:spPr>
            <a:xfrm>
              <a:off x="3253563" y="2848733"/>
              <a:ext cx="14325" cy="8950"/>
            </a:xfrm>
            <a:custGeom>
              <a:avLst/>
              <a:gdLst/>
              <a:ahLst/>
              <a:cxnLst/>
              <a:rect l="l" t="t" r="r" b="b"/>
              <a:pathLst>
                <a:path w="573" h="358" extrusionOk="0">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68" name="Google Shape;14068;p27"/>
            <p:cNvSpPr/>
            <p:nvPr/>
          </p:nvSpPr>
          <p:spPr>
            <a:xfrm>
              <a:off x="3364888" y="2848733"/>
              <a:ext cx="11950" cy="8950"/>
            </a:xfrm>
            <a:custGeom>
              <a:avLst/>
              <a:gdLst/>
              <a:ahLst/>
              <a:cxnLst/>
              <a:rect l="l" t="t" r="r" b="b"/>
              <a:pathLst>
                <a:path w="478" h="358" extrusionOk="0">
                  <a:moveTo>
                    <a:pt x="215" y="1"/>
                  </a:moveTo>
                  <a:cubicBezTo>
                    <a:pt x="120" y="1"/>
                    <a:pt x="25" y="72"/>
                    <a:pt x="25" y="143"/>
                  </a:cubicBezTo>
                  <a:cubicBezTo>
                    <a:pt x="1" y="263"/>
                    <a:pt x="96" y="358"/>
                    <a:pt x="191" y="358"/>
                  </a:cubicBezTo>
                  <a:lnTo>
                    <a:pt x="310" y="358"/>
                  </a:lnTo>
                  <a:cubicBezTo>
                    <a:pt x="382" y="358"/>
                    <a:pt x="477" y="310"/>
                    <a:pt x="477" y="215"/>
                  </a:cubicBezTo>
                  <a:cubicBezTo>
                    <a:pt x="477" y="96"/>
                    <a:pt x="430" y="1"/>
                    <a:pt x="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4069" name="Google Shape;14069;p27"/>
          <p:cNvGrpSpPr/>
          <p:nvPr/>
        </p:nvGrpSpPr>
        <p:grpSpPr>
          <a:xfrm>
            <a:off x="3233738" y="2836323"/>
            <a:ext cx="370281" cy="356946"/>
            <a:chOff x="3644113" y="2824758"/>
            <a:chExt cx="309625" cy="298475"/>
          </a:xfrm>
        </p:grpSpPr>
        <p:sp>
          <p:nvSpPr>
            <p:cNvPr id="14070" name="Google Shape;14070;p27"/>
            <p:cNvSpPr/>
            <p:nvPr/>
          </p:nvSpPr>
          <p:spPr>
            <a:xfrm>
              <a:off x="3780463" y="2959483"/>
              <a:ext cx="50625" cy="8950"/>
            </a:xfrm>
            <a:custGeom>
              <a:avLst/>
              <a:gdLst/>
              <a:ahLst/>
              <a:cxnLst/>
              <a:rect l="l" t="t" r="r" b="b"/>
              <a:pathLst>
                <a:path w="2025" h="358" extrusionOk="0">
                  <a:moveTo>
                    <a:pt x="215" y="0"/>
                  </a:moveTo>
                  <a:cubicBezTo>
                    <a:pt x="119" y="0"/>
                    <a:pt x="48" y="71"/>
                    <a:pt x="24" y="143"/>
                  </a:cubicBezTo>
                  <a:cubicBezTo>
                    <a:pt x="0" y="262"/>
                    <a:pt x="96" y="357"/>
                    <a:pt x="215" y="357"/>
                  </a:cubicBezTo>
                  <a:lnTo>
                    <a:pt x="1810" y="357"/>
                  </a:lnTo>
                  <a:cubicBezTo>
                    <a:pt x="1929" y="357"/>
                    <a:pt x="2025" y="262"/>
                    <a:pt x="2001" y="143"/>
                  </a:cubicBezTo>
                  <a:cubicBezTo>
                    <a:pt x="1929" y="71"/>
                    <a:pt x="1882" y="0"/>
                    <a:pt x="17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71" name="Google Shape;14071;p27"/>
            <p:cNvSpPr/>
            <p:nvPr/>
          </p:nvSpPr>
          <p:spPr>
            <a:xfrm>
              <a:off x="3789988" y="2977333"/>
              <a:ext cx="30375" cy="8950"/>
            </a:xfrm>
            <a:custGeom>
              <a:avLst/>
              <a:gdLst/>
              <a:ahLst/>
              <a:cxnLst/>
              <a:rect l="l" t="t" r="r" b="b"/>
              <a:pathLst>
                <a:path w="1215" h="358" extrusionOk="0">
                  <a:moveTo>
                    <a:pt x="215" y="0"/>
                  </a:moveTo>
                  <a:cubicBezTo>
                    <a:pt x="96" y="0"/>
                    <a:pt x="0" y="96"/>
                    <a:pt x="24" y="215"/>
                  </a:cubicBezTo>
                  <a:cubicBezTo>
                    <a:pt x="72" y="310"/>
                    <a:pt x="120" y="358"/>
                    <a:pt x="215" y="358"/>
                  </a:cubicBezTo>
                  <a:lnTo>
                    <a:pt x="1024" y="358"/>
                  </a:lnTo>
                  <a:cubicBezTo>
                    <a:pt x="1096" y="358"/>
                    <a:pt x="1167" y="310"/>
                    <a:pt x="1191" y="215"/>
                  </a:cubicBezTo>
                  <a:cubicBezTo>
                    <a:pt x="1215" y="96"/>
                    <a:pt x="1144" y="0"/>
                    <a:pt x="10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72" name="Google Shape;14072;p27"/>
            <p:cNvSpPr/>
            <p:nvPr/>
          </p:nvSpPr>
          <p:spPr>
            <a:xfrm>
              <a:off x="3644113" y="2824758"/>
              <a:ext cx="309625" cy="298475"/>
            </a:xfrm>
            <a:custGeom>
              <a:avLst/>
              <a:gdLst/>
              <a:ahLst/>
              <a:cxnLst/>
              <a:rect l="l" t="t" r="r" b="b"/>
              <a:pathLst>
                <a:path w="12385" h="11939" extrusionOk="0">
                  <a:moveTo>
                    <a:pt x="6455" y="340"/>
                  </a:moveTo>
                  <a:cubicBezTo>
                    <a:pt x="6931" y="340"/>
                    <a:pt x="7336" y="721"/>
                    <a:pt x="7336" y="1198"/>
                  </a:cubicBezTo>
                  <a:cubicBezTo>
                    <a:pt x="7336" y="1674"/>
                    <a:pt x="6931" y="2055"/>
                    <a:pt x="6455" y="2055"/>
                  </a:cubicBezTo>
                  <a:cubicBezTo>
                    <a:pt x="5955" y="2031"/>
                    <a:pt x="5597" y="1650"/>
                    <a:pt x="5597" y="1198"/>
                  </a:cubicBezTo>
                  <a:cubicBezTo>
                    <a:pt x="5597" y="721"/>
                    <a:pt x="5978" y="340"/>
                    <a:pt x="6455" y="340"/>
                  </a:cubicBezTo>
                  <a:close/>
                  <a:moveTo>
                    <a:pt x="9789" y="1722"/>
                  </a:moveTo>
                  <a:cubicBezTo>
                    <a:pt x="10003" y="1722"/>
                    <a:pt x="10241" y="1817"/>
                    <a:pt x="10384" y="1960"/>
                  </a:cubicBezTo>
                  <a:cubicBezTo>
                    <a:pt x="10551" y="2126"/>
                    <a:pt x="10622" y="2365"/>
                    <a:pt x="10622" y="2555"/>
                  </a:cubicBezTo>
                  <a:cubicBezTo>
                    <a:pt x="10622" y="2769"/>
                    <a:pt x="10551" y="3008"/>
                    <a:pt x="10384" y="3150"/>
                  </a:cubicBezTo>
                  <a:cubicBezTo>
                    <a:pt x="10229" y="3317"/>
                    <a:pt x="10015" y="3401"/>
                    <a:pt x="9795" y="3401"/>
                  </a:cubicBezTo>
                  <a:cubicBezTo>
                    <a:pt x="9574" y="3401"/>
                    <a:pt x="9348" y="3317"/>
                    <a:pt x="9169" y="3150"/>
                  </a:cubicBezTo>
                  <a:cubicBezTo>
                    <a:pt x="9027" y="3008"/>
                    <a:pt x="8931" y="2769"/>
                    <a:pt x="8931" y="2555"/>
                  </a:cubicBezTo>
                  <a:cubicBezTo>
                    <a:pt x="8931" y="2365"/>
                    <a:pt x="9027" y="2126"/>
                    <a:pt x="9193" y="1960"/>
                  </a:cubicBezTo>
                  <a:cubicBezTo>
                    <a:pt x="9384" y="1793"/>
                    <a:pt x="9598" y="1722"/>
                    <a:pt x="9789" y="1722"/>
                  </a:cubicBezTo>
                  <a:close/>
                  <a:moveTo>
                    <a:pt x="3073" y="1769"/>
                  </a:moveTo>
                  <a:cubicBezTo>
                    <a:pt x="3263" y="1769"/>
                    <a:pt x="3525" y="1865"/>
                    <a:pt x="3668" y="2007"/>
                  </a:cubicBezTo>
                  <a:cubicBezTo>
                    <a:pt x="3811" y="2150"/>
                    <a:pt x="3906" y="2388"/>
                    <a:pt x="3906" y="2603"/>
                  </a:cubicBezTo>
                  <a:cubicBezTo>
                    <a:pt x="3930" y="2817"/>
                    <a:pt x="3835" y="3008"/>
                    <a:pt x="3692" y="3198"/>
                  </a:cubicBezTo>
                  <a:cubicBezTo>
                    <a:pt x="3525" y="3365"/>
                    <a:pt x="3311" y="3448"/>
                    <a:pt x="3094" y="3448"/>
                  </a:cubicBezTo>
                  <a:cubicBezTo>
                    <a:pt x="2876" y="3448"/>
                    <a:pt x="2656" y="3365"/>
                    <a:pt x="2478" y="3198"/>
                  </a:cubicBezTo>
                  <a:cubicBezTo>
                    <a:pt x="2335" y="3055"/>
                    <a:pt x="2239" y="2817"/>
                    <a:pt x="2239" y="2603"/>
                  </a:cubicBezTo>
                  <a:cubicBezTo>
                    <a:pt x="2239" y="2365"/>
                    <a:pt x="2335" y="2150"/>
                    <a:pt x="2478" y="2007"/>
                  </a:cubicBezTo>
                  <a:cubicBezTo>
                    <a:pt x="2644" y="1817"/>
                    <a:pt x="2859" y="1769"/>
                    <a:pt x="3073" y="1769"/>
                  </a:cubicBezTo>
                  <a:close/>
                  <a:moveTo>
                    <a:pt x="1692" y="5079"/>
                  </a:moveTo>
                  <a:cubicBezTo>
                    <a:pt x="2168" y="5079"/>
                    <a:pt x="2573" y="5460"/>
                    <a:pt x="2573" y="5937"/>
                  </a:cubicBezTo>
                  <a:cubicBezTo>
                    <a:pt x="2573" y="6413"/>
                    <a:pt x="2168" y="6794"/>
                    <a:pt x="1692" y="6794"/>
                  </a:cubicBezTo>
                  <a:cubicBezTo>
                    <a:pt x="1215" y="6794"/>
                    <a:pt x="834" y="6413"/>
                    <a:pt x="834" y="5937"/>
                  </a:cubicBezTo>
                  <a:cubicBezTo>
                    <a:pt x="834" y="5460"/>
                    <a:pt x="1215" y="5079"/>
                    <a:pt x="1692" y="5079"/>
                  </a:cubicBezTo>
                  <a:close/>
                  <a:moveTo>
                    <a:pt x="11170" y="5079"/>
                  </a:moveTo>
                  <a:cubicBezTo>
                    <a:pt x="11646" y="5079"/>
                    <a:pt x="12027" y="5460"/>
                    <a:pt x="12027" y="5937"/>
                  </a:cubicBezTo>
                  <a:cubicBezTo>
                    <a:pt x="12027" y="6413"/>
                    <a:pt x="11646" y="6794"/>
                    <a:pt x="11170" y="6794"/>
                  </a:cubicBezTo>
                  <a:cubicBezTo>
                    <a:pt x="10694" y="6794"/>
                    <a:pt x="10313" y="6413"/>
                    <a:pt x="10313" y="5937"/>
                  </a:cubicBezTo>
                  <a:cubicBezTo>
                    <a:pt x="10313" y="5460"/>
                    <a:pt x="10694" y="5079"/>
                    <a:pt x="11170" y="5079"/>
                  </a:cubicBezTo>
                  <a:close/>
                  <a:moveTo>
                    <a:pt x="3073" y="8461"/>
                  </a:moveTo>
                  <a:cubicBezTo>
                    <a:pt x="3263" y="8461"/>
                    <a:pt x="3525" y="8556"/>
                    <a:pt x="3668" y="8699"/>
                  </a:cubicBezTo>
                  <a:cubicBezTo>
                    <a:pt x="3811" y="8842"/>
                    <a:pt x="3906" y="9080"/>
                    <a:pt x="3906" y="9295"/>
                  </a:cubicBezTo>
                  <a:cubicBezTo>
                    <a:pt x="3906" y="9509"/>
                    <a:pt x="3835" y="9723"/>
                    <a:pt x="3692" y="9890"/>
                  </a:cubicBezTo>
                  <a:cubicBezTo>
                    <a:pt x="3525" y="10057"/>
                    <a:pt x="3311" y="10140"/>
                    <a:pt x="3094" y="10140"/>
                  </a:cubicBezTo>
                  <a:cubicBezTo>
                    <a:pt x="2876" y="10140"/>
                    <a:pt x="2656" y="10057"/>
                    <a:pt x="2478" y="9890"/>
                  </a:cubicBezTo>
                  <a:cubicBezTo>
                    <a:pt x="2335" y="9747"/>
                    <a:pt x="2239" y="9509"/>
                    <a:pt x="2239" y="9295"/>
                  </a:cubicBezTo>
                  <a:cubicBezTo>
                    <a:pt x="2239" y="9080"/>
                    <a:pt x="2335" y="8842"/>
                    <a:pt x="2478" y="8699"/>
                  </a:cubicBezTo>
                  <a:cubicBezTo>
                    <a:pt x="2644" y="8533"/>
                    <a:pt x="2859" y="8461"/>
                    <a:pt x="3073" y="8461"/>
                  </a:cubicBezTo>
                  <a:close/>
                  <a:moveTo>
                    <a:pt x="6431" y="9795"/>
                  </a:moveTo>
                  <a:cubicBezTo>
                    <a:pt x="6907" y="9795"/>
                    <a:pt x="7288" y="10200"/>
                    <a:pt x="7288" y="10676"/>
                  </a:cubicBezTo>
                  <a:cubicBezTo>
                    <a:pt x="7288" y="11152"/>
                    <a:pt x="6907" y="11533"/>
                    <a:pt x="6431" y="11533"/>
                  </a:cubicBezTo>
                  <a:cubicBezTo>
                    <a:pt x="5955" y="11533"/>
                    <a:pt x="5573" y="11152"/>
                    <a:pt x="5573" y="10676"/>
                  </a:cubicBezTo>
                  <a:cubicBezTo>
                    <a:pt x="5573" y="10200"/>
                    <a:pt x="5955" y="9795"/>
                    <a:pt x="6431" y="9795"/>
                  </a:cubicBezTo>
                  <a:close/>
                  <a:moveTo>
                    <a:pt x="6382" y="1"/>
                  </a:moveTo>
                  <a:cubicBezTo>
                    <a:pt x="5722" y="1"/>
                    <a:pt x="5192" y="546"/>
                    <a:pt x="5192" y="1198"/>
                  </a:cubicBezTo>
                  <a:cubicBezTo>
                    <a:pt x="5192" y="1793"/>
                    <a:pt x="5621" y="2293"/>
                    <a:pt x="6216" y="2388"/>
                  </a:cubicBezTo>
                  <a:lnTo>
                    <a:pt x="6216" y="3436"/>
                  </a:lnTo>
                  <a:cubicBezTo>
                    <a:pt x="5669" y="3460"/>
                    <a:pt x="5145" y="3698"/>
                    <a:pt x="4740" y="4055"/>
                  </a:cubicBezTo>
                  <a:lnTo>
                    <a:pt x="4002" y="3317"/>
                  </a:lnTo>
                  <a:cubicBezTo>
                    <a:pt x="4240" y="2984"/>
                    <a:pt x="4287" y="2555"/>
                    <a:pt x="4145" y="2150"/>
                  </a:cubicBezTo>
                  <a:cubicBezTo>
                    <a:pt x="3919" y="1657"/>
                    <a:pt x="3469" y="1406"/>
                    <a:pt x="3021" y="1406"/>
                  </a:cubicBezTo>
                  <a:cubicBezTo>
                    <a:pt x="2711" y="1406"/>
                    <a:pt x="2402" y="1526"/>
                    <a:pt x="2168" y="1769"/>
                  </a:cubicBezTo>
                  <a:cubicBezTo>
                    <a:pt x="1835" y="2103"/>
                    <a:pt x="1739" y="2603"/>
                    <a:pt x="1906" y="3079"/>
                  </a:cubicBezTo>
                  <a:cubicBezTo>
                    <a:pt x="2120" y="3579"/>
                    <a:pt x="2597" y="3817"/>
                    <a:pt x="3049" y="3817"/>
                  </a:cubicBezTo>
                  <a:cubicBezTo>
                    <a:pt x="3311" y="3817"/>
                    <a:pt x="3549" y="3722"/>
                    <a:pt x="3764" y="3579"/>
                  </a:cubicBezTo>
                  <a:lnTo>
                    <a:pt x="4502" y="4317"/>
                  </a:lnTo>
                  <a:cubicBezTo>
                    <a:pt x="4407" y="4413"/>
                    <a:pt x="4311" y="4532"/>
                    <a:pt x="4264" y="4651"/>
                  </a:cubicBezTo>
                  <a:cubicBezTo>
                    <a:pt x="4278" y="4781"/>
                    <a:pt x="4372" y="4841"/>
                    <a:pt x="4460" y="4841"/>
                  </a:cubicBezTo>
                  <a:cubicBezTo>
                    <a:pt x="4516" y="4841"/>
                    <a:pt x="4569" y="4816"/>
                    <a:pt x="4597" y="4770"/>
                  </a:cubicBezTo>
                  <a:cubicBezTo>
                    <a:pt x="4669" y="4651"/>
                    <a:pt x="4764" y="4532"/>
                    <a:pt x="4859" y="4436"/>
                  </a:cubicBezTo>
                  <a:cubicBezTo>
                    <a:pt x="5264" y="4032"/>
                    <a:pt x="5812" y="3817"/>
                    <a:pt x="6383" y="3817"/>
                  </a:cubicBezTo>
                  <a:cubicBezTo>
                    <a:pt x="8074" y="3817"/>
                    <a:pt x="9312" y="5770"/>
                    <a:pt x="7979" y="7532"/>
                  </a:cubicBezTo>
                  <a:lnTo>
                    <a:pt x="7955" y="7556"/>
                  </a:lnTo>
                  <a:cubicBezTo>
                    <a:pt x="7427" y="7957"/>
                    <a:pt x="6884" y="8130"/>
                    <a:pt x="6382" y="8130"/>
                  </a:cubicBezTo>
                  <a:cubicBezTo>
                    <a:pt x="5185" y="8130"/>
                    <a:pt x="4216" y="7152"/>
                    <a:pt x="4216" y="5961"/>
                  </a:cubicBezTo>
                  <a:cubicBezTo>
                    <a:pt x="4216" y="5770"/>
                    <a:pt x="4264" y="5580"/>
                    <a:pt x="4287" y="5389"/>
                  </a:cubicBezTo>
                  <a:cubicBezTo>
                    <a:pt x="4232" y="5300"/>
                    <a:pt x="4156" y="5263"/>
                    <a:pt x="4088" y="5263"/>
                  </a:cubicBezTo>
                  <a:cubicBezTo>
                    <a:pt x="4010" y="5263"/>
                    <a:pt x="3943" y="5313"/>
                    <a:pt x="3930" y="5389"/>
                  </a:cubicBezTo>
                  <a:cubicBezTo>
                    <a:pt x="3906" y="5508"/>
                    <a:pt x="3859" y="5651"/>
                    <a:pt x="3859" y="5794"/>
                  </a:cubicBezTo>
                  <a:lnTo>
                    <a:pt x="2835" y="5794"/>
                  </a:lnTo>
                  <a:cubicBezTo>
                    <a:pt x="2740" y="5199"/>
                    <a:pt x="2239" y="4746"/>
                    <a:pt x="1644" y="4746"/>
                  </a:cubicBezTo>
                  <a:cubicBezTo>
                    <a:pt x="692" y="4746"/>
                    <a:pt x="1" y="5842"/>
                    <a:pt x="739" y="6818"/>
                  </a:cubicBezTo>
                  <a:lnTo>
                    <a:pt x="787" y="6866"/>
                  </a:lnTo>
                  <a:cubicBezTo>
                    <a:pt x="1069" y="7073"/>
                    <a:pt x="1362" y="7163"/>
                    <a:pt x="1637" y="7163"/>
                  </a:cubicBezTo>
                  <a:cubicBezTo>
                    <a:pt x="2242" y="7163"/>
                    <a:pt x="2753" y="6725"/>
                    <a:pt x="2835" y="6151"/>
                  </a:cubicBezTo>
                  <a:lnTo>
                    <a:pt x="3859" y="6151"/>
                  </a:lnTo>
                  <a:cubicBezTo>
                    <a:pt x="3906" y="6699"/>
                    <a:pt x="4145" y="7223"/>
                    <a:pt x="4502" y="7628"/>
                  </a:cubicBezTo>
                  <a:lnTo>
                    <a:pt x="3764" y="8366"/>
                  </a:lnTo>
                  <a:cubicBezTo>
                    <a:pt x="3540" y="8206"/>
                    <a:pt x="3288" y="8127"/>
                    <a:pt x="3037" y="8127"/>
                  </a:cubicBezTo>
                  <a:cubicBezTo>
                    <a:pt x="2727" y="8127"/>
                    <a:pt x="2418" y="8248"/>
                    <a:pt x="2168" y="8485"/>
                  </a:cubicBezTo>
                  <a:cubicBezTo>
                    <a:pt x="1835" y="8818"/>
                    <a:pt x="1739" y="9318"/>
                    <a:pt x="1906" y="9795"/>
                  </a:cubicBezTo>
                  <a:cubicBezTo>
                    <a:pt x="2120" y="10319"/>
                    <a:pt x="2597" y="10557"/>
                    <a:pt x="3049" y="10557"/>
                  </a:cubicBezTo>
                  <a:cubicBezTo>
                    <a:pt x="3335" y="10557"/>
                    <a:pt x="3668" y="10438"/>
                    <a:pt x="3906" y="10200"/>
                  </a:cubicBezTo>
                  <a:cubicBezTo>
                    <a:pt x="4145" y="9961"/>
                    <a:pt x="4264" y="9652"/>
                    <a:pt x="4264" y="9318"/>
                  </a:cubicBezTo>
                  <a:cubicBezTo>
                    <a:pt x="4264" y="9056"/>
                    <a:pt x="4168" y="8818"/>
                    <a:pt x="4026" y="8604"/>
                  </a:cubicBezTo>
                  <a:lnTo>
                    <a:pt x="4764" y="7866"/>
                  </a:lnTo>
                  <a:cubicBezTo>
                    <a:pt x="5145" y="8223"/>
                    <a:pt x="5693" y="8437"/>
                    <a:pt x="6240" y="8485"/>
                  </a:cubicBezTo>
                  <a:lnTo>
                    <a:pt x="6240" y="9533"/>
                  </a:lnTo>
                  <a:cubicBezTo>
                    <a:pt x="5383" y="9652"/>
                    <a:pt x="4859" y="10676"/>
                    <a:pt x="5550" y="11581"/>
                  </a:cubicBezTo>
                  <a:lnTo>
                    <a:pt x="5573" y="11628"/>
                  </a:lnTo>
                  <a:cubicBezTo>
                    <a:pt x="5860" y="11845"/>
                    <a:pt x="6157" y="11939"/>
                    <a:pt x="6433" y="11939"/>
                  </a:cubicBezTo>
                  <a:cubicBezTo>
                    <a:pt x="7099" y="11939"/>
                    <a:pt x="7645" y="11396"/>
                    <a:pt x="7645" y="10723"/>
                  </a:cubicBezTo>
                  <a:cubicBezTo>
                    <a:pt x="7645" y="10128"/>
                    <a:pt x="7217" y="9628"/>
                    <a:pt x="6621" y="9533"/>
                  </a:cubicBezTo>
                  <a:lnTo>
                    <a:pt x="6621" y="8485"/>
                  </a:lnTo>
                  <a:cubicBezTo>
                    <a:pt x="7169" y="8461"/>
                    <a:pt x="7693" y="8223"/>
                    <a:pt x="8098" y="7866"/>
                  </a:cubicBezTo>
                  <a:lnTo>
                    <a:pt x="8836" y="8604"/>
                  </a:lnTo>
                  <a:cubicBezTo>
                    <a:pt x="8693" y="8818"/>
                    <a:pt x="8598" y="9056"/>
                    <a:pt x="8598" y="9318"/>
                  </a:cubicBezTo>
                  <a:cubicBezTo>
                    <a:pt x="8598" y="9795"/>
                    <a:pt x="8907" y="10247"/>
                    <a:pt x="9384" y="10462"/>
                  </a:cubicBezTo>
                  <a:cubicBezTo>
                    <a:pt x="9503" y="10485"/>
                    <a:pt x="9646" y="10509"/>
                    <a:pt x="9789" y="10509"/>
                  </a:cubicBezTo>
                  <a:cubicBezTo>
                    <a:pt x="10098" y="10509"/>
                    <a:pt x="10384" y="10390"/>
                    <a:pt x="10622" y="10200"/>
                  </a:cubicBezTo>
                  <a:cubicBezTo>
                    <a:pt x="10657" y="10042"/>
                    <a:pt x="10550" y="9948"/>
                    <a:pt x="10444" y="9948"/>
                  </a:cubicBezTo>
                  <a:cubicBezTo>
                    <a:pt x="10406" y="9948"/>
                    <a:pt x="10368" y="9960"/>
                    <a:pt x="10336" y="9985"/>
                  </a:cubicBezTo>
                  <a:cubicBezTo>
                    <a:pt x="10182" y="10117"/>
                    <a:pt x="9993" y="10183"/>
                    <a:pt x="9801" y="10183"/>
                  </a:cubicBezTo>
                  <a:cubicBezTo>
                    <a:pt x="9577" y="10183"/>
                    <a:pt x="9349" y="10093"/>
                    <a:pt x="9169" y="9914"/>
                  </a:cubicBezTo>
                  <a:cubicBezTo>
                    <a:pt x="9027" y="9771"/>
                    <a:pt x="8931" y="9533"/>
                    <a:pt x="8931" y="9318"/>
                  </a:cubicBezTo>
                  <a:cubicBezTo>
                    <a:pt x="8931" y="9128"/>
                    <a:pt x="9027" y="8890"/>
                    <a:pt x="9169" y="8723"/>
                  </a:cubicBezTo>
                  <a:cubicBezTo>
                    <a:pt x="9336" y="8568"/>
                    <a:pt x="9550" y="8491"/>
                    <a:pt x="9768" y="8491"/>
                  </a:cubicBezTo>
                  <a:cubicBezTo>
                    <a:pt x="9985" y="8491"/>
                    <a:pt x="10205" y="8568"/>
                    <a:pt x="10384" y="8723"/>
                  </a:cubicBezTo>
                  <a:cubicBezTo>
                    <a:pt x="10598" y="8937"/>
                    <a:pt x="10694" y="9199"/>
                    <a:pt x="10622" y="9509"/>
                  </a:cubicBezTo>
                  <a:cubicBezTo>
                    <a:pt x="10669" y="9575"/>
                    <a:pt x="10732" y="9604"/>
                    <a:pt x="10791" y="9604"/>
                  </a:cubicBezTo>
                  <a:cubicBezTo>
                    <a:pt x="10881" y="9604"/>
                    <a:pt x="10965" y="9538"/>
                    <a:pt x="10979" y="9437"/>
                  </a:cubicBezTo>
                  <a:cubicBezTo>
                    <a:pt x="11027" y="9080"/>
                    <a:pt x="10908" y="8723"/>
                    <a:pt x="10622" y="8461"/>
                  </a:cubicBezTo>
                  <a:cubicBezTo>
                    <a:pt x="10395" y="8234"/>
                    <a:pt x="10077" y="8111"/>
                    <a:pt x="9758" y="8111"/>
                  </a:cubicBezTo>
                  <a:cubicBezTo>
                    <a:pt x="9509" y="8111"/>
                    <a:pt x="9259" y="8186"/>
                    <a:pt x="9050" y="8342"/>
                  </a:cubicBezTo>
                  <a:lnTo>
                    <a:pt x="8312" y="7604"/>
                  </a:lnTo>
                  <a:cubicBezTo>
                    <a:pt x="8669" y="7223"/>
                    <a:pt x="8884" y="6675"/>
                    <a:pt x="8931" y="6103"/>
                  </a:cubicBezTo>
                  <a:lnTo>
                    <a:pt x="9979" y="6103"/>
                  </a:lnTo>
                  <a:cubicBezTo>
                    <a:pt x="10074" y="6699"/>
                    <a:pt x="10575" y="7151"/>
                    <a:pt x="11170" y="7151"/>
                  </a:cubicBezTo>
                  <a:cubicBezTo>
                    <a:pt x="11813" y="7151"/>
                    <a:pt x="12361" y="6627"/>
                    <a:pt x="12361" y="5961"/>
                  </a:cubicBezTo>
                  <a:cubicBezTo>
                    <a:pt x="12384" y="5270"/>
                    <a:pt x="11860" y="4746"/>
                    <a:pt x="11194" y="4746"/>
                  </a:cubicBezTo>
                  <a:cubicBezTo>
                    <a:pt x="10598" y="4746"/>
                    <a:pt x="10098" y="5199"/>
                    <a:pt x="10003" y="5794"/>
                  </a:cubicBezTo>
                  <a:lnTo>
                    <a:pt x="8955" y="5794"/>
                  </a:lnTo>
                  <a:cubicBezTo>
                    <a:pt x="8931" y="5222"/>
                    <a:pt x="8693" y="4698"/>
                    <a:pt x="8336" y="4294"/>
                  </a:cubicBezTo>
                  <a:lnTo>
                    <a:pt x="9074" y="3555"/>
                  </a:lnTo>
                  <a:cubicBezTo>
                    <a:pt x="9289" y="3698"/>
                    <a:pt x="9550" y="3793"/>
                    <a:pt x="9789" y="3793"/>
                  </a:cubicBezTo>
                  <a:cubicBezTo>
                    <a:pt x="10098" y="3793"/>
                    <a:pt x="10408" y="3674"/>
                    <a:pt x="10646" y="3436"/>
                  </a:cubicBezTo>
                  <a:cubicBezTo>
                    <a:pt x="10932" y="3174"/>
                    <a:pt x="11051" y="2769"/>
                    <a:pt x="10979" y="2388"/>
                  </a:cubicBezTo>
                  <a:cubicBezTo>
                    <a:pt x="10956" y="2222"/>
                    <a:pt x="10884" y="2031"/>
                    <a:pt x="10765" y="1888"/>
                  </a:cubicBezTo>
                  <a:cubicBezTo>
                    <a:pt x="10531" y="1550"/>
                    <a:pt x="10169" y="1376"/>
                    <a:pt x="9800" y="1376"/>
                  </a:cubicBezTo>
                  <a:cubicBezTo>
                    <a:pt x="9493" y="1376"/>
                    <a:pt x="9180" y="1497"/>
                    <a:pt x="8931" y="1745"/>
                  </a:cubicBezTo>
                  <a:cubicBezTo>
                    <a:pt x="8693" y="1984"/>
                    <a:pt x="8574" y="2269"/>
                    <a:pt x="8574" y="2603"/>
                  </a:cubicBezTo>
                  <a:cubicBezTo>
                    <a:pt x="8574" y="2865"/>
                    <a:pt x="8669" y="3103"/>
                    <a:pt x="8812" y="3317"/>
                  </a:cubicBezTo>
                  <a:lnTo>
                    <a:pt x="8074" y="4055"/>
                  </a:lnTo>
                  <a:cubicBezTo>
                    <a:pt x="7693" y="3698"/>
                    <a:pt x="7145" y="3484"/>
                    <a:pt x="6574" y="3436"/>
                  </a:cubicBezTo>
                  <a:lnTo>
                    <a:pt x="6574" y="2388"/>
                  </a:lnTo>
                  <a:cubicBezTo>
                    <a:pt x="7217" y="2293"/>
                    <a:pt x="7645" y="1722"/>
                    <a:pt x="7598" y="1102"/>
                  </a:cubicBezTo>
                  <a:cubicBezTo>
                    <a:pt x="7526" y="507"/>
                    <a:pt x="7098" y="55"/>
                    <a:pt x="6502" y="7"/>
                  </a:cubicBezTo>
                  <a:cubicBezTo>
                    <a:pt x="6462" y="3"/>
                    <a:pt x="6421" y="1"/>
                    <a:pt x="6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4073" name="Google Shape;14073;p27"/>
          <p:cNvGrpSpPr/>
          <p:nvPr/>
        </p:nvGrpSpPr>
        <p:grpSpPr>
          <a:xfrm>
            <a:off x="4022685" y="2836502"/>
            <a:ext cx="356019" cy="352492"/>
            <a:chOff x="4176388" y="2824908"/>
            <a:chExt cx="297700" cy="294750"/>
          </a:xfrm>
        </p:grpSpPr>
        <p:sp>
          <p:nvSpPr>
            <p:cNvPr id="14074" name="Google Shape;14074;p27"/>
            <p:cNvSpPr/>
            <p:nvPr/>
          </p:nvSpPr>
          <p:spPr>
            <a:xfrm>
              <a:off x="4176388" y="2824908"/>
              <a:ext cx="297700" cy="294750"/>
            </a:xfrm>
            <a:custGeom>
              <a:avLst/>
              <a:gdLst/>
              <a:ahLst/>
              <a:cxnLst/>
              <a:rect l="l" t="t" r="r" b="b"/>
              <a:pathLst>
                <a:path w="11908" h="11790" extrusionOk="0">
                  <a:moveTo>
                    <a:pt x="11240" y="358"/>
                  </a:moveTo>
                  <a:cubicBezTo>
                    <a:pt x="11407" y="358"/>
                    <a:pt x="11550" y="477"/>
                    <a:pt x="11550" y="668"/>
                  </a:cubicBezTo>
                  <a:lnTo>
                    <a:pt x="11550" y="5740"/>
                  </a:lnTo>
                  <a:lnTo>
                    <a:pt x="10050" y="5740"/>
                  </a:lnTo>
                  <a:lnTo>
                    <a:pt x="9573" y="5073"/>
                  </a:lnTo>
                  <a:cubicBezTo>
                    <a:pt x="9526" y="5002"/>
                    <a:pt x="9454" y="4978"/>
                    <a:pt x="9383" y="4978"/>
                  </a:cubicBezTo>
                  <a:cubicBezTo>
                    <a:pt x="9288" y="4978"/>
                    <a:pt x="9216" y="5002"/>
                    <a:pt x="9169" y="5073"/>
                  </a:cubicBezTo>
                  <a:lnTo>
                    <a:pt x="8692" y="5740"/>
                  </a:lnTo>
                  <a:lnTo>
                    <a:pt x="7883" y="5740"/>
                  </a:lnTo>
                  <a:cubicBezTo>
                    <a:pt x="7787" y="4788"/>
                    <a:pt x="7049" y="4049"/>
                    <a:pt x="6097" y="3954"/>
                  </a:cubicBezTo>
                  <a:lnTo>
                    <a:pt x="6097" y="3073"/>
                  </a:lnTo>
                  <a:cubicBezTo>
                    <a:pt x="6097" y="3002"/>
                    <a:pt x="6073" y="2954"/>
                    <a:pt x="6049" y="2930"/>
                  </a:cubicBezTo>
                  <a:lnTo>
                    <a:pt x="5406" y="2478"/>
                  </a:lnTo>
                  <a:lnTo>
                    <a:pt x="6049" y="2025"/>
                  </a:lnTo>
                  <a:cubicBezTo>
                    <a:pt x="6097" y="2001"/>
                    <a:pt x="6097" y="1930"/>
                    <a:pt x="6097" y="1882"/>
                  </a:cubicBezTo>
                  <a:lnTo>
                    <a:pt x="6097" y="358"/>
                  </a:lnTo>
                  <a:close/>
                  <a:moveTo>
                    <a:pt x="5739" y="358"/>
                  </a:moveTo>
                  <a:lnTo>
                    <a:pt x="5739" y="1787"/>
                  </a:lnTo>
                  <a:lnTo>
                    <a:pt x="5049" y="2263"/>
                  </a:lnTo>
                  <a:cubicBezTo>
                    <a:pt x="5001" y="2335"/>
                    <a:pt x="4953" y="2382"/>
                    <a:pt x="4953" y="2478"/>
                  </a:cubicBezTo>
                  <a:cubicBezTo>
                    <a:pt x="4953" y="2573"/>
                    <a:pt x="5001" y="2621"/>
                    <a:pt x="5049" y="2692"/>
                  </a:cubicBezTo>
                  <a:lnTo>
                    <a:pt x="5739" y="3168"/>
                  </a:lnTo>
                  <a:lnTo>
                    <a:pt x="5739" y="3954"/>
                  </a:lnTo>
                  <a:cubicBezTo>
                    <a:pt x="5454" y="4002"/>
                    <a:pt x="5168" y="4073"/>
                    <a:pt x="4930" y="4240"/>
                  </a:cubicBezTo>
                  <a:cubicBezTo>
                    <a:pt x="4882" y="4264"/>
                    <a:pt x="4811" y="4335"/>
                    <a:pt x="4858" y="4430"/>
                  </a:cubicBezTo>
                  <a:cubicBezTo>
                    <a:pt x="4874" y="4511"/>
                    <a:pt x="4935" y="4559"/>
                    <a:pt x="5009" y="4559"/>
                  </a:cubicBezTo>
                  <a:cubicBezTo>
                    <a:pt x="5044" y="4559"/>
                    <a:pt x="5082" y="4549"/>
                    <a:pt x="5120" y="4526"/>
                  </a:cubicBezTo>
                  <a:cubicBezTo>
                    <a:pt x="5358" y="4383"/>
                    <a:pt x="5644" y="4311"/>
                    <a:pt x="5906" y="4311"/>
                  </a:cubicBezTo>
                  <a:cubicBezTo>
                    <a:pt x="6811" y="4311"/>
                    <a:pt x="7549" y="5026"/>
                    <a:pt x="7549" y="5931"/>
                  </a:cubicBezTo>
                  <a:cubicBezTo>
                    <a:pt x="7597" y="6812"/>
                    <a:pt x="6835" y="7526"/>
                    <a:pt x="5954" y="7526"/>
                  </a:cubicBezTo>
                  <a:cubicBezTo>
                    <a:pt x="5049" y="7526"/>
                    <a:pt x="4310" y="6812"/>
                    <a:pt x="4310" y="5931"/>
                  </a:cubicBezTo>
                  <a:cubicBezTo>
                    <a:pt x="4310" y="5597"/>
                    <a:pt x="4406" y="5312"/>
                    <a:pt x="4572" y="5026"/>
                  </a:cubicBezTo>
                  <a:cubicBezTo>
                    <a:pt x="4644" y="4978"/>
                    <a:pt x="4620" y="4859"/>
                    <a:pt x="4549" y="4788"/>
                  </a:cubicBezTo>
                  <a:cubicBezTo>
                    <a:pt x="4509" y="4768"/>
                    <a:pt x="4466" y="4756"/>
                    <a:pt x="4425" y="4756"/>
                  </a:cubicBezTo>
                  <a:cubicBezTo>
                    <a:pt x="4367" y="4756"/>
                    <a:pt x="4315" y="4780"/>
                    <a:pt x="4287" y="4835"/>
                  </a:cubicBezTo>
                  <a:cubicBezTo>
                    <a:pt x="4096" y="5097"/>
                    <a:pt x="3977" y="5431"/>
                    <a:pt x="3953" y="5740"/>
                  </a:cubicBezTo>
                  <a:lnTo>
                    <a:pt x="3072" y="5740"/>
                  </a:lnTo>
                  <a:cubicBezTo>
                    <a:pt x="3001" y="5740"/>
                    <a:pt x="2953" y="5788"/>
                    <a:pt x="2905" y="5812"/>
                  </a:cubicBezTo>
                  <a:lnTo>
                    <a:pt x="2477" y="6431"/>
                  </a:lnTo>
                  <a:lnTo>
                    <a:pt x="2024" y="5812"/>
                  </a:lnTo>
                  <a:cubicBezTo>
                    <a:pt x="1977" y="5740"/>
                    <a:pt x="1929" y="5740"/>
                    <a:pt x="1881" y="5740"/>
                  </a:cubicBezTo>
                  <a:lnTo>
                    <a:pt x="286" y="5740"/>
                  </a:lnTo>
                  <a:lnTo>
                    <a:pt x="286" y="668"/>
                  </a:lnTo>
                  <a:cubicBezTo>
                    <a:pt x="286" y="501"/>
                    <a:pt x="405" y="358"/>
                    <a:pt x="595" y="358"/>
                  </a:cubicBezTo>
                  <a:close/>
                  <a:moveTo>
                    <a:pt x="4025" y="6074"/>
                  </a:moveTo>
                  <a:cubicBezTo>
                    <a:pt x="4096" y="7026"/>
                    <a:pt x="4858" y="7764"/>
                    <a:pt x="5811" y="7860"/>
                  </a:cubicBezTo>
                  <a:lnTo>
                    <a:pt x="5811" y="8765"/>
                  </a:lnTo>
                  <a:cubicBezTo>
                    <a:pt x="5811" y="8812"/>
                    <a:pt x="5835" y="8884"/>
                    <a:pt x="5858" y="8908"/>
                  </a:cubicBezTo>
                  <a:lnTo>
                    <a:pt x="6478" y="9360"/>
                  </a:lnTo>
                  <a:lnTo>
                    <a:pt x="5858" y="9789"/>
                  </a:lnTo>
                  <a:cubicBezTo>
                    <a:pt x="5811" y="9836"/>
                    <a:pt x="5811" y="9884"/>
                    <a:pt x="5811" y="9955"/>
                  </a:cubicBezTo>
                  <a:lnTo>
                    <a:pt x="5811" y="11456"/>
                  </a:lnTo>
                  <a:lnTo>
                    <a:pt x="643" y="11456"/>
                  </a:lnTo>
                  <a:cubicBezTo>
                    <a:pt x="500" y="11456"/>
                    <a:pt x="357" y="11337"/>
                    <a:pt x="357" y="11170"/>
                  </a:cubicBezTo>
                  <a:lnTo>
                    <a:pt x="357" y="6074"/>
                  </a:lnTo>
                  <a:lnTo>
                    <a:pt x="1834" y="6074"/>
                  </a:lnTo>
                  <a:lnTo>
                    <a:pt x="2310" y="6764"/>
                  </a:lnTo>
                  <a:cubicBezTo>
                    <a:pt x="2381" y="6812"/>
                    <a:pt x="2429" y="6860"/>
                    <a:pt x="2524" y="6860"/>
                  </a:cubicBezTo>
                  <a:cubicBezTo>
                    <a:pt x="2620" y="6860"/>
                    <a:pt x="2667" y="6812"/>
                    <a:pt x="2739" y="6764"/>
                  </a:cubicBezTo>
                  <a:lnTo>
                    <a:pt x="3215" y="6074"/>
                  </a:lnTo>
                  <a:close/>
                  <a:moveTo>
                    <a:pt x="619" y="1"/>
                  </a:moveTo>
                  <a:cubicBezTo>
                    <a:pt x="262" y="1"/>
                    <a:pt x="0" y="311"/>
                    <a:pt x="0" y="620"/>
                  </a:cubicBezTo>
                  <a:lnTo>
                    <a:pt x="0" y="11622"/>
                  </a:lnTo>
                  <a:cubicBezTo>
                    <a:pt x="0" y="11694"/>
                    <a:pt x="95" y="11789"/>
                    <a:pt x="167" y="11789"/>
                  </a:cubicBezTo>
                  <a:lnTo>
                    <a:pt x="9335" y="11789"/>
                  </a:lnTo>
                  <a:cubicBezTo>
                    <a:pt x="9502" y="11646"/>
                    <a:pt x="9407" y="11456"/>
                    <a:pt x="9264" y="11456"/>
                  </a:cubicBezTo>
                  <a:lnTo>
                    <a:pt x="6097" y="11456"/>
                  </a:lnTo>
                  <a:lnTo>
                    <a:pt x="6097" y="10027"/>
                  </a:lnTo>
                  <a:lnTo>
                    <a:pt x="6787" y="9551"/>
                  </a:lnTo>
                  <a:cubicBezTo>
                    <a:pt x="6835" y="9503"/>
                    <a:pt x="6882" y="9431"/>
                    <a:pt x="6882" y="9360"/>
                  </a:cubicBezTo>
                  <a:cubicBezTo>
                    <a:pt x="6882" y="9265"/>
                    <a:pt x="6835" y="9193"/>
                    <a:pt x="6787" y="9146"/>
                  </a:cubicBezTo>
                  <a:lnTo>
                    <a:pt x="6097" y="8669"/>
                  </a:lnTo>
                  <a:lnTo>
                    <a:pt x="6097" y="7860"/>
                  </a:lnTo>
                  <a:cubicBezTo>
                    <a:pt x="7049" y="7764"/>
                    <a:pt x="7787" y="7026"/>
                    <a:pt x="7883" y="6074"/>
                  </a:cubicBezTo>
                  <a:lnTo>
                    <a:pt x="8788" y="6074"/>
                  </a:lnTo>
                  <a:cubicBezTo>
                    <a:pt x="8835" y="6074"/>
                    <a:pt x="8907" y="6050"/>
                    <a:pt x="8930" y="6026"/>
                  </a:cubicBezTo>
                  <a:lnTo>
                    <a:pt x="9383" y="5383"/>
                  </a:lnTo>
                  <a:lnTo>
                    <a:pt x="9812" y="6026"/>
                  </a:lnTo>
                  <a:cubicBezTo>
                    <a:pt x="9859" y="6074"/>
                    <a:pt x="9907" y="6074"/>
                    <a:pt x="9978" y="6074"/>
                  </a:cubicBezTo>
                  <a:lnTo>
                    <a:pt x="11550" y="6074"/>
                  </a:lnTo>
                  <a:lnTo>
                    <a:pt x="11550" y="11289"/>
                  </a:lnTo>
                  <a:cubicBezTo>
                    <a:pt x="11550" y="11384"/>
                    <a:pt x="11455" y="11456"/>
                    <a:pt x="11360" y="11456"/>
                  </a:cubicBezTo>
                  <a:lnTo>
                    <a:pt x="10026" y="11456"/>
                  </a:lnTo>
                  <a:cubicBezTo>
                    <a:pt x="10002" y="11456"/>
                    <a:pt x="9978" y="11456"/>
                    <a:pt x="9931" y="11503"/>
                  </a:cubicBezTo>
                  <a:cubicBezTo>
                    <a:pt x="9812" y="11646"/>
                    <a:pt x="9931" y="11789"/>
                    <a:pt x="10050" y="11789"/>
                  </a:cubicBezTo>
                  <a:lnTo>
                    <a:pt x="11240" y="11789"/>
                  </a:lnTo>
                  <a:cubicBezTo>
                    <a:pt x="11598" y="11789"/>
                    <a:pt x="11883" y="11503"/>
                    <a:pt x="11883" y="11170"/>
                  </a:cubicBezTo>
                  <a:lnTo>
                    <a:pt x="11883" y="668"/>
                  </a:lnTo>
                  <a:cubicBezTo>
                    <a:pt x="11907" y="311"/>
                    <a:pt x="11598" y="1"/>
                    <a:pt x="112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75" name="Google Shape;14075;p27"/>
            <p:cNvSpPr/>
            <p:nvPr/>
          </p:nvSpPr>
          <p:spPr>
            <a:xfrm>
              <a:off x="4300213" y="2959483"/>
              <a:ext cx="49450" cy="8950"/>
            </a:xfrm>
            <a:custGeom>
              <a:avLst/>
              <a:gdLst/>
              <a:ahLst/>
              <a:cxnLst/>
              <a:rect l="l" t="t" r="r" b="b"/>
              <a:pathLst>
                <a:path w="1978" h="358" extrusionOk="0">
                  <a:moveTo>
                    <a:pt x="215" y="0"/>
                  </a:moveTo>
                  <a:cubicBezTo>
                    <a:pt x="143" y="0"/>
                    <a:pt x="72" y="71"/>
                    <a:pt x="48" y="143"/>
                  </a:cubicBezTo>
                  <a:cubicBezTo>
                    <a:pt x="0" y="262"/>
                    <a:pt x="96" y="357"/>
                    <a:pt x="215" y="357"/>
                  </a:cubicBezTo>
                  <a:lnTo>
                    <a:pt x="1810" y="357"/>
                  </a:lnTo>
                  <a:cubicBezTo>
                    <a:pt x="1882" y="357"/>
                    <a:pt x="1953" y="310"/>
                    <a:pt x="1977" y="214"/>
                  </a:cubicBezTo>
                  <a:cubicBezTo>
                    <a:pt x="1977" y="119"/>
                    <a:pt x="1882" y="0"/>
                    <a:pt x="1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76" name="Google Shape;14076;p27"/>
            <p:cNvSpPr/>
            <p:nvPr/>
          </p:nvSpPr>
          <p:spPr>
            <a:xfrm>
              <a:off x="4310338" y="2977333"/>
              <a:ext cx="29800" cy="8950"/>
            </a:xfrm>
            <a:custGeom>
              <a:avLst/>
              <a:gdLst/>
              <a:ahLst/>
              <a:cxnLst/>
              <a:rect l="l" t="t" r="r" b="b"/>
              <a:pathLst>
                <a:path w="1192" h="358" extrusionOk="0">
                  <a:moveTo>
                    <a:pt x="215" y="0"/>
                  </a:moveTo>
                  <a:cubicBezTo>
                    <a:pt x="119" y="0"/>
                    <a:pt x="48" y="72"/>
                    <a:pt x="24" y="167"/>
                  </a:cubicBezTo>
                  <a:cubicBezTo>
                    <a:pt x="0" y="286"/>
                    <a:pt x="96" y="358"/>
                    <a:pt x="215" y="358"/>
                  </a:cubicBezTo>
                  <a:lnTo>
                    <a:pt x="1001" y="358"/>
                  </a:lnTo>
                  <a:cubicBezTo>
                    <a:pt x="1096" y="358"/>
                    <a:pt x="1167" y="310"/>
                    <a:pt x="1191" y="215"/>
                  </a:cubicBezTo>
                  <a:cubicBezTo>
                    <a:pt x="1191" y="120"/>
                    <a:pt x="1096" y="0"/>
                    <a:pt x="9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77" name="Google Shape;14077;p27"/>
            <p:cNvSpPr/>
            <p:nvPr/>
          </p:nvSpPr>
          <p:spPr>
            <a:xfrm>
              <a:off x="4213888" y="3021983"/>
              <a:ext cx="76225" cy="8950"/>
            </a:xfrm>
            <a:custGeom>
              <a:avLst/>
              <a:gdLst/>
              <a:ahLst/>
              <a:cxnLst/>
              <a:rect l="l" t="t" r="r" b="b"/>
              <a:pathLst>
                <a:path w="3049" h="358" extrusionOk="0">
                  <a:moveTo>
                    <a:pt x="215" y="1"/>
                  </a:moveTo>
                  <a:cubicBezTo>
                    <a:pt x="119" y="1"/>
                    <a:pt x="72" y="72"/>
                    <a:pt x="48" y="167"/>
                  </a:cubicBezTo>
                  <a:cubicBezTo>
                    <a:pt x="0" y="286"/>
                    <a:pt x="96" y="358"/>
                    <a:pt x="215" y="358"/>
                  </a:cubicBezTo>
                  <a:lnTo>
                    <a:pt x="2834" y="358"/>
                  </a:lnTo>
                  <a:cubicBezTo>
                    <a:pt x="2930" y="358"/>
                    <a:pt x="3001" y="310"/>
                    <a:pt x="3025" y="215"/>
                  </a:cubicBezTo>
                  <a:cubicBezTo>
                    <a:pt x="3049" y="96"/>
                    <a:pt x="2953" y="1"/>
                    <a:pt x="2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78" name="Google Shape;14078;p27"/>
            <p:cNvSpPr/>
            <p:nvPr/>
          </p:nvSpPr>
          <p:spPr>
            <a:xfrm>
              <a:off x="4213888" y="3041033"/>
              <a:ext cx="76225" cy="8950"/>
            </a:xfrm>
            <a:custGeom>
              <a:avLst/>
              <a:gdLst/>
              <a:ahLst/>
              <a:cxnLst/>
              <a:rect l="l" t="t" r="r" b="b"/>
              <a:pathLst>
                <a:path w="3049" h="358" extrusionOk="0">
                  <a:moveTo>
                    <a:pt x="215" y="1"/>
                  </a:moveTo>
                  <a:cubicBezTo>
                    <a:pt x="119" y="1"/>
                    <a:pt x="72" y="48"/>
                    <a:pt x="48" y="143"/>
                  </a:cubicBezTo>
                  <a:cubicBezTo>
                    <a:pt x="0" y="263"/>
                    <a:pt x="96" y="358"/>
                    <a:pt x="215" y="358"/>
                  </a:cubicBezTo>
                  <a:lnTo>
                    <a:pt x="2834" y="358"/>
                  </a:lnTo>
                  <a:cubicBezTo>
                    <a:pt x="2930" y="358"/>
                    <a:pt x="3001" y="286"/>
                    <a:pt x="3025" y="191"/>
                  </a:cubicBezTo>
                  <a:cubicBezTo>
                    <a:pt x="3049" y="72"/>
                    <a:pt x="2953" y="1"/>
                    <a:pt x="2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79" name="Google Shape;14079;p27"/>
            <p:cNvSpPr/>
            <p:nvPr/>
          </p:nvSpPr>
          <p:spPr>
            <a:xfrm>
              <a:off x="4230563" y="3059483"/>
              <a:ext cx="43475" cy="8975"/>
            </a:xfrm>
            <a:custGeom>
              <a:avLst/>
              <a:gdLst/>
              <a:ahLst/>
              <a:cxnLst/>
              <a:rect l="l" t="t" r="r" b="b"/>
              <a:pathLst>
                <a:path w="1739" h="359" extrusionOk="0">
                  <a:moveTo>
                    <a:pt x="214" y="1"/>
                  </a:moveTo>
                  <a:cubicBezTo>
                    <a:pt x="119" y="1"/>
                    <a:pt x="72" y="48"/>
                    <a:pt x="24" y="144"/>
                  </a:cubicBezTo>
                  <a:cubicBezTo>
                    <a:pt x="0" y="263"/>
                    <a:pt x="95" y="358"/>
                    <a:pt x="214" y="358"/>
                  </a:cubicBezTo>
                  <a:lnTo>
                    <a:pt x="1524" y="358"/>
                  </a:lnTo>
                  <a:cubicBezTo>
                    <a:pt x="1620" y="358"/>
                    <a:pt x="1667" y="287"/>
                    <a:pt x="1691" y="215"/>
                  </a:cubicBezTo>
                  <a:cubicBezTo>
                    <a:pt x="1739" y="96"/>
                    <a:pt x="1643" y="1"/>
                    <a:pt x="1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80" name="Google Shape;14080;p27"/>
            <p:cNvSpPr/>
            <p:nvPr/>
          </p:nvSpPr>
          <p:spPr>
            <a:xfrm>
              <a:off x="4360338" y="3021383"/>
              <a:ext cx="75050" cy="8950"/>
            </a:xfrm>
            <a:custGeom>
              <a:avLst/>
              <a:gdLst/>
              <a:ahLst/>
              <a:cxnLst/>
              <a:rect l="l" t="t" r="r" b="b"/>
              <a:pathLst>
                <a:path w="3002" h="358" extrusionOk="0">
                  <a:moveTo>
                    <a:pt x="167" y="1"/>
                  </a:moveTo>
                  <a:cubicBezTo>
                    <a:pt x="72" y="1"/>
                    <a:pt x="25" y="48"/>
                    <a:pt x="1" y="144"/>
                  </a:cubicBezTo>
                  <a:cubicBezTo>
                    <a:pt x="1" y="263"/>
                    <a:pt x="72" y="358"/>
                    <a:pt x="167" y="358"/>
                  </a:cubicBezTo>
                  <a:lnTo>
                    <a:pt x="2787" y="358"/>
                  </a:lnTo>
                  <a:cubicBezTo>
                    <a:pt x="2882" y="358"/>
                    <a:pt x="2930" y="310"/>
                    <a:pt x="2978" y="215"/>
                  </a:cubicBezTo>
                  <a:cubicBezTo>
                    <a:pt x="3001" y="96"/>
                    <a:pt x="2906" y="1"/>
                    <a:pt x="27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81" name="Google Shape;14081;p27"/>
            <p:cNvSpPr/>
            <p:nvPr/>
          </p:nvSpPr>
          <p:spPr>
            <a:xfrm>
              <a:off x="4360338" y="3039833"/>
              <a:ext cx="75050" cy="8975"/>
            </a:xfrm>
            <a:custGeom>
              <a:avLst/>
              <a:gdLst/>
              <a:ahLst/>
              <a:cxnLst/>
              <a:rect l="l" t="t" r="r" b="b"/>
              <a:pathLst>
                <a:path w="3002" h="359" extrusionOk="0">
                  <a:moveTo>
                    <a:pt x="167" y="1"/>
                  </a:moveTo>
                  <a:cubicBezTo>
                    <a:pt x="72" y="1"/>
                    <a:pt x="25" y="72"/>
                    <a:pt x="1" y="168"/>
                  </a:cubicBezTo>
                  <a:cubicBezTo>
                    <a:pt x="1" y="287"/>
                    <a:pt x="72" y="358"/>
                    <a:pt x="167" y="358"/>
                  </a:cubicBezTo>
                  <a:lnTo>
                    <a:pt x="2787" y="358"/>
                  </a:lnTo>
                  <a:cubicBezTo>
                    <a:pt x="2882" y="358"/>
                    <a:pt x="2930" y="311"/>
                    <a:pt x="2978" y="215"/>
                  </a:cubicBezTo>
                  <a:cubicBezTo>
                    <a:pt x="3001" y="96"/>
                    <a:pt x="2906" y="1"/>
                    <a:pt x="27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82" name="Google Shape;14082;p27"/>
            <p:cNvSpPr/>
            <p:nvPr/>
          </p:nvSpPr>
          <p:spPr>
            <a:xfrm>
              <a:off x="4375813" y="3059483"/>
              <a:ext cx="42900" cy="8975"/>
            </a:xfrm>
            <a:custGeom>
              <a:avLst/>
              <a:gdLst/>
              <a:ahLst/>
              <a:cxnLst/>
              <a:rect l="l" t="t" r="r" b="b"/>
              <a:pathLst>
                <a:path w="1716" h="359" extrusionOk="0">
                  <a:moveTo>
                    <a:pt x="215" y="1"/>
                  </a:moveTo>
                  <a:cubicBezTo>
                    <a:pt x="120" y="1"/>
                    <a:pt x="49" y="48"/>
                    <a:pt x="25" y="144"/>
                  </a:cubicBezTo>
                  <a:cubicBezTo>
                    <a:pt x="1" y="263"/>
                    <a:pt x="96" y="358"/>
                    <a:pt x="215" y="358"/>
                  </a:cubicBezTo>
                  <a:lnTo>
                    <a:pt x="1525" y="358"/>
                  </a:lnTo>
                  <a:cubicBezTo>
                    <a:pt x="1596" y="358"/>
                    <a:pt x="1668" y="287"/>
                    <a:pt x="1692" y="215"/>
                  </a:cubicBezTo>
                  <a:cubicBezTo>
                    <a:pt x="1716" y="96"/>
                    <a:pt x="1644" y="1"/>
                    <a:pt x="1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83" name="Google Shape;14083;p27"/>
            <p:cNvSpPr/>
            <p:nvPr/>
          </p:nvSpPr>
          <p:spPr>
            <a:xfrm>
              <a:off x="4359738" y="2878508"/>
              <a:ext cx="75650" cy="8950"/>
            </a:xfrm>
            <a:custGeom>
              <a:avLst/>
              <a:gdLst/>
              <a:ahLst/>
              <a:cxnLst/>
              <a:rect l="l" t="t" r="r" b="b"/>
              <a:pathLst>
                <a:path w="3026" h="358" extrusionOk="0">
                  <a:moveTo>
                    <a:pt x="215" y="0"/>
                  </a:moveTo>
                  <a:cubicBezTo>
                    <a:pt x="144" y="0"/>
                    <a:pt x="72" y="72"/>
                    <a:pt x="49" y="143"/>
                  </a:cubicBezTo>
                  <a:cubicBezTo>
                    <a:pt x="1" y="262"/>
                    <a:pt x="96" y="358"/>
                    <a:pt x="215" y="358"/>
                  </a:cubicBezTo>
                  <a:lnTo>
                    <a:pt x="2835" y="358"/>
                  </a:lnTo>
                  <a:cubicBezTo>
                    <a:pt x="2930" y="358"/>
                    <a:pt x="3002" y="310"/>
                    <a:pt x="3025" y="215"/>
                  </a:cubicBezTo>
                  <a:cubicBezTo>
                    <a:pt x="3025" y="96"/>
                    <a:pt x="2930" y="0"/>
                    <a:pt x="28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84" name="Google Shape;14084;p27"/>
            <p:cNvSpPr/>
            <p:nvPr/>
          </p:nvSpPr>
          <p:spPr>
            <a:xfrm>
              <a:off x="4359738" y="2896958"/>
              <a:ext cx="75650" cy="8950"/>
            </a:xfrm>
            <a:custGeom>
              <a:avLst/>
              <a:gdLst/>
              <a:ahLst/>
              <a:cxnLst/>
              <a:rect l="l" t="t" r="r" b="b"/>
              <a:pathLst>
                <a:path w="3026" h="358" extrusionOk="0">
                  <a:moveTo>
                    <a:pt x="215" y="1"/>
                  </a:moveTo>
                  <a:cubicBezTo>
                    <a:pt x="144" y="1"/>
                    <a:pt x="72" y="72"/>
                    <a:pt x="49" y="167"/>
                  </a:cubicBezTo>
                  <a:cubicBezTo>
                    <a:pt x="1" y="262"/>
                    <a:pt x="96" y="358"/>
                    <a:pt x="215" y="358"/>
                  </a:cubicBezTo>
                  <a:lnTo>
                    <a:pt x="2835" y="358"/>
                  </a:lnTo>
                  <a:cubicBezTo>
                    <a:pt x="2930" y="358"/>
                    <a:pt x="3002" y="310"/>
                    <a:pt x="3025" y="215"/>
                  </a:cubicBezTo>
                  <a:cubicBezTo>
                    <a:pt x="3025" y="96"/>
                    <a:pt x="2930" y="1"/>
                    <a:pt x="28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85" name="Google Shape;14085;p27"/>
            <p:cNvSpPr/>
            <p:nvPr/>
          </p:nvSpPr>
          <p:spPr>
            <a:xfrm>
              <a:off x="4375813" y="2916008"/>
              <a:ext cx="42900" cy="8950"/>
            </a:xfrm>
            <a:custGeom>
              <a:avLst/>
              <a:gdLst/>
              <a:ahLst/>
              <a:cxnLst/>
              <a:rect l="l" t="t" r="r" b="b"/>
              <a:pathLst>
                <a:path w="1716" h="358" extrusionOk="0">
                  <a:moveTo>
                    <a:pt x="215" y="1"/>
                  </a:moveTo>
                  <a:cubicBezTo>
                    <a:pt x="120" y="1"/>
                    <a:pt x="49" y="48"/>
                    <a:pt x="25" y="143"/>
                  </a:cubicBezTo>
                  <a:cubicBezTo>
                    <a:pt x="1" y="263"/>
                    <a:pt x="96" y="358"/>
                    <a:pt x="215" y="358"/>
                  </a:cubicBezTo>
                  <a:lnTo>
                    <a:pt x="1525" y="358"/>
                  </a:lnTo>
                  <a:cubicBezTo>
                    <a:pt x="1596" y="358"/>
                    <a:pt x="1668" y="286"/>
                    <a:pt x="1692" y="191"/>
                  </a:cubicBezTo>
                  <a:cubicBezTo>
                    <a:pt x="1716" y="72"/>
                    <a:pt x="1644" y="1"/>
                    <a:pt x="1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86" name="Google Shape;14086;p27"/>
            <p:cNvSpPr/>
            <p:nvPr/>
          </p:nvSpPr>
          <p:spPr>
            <a:xfrm>
              <a:off x="4215663" y="2878508"/>
              <a:ext cx="76250" cy="8950"/>
            </a:xfrm>
            <a:custGeom>
              <a:avLst/>
              <a:gdLst/>
              <a:ahLst/>
              <a:cxnLst/>
              <a:rect l="l" t="t" r="r" b="b"/>
              <a:pathLst>
                <a:path w="3050" h="358" extrusionOk="0">
                  <a:moveTo>
                    <a:pt x="215" y="0"/>
                  </a:moveTo>
                  <a:cubicBezTo>
                    <a:pt x="120" y="0"/>
                    <a:pt x="72" y="72"/>
                    <a:pt x="25" y="143"/>
                  </a:cubicBezTo>
                  <a:cubicBezTo>
                    <a:pt x="1" y="262"/>
                    <a:pt x="96" y="358"/>
                    <a:pt x="215" y="358"/>
                  </a:cubicBezTo>
                  <a:lnTo>
                    <a:pt x="2835" y="358"/>
                  </a:lnTo>
                  <a:cubicBezTo>
                    <a:pt x="2930" y="358"/>
                    <a:pt x="2978" y="310"/>
                    <a:pt x="3001" y="215"/>
                  </a:cubicBezTo>
                  <a:cubicBezTo>
                    <a:pt x="3049" y="96"/>
                    <a:pt x="2954" y="0"/>
                    <a:pt x="28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87" name="Google Shape;14087;p27"/>
            <p:cNvSpPr/>
            <p:nvPr/>
          </p:nvSpPr>
          <p:spPr>
            <a:xfrm>
              <a:off x="4215663" y="2896958"/>
              <a:ext cx="76250" cy="8950"/>
            </a:xfrm>
            <a:custGeom>
              <a:avLst/>
              <a:gdLst/>
              <a:ahLst/>
              <a:cxnLst/>
              <a:rect l="l" t="t" r="r" b="b"/>
              <a:pathLst>
                <a:path w="3050" h="358" extrusionOk="0">
                  <a:moveTo>
                    <a:pt x="215" y="1"/>
                  </a:moveTo>
                  <a:cubicBezTo>
                    <a:pt x="120" y="1"/>
                    <a:pt x="72" y="72"/>
                    <a:pt x="25" y="167"/>
                  </a:cubicBezTo>
                  <a:cubicBezTo>
                    <a:pt x="1" y="262"/>
                    <a:pt x="96" y="358"/>
                    <a:pt x="215" y="358"/>
                  </a:cubicBezTo>
                  <a:lnTo>
                    <a:pt x="2835" y="358"/>
                  </a:lnTo>
                  <a:cubicBezTo>
                    <a:pt x="2930" y="358"/>
                    <a:pt x="2978" y="310"/>
                    <a:pt x="3001" y="215"/>
                  </a:cubicBezTo>
                  <a:cubicBezTo>
                    <a:pt x="3049" y="96"/>
                    <a:pt x="2954" y="1"/>
                    <a:pt x="28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88" name="Google Shape;14088;p27"/>
            <p:cNvSpPr/>
            <p:nvPr/>
          </p:nvSpPr>
          <p:spPr>
            <a:xfrm>
              <a:off x="4231738" y="2916008"/>
              <a:ext cx="43500" cy="8950"/>
            </a:xfrm>
            <a:custGeom>
              <a:avLst/>
              <a:gdLst/>
              <a:ahLst/>
              <a:cxnLst/>
              <a:rect l="l" t="t" r="r" b="b"/>
              <a:pathLst>
                <a:path w="1740" h="358" extrusionOk="0">
                  <a:moveTo>
                    <a:pt x="215" y="1"/>
                  </a:moveTo>
                  <a:cubicBezTo>
                    <a:pt x="144" y="1"/>
                    <a:pt x="72" y="48"/>
                    <a:pt x="48" y="143"/>
                  </a:cubicBezTo>
                  <a:cubicBezTo>
                    <a:pt x="1" y="263"/>
                    <a:pt x="96" y="358"/>
                    <a:pt x="215" y="358"/>
                  </a:cubicBezTo>
                  <a:lnTo>
                    <a:pt x="1525" y="358"/>
                  </a:lnTo>
                  <a:cubicBezTo>
                    <a:pt x="1620" y="358"/>
                    <a:pt x="1692" y="286"/>
                    <a:pt x="1715" y="191"/>
                  </a:cubicBezTo>
                  <a:cubicBezTo>
                    <a:pt x="1739" y="72"/>
                    <a:pt x="1644" y="1"/>
                    <a:pt x="1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4089" name="Google Shape;14089;p27"/>
          <p:cNvGrpSpPr/>
          <p:nvPr/>
        </p:nvGrpSpPr>
        <p:grpSpPr>
          <a:xfrm>
            <a:off x="4769597" y="2833722"/>
            <a:ext cx="356019" cy="358112"/>
            <a:chOff x="4673513" y="2822583"/>
            <a:chExt cx="297700" cy="299450"/>
          </a:xfrm>
        </p:grpSpPr>
        <p:sp>
          <p:nvSpPr>
            <p:cNvPr id="14090" name="Google Shape;14090;p27"/>
            <p:cNvSpPr/>
            <p:nvPr/>
          </p:nvSpPr>
          <p:spPr>
            <a:xfrm>
              <a:off x="4673513" y="2824333"/>
              <a:ext cx="297700" cy="297700"/>
            </a:xfrm>
            <a:custGeom>
              <a:avLst/>
              <a:gdLst/>
              <a:ahLst/>
              <a:cxnLst/>
              <a:rect l="l" t="t" r="r" b="b"/>
              <a:pathLst>
                <a:path w="11908" h="11908" extrusionOk="0">
                  <a:moveTo>
                    <a:pt x="3834" y="1310"/>
                  </a:moveTo>
                  <a:lnTo>
                    <a:pt x="3834" y="10717"/>
                  </a:lnTo>
                  <a:lnTo>
                    <a:pt x="1881" y="10717"/>
                  </a:lnTo>
                  <a:lnTo>
                    <a:pt x="1881" y="1310"/>
                  </a:lnTo>
                  <a:close/>
                  <a:moveTo>
                    <a:pt x="7287" y="5096"/>
                  </a:moveTo>
                  <a:lnTo>
                    <a:pt x="7287" y="10717"/>
                  </a:lnTo>
                  <a:lnTo>
                    <a:pt x="5335" y="10717"/>
                  </a:lnTo>
                  <a:lnTo>
                    <a:pt x="5335" y="5096"/>
                  </a:lnTo>
                  <a:close/>
                  <a:moveTo>
                    <a:pt x="10764" y="7597"/>
                  </a:moveTo>
                  <a:lnTo>
                    <a:pt x="10764" y="10717"/>
                  </a:lnTo>
                  <a:lnTo>
                    <a:pt x="8811" y="10717"/>
                  </a:lnTo>
                  <a:lnTo>
                    <a:pt x="8811" y="7597"/>
                  </a:lnTo>
                  <a:close/>
                  <a:moveTo>
                    <a:pt x="929" y="0"/>
                  </a:moveTo>
                  <a:cubicBezTo>
                    <a:pt x="810" y="0"/>
                    <a:pt x="715" y="48"/>
                    <a:pt x="715" y="167"/>
                  </a:cubicBezTo>
                  <a:lnTo>
                    <a:pt x="715" y="977"/>
                  </a:lnTo>
                  <a:lnTo>
                    <a:pt x="500" y="977"/>
                  </a:lnTo>
                  <a:cubicBezTo>
                    <a:pt x="405" y="977"/>
                    <a:pt x="334" y="1048"/>
                    <a:pt x="334" y="1119"/>
                  </a:cubicBezTo>
                  <a:cubicBezTo>
                    <a:pt x="334" y="1239"/>
                    <a:pt x="381" y="1334"/>
                    <a:pt x="500" y="1334"/>
                  </a:cubicBezTo>
                  <a:lnTo>
                    <a:pt x="715" y="1334"/>
                  </a:lnTo>
                  <a:lnTo>
                    <a:pt x="715" y="2239"/>
                  </a:lnTo>
                  <a:lnTo>
                    <a:pt x="500" y="2239"/>
                  </a:lnTo>
                  <a:cubicBezTo>
                    <a:pt x="405" y="2239"/>
                    <a:pt x="334" y="2286"/>
                    <a:pt x="334" y="2382"/>
                  </a:cubicBezTo>
                  <a:cubicBezTo>
                    <a:pt x="334" y="2501"/>
                    <a:pt x="381" y="2572"/>
                    <a:pt x="500" y="2572"/>
                  </a:cubicBezTo>
                  <a:lnTo>
                    <a:pt x="715" y="2572"/>
                  </a:lnTo>
                  <a:lnTo>
                    <a:pt x="715" y="3477"/>
                  </a:lnTo>
                  <a:lnTo>
                    <a:pt x="500" y="3477"/>
                  </a:lnTo>
                  <a:cubicBezTo>
                    <a:pt x="405" y="3477"/>
                    <a:pt x="334" y="3525"/>
                    <a:pt x="334" y="3620"/>
                  </a:cubicBezTo>
                  <a:cubicBezTo>
                    <a:pt x="334" y="3739"/>
                    <a:pt x="381" y="3834"/>
                    <a:pt x="500" y="3834"/>
                  </a:cubicBezTo>
                  <a:lnTo>
                    <a:pt x="715" y="3834"/>
                  </a:lnTo>
                  <a:lnTo>
                    <a:pt x="715" y="4715"/>
                  </a:lnTo>
                  <a:lnTo>
                    <a:pt x="500" y="4715"/>
                  </a:lnTo>
                  <a:cubicBezTo>
                    <a:pt x="405" y="4715"/>
                    <a:pt x="334" y="4787"/>
                    <a:pt x="334" y="4882"/>
                  </a:cubicBezTo>
                  <a:cubicBezTo>
                    <a:pt x="334" y="5001"/>
                    <a:pt x="381" y="5073"/>
                    <a:pt x="500" y="5073"/>
                  </a:cubicBezTo>
                  <a:lnTo>
                    <a:pt x="715" y="5073"/>
                  </a:lnTo>
                  <a:lnTo>
                    <a:pt x="715" y="5978"/>
                  </a:lnTo>
                  <a:lnTo>
                    <a:pt x="500" y="5978"/>
                  </a:lnTo>
                  <a:cubicBezTo>
                    <a:pt x="405" y="5978"/>
                    <a:pt x="334" y="6025"/>
                    <a:pt x="334" y="6120"/>
                  </a:cubicBezTo>
                  <a:cubicBezTo>
                    <a:pt x="334" y="6240"/>
                    <a:pt x="381" y="6335"/>
                    <a:pt x="500" y="6335"/>
                  </a:cubicBezTo>
                  <a:lnTo>
                    <a:pt x="715" y="6335"/>
                  </a:lnTo>
                  <a:lnTo>
                    <a:pt x="715" y="7216"/>
                  </a:lnTo>
                  <a:lnTo>
                    <a:pt x="500" y="7216"/>
                  </a:lnTo>
                  <a:cubicBezTo>
                    <a:pt x="405" y="7216"/>
                    <a:pt x="334" y="7287"/>
                    <a:pt x="334" y="7383"/>
                  </a:cubicBezTo>
                  <a:cubicBezTo>
                    <a:pt x="334" y="7502"/>
                    <a:pt x="381" y="7573"/>
                    <a:pt x="500" y="7573"/>
                  </a:cubicBezTo>
                  <a:lnTo>
                    <a:pt x="715" y="7573"/>
                  </a:lnTo>
                  <a:lnTo>
                    <a:pt x="715" y="8478"/>
                  </a:lnTo>
                  <a:lnTo>
                    <a:pt x="500" y="8478"/>
                  </a:lnTo>
                  <a:cubicBezTo>
                    <a:pt x="405" y="8478"/>
                    <a:pt x="334" y="8526"/>
                    <a:pt x="334" y="8621"/>
                  </a:cubicBezTo>
                  <a:cubicBezTo>
                    <a:pt x="334" y="8740"/>
                    <a:pt x="381" y="8835"/>
                    <a:pt x="500" y="8835"/>
                  </a:cubicBezTo>
                  <a:lnTo>
                    <a:pt x="715" y="8835"/>
                  </a:lnTo>
                  <a:lnTo>
                    <a:pt x="715" y="9716"/>
                  </a:lnTo>
                  <a:lnTo>
                    <a:pt x="500" y="9716"/>
                  </a:lnTo>
                  <a:cubicBezTo>
                    <a:pt x="405" y="9716"/>
                    <a:pt x="334" y="9788"/>
                    <a:pt x="334" y="9883"/>
                  </a:cubicBezTo>
                  <a:cubicBezTo>
                    <a:pt x="334" y="10002"/>
                    <a:pt x="381" y="10074"/>
                    <a:pt x="500" y="10074"/>
                  </a:cubicBezTo>
                  <a:lnTo>
                    <a:pt x="715" y="10074"/>
                  </a:lnTo>
                  <a:lnTo>
                    <a:pt x="715" y="10717"/>
                  </a:lnTo>
                  <a:lnTo>
                    <a:pt x="286" y="10717"/>
                  </a:lnTo>
                  <a:cubicBezTo>
                    <a:pt x="143" y="10717"/>
                    <a:pt x="0" y="10836"/>
                    <a:pt x="0" y="11002"/>
                  </a:cubicBezTo>
                  <a:lnTo>
                    <a:pt x="0" y="11693"/>
                  </a:lnTo>
                  <a:cubicBezTo>
                    <a:pt x="0" y="11788"/>
                    <a:pt x="95" y="11884"/>
                    <a:pt x="167" y="11884"/>
                  </a:cubicBezTo>
                  <a:lnTo>
                    <a:pt x="2001" y="11884"/>
                  </a:lnTo>
                  <a:cubicBezTo>
                    <a:pt x="2024" y="11884"/>
                    <a:pt x="2048" y="11884"/>
                    <a:pt x="2072" y="11836"/>
                  </a:cubicBezTo>
                  <a:cubicBezTo>
                    <a:pt x="2191" y="11693"/>
                    <a:pt x="2120" y="11550"/>
                    <a:pt x="1953" y="11550"/>
                  </a:cubicBezTo>
                  <a:lnTo>
                    <a:pt x="334" y="11550"/>
                  </a:lnTo>
                  <a:lnTo>
                    <a:pt x="334" y="11074"/>
                  </a:lnTo>
                  <a:lnTo>
                    <a:pt x="11526" y="11074"/>
                  </a:lnTo>
                  <a:lnTo>
                    <a:pt x="11526" y="11550"/>
                  </a:lnTo>
                  <a:lnTo>
                    <a:pt x="2763" y="11550"/>
                  </a:lnTo>
                  <a:cubicBezTo>
                    <a:pt x="2667" y="11550"/>
                    <a:pt x="2596" y="11598"/>
                    <a:pt x="2596" y="11693"/>
                  </a:cubicBezTo>
                  <a:cubicBezTo>
                    <a:pt x="2596" y="11812"/>
                    <a:pt x="2644" y="11907"/>
                    <a:pt x="2763" y="11907"/>
                  </a:cubicBezTo>
                  <a:lnTo>
                    <a:pt x="11574" y="11907"/>
                  </a:lnTo>
                  <a:cubicBezTo>
                    <a:pt x="11717" y="11907"/>
                    <a:pt x="11884" y="11788"/>
                    <a:pt x="11884" y="11598"/>
                  </a:cubicBezTo>
                  <a:lnTo>
                    <a:pt x="11884" y="11002"/>
                  </a:lnTo>
                  <a:cubicBezTo>
                    <a:pt x="11907" y="10860"/>
                    <a:pt x="11788" y="10717"/>
                    <a:pt x="11598" y="10717"/>
                  </a:cubicBezTo>
                  <a:lnTo>
                    <a:pt x="11098" y="10717"/>
                  </a:lnTo>
                  <a:lnTo>
                    <a:pt x="11098" y="7478"/>
                  </a:lnTo>
                  <a:cubicBezTo>
                    <a:pt x="11098" y="7311"/>
                    <a:pt x="10979" y="7240"/>
                    <a:pt x="10860" y="7240"/>
                  </a:cubicBezTo>
                  <a:lnTo>
                    <a:pt x="8692" y="7240"/>
                  </a:lnTo>
                  <a:cubicBezTo>
                    <a:pt x="8550" y="7240"/>
                    <a:pt x="8454" y="7335"/>
                    <a:pt x="8454" y="7478"/>
                  </a:cubicBezTo>
                  <a:lnTo>
                    <a:pt x="8454" y="10717"/>
                  </a:lnTo>
                  <a:lnTo>
                    <a:pt x="7645" y="10717"/>
                  </a:lnTo>
                  <a:lnTo>
                    <a:pt x="7645" y="4954"/>
                  </a:lnTo>
                  <a:cubicBezTo>
                    <a:pt x="7645" y="4811"/>
                    <a:pt x="7526" y="4715"/>
                    <a:pt x="7406" y="4715"/>
                  </a:cubicBezTo>
                  <a:lnTo>
                    <a:pt x="5239" y="4715"/>
                  </a:lnTo>
                  <a:cubicBezTo>
                    <a:pt x="5096" y="4715"/>
                    <a:pt x="5001" y="4834"/>
                    <a:pt x="5001" y="4954"/>
                  </a:cubicBezTo>
                  <a:lnTo>
                    <a:pt x="5001" y="10717"/>
                  </a:lnTo>
                  <a:lnTo>
                    <a:pt x="4191" y="10717"/>
                  </a:lnTo>
                  <a:lnTo>
                    <a:pt x="4191" y="1215"/>
                  </a:lnTo>
                  <a:cubicBezTo>
                    <a:pt x="4191" y="1072"/>
                    <a:pt x="4072" y="977"/>
                    <a:pt x="3953" y="977"/>
                  </a:cubicBezTo>
                  <a:lnTo>
                    <a:pt x="1762" y="977"/>
                  </a:lnTo>
                  <a:cubicBezTo>
                    <a:pt x="1596" y="977"/>
                    <a:pt x="1524" y="1096"/>
                    <a:pt x="1524" y="1215"/>
                  </a:cubicBezTo>
                  <a:lnTo>
                    <a:pt x="1524" y="10717"/>
                  </a:lnTo>
                  <a:lnTo>
                    <a:pt x="1072" y="10717"/>
                  </a:lnTo>
                  <a:lnTo>
                    <a:pt x="1072" y="167"/>
                  </a:lnTo>
                  <a:cubicBezTo>
                    <a:pt x="1072" y="95"/>
                    <a:pt x="1000" y="0"/>
                    <a:pt x="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91" name="Google Shape;14091;p27"/>
            <p:cNvSpPr/>
            <p:nvPr/>
          </p:nvSpPr>
          <p:spPr>
            <a:xfrm>
              <a:off x="4782463" y="2822583"/>
              <a:ext cx="169700" cy="141675"/>
            </a:xfrm>
            <a:custGeom>
              <a:avLst/>
              <a:gdLst/>
              <a:ahLst/>
              <a:cxnLst/>
              <a:rect l="l" t="t" r="r" b="b"/>
              <a:pathLst>
                <a:path w="6788" h="5667" extrusionOk="0">
                  <a:moveTo>
                    <a:pt x="606" y="0"/>
                  </a:moveTo>
                  <a:cubicBezTo>
                    <a:pt x="434" y="0"/>
                    <a:pt x="264" y="74"/>
                    <a:pt x="167" y="213"/>
                  </a:cubicBezTo>
                  <a:cubicBezTo>
                    <a:pt x="72" y="332"/>
                    <a:pt x="0" y="475"/>
                    <a:pt x="48" y="618"/>
                  </a:cubicBezTo>
                  <a:cubicBezTo>
                    <a:pt x="48" y="856"/>
                    <a:pt x="143" y="1023"/>
                    <a:pt x="262" y="1118"/>
                  </a:cubicBezTo>
                  <a:lnTo>
                    <a:pt x="4668" y="4571"/>
                  </a:lnTo>
                  <a:cubicBezTo>
                    <a:pt x="4573" y="4643"/>
                    <a:pt x="4501" y="4762"/>
                    <a:pt x="4477" y="4881"/>
                  </a:cubicBezTo>
                  <a:cubicBezTo>
                    <a:pt x="4453" y="5047"/>
                    <a:pt x="4501" y="5190"/>
                    <a:pt x="4596" y="5309"/>
                  </a:cubicBezTo>
                  <a:cubicBezTo>
                    <a:pt x="4692" y="5428"/>
                    <a:pt x="4835" y="5524"/>
                    <a:pt x="4977" y="5524"/>
                  </a:cubicBezTo>
                  <a:lnTo>
                    <a:pt x="6121" y="5667"/>
                  </a:lnTo>
                  <a:cubicBezTo>
                    <a:pt x="6240" y="5667"/>
                    <a:pt x="6311" y="5667"/>
                    <a:pt x="6406" y="5595"/>
                  </a:cubicBezTo>
                  <a:cubicBezTo>
                    <a:pt x="6478" y="5571"/>
                    <a:pt x="6549" y="5524"/>
                    <a:pt x="6621" y="5452"/>
                  </a:cubicBezTo>
                  <a:cubicBezTo>
                    <a:pt x="6740" y="5309"/>
                    <a:pt x="6787" y="5119"/>
                    <a:pt x="6763" y="4952"/>
                  </a:cubicBezTo>
                  <a:lnTo>
                    <a:pt x="6525" y="3809"/>
                  </a:lnTo>
                  <a:cubicBezTo>
                    <a:pt x="6484" y="3561"/>
                    <a:pt x="6227" y="3367"/>
                    <a:pt x="5973" y="3367"/>
                  </a:cubicBezTo>
                  <a:cubicBezTo>
                    <a:pt x="5935" y="3367"/>
                    <a:pt x="5896" y="3371"/>
                    <a:pt x="5859" y="3380"/>
                  </a:cubicBezTo>
                  <a:cubicBezTo>
                    <a:pt x="5668" y="3404"/>
                    <a:pt x="5549" y="3523"/>
                    <a:pt x="5454" y="3642"/>
                  </a:cubicBezTo>
                  <a:lnTo>
                    <a:pt x="3191" y="1856"/>
                  </a:lnTo>
                  <a:cubicBezTo>
                    <a:pt x="3158" y="1823"/>
                    <a:pt x="3120" y="1805"/>
                    <a:pt x="3081" y="1805"/>
                  </a:cubicBezTo>
                  <a:cubicBezTo>
                    <a:pt x="3037" y="1805"/>
                    <a:pt x="2991" y="1829"/>
                    <a:pt x="2953" y="1880"/>
                  </a:cubicBezTo>
                  <a:cubicBezTo>
                    <a:pt x="2906" y="1975"/>
                    <a:pt x="2906" y="2071"/>
                    <a:pt x="3001" y="2118"/>
                  </a:cubicBezTo>
                  <a:lnTo>
                    <a:pt x="5454" y="4095"/>
                  </a:lnTo>
                  <a:cubicBezTo>
                    <a:pt x="5504" y="4112"/>
                    <a:pt x="5543" y="4128"/>
                    <a:pt x="5586" y="4128"/>
                  </a:cubicBezTo>
                  <a:cubicBezTo>
                    <a:pt x="5604" y="4128"/>
                    <a:pt x="5623" y="4126"/>
                    <a:pt x="5644" y="4119"/>
                  </a:cubicBezTo>
                  <a:cubicBezTo>
                    <a:pt x="5692" y="4095"/>
                    <a:pt x="5739" y="4023"/>
                    <a:pt x="5739" y="3976"/>
                  </a:cubicBezTo>
                  <a:cubicBezTo>
                    <a:pt x="5739" y="3857"/>
                    <a:pt x="5787" y="3761"/>
                    <a:pt x="5906" y="3738"/>
                  </a:cubicBezTo>
                  <a:cubicBezTo>
                    <a:pt x="5928" y="3729"/>
                    <a:pt x="5949" y="3725"/>
                    <a:pt x="5970" y="3725"/>
                  </a:cubicBezTo>
                  <a:cubicBezTo>
                    <a:pt x="6065" y="3725"/>
                    <a:pt x="6149" y="3807"/>
                    <a:pt x="6168" y="3904"/>
                  </a:cubicBezTo>
                  <a:lnTo>
                    <a:pt x="6406" y="5047"/>
                  </a:lnTo>
                  <a:cubicBezTo>
                    <a:pt x="6454" y="5095"/>
                    <a:pt x="6406" y="5190"/>
                    <a:pt x="6359" y="5238"/>
                  </a:cubicBezTo>
                  <a:cubicBezTo>
                    <a:pt x="6305" y="5291"/>
                    <a:pt x="6265" y="5318"/>
                    <a:pt x="6208" y="5318"/>
                  </a:cubicBezTo>
                  <a:cubicBezTo>
                    <a:pt x="6189" y="5318"/>
                    <a:pt x="6168" y="5315"/>
                    <a:pt x="6144" y="5309"/>
                  </a:cubicBezTo>
                  <a:lnTo>
                    <a:pt x="5001" y="5166"/>
                  </a:lnTo>
                  <a:cubicBezTo>
                    <a:pt x="4954" y="5166"/>
                    <a:pt x="4882" y="5119"/>
                    <a:pt x="4858" y="5071"/>
                  </a:cubicBezTo>
                  <a:cubicBezTo>
                    <a:pt x="4835" y="5000"/>
                    <a:pt x="4811" y="4952"/>
                    <a:pt x="4811" y="4881"/>
                  </a:cubicBezTo>
                  <a:cubicBezTo>
                    <a:pt x="4811" y="4809"/>
                    <a:pt x="4882" y="4714"/>
                    <a:pt x="4977" y="4690"/>
                  </a:cubicBezTo>
                  <a:cubicBezTo>
                    <a:pt x="5049" y="4643"/>
                    <a:pt x="5096" y="4619"/>
                    <a:pt x="5096" y="4571"/>
                  </a:cubicBezTo>
                  <a:cubicBezTo>
                    <a:pt x="5096" y="4500"/>
                    <a:pt x="5096" y="4452"/>
                    <a:pt x="5049" y="4381"/>
                  </a:cubicBezTo>
                  <a:lnTo>
                    <a:pt x="453" y="761"/>
                  </a:lnTo>
                  <a:cubicBezTo>
                    <a:pt x="405" y="713"/>
                    <a:pt x="357" y="666"/>
                    <a:pt x="357" y="594"/>
                  </a:cubicBezTo>
                  <a:cubicBezTo>
                    <a:pt x="357" y="546"/>
                    <a:pt x="357" y="475"/>
                    <a:pt x="429" y="427"/>
                  </a:cubicBezTo>
                  <a:cubicBezTo>
                    <a:pt x="453" y="356"/>
                    <a:pt x="524" y="332"/>
                    <a:pt x="572" y="332"/>
                  </a:cubicBezTo>
                  <a:cubicBezTo>
                    <a:pt x="643" y="332"/>
                    <a:pt x="691" y="332"/>
                    <a:pt x="762" y="404"/>
                  </a:cubicBezTo>
                  <a:lnTo>
                    <a:pt x="2334" y="1618"/>
                  </a:lnTo>
                  <a:cubicBezTo>
                    <a:pt x="2377" y="1640"/>
                    <a:pt x="2415" y="1651"/>
                    <a:pt x="2450" y="1651"/>
                  </a:cubicBezTo>
                  <a:cubicBezTo>
                    <a:pt x="2493" y="1651"/>
                    <a:pt x="2533" y="1634"/>
                    <a:pt x="2572" y="1594"/>
                  </a:cubicBezTo>
                  <a:cubicBezTo>
                    <a:pt x="2620" y="1499"/>
                    <a:pt x="2620" y="1404"/>
                    <a:pt x="2548" y="1356"/>
                  </a:cubicBezTo>
                  <a:lnTo>
                    <a:pt x="953" y="118"/>
                  </a:lnTo>
                  <a:cubicBezTo>
                    <a:pt x="853" y="38"/>
                    <a:pt x="729" y="0"/>
                    <a:pt x="6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4092" name="Google Shape;14092;p27"/>
          <p:cNvGrpSpPr/>
          <p:nvPr/>
        </p:nvGrpSpPr>
        <p:grpSpPr>
          <a:xfrm>
            <a:off x="5512951" y="2843648"/>
            <a:ext cx="357455" cy="338201"/>
            <a:chOff x="5167663" y="2830883"/>
            <a:chExt cx="298900" cy="282800"/>
          </a:xfrm>
        </p:grpSpPr>
        <p:sp>
          <p:nvSpPr>
            <p:cNvPr id="14093" name="Google Shape;14093;p27"/>
            <p:cNvSpPr/>
            <p:nvPr/>
          </p:nvSpPr>
          <p:spPr>
            <a:xfrm>
              <a:off x="5299813" y="2873133"/>
              <a:ext cx="36350" cy="42425"/>
            </a:xfrm>
            <a:custGeom>
              <a:avLst/>
              <a:gdLst/>
              <a:ahLst/>
              <a:cxnLst/>
              <a:rect l="l" t="t" r="r" b="b"/>
              <a:pathLst>
                <a:path w="1454" h="1697" extrusionOk="0">
                  <a:moveTo>
                    <a:pt x="692" y="596"/>
                  </a:moveTo>
                  <a:lnTo>
                    <a:pt x="834" y="1025"/>
                  </a:lnTo>
                  <a:lnTo>
                    <a:pt x="549" y="1025"/>
                  </a:lnTo>
                  <a:lnTo>
                    <a:pt x="692" y="596"/>
                  </a:lnTo>
                  <a:close/>
                  <a:moveTo>
                    <a:pt x="715" y="1"/>
                  </a:moveTo>
                  <a:cubicBezTo>
                    <a:pt x="644" y="1"/>
                    <a:pt x="573" y="72"/>
                    <a:pt x="549" y="120"/>
                  </a:cubicBezTo>
                  <a:lnTo>
                    <a:pt x="25" y="1477"/>
                  </a:lnTo>
                  <a:cubicBezTo>
                    <a:pt x="1" y="1549"/>
                    <a:pt x="25" y="1644"/>
                    <a:pt x="120" y="1668"/>
                  </a:cubicBezTo>
                  <a:cubicBezTo>
                    <a:pt x="147" y="1688"/>
                    <a:pt x="176" y="1697"/>
                    <a:pt x="204" y="1697"/>
                  </a:cubicBezTo>
                  <a:cubicBezTo>
                    <a:pt x="275" y="1697"/>
                    <a:pt x="341" y="1641"/>
                    <a:pt x="358" y="1573"/>
                  </a:cubicBezTo>
                  <a:lnTo>
                    <a:pt x="453" y="1382"/>
                  </a:lnTo>
                  <a:lnTo>
                    <a:pt x="1025" y="1382"/>
                  </a:lnTo>
                  <a:lnTo>
                    <a:pt x="1096" y="1573"/>
                  </a:lnTo>
                  <a:cubicBezTo>
                    <a:pt x="1144" y="1644"/>
                    <a:pt x="1192" y="1692"/>
                    <a:pt x="1263" y="1692"/>
                  </a:cubicBezTo>
                  <a:lnTo>
                    <a:pt x="1311" y="1692"/>
                  </a:lnTo>
                  <a:cubicBezTo>
                    <a:pt x="1406" y="1668"/>
                    <a:pt x="1454" y="1573"/>
                    <a:pt x="1406" y="1454"/>
                  </a:cubicBezTo>
                  <a:lnTo>
                    <a:pt x="906" y="120"/>
                  </a:lnTo>
                  <a:cubicBezTo>
                    <a:pt x="858" y="25"/>
                    <a:pt x="787" y="1"/>
                    <a:pt x="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94" name="Google Shape;14094;p27"/>
            <p:cNvSpPr/>
            <p:nvPr/>
          </p:nvSpPr>
          <p:spPr>
            <a:xfrm>
              <a:off x="5221838" y="3006508"/>
              <a:ext cx="29775" cy="43475"/>
            </a:xfrm>
            <a:custGeom>
              <a:avLst/>
              <a:gdLst/>
              <a:ahLst/>
              <a:cxnLst/>
              <a:rect l="l" t="t" r="r" b="b"/>
              <a:pathLst>
                <a:path w="1191" h="1739" extrusionOk="0">
                  <a:moveTo>
                    <a:pt x="572" y="358"/>
                  </a:moveTo>
                  <a:cubicBezTo>
                    <a:pt x="619" y="358"/>
                    <a:pt x="691" y="381"/>
                    <a:pt x="715" y="477"/>
                  </a:cubicBezTo>
                  <a:cubicBezTo>
                    <a:pt x="739" y="572"/>
                    <a:pt x="667" y="643"/>
                    <a:pt x="572" y="643"/>
                  </a:cubicBezTo>
                  <a:lnTo>
                    <a:pt x="357" y="643"/>
                  </a:lnTo>
                  <a:lnTo>
                    <a:pt x="357" y="358"/>
                  </a:lnTo>
                  <a:close/>
                  <a:moveTo>
                    <a:pt x="667" y="977"/>
                  </a:moveTo>
                  <a:cubicBezTo>
                    <a:pt x="786" y="977"/>
                    <a:pt x="834" y="1072"/>
                    <a:pt x="834" y="1167"/>
                  </a:cubicBezTo>
                  <a:cubicBezTo>
                    <a:pt x="834" y="1286"/>
                    <a:pt x="739" y="1382"/>
                    <a:pt x="667" y="1382"/>
                  </a:cubicBezTo>
                  <a:lnTo>
                    <a:pt x="357" y="1382"/>
                  </a:lnTo>
                  <a:lnTo>
                    <a:pt x="357" y="977"/>
                  </a:lnTo>
                  <a:close/>
                  <a:moveTo>
                    <a:pt x="191" y="0"/>
                  </a:moveTo>
                  <a:cubicBezTo>
                    <a:pt x="96" y="0"/>
                    <a:pt x="0" y="96"/>
                    <a:pt x="0" y="191"/>
                  </a:cubicBezTo>
                  <a:lnTo>
                    <a:pt x="0" y="1548"/>
                  </a:lnTo>
                  <a:lnTo>
                    <a:pt x="0" y="1620"/>
                  </a:lnTo>
                  <a:cubicBezTo>
                    <a:pt x="24" y="1691"/>
                    <a:pt x="96" y="1739"/>
                    <a:pt x="191" y="1739"/>
                  </a:cubicBezTo>
                  <a:lnTo>
                    <a:pt x="667" y="1739"/>
                  </a:lnTo>
                  <a:cubicBezTo>
                    <a:pt x="953" y="1739"/>
                    <a:pt x="1191" y="1501"/>
                    <a:pt x="1191" y="1191"/>
                  </a:cubicBezTo>
                  <a:cubicBezTo>
                    <a:pt x="1191" y="1024"/>
                    <a:pt x="1096" y="858"/>
                    <a:pt x="977" y="786"/>
                  </a:cubicBezTo>
                  <a:cubicBezTo>
                    <a:pt x="1048" y="691"/>
                    <a:pt x="1072" y="572"/>
                    <a:pt x="1048" y="429"/>
                  </a:cubicBezTo>
                  <a:cubicBezTo>
                    <a:pt x="1024" y="191"/>
                    <a:pt x="810" y="0"/>
                    <a:pt x="5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95" name="Google Shape;14095;p27"/>
            <p:cNvSpPr/>
            <p:nvPr/>
          </p:nvSpPr>
          <p:spPr>
            <a:xfrm>
              <a:off x="5375438" y="3006508"/>
              <a:ext cx="37525" cy="43475"/>
            </a:xfrm>
            <a:custGeom>
              <a:avLst/>
              <a:gdLst/>
              <a:ahLst/>
              <a:cxnLst/>
              <a:rect l="l" t="t" r="r" b="b"/>
              <a:pathLst>
                <a:path w="1501" h="1739" extrusionOk="0">
                  <a:moveTo>
                    <a:pt x="858" y="0"/>
                  </a:moveTo>
                  <a:cubicBezTo>
                    <a:pt x="381" y="0"/>
                    <a:pt x="0" y="381"/>
                    <a:pt x="0" y="858"/>
                  </a:cubicBezTo>
                  <a:cubicBezTo>
                    <a:pt x="0" y="1334"/>
                    <a:pt x="381" y="1739"/>
                    <a:pt x="858" y="1739"/>
                  </a:cubicBezTo>
                  <a:cubicBezTo>
                    <a:pt x="1024" y="1739"/>
                    <a:pt x="1215" y="1667"/>
                    <a:pt x="1334" y="1548"/>
                  </a:cubicBezTo>
                  <a:cubicBezTo>
                    <a:pt x="1358" y="1524"/>
                    <a:pt x="1382" y="1501"/>
                    <a:pt x="1382" y="1453"/>
                  </a:cubicBezTo>
                  <a:cubicBezTo>
                    <a:pt x="1501" y="1405"/>
                    <a:pt x="1477" y="1286"/>
                    <a:pt x="1429" y="1215"/>
                  </a:cubicBezTo>
                  <a:cubicBezTo>
                    <a:pt x="1400" y="1195"/>
                    <a:pt x="1362" y="1184"/>
                    <a:pt x="1324" y="1184"/>
                  </a:cubicBezTo>
                  <a:cubicBezTo>
                    <a:pt x="1271" y="1184"/>
                    <a:pt x="1219" y="1207"/>
                    <a:pt x="1191" y="1263"/>
                  </a:cubicBezTo>
                  <a:lnTo>
                    <a:pt x="1144" y="1286"/>
                  </a:lnTo>
                  <a:cubicBezTo>
                    <a:pt x="1096" y="1334"/>
                    <a:pt x="1001" y="1382"/>
                    <a:pt x="882" y="1382"/>
                  </a:cubicBezTo>
                  <a:cubicBezTo>
                    <a:pt x="620" y="1382"/>
                    <a:pt x="381" y="1143"/>
                    <a:pt x="381" y="858"/>
                  </a:cubicBezTo>
                  <a:cubicBezTo>
                    <a:pt x="381" y="596"/>
                    <a:pt x="620" y="358"/>
                    <a:pt x="882" y="358"/>
                  </a:cubicBezTo>
                  <a:cubicBezTo>
                    <a:pt x="977" y="358"/>
                    <a:pt x="1096" y="381"/>
                    <a:pt x="1144" y="453"/>
                  </a:cubicBezTo>
                  <a:cubicBezTo>
                    <a:pt x="1175" y="469"/>
                    <a:pt x="1207" y="477"/>
                    <a:pt x="1237" y="477"/>
                  </a:cubicBezTo>
                  <a:cubicBezTo>
                    <a:pt x="1297" y="477"/>
                    <a:pt x="1350" y="445"/>
                    <a:pt x="1382" y="381"/>
                  </a:cubicBezTo>
                  <a:cubicBezTo>
                    <a:pt x="1453" y="310"/>
                    <a:pt x="1429" y="215"/>
                    <a:pt x="1334" y="143"/>
                  </a:cubicBezTo>
                  <a:cubicBezTo>
                    <a:pt x="1191" y="72"/>
                    <a:pt x="1024" y="0"/>
                    <a:pt x="8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96" name="Google Shape;14096;p27"/>
            <p:cNvSpPr/>
            <p:nvPr/>
          </p:nvSpPr>
          <p:spPr>
            <a:xfrm>
              <a:off x="5167663" y="2830883"/>
              <a:ext cx="298900" cy="282800"/>
            </a:xfrm>
            <a:custGeom>
              <a:avLst/>
              <a:gdLst/>
              <a:ahLst/>
              <a:cxnLst/>
              <a:rect l="l" t="t" r="r" b="b"/>
              <a:pathLst>
                <a:path w="11956" h="11312" extrusionOk="0">
                  <a:moveTo>
                    <a:pt x="3620" y="4525"/>
                  </a:moveTo>
                  <a:cubicBezTo>
                    <a:pt x="4430" y="4525"/>
                    <a:pt x="5168" y="4834"/>
                    <a:pt x="5739" y="5335"/>
                  </a:cubicBezTo>
                  <a:cubicBezTo>
                    <a:pt x="5382" y="5716"/>
                    <a:pt x="5120" y="6168"/>
                    <a:pt x="4954" y="6644"/>
                  </a:cubicBezTo>
                  <a:cubicBezTo>
                    <a:pt x="4025" y="6311"/>
                    <a:pt x="3263" y="5573"/>
                    <a:pt x="2953" y="4620"/>
                  </a:cubicBezTo>
                  <a:cubicBezTo>
                    <a:pt x="3144" y="4549"/>
                    <a:pt x="3382" y="4525"/>
                    <a:pt x="3620" y="4525"/>
                  </a:cubicBezTo>
                  <a:close/>
                  <a:moveTo>
                    <a:pt x="8359" y="4549"/>
                  </a:moveTo>
                  <a:cubicBezTo>
                    <a:pt x="8597" y="4549"/>
                    <a:pt x="8835" y="4596"/>
                    <a:pt x="9050" y="4620"/>
                  </a:cubicBezTo>
                  <a:cubicBezTo>
                    <a:pt x="8716" y="5573"/>
                    <a:pt x="7978" y="6311"/>
                    <a:pt x="7025" y="6644"/>
                  </a:cubicBezTo>
                  <a:cubicBezTo>
                    <a:pt x="6883" y="6168"/>
                    <a:pt x="6597" y="5716"/>
                    <a:pt x="6240" y="5335"/>
                  </a:cubicBezTo>
                  <a:cubicBezTo>
                    <a:pt x="6811" y="4858"/>
                    <a:pt x="7549" y="4549"/>
                    <a:pt x="8359" y="4549"/>
                  </a:cubicBezTo>
                  <a:close/>
                  <a:moveTo>
                    <a:pt x="5978" y="5597"/>
                  </a:moveTo>
                  <a:cubicBezTo>
                    <a:pt x="6287" y="5930"/>
                    <a:pt x="6525" y="6311"/>
                    <a:pt x="6668" y="6763"/>
                  </a:cubicBezTo>
                  <a:cubicBezTo>
                    <a:pt x="6454" y="6811"/>
                    <a:pt x="6216" y="6835"/>
                    <a:pt x="5978" y="6835"/>
                  </a:cubicBezTo>
                  <a:cubicBezTo>
                    <a:pt x="5739" y="6835"/>
                    <a:pt x="5501" y="6811"/>
                    <a:pt x="5287" y="6787"/>
                  </a:cubicBezTo>
                  <a:cubicBezTo>
                    <a:pt x="5430" y="6311"/>
                    <a:pt x="5692" y="5930"/>
                    <a:pt x="5978" y="5597"/>
                  </a:cubicBezTo>
                  <a:close/>
                  <a:moveTo>
                    <a:pt x="6716" y="7049"/>
                  </a:moveTo>
                  <a:cubicBezTo>
                    <a:pt x="6763" y="7240"/>
                    <a:pt x="6787" y="7406"/>
                    <a:pt x="6787" y="7597"/>
                  </a:cubicBezTo>
                  <a:cubicBezTo>
                    <a:pt x="6811" y="8311"/>
                    <a:pt x="6597" y="9026"/>
                    <a:pt x="6216" y="9621"/>
                  </a:cubicBezTo>
                  <a:cubicBezTo>
                    <a:pt x="6192" y="9645"/>
                    <a:pt x="6192" y="9669"/>
                    <a:pt x="6168" y="9669"/>
                  </a:cubicBezTo>
                  <a:cubicBezTo>
                    <a:pt x="6192" y="9740"/>
                    <a:pt x="5978" y="9978"/>
                    <a:pt x="5978" y="9978"/>
                  </a:cubicBezTo>
                  <a:cubicBezTo>
                    <a:pt x="5501" y="9478"/>
                    <a:pt x="5168" y="8788"/>
                    <a:pt x="5120" y="8049"/>
                  </a:cubicBezTo>
                  <a:lnTo>
                    <a:pt x="5120" y="7454"/>
                  </a:lnTo>
                  <a:cubicBezTo>
                    <a:pt x="5120" y="7335"/>
                    <a:pt x="5144" y="7216"/>
                    <a:pt x="5168" y="7049"/>
                  </a:cubicBezTo>
                  <a:cubicBezTo>
                    <a:pt x="5406" y="7121"/>
                    <a:pt x="5692" y="7144"/>
                    <a:pt x="5954" y="7144"/>
                  </a:cubicBezTo>
                  <a:cubicBezTo>
                    <a:pt x="6216" y="7144"/>
                    <a:pt x="6478" y="7121"/>
                    <a:pt x="6716" y="7049"/>
                  </a:cubicBezTo>
                  <a:close/>
                  <a:moveTo>
                    <a:pt x="9383" y="4715"/>
                  </a:moveTo>
                  <a:cubicBezTo>
                    <a:pt x="10645" y="5120"/>
                    <a:pt x="11574" y="6335"/>
                    <a:pt x="11574" y="7764"/>
                  </a:cubicBezTo>
                  <a:cubicBezTo>
                    <a:pt x="11574" y="9550"/>
                    <a:pt x="10145" y="11026"/>
                    <a:pt x="8359" y="11026"/>
                  </a:cubicBezTo>
                  <a:cubicBezTo>
                    <a:pt x="7549" y="11026"/>
                    <a:pt x="6811" y="10717"/>
                    <a:pt x="6240" y="10217"/>
                  </a:cubicBezTo>
                  <a:cubicBezTo>
                    <a:pt x="6883" y="9550"/>
                    <a:pt x="7192" y="8692"/>
                    <a:pt x="7192" y="7764"/>
                  </a:cubicBezTo>
                  <a:lnTo>
                    <a:pt x="7240" y="7764"/>
                  </a:lnTo>
                  <a:cubicBezTo>
                    <a:pt x="7192" y="7502"/>
                    <a:pt x="7168" y="7240"/>
                    <a:pt x="7121" y="6978"/>
                  </a:cubicBezTo>
                  <a:cubicBezTo>
                    <a:pt x="8192" y="6621"/>
                    <a:pt x="9026" y="5787"/>
                    <a:pt x="9383" y="4715"/>
                  </a:cubicBezTo>
                  <a:close/>
                  <a:moveTo>
                    <a:pt x="5906" y="0"/>
                  </a:moveTo>
                  <a:cubicBezTo>
                    <a:pt x="3953" y="0"/>
                    <a:pt x="2334" y="1596"/>
                    <a:pt x="2334" y="3572"/>
                  </a:cubicBezTo>
                  <a:cubicBezTo>
                    <a:pt x="2334" y="3834"/>
                    <a:pt x="2382" y="4096"/>
                    <a:pt x="2429" y="4382"/>
                  </a:cubicBezTo>
                  <a:cubicBezTo>
                    <a:pt x="1000" y="4858"/>
                    <a:pt x="0" y="6192"/>
                    <a:pt x="0" y="7764"/>
                  </a:cubicBezTo>
                  <a:cubicBezTo>
                    <a:pt x="0" y="8240"/>
                    <a:pt x="72" y="8692"/>
                    <a:pt x="262" y="9097"/>
                  </a:cubicBezTo>
                  <a:cubicBezTo>
                    <a:pt x="280" y="9170"/>
                    <a:pt x="354" y="9201"/>
                    <a:pt x="430" y="9201"/>
                  </a:cubicBezTo>
                  <a:cubicBezTo>
                    <a:pt x="454" y="9201"/>
                    <a:pt x="478" y="9198"/>
                    <a:pt x="500" y="9192"/>
                  </a:cubicBezTo>
                  <a:cubicBezTo>
                    <a:pt x="596" y="9169"/>
                    <a:pt x="619" y="9050"/>
                    <a:pt x="596" y="8954"/>
                  </a:cubicBezTo>
                  <a:cubicBezTo>
                    <a:pt x="429" y="8573"/>
                    <a:pt x="357" y="8145"/>
                    <a:pt x="357" y="7740"/>
                  </a:cubicBezTo>
                  <a:cubicBezTo>
                    <a:pt x="357" y="6311"/>
                    <a:pt x="1262" y="5120"/>
                    <a:pt x="2548" y="4668"/>
                  </a:cubicBezTo>
                  <a:cubicBezTo>
                    <a:pt x="2906" y="5739"/>
                    <a:pt x="3763" y="6573"/>
                    <a:pt x="4811" y="6930"/>
                  </a:cubicBezTo>
                  <a:cubicBezTo>
                    <a:pt x="4787" y="7073"/>
                    <a:pt x="4763" y="7240"/>
                    <a:pt x="4763" y="7383"/>
                  </a:cubicBezTo>
                  <a:cubicBezTo>
                    <a:pt x="4715" y="7549"/>
                    <a:pt x="4715" y="7740"/>
                    <a:pt x="4763" y="7907"/>
                  </a:cubicBezTo>
                  <a:cubicBezTo>
                    <a:pt x="4787" y="8740"/>
                    <a:pt x="5144" y="9550"/>
                    <a:pt x="5716" y="10145"/>
                  </a:cubicBezTo>
                  <a:cubicBezTo>
                    <a:pt x="5144" y="10645"/>
                    <a:pt x="4406" y="10955"/>
                    <a:pt x="3596" y="10955"/>
                  </a:cubicBezTo>
                  <a:cubicBezTo>
                    <a:pt x="2548" y="10955"/>
                    <a:pt x="1572" y="10455"/>
                    <a:pt x="977" y="9621"/>
                  </a:cubicBezTo>
                  <a:cubicBezTo>
                    <a:pt x="935" y="9565"/>
                    <a:pt x="876" y="9542"/>
                    <a:pt x="826" y="9542"/>
                  </a:cubicBezTo>
                  <a:cubicBezTo>
                    <a:pt x="790" y="9542"/>
                    <a:pt x="758" y="9554"/>
                    <a:pt x="738" y="9574"/>
                  </a:cubicBezTo>
                  <a:cubicBezTo>
                    <a:pt x="643" y="9645"/>
                    <a:pt x="643" y="9764"/>
                    <a:pt x="715" y="9812"/>
                  </a:cubicBezTo>
                  <a:cubicBezTo>
                    <a:pt x="1381" y="10740"/>
                    <a:pt x="2453" y="11312"/>
                    <a:pt x="3620" y="11312"/>
                  </a:cubicBezTo>
                  <a:cubicBezTo>
                    <a:pt x="4525" y="11312"/>
                    <a:pt x="5358" y="10979"/>
                    <a:pt x="6001" y="10407"/>
                  </a:cubicBezTo>
                  <a:cubicBezTo>
                    <a:pt x="6621" y="10979"/>
                    <a:pt x="7454" y="11312"/>
                    <a:pt x="8383" y="11312"/>
                  </a:cubicBezTo>
                  <a:cubicBezTo>
                    <a:pt x="10359" y="11312"/>
                    <a:pt x="11955" y="9693"/>
                    <a:pt x="11955" y="7740"/>
                  </a:cubicBezTo>
                  <a:cubicBezTo>
                    <a:pt x="11931" y="6192"/>
                    <a:pt x="10883" y="4858"/>
                    <a:pt x="9455" y="4382"/>
                  </a:cubicBezTo>
                  <a:cubicBezTo>
                    <a:pt x="9526" y="4120"/>
                    <a:pt x="9550" y="3834"/>
                    <a:pt x="9550" y="3572"/>
                  </a:cubicBezTo>
                  <a:cubicBezTo>
                    <a:pt x="9550" y="2763"/>
                    <a:pt x="9288" y="2001"/>
                    <a:pt x="8764" y="1381"/>
                  </a:cubicBezTo>
                  <a:cubicBezTo>
                    <a:pt x="8736" y="1326"/>
                    <a:pt x="8684" y="1302"/>
                    <a:pt x="8631" y="1302"/>
                  </a:cubicBezTo>
                  <a:cubicBezTo>
                    <a:pt x="8593" y="1302"/>
                    <a:pt x="8555" y="1314"/>
                    <a:pt x="8526" y="1334"/>
                  </a:cubicBezTo>
                  <a:cubicBezTo>
                    <a:pt x="8454" y="1405"/>
                    <a:pt x="8454" y="1524"/>
                    <a:pt x="8502" y="1572"/>
                  </a:cubicBezTo>
                  <a:cubicBezTo>
                    <a:pt x="8954" y="2143"/>
                    <a:pt x="9193" y="2834"/>
                    <a:pt x="9193" y="3572"/>
                  </a:cubicBezTo>
                  <a:cubicBezTo>
                    <a:pt x="9193" y="3810"/>
                    <a:pt x="9169" y="4049"/>
                    <a:pt x="9097" y="4287"/>
                  </a:cubicBezTo>
                  <a:cubicBezTo>
                    <a:pt x="8859" y="4239"/>
                    <a:pt x="8597" y="4191"/>
                    <a:pt x="8335" y="4191"/>
                  </a:cubicBezTo>
                  <a:cubicBezTo>
                    <a:pt x="7430" y="4191"/>
                    <a:pt x="6597" y="4525"/>
                    <a:pt x="5954" y="5096"/>
                  </a:cubicBezTo>
                  <a:cubicBezTo>
                    <a:pt x="5311" y="4525"/>
                    <a:pt x="4477" y="4191"/>
                    <a:pt x="3572" y="4191"/>
                  </a:cubicBezTo>
                  <a:cubicBezTo>
                    <a:pt x="3287" y="4191"/>
                    <a:pt x="3025" y="4239"/>
                    <a:pt x="2786" y="4287"/>
                  </a:cubicBezTo>
                  <a:cubicBezTo>
                    <a:pt x="2739" y="4049"/>
                    <a:pt x="2691" y="3810"/>
                    <a:pt x="2691" y="3572"/>
                  </a:cubicBezTo>
                  <a:cubicBezTo>
                    <a:pt x="2691" y="1786"/>
                    <a:pt x="4168" y="357"/>
                    <a:pt x="5906" y="357"/>
                  </a:cubicBezTo>
                  <a:cubicBezTo>
                    <a:pt x="6668" y="357"/>
                    <a:pt x="7335" y="595"/>
                    <a:pt x="7907" y="1048"/>
                  </a:cubicBezTo>
                  <a:cubicBezTo>
                    <a:pt x="7949" y="1069"/>
                    <a:pt x="7992" y="1081"/>
                    <a:pt x="8031" y="1081"/>
                  </a:cubicBezTo>
                  <a:cubicBezTo>
                    <a:pt x="8078" y="1081"/>
                    <a:pt x="8118" y="1063"/>
                    <a:pt x="8145" y="1024"/>
                  </a:cubicBezTo>
                  <a:cubicBezTo>
                    <a:pt x="8216" y="929"/>
                    <a:pt x="8216" y="834"/>
                    <a:pt x="8121" y="786"/>
                  </a:cubicBezTo>
                  <a:cubicBezTo>
                    <a:pt x="7502" y="262"/>
                    <a:pt x="6716" y="0"/>
                    <a:pt x="59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4097" name="Google Shape;14097;p27"/>
          <p:cNvGrpSpPr/>
          <p:nvPr/>
        </p:nvGrpSpPr>
        <p:grpSpPr>
          <a:xfrm>
            <a:off x="6296159" y="2835994"/>
            <a:ext cx="309768" cy="355123"/>
            <a:chOff x="5695138" y="2824483"/>
            <a:chExt cx="259025" cy="296950"/>
          </a:xfrm>
        </p:grpSpPr>
        <p:sp>
          <p:nvSpPr>
            <p:cNvPr id="14098" name="Google Shape;14098;p27"/>
            <p:cNvSpPr/>
            <p:nvPr/>
          </p:nvSpPr>
          <p:spPr>
            <a:xfrm>
              <a:off x="5787438" y="2947558"/>
              <a:ext cx="75025" cy="8950"/>
            </a:xfrm>
            <a:custGeom>
              <a:avLst/>
              <a:gdLst/>
              <a:ahLst/>
              <a:cxnLst/>
              <a:rect l="l" t="t" r="r" b="b"/>
              <a:pathLst>
                <a:path w="3001" h="358" extrusionOk="0">
                  <a:moveTo>
                    <a:pt x="214" y="1"/>
                  </a:moveTo>
                  <a:cubicBezTo>
                    <a:pt x="119" y="1"/>
                    <a:pt x="71" y="72"/>
                    <a:pt x="24" y="167"/>
                  </a:cubicBezTo>
                  <a:cubicBezTo>
                    <a:pt x="0" y="287"/>
                    <a:pt x="95" y="358"/>
                    <a:pt x="214" y="358"/>
                  </a:cubicBezTo>
                  <a:lnTo>
                    <a:pt x="2834" y="358"/>
                  </a:lnTo>
                  <a:cubicBezTo>
                    <a:pt x="2905" y="358"/>
                    <a:pt x="2977" y="310"/>
                    <a:pt x="3001" y="215"/>
                  </a:cubicBezTo>
                  <a:cubicBezTo>
                    <a:pt x="3001" y="96"/>
                    <a:pt x="2929" y="1"/>
                    <a:pt x="2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099" name="Google Shape;14099;p27"/>
            <p:cNvSpPr/>
            <p:nvPr/>
          </p:nvSpPr>
          <p:spPr>
            <a:xfrm>
              <a:off x="5787438" y="2968408"/>
              <a:ext cx="75025" cy="8950"/>
            </a:xfrm>
            <a:custGeom>
              <a:avLst/>
              <a:gdLst/>
              <a:ahLst/>
              <a:cxnLst/>
              <a:rect l="l" t="t" r="r" b="b"/>
              <a:pathLst>
                <a:path w="3001" h="358" extrusionOk="0">
                  <a:moveTo>
                    <a:pt x="214" y="0"/>
                  </a:moveTo>
                  <a:cubicBezTo>
                    <a:pt x="119" y="0"/>
                    <a:pt x="71" y="72"/>
                    <a:pt x="24" y="167"/>
                  </a:cubicBezTo>
                  <a:cubicBezTo>
                    <a:pt x="0" y="286"/>
                    <a:pt x="95" y="357"/>
                    <a:pt x="214" y="357"/>
                  </a:cubicBezTo>
                  <a:lnTo>
                    <a:pt x="2834" y="357"/>
                  </a:lnTo>
                  <a:cubicBezTo>
                    <a:pt x="2905" y="357"/>
                    <a:pt x="2977" y="310"/>
                    <a:pt x="3001" y="215"/>
                  </a:cubicBezTo>
                  <a:cubicBezTo>
                    <a:pt x="3001" y="96"/>
                    <a:pt x="2929" y="0"/>
                    <a:pt x="2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00" name="Google Shape;14100;p27"/>
            <p:cNvSpPr/>
            <p:nvPr/>
          </p:nvSpPr>
          <p:spPr>
            <a:xfrm>
              <a:off x="5804088" y="2989233"/>
              <a:ext cx="42300" cy="8950"/>
            </a:xfrm>
            <a:custGeom>
              <a:avLst/>
              <a:gdLst/>
              <a:ahLst/>
              <a:cxnLst/>
              <a:rect l="l" t="t" r="r" b="b"/>
              <a:pathLst>
                <a:path w="1692" h="358" extrusionOk="0">
                  <a:moveTo>
                    <a:pt x="191" y="1"/>
                  </a:moveTo>
                  <a:cubicBezTo>
                    <a:pt x="120" y="1"/>
                    <a:pt x="48" y="72"/>
                    <a:pt x="25" y="144"/>
                  </a:cubicBezTo>
                  <a:cubicBezTo>
                    <a:pt x="1" y="263"/>
                    <a:pt x="72" y="358"/>
                    <a:pt x="191" y="358"/>
                  </a:cubicBezTo>
                  <a:lnTo>
                    <a:pt x="1501" y="358"/>
                  </a:lnTo>
                  <a:cubicBezTo>
                    <a:pt x="1596" y="358"/>
                    <a:pt x="1668" y="310"/>
                    <a:pt x="1692" y="215"/>
                  </a:cubicBezTo>
                  <a:cubicBezTo>
                    <a:pt x="1692" y="96"/>
                    <a:pt x="1596" y="1"/>
                    <a:pt x="1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01" name="Google Shape;14101;p27"/>
            <p:cNvSpPr/>
            <p:nvPr/>
          </p:nvSpPr>
          <p:spPr>
            <a:xfrm>
              <a:off x="5695138" y="2824483"/>
              <a:ext cx="259025" cy="296950"/>
            </a:xfrm>
            <a:custGeom>
              <a:avLst/>
              <a:gdLst/>
              <a:ahLst/>
              <a:cxnLst/>
              <a:rect l="l" t="t" r="r" b="b"/>
              <a:pathLst>
                <a:path w="10361" h="11878" extrusionOk="0">
                  <a:moveTo>
                    <a:pt x="5073" y="470"/>
                  </a:moveTo>
                  <a:lnTo>
                    <a:pt x="5073" y="1709"/>
                  </a:lnTo>
                  <a:lnTo>
                    <a:pt x="1668" y="3685"/>
                  </a:lnTo>
                  <a:lnTo>
                    <a:pt x="572" y="3066"/>
                  </a:lnTo>
                  <a:lnTo>
                    <a:pt x="1049" y="2780"/>
                  </a:lnTo>
                  <a:lnTo>
                    <a:pt x="5073" y="470"/>
                  </a:lnTo>
                  <a:close/>
                  <a:moveTo>
                    <a:pt x="10003" y="3352"/>
                  </a:moveTo>
                  <a:lnTo>
                    <a:pt x="10003" y="8496"/>
                  </a:lnTo>
                  <a:lnTo>
                    <a:pt x="8907" y="7877"/>
                  </a:lnTo>
                  <a:lnTo>
                    <a:pt x="8907" y="3971"/>
                  </a:lnTo>
                  <a:lnTo>
                    <a:pt x="10003" y="3352"/>
                  </a:lnTo>
                  <a:close/>
                  <a:moveTo>
                    <a:pt x="5383" y="494"/>
                  </a:moveTo>
                  <a:lnTo>
                    <a:pt x="9860" y="3090"/>
                  </a:lnTo>
                  <a:lnTo>
                    <a:pt x="8741" y="3709"/>
                  </a:lnTo>
                  <a:lnTo>
                    <a:pt x="6764" y="2542"/>
                  </a:lnTo>
                  <a:cubicBezTo>
                    <a:pt x="6732" y="2526"/>
                    <a:pt x="6701" y="2519"/>
                    <a:pt x="6671" y="2519"/>
                  </a:cubicBezTo>
                  <a:cubicBezTo>
                    <a:pt x="6611" y="2519"/>
                    <a:pt x="6558" y="2550"/>
                    <a:pt x="6526" y="2614"/>
                  </a:cubicBezTo>
                  <a:cubicBezTo>
                    <a:pt x="6455" y="2709"/>
                    <a:pt x="6478" y="2780"/>
                    <a:pt x="6574" y="2852"/>
                  </a:cubicBezTo>
                  <a:lnTo>
                    <a:pt x="8574" y="4019"/>
                  </a:lnTo>
                  <a:lnTo>
                    <a:pt x="8574" y="7901"/>
                  </a:lnTo>
                  <a:lnTo>
                    <a:pt x="5216" y="9853"/>
                  </a:lnTo>
                  <a:lnTo>
                    <a:pt x="1858" y="7901"/>
                  </a:lnTo>
                  <a:lnTo>
                    <a:pt x="1858" y="4019"/>
                  </a:lnTo>
                  <a:lnTo>
                    <a:pt x="5216" y="2042"/>
                  </a:lnTo>
                  <a:lnTo>
                    <a:pt x="5883" y="2423"/>
                  </a:lnTo>
                  <a:cubicBezTo>
                    <a:pt x="5921" y="2451"/>
                    <a:pt x="5958" y="2465"/>
                    <a:pt x="5993" y="2465"/>
                  </a:cubicBezTo>
                  <a:cubicBezTo>
                    <a:pt x="6046" y="2465"/>
                    <a:pt x="6092" y="2433"/>
                    <a:pt x="6121" y="2376"/>
                  </a:cubicBezTo>
                  <a:cubicBezTo>
                    <a:pt x="6193" y="2280"/>
                    <a:pt x="6169" y="2185"/>
                    <a:pt x="6073" y="2137"/>
                  </a:cubicBezTo>
                  <a:lnTo>
                    <a:pt x="5383" y="1733"/>
                  </a:lnTo>
                  <a:lnTo>
                    <a:pt x="5383" y="494"/>
                  </a:lnTo>
                  <a:close/>
                  <a:moveTo>
                    <a:pt x="1668" y="8210"/>
                  </a:moveTo>
                  <a:lnTo>
                    <a:pt x="5073" y="10163"/>
                  </a:lnTo>
                  <a:lnTo>
                    <a:pt x="5073" y="11401"/>
                  </a:lnTo>
                  <a:lnTo>
                    <a:pt x="5026" y="11401"/>
                  </a:lnTo>
                  <a:lnTo>
                    <a:pt x="2787" y="10115"/>
                  </a:lnTo>
                  <a:lnTo>
                    <a:pt x="572" y="8829"/>
                  </a:lnTo>
                  <a:lnTo>
                    <a:pt x="1668" y="8210"/>
                  </a:lnTo>
                  <a:close/>
                  <a:moveTo>
                    <a:pt x="8788" y="8186"/>
                  </a:moveTo>
                  <a:lnTo>
                    <a:pt x="9884" y="8805"/>
                  </a:lnTo>
                  <a:lnTo>
                    <a:pt x="7621" y="10115"/>
                  </a:lnTo>
                  <a:lnTo>
                    <a:pt x="5383" y="11401"/>
                  </a:lnTo>
                  <a:lnTo>
                    <a:pt x="5383" y="10139"/>
                  </a:lnTo>
                  <a:lnTo>
                    <a:pt x="8788" y="8186"/>
                  </a:lnTo>
                  <a:close/>
                  <a:moveTo>
                    <a:pt x="5180" y="0"/>
                  </a:moveTo>
                  <a:cubicBezTo>
                    <a:pt x="5151" y="0"/>
                    <a:pt x="5121" y="6"/>
                    <a:pt x="5097" y="18"/>
                  </a:cubicBezTo>
                  <a:lnTo>
                    <a:pt x="96" y="2900"/>
                  </a:lnTo>
                  <a:cubicBezTo>
                    <a:pt x="25" y="2947"/>
                    <a:pt x="1" y="2995"/>
                    <a:pt x="1" y="3066"/>
                  </a:cubicBezTo>
                  <a:lnTo>
                    <a:pt x="1" y="6519"/>
                  </a:lnTo>
                  <a:cubicBezTo>
                    <a:pt x="1" y="6591"/>
                    <a:pt x="72" y="6662"/>
                    <a:pt x="144" y="6686"/>
                  </a:cubicBezTo>
                  <a:cubicBezTo>
                    <a:pt x="159" y="6689"/>
                    <a:pt x="174" y="6691"/>
                    <a:pt x="188" y="6691"/>
                  </a:cubicBezTo>
                  <a:cubicBezTo>
                    <a:pt x="286" y="6691"/>
                    <a:pt x="358" y="6623"/>
                    <a:pt x="358" y="6519"/>
                  </a:cubicBezTo>
                  <a:lnTo>
                    <a:pt x="358" y="3352"/>
                  </a:lnTo>
                  <a:lnTo>
                    <a:pt x="1453" y="3971"/>
                  </a:lnTo>
                  <a:lnTo>
                    <a:pt x="1453" y="7877"/>
                  </a:lnTo>
                  <a:lnTo>
                    <a:pt x="358" y="8496"/>
                  </a:lnTo>
                  <a:lnTo>
                    <a:pt x="358" y="7305"/>
                  </a:lnTo>
                  <a:cubicBezTo>
                    <a:pt x="358" y="7234"/>
                    <a:pt x="310" y="7162"/>
                    <a:pt x="215" y="7138"/>
                  </a:cubicBezTo>
                  <a:cubicBezTo>
                    <a:pt x="200" y="7135"/>
                    <a:pt x="185" y="7134"/>
                    <a:pt x="170" y="7134"/>
                  </a:cubicBezTo>
                  <a:cubicBezTo>
                    <a:pt x="73" y="7134"/>
                    <a:pt x="1" y="7201"/>
                    <a:pt x="1" y="7305"/>
                  </a:cubicBezTo>
                  <a:lnTo>
                    <a:pt x="1" y="8805"/>
                  </a:lnTo>
                  <a:cubicBezTo>
                    <a:pt x="1" y="8853"/>
                    <a:pt x="25" y="8925"/>
                    <a:pt x="96" y="8948"/>
                  </a:cubicBezTo>
                  <a:lnTo>
                    <a:pt x="5097" y="11830"/>
                  </a:lnTo>
                  <a:cubicBezTo>
                    <a:pt x="5121" y="11878"/>
                    <a:pt x="5145" y="11878"/>
                    <a:pt x="5169" y="11878"/>
                  </a:cubicBezTo>
                  <a:cubicBezTo>
                    <a:pt x="5216" y="11878"/>
                    <a:pt x="5240" y="11878"/>
                    <a:pt x="5264" y="11830"/>
                  </a:cubicBezTo>
                  <a:lnTo>
                    <a:pt x="10265" y="8948"/>
                  </a:lnTo>
                  <a:cubicBezTo>
                    <a:pt x="10336" y="8925"/>
                    <a:pt x="10360" y="8853"/>
                    <a:pt x="10360" y="8805"/>
                  </a:cubicBezTo>
                  <a:lnTo>
                    <a:pt x="10360" y="3066"/>
                  </a:lnTo>
                  <a:cubicBezTo>
                    <a:pt x="10360" y="2995"/>
                    <a:pt x="10336" y="2947"/>
                    <a:pt x="10265" y="2900"/>
                  </a:cubicBezTo>
                  <a:lnTo>
                    <a:pt x="5264" y="18"/>
                  </a:lnTo>
                  <a:cubicBezTo>
                    <a:pt x="5240" y="6"/>
                    <a:pt x="5210" y="0"/>
                    <a:pt x="5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sp>
        <p:nvSpPr>
          <p:cNvPr id="14102" name="Google Shape;14102;p27"/>
          <p:cNvSpPr/>
          <p:nvPr/>
        </p:nvSpPr>
        <p:spPr>
          <a:xfrm>
            <a:off x="6997425" y="2836465"/>
            <a:ext cx="356019" cy="355332"/>
          </a:xfrm>
          <a:custGeom>
            <a:avLst/>
            <a:gdLst/>
            <a:ahLst/>
            <a:cxnLst/>
            <a:rect l="l" t="t" r="r" b="b"/>
            <a:pathLst>
              <a:path w="11908" h="11885" extrusionOk="0">
                <a:moveTo>
                  <a:pt x="6312" y="1335"/>
                </a:moveTo>
                <a:lnTo>
                  <a:pt x="7097" y="1811"/>
                </a:lnTo>
                <a:lnTo>
                  <a:pt x="6312" y="2287"/>
                </a:lnTo>
                <a:lnTo>
                  <a:pt x="5550" y="1811"/>
                </a:lnTo>
                <a:lnTo>
                  <a:pt x="6312" y="1335"/>
                </a:lnTo>
                <a:close/>
                <a:moveTo>
                  <a:pt x="9479" y="3454"/>
                </a:moveTo>
                <a:lnTo>
                  <a:pt x="10241" y="3930"/>
                </a:lnTo>
                <a:lnTo>
                  <a:pt x="10003" y="4073"/>
                </a:lnTo>
                <a:lnTo>
                  <a:pt x="9479" y="4407"/>
                </a:lnTo>
                <a:lnTo>
                  <a:pt x="8693" y="3930"/>
                </a:lnTo>
                <a:lnTo>
                  <a:pt x="9479" y="3454"/>
                </a:lnTo>
                <a:close/>
                <a:moveTo>
                  <a:pt x="3168" y="5026"/>
                </a:moveTo>
                <a:lnTo>
                  <a:pt x="3930" y="5502"/>
                </a:lnTo>
                <a:lnTo>
                  <a:pt x="3168" y="5978"/>
                </a:lnTo>
                <a:lnTo>
                  <a:pt x="2382" y="5502"/>
                </a:lnTo>
                <a:lnTo>
                  <a:pt x="3168" y="5026"/>
                </a:lnTo>
                <a:close/>
                <a:moveTo>
                  <a:pt x="5359" y="2120"/>
                </a:moveTo>
                <a:lnTo>
                  <a:pt x="6169" y="2549"/>
                </a:lnTo>
                <a:lnTo>
                  <a:pt x="6169" y="10694"/>
                </a:lnTo>
                <a:lnTo>
                  <a:pt x="5359" y="10694"/>
                </a:lnTo>
                <a:lnTo>
                  <a:pt x="5359" y="2120"/>
                </a:lnTo>
                <a:close/>
                <a:moveTo>
                  <a:pt x="8503" y="4240"/>
                </a:moveTo>
                <a:lnTo>
                  <a:pt x="9288" y="4669"/>
                </a:lnTo>
                <a:lnTo>
                  <a:pt x="9288" y="10694"/>
                </a:lnTo>
                <a:lnTo>
                  <a:pt x="8503" y="10694"/>
                </a:lnTo>
                <a:lnTo>
                  <a:pt x="8503" y="4240"/>
                </a:lnTo>
                <a:close/>
                <a:moveTo>
                  <a:pt x="4144" y="5836"/>
                </a:moveTo>
                <a:lnTo>
                  <a:pt x="4144" y="10717"/>
                </a:lnTo>
                <a:lnTo>
                  <a:pt x="3335" y="10717"/>
                </a:lnTo>
                <a:lnTo>
                  <a:pt x="3335" y="6312"/>
                </a:lnTo>
                <a:lnTo>
                  <a:pt x="4144" y="5836"/>
                </a:lnTo>
                <a:close/>
                <a:moveTo>
                  <a:pt x="7264" y="2120"/>
                </a:moveTo>
                <a:lnTo>
                  <a:pt x="7264" y="10717"/>
                </a:lnTo>
                <a:lnTo>
                  <a:pt x="6478" y="10717"/>
                </a:lnTo>
                <a:lnTo>
                  <a:pt x="6478" y="2597"/>
                </a:lnTo>
                <a:lnTo>
                  <a:pt x="7264" y="2120"/>
                </a:lnTo>
                <a:close/>
                <a:moveTo>
                  <a:pt x="11551" y="11051"/>
                </a:moveTo>
                <a:lnTo>
                  <a:pt x="11551" y="11527"/>
                </a:lnTo>
                <a:lnTo>
                  <a:pt x="358" y="11527"/>
                </a:lnTo>
                <a:lnTo>
                  <a:pt x="358" y="11051"/>
                </a:lnTo>
                <a:close/>
                <a:moveTo>
                  <a:pt x="930" y="1"/>
                </a:moveTo>
                <a:cubicBezTo>
                  <a:pt x="810" y="1"/>
                  <a:pt x="715" y="72"/>
                  <a:pt x="715" y="192"/>
                </a:cubicBezTo>
                <a:lnTo>
                  <a:pt x="715" y="977"/>
                </a:lnTo>
                <a:lnTo>
                  <a:pt x="501" y="977"/>
                </a:lnTo>
                <a:cubicBezTo>
                  <a:pt x="429" y="977"/>
                  <a:pt x="334" y="1049"/>
                  <a:pt x="334" y="1144"/>
                </a:cubicBezTo>
                <a:cubicBezTo>
                  <a:pt x="334" y="1263"/>
                  <a:pt x="382" y="1335"/>
                  <a:pt x="501" y="1335"/>
                </a:cubicBezTo>
                <a:lnTo>
                  <a:pt x="715" y="1335"/>
                </a:lnTo>
                <a:lnTo>
                  <a:pt x="715" y="2240"/>
                </a:lnTo>
                <a:lnTo>
                  <a:pt x="501" y="2240"/>
                </a:lnTo>
                <a:cubicBezTo>
                  <a:pt x="429" y="2240"/>
                  <a:pt x="334" y="2287"/>
                  <a:pt x="334" y="2382"/>
                </a:cubicBezTo>
                <a:cubicBezTo>
                  <a:pt x="334" y="2502"/>
                  <a:pt x="382" y="2597"/>
                  <a:pt x="501" y="2597"/>
                </a:cubicBezTo>
                <a:lnTo>
                  <a:pt x="715" y="2597"/>
                </a:lnTo>
                <a:lnTo>
                  <a:pt x="715" y="3478"/>
                </a:lnTo>
                <a:lnTo>
                  <a:pt x="501" y="3478"/>
                </a:lnTo>
                <a:cubicBezTo>
                  <a:pt x="429" y="3478"/>
                  <a:pt x="334" y="3549"/>
                  <a:pt x="334" y="3645"/>
                </a:cubicBezTo>
                <a:cubicBezTo>
                  <a:pt x="334" y="3740"/>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21"/>
                </a:cubicBezTo>
                <a:cubicBezTo>
                  <a:pt x="334" y="6240"/>
                  <a:pt x="382" y="6336"/>
                  <a:pt x="501" y="6336"/>
                </a:cubicBezTo>
                <a:lnTo>
                  <a:pt x="715" y="6336"/>
                </a:lnTo>
                <a:lnTo>
                  <a:pt x="715" y="7241"/>
                </a:lnTo>
                <a:lnTo>
                  <a:pt x="501" y="7241"/>
                </a:lnTo>
                <a:cubicBezTo>
                  <a:pt x="429" y="7241"/>
                  <a:pt x="334" y="7288"/>
                  <a:pt x="334" y="7383"/>
                </a:cubicBezTo>
                <a:cubicBezTo>
                  <a:pt x="334" y="7503"/>
                  <a:pt x="382" y="7598"/>
                  <a:pt x="501" y="7598"/>
                </a:cubicBezTo>
                <a:lnTo>
                  <a:pt x="715" y="7598"/>
                </a:lnTo>
                <a:lnTo>
                  <a:pt x="715" y="8479"/>
                </a:lnTo>
                <a:lnTo>
                  <a:pt x="501" y="8479"/>
                </a:lnTo>
                <a:cubicBezTo>
                  <a:pt x="429" y="8479"/>
                  <a:pt x="334" y="8550"/>
                  <a:pt x="334" y="8622"/>
                </a:cubicBezTo>
                <a:cubicBezTo>
                  <a:pt x="334" y="8741"/>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7"/>
                  <a:pt x="1" y="11003"/>
                </a:cubicBezTo>
                <a:lnTo>
                  <a:pt x="1" y="11575"/>
                </a:lnTo>
                <a:cubicBezTo>
                  <a:pt x="1" y="11718"/>
                  <a:pt x="120" y="11884"/>
                  <a:pt x="310" y="11884"/>
                </a:cubicBezTo>
                <a:lnTo>
                  <a:pt x="11622" y="11884"/>
                </a:lnTo>
                <a:cubicBezTo>
                  <a:pt x="11765" y="11884"/>
                  <a:pt x="11908" y="11765"/>
                  <a:pt x="11908" y="11575"/>
                </a:cubicBezTo>
                <a:lnTo>
                  <a:pt x="11908" y="10979"/>
                </a:lnTo>
                <a:cubicBezTo>
                  <a:pt x="11908" y="10837"/>
                  <a:pt x="11789" y="10694"/>
                  <a:pt x="11622" y="10694"/>
                </a:cubicBezTo>
                <a:lnTo>
                  <a:pt x="10789" y="10694"/>
                </a:lnTo>
                <a:lnTo>
                  <a:pt x="10789" y="6193"/>
                </a:lnTo>
                <a:cubicBezTo>
                  <a:pt x="10789" y="6097"/>
                  <a:pt x="10717" y="6002"/>
                  <a:pt x="10646" y="6002"/>
                </a:cubicBezTo>
                <a:cubicBezTo>
                  <a:pt x="10527" y="6002"/>
                  <a:pt x="10431" y="6074"/>
                  <a:pt x="10431" y="6193"/>
                </a:cubicBezTo>
                <a:lnTo>
                  <a:pt x="10431" y="10694"/>
                </a:lnTo>
                <a:lnTo>
                  <a:pt x="9622" y="10694"/>
                </a:lnTo>
                <a:lnTo>
                  <a:pt x="9622" y="4669"/>
                </a:lnTo>
                <a:lnTo>
                  <a:pt x="10431" y="4240"/>
                </a:lnTo>
                <a:lnTo>
                  <a:pt x="10431" y="5383"/>
                </a:lnTo>
                <a:cubicBezTo>
                  <a:pt x="10431" y="5478"/>
                  <a:pt x="10479" y="5574"/>
                  <a:pt x="10574" y="5574"/>
                </a:cubicBezTo>
                <a:cubicBezTo>
                  <a:pt x="10693" y="5574"/>
                  <a:pt x="10789" y="5502"/>
                  <a:pt x="10789" y="5383"/>
                </a:cubicBezTo>
                <a:lnTo>
                  <a:pt x="10789" y="3930"/>
                </a:lnTo>
                <a:cubicBezTo>
                  <a:pt x="10789" y="3883"/>
                  <a:pt x="10765" y="3811"/>
                  <a:pt x="10693" y="3787"/>
                </a:cubicBezTo>
                <a:lnTo>
                  <a:pt x="9646" y="3144"/>
                </a:lnTo>
                <a:cubicBezTo>
                  <a:pt x="9586" y="3121"/>
                  <a:pt x="9527" y="3109"/>
                  <a:pt x="9473" y="3109"/>
                </a:cubicBezTo>
                <a:cubicBezTo>
                  <a:pt x="9419" y="3109"/>
                  <a:pt x="9372" y="3121"/>
                  <a:pt x="9336" y="3144"/>
                </a:cubicBezTo>
                <a:lnTo>
                  <a:pt x="8288" y="3787"/>
                </a:lnTo>
                <a:cubicBezTo>
                  <a:pt x="8217" y="3811"/>
                  <a:pt x="8193" y="3883"/>
                  <a:pt x="8193" y="3930"/>
                </a:cubicBezTo>
                <a:lnTo>
                  <a:pt x="8193" y="10717"/>
                </a:lnTo>
                <a:lnTo>
                  <a:pt x="7621" y="10717"/>
                </a:lnTo>
                <a:lnTo>
                  <a:pt x="7621" y="1811"/>
                </a:lnTo>
                <a:lnTo>
                  <a:pt x="7621" y="1787"/>
                </a:lnTo>
                <a:cubicBezTo>
                  <a:pt x="7621" y="1739"/>
                  <a:pt x="7598" y="1692"/>
                  <a:pt x="7550" y="1668"/>
                </a:cubicBezTo>
                <a:lnTo>
                  <a:pt x="6502" y="1049"/>
                </a:lnTo>
                <a:cubicBezTo>
                  <a:pt x="6443" y="1013"/>
                  <a:pt x="6383" y="995"/>
                  <a:pt x="6326" y="995"/>
                </a:cubicBezTo>
                <a:cubicBezTo>
                  <a:pt x="6270" y="995"/>
                  <a:pt x="6216" y="1013"/>
                  <a:pt x="6169" y="1049"/>
                </a:cubicBezTo>
                <a:lnTo>
                  <a:pt x="5121" y="1668"/>
                </a:lnTo>
                <a:cubicBezTo>
                  <a:pt x="5097" y="1668"/>
                  <a:pt x="5097" y="1692"/>
                  <a:pt x="5097" y="1692"/>
                </a:cubicBezTo>
                <a:cubicBezTo>
                  <a:pt x="5073" y="1739"/>
                  <a:pt x="5073" y="1763"/>
                  <a:pt x="5073" y="1811"/>
                </a:cubicBezTo>
                <a:lnTo>
                  <a:pt x="5073" y="10717"/>
                </a:lnTo>
                <a:lnTo>
                  <a:pt x="4502" y="10717"/>
                </a:lnTo>
                <a:lnTo>
                  <a:pt x="4502" y="5502"/>
                </a:lnTo>
                <a:cubicBezTo>
                  <a:pt x="4502" y="5478"/>
                  <a:pt x="4478" y="5454"/>
                  <a:pt x="4454" y="5431"/>
                </a:cubicBezTo>
                <a:cubicBezTo>
                  <a:pt x="4406" y="5431"/>
                  <a:pt x="4406" y="5383"/>
                  <a:pt x="4383" y="5383"/>
                </a:cubicBezTo>
                <a:cubicBezTo>
                  <a:pt x="4359" y="5359"/>
                  <a:pt x="3382" y="4788"/>
                  <a:pt x="3382" y="4788"/>
                </a:cubicBezTo>
                <a:cubicBezTo>
                  <a:pt x="3323" y="4764"/>
                  <a:pt x="3263" y="4752"/>
                  <a:pt x="3204" y="4752"/>
                </a:cubicBezTo>
                <a:cubicBezTo>
                  <a:pt x="3144" y="4752"/>
                  <a:pt x="3085" y="4764"/>
                  <a:pt x="3025" y="4788"/>
                </a:cubicBezTo>
                <a:lnTo>
                  <a:pt x="1977" y="5431"/>
                </a:lnTo>
                <a:lnTo>
                  <a:pt x="1954" y="5454"/>
                </a:lnTo>
                <a:cubicBezTo>
                  <a:pt x="1906" y="5478"/>
                  <a:pt x="1882" y="5550"/>
                  <a:pt x="1882" y="5574"/>
                </a:cubicBezTo>
                <a:lnTo>
                  <a:pt x="1882" y="8598"/>
                </a:lnTo>
                <a:cubicBezTo>
                  <a:pt x="1882" y="8693"/>
                  <a:pt x="1954" y="8788"/>
                  <a:pt x="2025" y="8788"/>
                </a:cubicBezTo>
                <a:cubicBezTo>
                  <a:pt x="2144" y="8788"/>
                  <a:pt x="2239" y="8717"/>
                  <a:pt x="2239" y="8598"/>
                </a:cubicBezTo>
                <a:lnTo>
                  <a:pt x="2239" y="5859"/>
                </a:lnTo>
                <a:lnTo>
                  <a:pt x="3049" y="6312"/>
                </a:lnTo>
                <a:lnTo>
                  <a:pt x="3049" y="10717"/>
                </a:lnTo>
                <a:lnTo>
                  <a:pt x="2239" y="10717"/>
                </a:lnTo>
                <a:lnTo>
                  <a:pt x="2239" y="9408"/>
                </a:lnTo>
                <a:cubicBezTo>
                  <a:pt x="2239" y="9312"/>
                  <a:pt x="2192" y="9241"/>
                  <a:pt x="2096" y="9241"/>
                </a:cubicBezTo>
                <a:cubicBezTo>
                  <a:pt x="1977" y="9241"/>
                  <a:pt x="1882" y="9289"/>
                  <a:pt x="1882" y="9408"/>
                </a:cubicBezTo>
                <a:lnTo>
                  <a:pt x="1882" y="10717"/>
                </a:lnTo>
                <a:lnTo>
                  <a:pt x="1072" y="10717"/>
                </a:lnTo>
                <a:lnTo>
                  <a:pt x="1072" y="192"/>
                </a:lnTo>
                <a:cubicBezTo>
                  <a:pt x="1072" y="96"/>
                  <a:pt x="1025" y="1"/>
                  <a:pt x="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03" name="Google Shape;14103;p27"/>
          <p:cNvSpPr/>
          <p:nvPr/>
        </p:nvSpPr>
        <p:spPr>
          <a:xfrm>
            <a:off x="7749323" y="2835777"/>
            <a:ext cx="341071" cy="356019"/>
          </a:xfrm>
          <a:custGeom>
            <a:avLst/>
            <a:gdLst/>
            <a:ahLst/>
            <a:cxnLst/>
            <a:rect l="l" t="t" r="r" b="b"/>
            <a:pathLst>
              <a:path w="11408" h="11908" extrusionOk="0">
                <a:moveTo>
                  <a:pt x="5502" y="762"/>
                </a:moveTo>
                <a:lnTo>
                  <a:pt x="5502" y="3572"/>
                </a:lnTo>
                <a:lnTo>
                  <a:pt x="4168" y="2882"/>
                </a:lnTo>
                <a:lnTo>
                  <a:pt x="5502" y="762"/>
                </a:lnTo>
                <a:close/>
                <a:moveTo>
                  <a:pt x="3954" y="3167"/>
                </a:moveTo>
                <a:lnTo>
                  <a:pt x="5478" y="3953"/>
                </a:lnTo>
                <a:lnTo>
                  <a:pt x="5478" y="7430"/>
                </a:lnTo>
                <a:lnTo>
                  <a:pt x="2215" y="5906"/>
                </a:lnTo>
                <a:lnTo>
                  <a:pt x="3954" y="3167"/>
                </a:lnTo>
                <a:close/>
                <a:moveTo>
                  <a:pt x="7383" y="3167"/>
                </a:moveTo>
                <a:lnTo>
                  <a:pt x="9098" y="5906"/>
                </a:lnTo>
                <a:lnTo>
                  <a:pt x="5859" y="7478"/>
                </a:lnTo>
                <a:lnTo>
                  <a:pt x="5859" y="3953"/>
                </a:lnTo>
                <a:lnTo>
                  <a:pt x="7383" y="3167"/>
                </a:lnTo>
                <a:close/>
                <a:moveTo>
                  <a:pt x="9288" y="6240"/>
                </a:moveTo>
                <a:lnTo>
                  <a:pt x="10979" y="8954"/>
                </a:lnTo>
                <a:lnTo>
                  <a:pt x="5859" y="11431"/>
                </a:lnTo>
                <a:lnTo>
                  <a:pt x="5859" y="7859"/>
                </a:lnTo>
                <a:lnTo>
                  <a:pt x="9288" y="6240"/>
                </a:lnTo>
                <a:close/>
                <a:moveTo>
                  <a:pt x="5668" y="0"/>
                </a:moveTo>
                <a:cubicBezTo>
                  <a:pt x="5645" y="0"/>
                  <a:pt x="5621" y="24"/>
                  <a:pt x="5597" y="48"/>
                </a:cubicBezTo>
                <a:lnTo>
                  <a:pt x="5549" y="95"/>
                </a:lnTo>
                <a:lnTo>
                  <a:pt x="48" y="8859"/>
                </a:lnTo>
                <a:cubicBezTo>
                  <a:pt x="24" y="8931"/>
                  <a:pt x="1" y="8978"/>
                  <a:pt x="24" y="9073"/>
                </a:cubicBezTo>
                <a:cubicBezTo>
                  <a:pt x="48" y="9145"/>
                  <a:pt x="72" y="9193"/>
                  <a:pt x="143" y="9216"/>
                </a:cubicBezTo>
                <a:lnTo>
                  <a:pt x="1477" y="9883"/>
                </a:lnTo>
                <a:cubicBezTo>
                  <a:pt x="1509" y="9891"/>
                  <a:pt x="1541" y="9896"/>
                  <a:pt x="1571" y="9896"/>
                </a:cubicBezTo>
                <a:cubicBezTo>
                  <a:pt x="1631" y="9896"/>
                  <a:pt x="1683" y="9875"/>
                  <a:pt x="1715" y="9812"/>
                </a:cubicBezTo>
                <a:cubicBezTo>
                  <a:pt x="1787" y="9740"/>
                  <a:pt x="1739" y="9621"/>
                  <a:pt x="1644" y="9574"/>
                </a:cubicBezTo>
                <a:lnTo>
                  <a:pt x="429" y="8978"/>
                </a:lnTo>
                <a:lnTo>
                  <a:pt x="2120" y="6287"/>
                </a:lnTo>
                <a:lnTo>
                  <a:pt x="5549" y="7883"/>
                </a:lnTo>
                <a:lnTo>
                  <a:pt x="5549" y="11455"/>
                </a:lnTo>
                <a:lnTo>
                  <a:pt x="2406" y="9931"/>
                </a:lnTo>
                <a:cubicBezTo>
                  <a:pt x="2383" y="9925"/>
                  <a:pt x="2361" y="9922"/>
                  <a:pt x="2339" y="9922"/>
                </a:cubicBezTo>
                <a:cubicBezTo>
                  <a:pt x="2268" y="9922"/>
                  <a:pt x="2204" y="9953"/>
                  <a:pt x="2168" y="10026"/>
                </a:cubicBezTo>
                <a:cubicBezTo>
                  <a:pt x="2120" y="10121"/>
                  <a:pt x="2168" y="10217"/>
                  <a:pt x="2239" y="10264"/>
                </a:cubicBezTo>
                <a:lnTo>
                  <a:pt x="5645" y="11907"/>
                </a:lnTo>
                <a:lnTo>
                  <a:pt x="5811" y="11907"/>
                </a:lnTo>
                <a:lnTo>
                  <a:pt x="11289" y="9264"/>
                </a:lnTo>
                <a:cubicBezTo>
                  <a:pt x="11360" y="9216"/>
                  <a:pt x="11408" y="9169"/>
                  <a:pt x="11408" y="9097"/>
                </a:cubicBezTo>
                <a:cubicBezTo>
                  <a:pt x="11360" y="9026"/>
                  <a:pt x="11360" y="8931"/>
                  <a:pt x="11336" y="8859"/>
                </a:cubicBezTo>
                <a:lnTo>
                  <a:pt x="7073" y="2048"/>
                </a:lnTo>
                <a:cubicBezTo>
                  <a:pt x="7045" y="1991"/>
                  <a:pt x="6998" y="1959"/>
                  <a:pt x="6945" y="1959"/>
                </a:cubicBezTo>
                <a:cubicBezTo>
                  <a:pt x="6910" y="1959"/>
                  <a:pt x="6873" y="1972"/>
                  <a:pt x="6835" y="2001"/>
                </a:cubicBezTo>
                <a:cubicBezTo>
                  <a:pt x="6740" y="2048"/>
                  <a:pt x="6716" y="2143"/>
                  <a:pt x="6788" y="2239"/>
                </a:cubicBezTo>
                <a:lnTo>
                  <a:pt x="7193" y="2882"/>
                </a:lnTo>
                <a:lnTo>
                  <a:pt x="5859" y="3572"/>
                </a:lnTo>
                <a:lnTo>
                  <a:pt x="5859" y="762"/>
                </a:lnTo>
                <a:lnTo>
                  <a:pt x="6359" y="1548"/>
                </a:lnTo>
                <a:cubicBezTo>
                  <a:pt x="6402" y="1606"/>
                  <a:pt x="6446" y="1637"/>
                  <a:pt x="6494" y="1637"/>
                </a:cubicBezTo>
                <a:cubicBezTo>
                  <a:pt x="6526" y="1637"/>
                  <a:pt x="6560" y="1624"/>
                  <a:pt x="6597" y="1596"/>
                </a:cubicBezTo>
                <a:cubicBezTo>
                  <a:pt x="6692" y="1548"/>
                  <a:pt x="6716" y="1453"/>
                  <a:pt x="6669" y="1358"/>
                </a:cubicBezTo>
                <a:lnTo>
                  <a:pt x="5859" y="95"/>
                </a:lnTo>
                <a:cubicBezTo>
                  <a:pt x="5835" y="24"/>
                  <a:pt x="5740" y="0"/>
                  <a:pt x="56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nvGrpSpPr>
          <p:cNvPr id="14104" name="Google Shape;14104;p27"/>
          <p:cNvGrpSpPr/>
          <p:nvPr/>
        </p:nvGrpSpPr>
        <p:grpSpPr>
          <a:xfrm>
            <a:off x="7751534" y="3421058"/>
            <a:ext cx="351056" cy="355302"/>
            <a:chOff x="6657238" y="3313708"/>
            <a:chExt cx="293550" cy="297100"/>
          </a:xfrm>
        </p:grpSpPr>
        <p:sp>
          <p:nvSpPr>
            <p:cNvPr id="14105" name="Google Shape;14105;p27"/>
            <p:cNvSpPr/>
            <p:nvPr/>
          </p:nvSpPr>
          <p:spPr>
            <a:xfrm>
              <a:off x="6657238" y="3508983"/>
              <a:ext cx="70300" cy="101825"/>
            </a:xfrm>
            <a:custGeom>
              <a:avLst/>
              <a:gdLst/>
              <a:ahLst/>
              <a:cxnLst/>
              <a:rect l="l" t="t" r="r" b="b"/>
              <a:pathLst>
                <a:path w="2812" h="4073" extrusionOk="0">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4" y="1"/>
                    <a:pt x="644" y="120"/>
                    <a:pt x="358" y="406"/>
                  </a:cubicBezTo>
                  <a:cubicBezTo>
                    <a:pt x="1" y="810"/>
                    <a:pt x="1" y="1310"/>
                    <a:pt x="1" y="1787"/>
                  </a:cubicBezTo>
                  <a:lnTo>
                    <a:pt x="1" y="2025"/>
                  </a:lnTo>
                  <a:lnTo>
                    <a:pt x="1" y="2049"/>
                  </a:lnTo>
                  <a:cubicBezTo>
                    <a:pt x="1" y="2120"/>
                    <a:pt x="49" y="2168"/>
                    <a:pt x="72" y="2239"/>
                  </a:cubicBezTo>
                  <a:cubicBezTo>
                    <a:pt x="72" y="2263"/>
                    <a:pt x="96" y="2263"/>
                    <a:pt x="96" y="2287"/>
                  </a:cubicBezTo>
                  <a:lnTo>
                    <a:pt x="120" y="2311"/>
                  </a:lnTo>
                  <a:lnTo>
                    <a:pt x="96" y="2501"/>
                  </a:lnTo>
                  <a:lnTo>
                    <a:pt x="96" y="2525"/>
                  </a:lnTo>
                  <a:cubicBezTo>
                    <a:pt x="120" y="2716"/>
                    <a:pt x="239" y="2835"/>
                    <a:pt x="430" y="2835"/>
                  </a:cubicBezTo>
                  <a:lnTo>
                    <a:pt x="477" y="2835"/>
                  </a:lnTo>
                  <a:lnTo>
                    <a:pt x="477" y="3549"/>
                  </a:lnTo>
                  <a:cubicBezTo>
                    <a:pt x="477" y="3835"/>
                    <a:pt x="692" y="4073"/>
                    <a:pt x="1001" y="4073"/>
                  </a:cubicBezTo>
                  <a:cubicBezTo>
                    <a:pt x="1144" y="4073"/>
                    <a:pt x="1263" y="4049"/>
                    <a:pt x="1382" y="3930"/>
                  </a:cubicBezTo>
                  <a:cubicBezTo>
                    <a:pt x="1477" y="4025"/>
                    <a:pt x="1597" y="4073"/>
                    <a:pt x="1739" y="4073"/>
                  </a:cubicBezTo>
                  <a:lnTo>
                    <a:pt x="1763" y="4073"/>
                  </a:lnTo>
                  <a:cubicBezTo>
                    <a:pt x="2025" y="4073"/>
                    <a:pt x="2263" y="3835"/>
                    <a:pt x="2263" y="3549"/>
                  </a:cubicBezTo>
                  <a:lnTo>
                    <a:pt x="2263" y="2835"/>
                  </a:lnTo>
                  <a:lnTo>
                    <a:pt x="2359" y="2835"/>
                  </a:lnTo>
                  <a:cubicBezTo>
                    <a:pt x="2549" y="2763"/>
                    <a:pt x="2621" y="2620"/>
                    <a:pt x="2621" y="2430"/>
                  </a:cubicBezTo>
                  <a:lnTo>
                    <a:pt x="2597" y="2287"/>
                  </a:lnTo>
                  <a:lnTo>
                    <a:pt x="2621" y="2263"/>
                  </a:lnTo>
                  <a:cubicBezTo>
                    <a:pt x="2716" y="2168"/>
                    <a:pt x="2740" y="2073"/>
                    <a:pt x="2740" y="1953"/>
                  </a:cubicBezTo>
                  <a:lnTo>
                    <a:pt x="2740" y="1287"/>
                  </a:lnTo>
                  <a:cubicBezTo>
                    <a:pt x="2811" y="1072"/>
                    <a:pt x="2740" y="834"/>
                    <a:pt x="2621" y="620"/>
                  </a:cubicBezTo>
                  <a:cubicBezTo>
                    <a:pt x="2590" y="569"/>
                    <a:pt x="2534" y="540"/>
                    <a:pt x="2477" y="540"/>
                  </a:cubicBezTo>
                  <a:cubicBezTo>
                    <a:pt x="2401" y="540"/>
                    <a:pt x="2325" y="592"/>
                    <a:pt x="2311" y="715"/>
                  </a:cubicBezTo>
                  <a:lnTo>
                    <a:pt x="2311" y="739"/>
                  </a:lnTo>
                  <a:cubicBezTo>
                    <a:pt x="2430" y="929"/>
                    <a:pt x="2478" y="1096"/>
                    <a:pt x="2478" y="1310"/>
                  </a:cubicBezTo>
                  <a:lnTo>
                    <a:pt x="2478" y="1953"/>
                  </a:lnTo>
                  <a:cubicBezTo>
                    <a:pt x="2478" y="2001"/>
                    <a:pt x="2430" y="2025"/>
                    <a:pt x="2382" y="2025"/>
                  </a:cubicBezTo>
                  <a:cubicBezTo>
                    <a:pt x="2359" y="2025"/>
                    <a:pt x="2359" y="2001"/>
                    <a:pt x="2359" y="1953"/>
                  </a:cubicBezTo>
                  <a:lnTo>
                    <a:pt x="2359" y="1930"/>
                  </a:lnTo>
                  <a:lnTo>
                    <a:pt x="2359" y="1287"/>
                  </a:lnTo>
                  <a:cubicBezTo>
                    <a:pt x="2359"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3" y="2501"/>
                  </a:lnTo>
                  <a:lnTo>
                    <a:pt x="573" y="2406"/>
                  </a:lnTo>
                  <a:cubicBezTo>
                    <a:pt x="763" y="2382"/>
                    <a:pt x="906" y="2239"/>
                    <a:pt x="906" y="2025"/>
                  </a:cubicBezTo>
                  <a:lnTo>
                    <a:pt x="906" y="2001"/>
                  </a:lnTo>
                  <a:lnTo>
                    <a:pt x="906" y="1287"/>
                  </a:lnTo>
                  <a:cubicBezTo>
                    <a:pt x="906" y="1191"/>
                    <a:pt x="834" y="1120"/>
                    <a:pt x="763" y="1096"/>
                  </a:cubicBezTo>
                  <a:cubicBezTo>
                    <a:pt x="751" y="1094"/>
                    <a:pt x="738" y="1092"/>
                    <a:pt x="727" y="1092"/>
                  </a:cubicBezTo>
                  <a:cubicBezTo>
                    <a:pt x="625" y="1092"/>
                    <a:pt x="549" y="1180"/>
                    <a:pt x="549" y="1287"/>
                  </a:cubicBezTo>
                  <a:lnTo>
                    <a:pt x="549" y="2025"/>
                  </a:lnTo>
                  <a:cubicBezTo>
                    <a:pt x="549" y="2025"/>
                    <a:pt x="525" y="2073"/>
                    <a:pt x="477" y="2073"/>
                  </a:cubicBezTo>
                  <a:cubicBezTo>
                    <a:pt x="453" y="2073"/>
                    <a:pt x="430" y="2049"/>
                    <a:pt x="430" y="2025"/>
                  </a:cubicBezTo>
                  <a:lnTo>
                    <a:pt x="430" y="1334"/>
                  </a:lnTo>
                  <a:cubicBezTo>
                    <a:pt x="430" y="763"/>
                    <a:pt x="858" y="334"/>
                    <a:pt x="1430" y="334"/>
                  </a:cubicBezTo>
                  <a:cubicBezTo>
                    <a:pt x="1549" y="334"/>
                    <a:pt x="1668" y="358"/>
                    <a:pt x="1763" y="382"/>
                  </a:cubicBezTo>
                  <a:cubicBezTo>
                    <a:pt x="1780" y="386"/>
                    <a:pt x="1796" y="388"/>
                    <a:pt x="1812" y="388"/>
                  </a:cubicBezTo>
                  <a:cubicBezTo>
                    <a:pt x="1889" y="388"/>
                    <a:pt x="1958" y="342"/>
                    <a:pt x="1978" y="263"/>
                  </a:cubicBezTo>
                  <a:cubicBezTo>
                    <a:pt x="2001" y="167"/>
                    <a:pt x="1954" y="96"/>
                    <a:pt x="1859" y="48"/>
                  </a:cubicBezTo>
                  <a:cubicBezTo>
                    <a:pt x="1716" y="1"/>
                    <a:pt x="1406" y="1"/>
                    <a:pt x="1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06" name="Google Shape;14106;p27"/>
            <p:cNvSpPr/>
            <p:nvPr/>
          </p:nvSpPr>
          <p:spPr>
            <a:xfrm>
              <a:off x="6676888" y="3468508"/>
              <a:ext cx="33975" cy="34550"/>
            </a:xfrm>
            <a:custGeom>
              <a:avLst/>
              <a:gdLst/>
              <a:ahLst/>
              <a:cxnLst/>
              <a:rect l="l" t="t" r="r" b="b"/>
              <a:pathLst>
                <a:path w="1359" h="1382" extrusionOk="0">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7" y="0"/>
                    <a:pt x="1" y="310"/>
                    <a:pt x="1" y="691"/>
                  </a:cubicBezTo>
                  <a:cubicBezTo>
                    <a:pt x="1" y="1072"/>
                    <a:pt x="287" y="1382"/>
                    <a:pt x="691" y="1382"/>
                  </a:cubicBezTo>
                  <a:cubicBezTo>
                    <a:pt x="1073" y="1382"/>
                    <a:pt x="1358" y="1072"/>
                    <a:pt x="1358" y="691"/>
                  </a:cubicBezTo>
                  <a:cubicBezTo>
                    <a:pt x="1358" y="310"/>
                    <a:pt x="1073"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07" name="Google Shape;14107;p27"/>
            <p:cNvSpPr/>
            <p:nvPr/>
          </p:nvSpPr>
          <p:spPr>
            <a:xfrm>
              <a:off x="6676313" y="3313708"/>
              <a:ext cx="34550" cy="34550"/>
            </a:xfrm>
            <a:custGeom>
              <a:avLst/>
              <a:gdLst/>
              <a:ahLst/>
              <a:cxnLst/>
              <a:rect l="l" t="t" r="r" b="b"/>
              <a:pathLst>
                <a:path w="1382" h="1382" extrusionOk="0">
                  <a:moveTo>
                    <a:pt x="667" y="334"/>
                  </a:moveTo>
                  <a:cubicBezTo>
                    <a:pt x="881" y="334"/>
                    <a:pt x="1024" y="477"/>
                    <a:pt x="1024" y="691"/>
                  </a:cubicBezTo>
                  <a:cubicBezTo>
                    <a:pt x="1024" y="906"/>
                    <a:pt x="857" y="1048"/>
                    <a:pt x="667" y="1048"/>
                  </a:cubicBezTo>
                  <a:cubicBezTo>
                    <a:pt x="476" y="1048"/>
                    <a:pt x="310" y="906"/>
                    <a:pt x="310" y="691"/>
                  </a:cubicBezTo>
                  <a:cubicBezTo>
                    <a:pt x="310" y="477"/>
                    <a:pt x="500" y="334"/>
                    <a:pt x="667" y="334"/>
                  </a:cubicBezTo>
                  <a:close/>
                  <a:moveTo>
                    <a:pt x="667" y="1"/>
                  </a:moveTo>
                  <a:cubicBezTo>
                    <a:pt x="286" y="1"/>
                    <a:pt x="0" y="310"/>
                    <a:pt x="0" y="691"/>
                  </a:cubicBezTo>
                  <a:cubicBezTo>
                    <a:pt x="0" y="1072"/>
                    <a:pt x="286" y="1382"/>
                    <a:pt x="667" y="1382"/>
                  </a:cubicBezTo>
                  <a:cubicBezTo>
                    <a:pt x="1072" y="1382"/>
                    <a:pt x="1381" y="1072"/>
                    <a:pt x="1357" y="691"/>
                  </a:cubicBezTo>
                  <a:cubicBezTo>
                    <a:pt x="1357" y="310"/>
                    <a:pt x="1072" y="1"/>
                    <a:pt x="6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08" name="Google Shape;14108;p27"/>
            <p:cNvSpPr/>
            <p:nvPr/>
          </p:nvSpPr>
          <p:spPr>
            <a:xfrm>
              <a:off x="6658438" y="3354783"/>
              <a:ext cx="69100" cy="103625"/>
            </a:xfrm>
            <a:custGeom>
              <a:avLst/>
              <a:gdLst/>
              <a:ahLst/>
              <a:cxnLst/>
              <a:rect l="l" t="t" r="r" b="b"/>
              <a:pathLst>
                <a:path w="2764" h="4145" extrusionOk="0">
                  <a:moveTo>
                    <a:pt x="1334" y="1"/>
                  </a:moveTo>
                  <a:cubicBezTo>
                    <a:pt x="953" y="1"/>
                    <a:pt x="620" y="120"/>
                    <a:pt x="358" y="429"/>
                  </a:cubicBezTo>
                  <a:cubicBezTo>
                    <a:pt x="167" y="620"/>
                    <a:pt x="72" y="906"/>
                    <a:pt x="24" y="1168"/>
                  </a:cubicBezTo>
                  <a:cubicBezTo>
                    <a:pt x="1" y="1382"/>
                    <a:pt x="1" y="1573"/>
                    <a:pt x="1" y="1787"/>
                  </a:cubicBezTo>
                  <a:lnTo>
                    <a:pt x="1" y="2001"/>
                  </a:lnTo>
                  <a:lnTo>
                    <a:pt x="1" y="2477"/>
                  </a:lnTo>
                  <a:cubicBezTo>
                    <a:pt x="1"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9" y="4144"/>
                    <a:pt x="2263" y="3883"/>
                    <a:pt x="2263" y="3597"/>
                  </a:cubicBezTo>
                  <a:lnTo>
                    <a:pt x="2263" y="2716"/>
                  </a:lnTo>
                  <a:lnTo>
                    <a:pt x="2406" y="2716"/>
                  </a:lnTo>
                  <a:cubicBezTo>
                    <a:pt x="2573" y="2692"/>
                    <a:pt x="2739" y="2477"/>
                    <a:pt x="2739" y="2287"/>
                  </a:cubicBezTo>
                  <a:lnTo>
                    <a:pt x="2739" y="1644"/>
                  </a:lnTo>
                  <a:lnTo>
                    <a:pt x="2763" y="1311"/>
                  </a:lnTo>
                  <a:cubicBezTo>
                    <a:pt x="2763" y="1096"/>
                    <a:pt x="2739" y="953"/>
                    <a:pt x="2668" y="810"/>
                  </a:cubicBezTo>
                  <a:lnTo>
                    <a:pt x="2573" y="620"/>
                  </a:lnTo>
                  <a:cubicBezTo>
                    <a:pt x="2542" y="569"/>
                    <a:pt x="2486" y="540"/>
                    <a:pt x="2429" y="540"/>
                  </a:cubicBezTo>
                  <a:cubicBezTo>
                    <a:pt x="2353" y="540"/>
                    <a:pt x="2277" y="592"/>
                    <a:pt x="2263" y="715"/>
                  </a:cubicBezTo>
                  <a:lnTo>
                    <a:pt x="2263" y="739"/>
                  </a:lnTo>
                  <a:cubicBezTo>
                    <a:pt x="2311" y="834"/>
                    <a:pt x="2334" y="906"/>
                    <a:pt x="2382" y="977"/>
                  </a:cubicBezTo>
                  <a:cubicBezTo>
                    <a:pt x="2430" y="1144"/>
                    <a:pt x="2430" y="1263"/>
                    <a:pt x="2430" y="1406"/>
                  </a:cubicBezTo>
                  <a:lnTo>
                    <a:pt x="2430" y="1882"/>
                  </a:lnTo>
                  <a:lnTo>
                    <a:pt x="2430" y="2263"/>
                  </a:lnTo>
                  <a:cubicBezTo>
                    <a:pt x="2430" y="2287"/>
                    <a:pt x="2406" y="2335"/>
                    <a:pt x="2334" y="2335"/>
                  </a:cubicBezTo>
                  <a:cubicBezTo>
                    <a:pt x="2311" y="2335"/>
                    <a:pt x="2311" y="2287"/>
                    <a:pt x="2311" y="2263"/>
                  </a:cubicBezTo>
                  <a:lnTo>
                    <a:pt x="2311" y="2239"/>
                  </a:lnTo>
                  <a:lnTo>
                    <a:pt x="2311" y="1215"/>
                  </a:lnTo>
                  <a:cubicBezTo>
                    <a:pt x="2311" y="1144"/>
                    <a:pt x="2263" y="1072"/>
                    <a:pt x="2168" y="1049"/>
                  </a:cubicBezTo>
                  <a:cubicBezTo>
                    <a:pt x="2152" y="1046"/>
                    <a:pt x="2137" y="1044"/>
                    <a:pt x="2123" y="1044"/>
                  </a:cubicBezTo>
                  <a:cubicBezTo>
                    <a:pt x="2026"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9" y="1882"/>
                    <a:pt x="1453" y="1858"/>
                  </a:cubicBezTo>
                  <a:cubicBezTo>
                    <a:pt x="1432" y="1850"/>
                    <a:pt x="1411" y="1846"/>
                    <a:pt x="1392"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9" y="1044"/>
                    <a:pt x="694" y="1044"/>
                  </a:cubicBezTo>
                  <a:cubicBezTo>
                    <a:pt x="597" y="1044"/>
                    <a:pt x="525" y="1112"/>
                    <a:pt x="525" y="1215"/>
                  </a:cubicBezTo>
                  <a:lnTo>
                    <a:pt x="525" y="2263"/>
                  </a:lnTo>
                  <a:cubicBezTo>
                    <a:pt x="525" y="2287"/>
                    <a:pt x="501" y="2335"/>
                    <a:pt x="477" y="2335"/>
                  </a:cubicBezTo>
                  <a:cubicBezTo>
                    <a:pt x="429" y="2335"/>
                    <a:pt x="405" y="2287"/>
                    <a:pt x="405" y="2263"/>
                  </a:cubicBezTo>
                  <a:lnTo>
                    <a:pt x="405" y="1906"/>
                  </a:lnTo>
                  <a:lnTo>
                    <a:pt x="405" y="1430"/>
                  </a:lnTo>
                  <a:cubicBezTo>
                    <a:pt x="405" y="1311"/>
                    <a:pt x="405" y="1168"/>
                    <a:pt x="429" y="1049"/>
                  </a:cubicBezTo>
                  <a:cubicBezTo>
                    <a:pt x="477" y="930"/>
                    <a:pt x="525" y="834"/>
                    <a:pt x="596" y="739"/>
                  </a:cubicBezTo>
                  <a:cubicBezTo>
                    <a:pt x="715" y="572"/>
                    <a:pt x="906" y="429"/>
                    <a:pt x="1120" y="358"/>
                  </a:cubicBezTo>
                  <a:cubicBezTo>
                    <a:pt x="1215" y="334"/>
                    <a:pt x="1334" y="334"/>
                    <a:pt x="1429" y="334"/>
                  </a:cubicBezTo>
                  <a:cubicBezTo>
                    <a:pt x="1549" y="334"/>
                    <a:pt x="1668" y="358"/>
                    <a:pt x="1739" y="382"/>
                  </a:cubicBezTo>
                  <a:cubicBezTo>
                    <a:pt x="1760" y="392"/>
                    <a:pt x="1781" y="397"/>
                    <a:pt x="1801" y="397"/>
                  </a:cubicBezTo>
                  <a:cubicBezTo>
                    <a:pt x="1873" y="397"/>
                    <a:pt x="1935" y="337"/>
                    <a:pt x="1953" y="263"/>
                  </a:cubicBezTo>
                  <a:cubicBezTo>
                    <a:pt x="1977" y="191"/>
                    <a:pt x="1930" y="96"/>
                    <a:pt x="1834" y="72"/>
                  </a:cubicBezTo>
                  <a:cubicBezTo>
                    <a:pt x="1691" y="1"/>
                    <a:pt x="1382" y="1"/>
                    <a:pt x="1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09" name="Google Shape;14109;p27"/>
            <p:cNvSpPr/>
            <p:nvPr/>
          </p:nvSpPr>
          <p:spPr>
            <a:xfrm>
              <a:off x="6731663" y="3508983"/>
              <a:ext cx="70275" cy="101825"/>
            </a:xfrm>
            <a:custGeom>
              <a:avLst/>
              <a:gdLst/>
              <a:ahLst/>
              <a:cxnLst/>
              <a:rect l="l" t="t" r="r" b="b"/>
              <a:pathLst>
                <a:path w="2811" h="4073" extrusionOk="0">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7" y="2287"/>
                  </a:lnTo>
                  <a:lnTo>
                    <a:pt x="2620" y="2263"/>
                  </a:lnTo>
                  <a:cubicBezTo>
                    <a:pt x="2716" y="2168"/>
                    <a:pt x="2739" y="2073"/>
                    <a:pt x="2739" y="1953"/>
                  </a:cubicBezTo>
                  <a:lnTo>
                    <a:pt x="2739" y="1287"/>
                  </a:lnTo>
                  <a:cubicBezTo>
                    <a:pt x="2811" y="1072"/>
                    <a:pt x="2739" y="834"/>
                    <a:pt x="2620" y="620"/>
                  </a:cubicBezTo>
                  <a:cubicBezTo>
                    <a:pt x="2590" y="569"/>
                    <a:pt x="2533" y="540"/>
                    <a:pt x="2477" y="540"/>
                  </a:cubicBezTo>
                  <a:cubicBezTo>
                    <a:pt x="2401" y="540"/>
                    <a:pt x="2324" y="592"/>
                    <a:pt x="2311" y="715"/>
                  </a:cubicBezTo>
                  <a:lnTo>
                    <a:pt x="2311" y="739"/>
                  </a:lnTo>
                  <a:cubicBezTo>
                    <a:pt x="2430" y="929"/>
                    <a:pt x="2478" y="1096"/>
                    <a:pt x="2478" y="1310"/>
                  </a:cubicBezTo>
                  <a:lnTo>
                    <a:pt x="2478" y="1953"/>
                  </a:lnTo>
                  <a:cubicBezTo>
                    <a:pt x="2478" y="2001"/>
                    <a:pt x="2430" y="2025"/>
                    <a:pt x="2382" y="2025"/>
                  </a:cubicBezTo>
                  <a:cubicBezTo>
                    <a:pt x="2358" y="2025"/>
                    <a:pt x="2358" y="2001"/>
                    <a:pt x="2358" y="1953"/>
                  </a:cubicBezTo>
                  <a:lnTo>
                    <a:pt x="2358" y="1930"/>
                  </a:lnTo>
                  <a:lnTo>
                    <a:pt x="2358" y="1287"/>
                  </a:lnTo>
                  <a:cubicBezTo>
                    <a:pt x="2358"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9" y="1180"/>
                    <a:pt x="549" y="1287"/>
                  </a:cubicBezTo>
                  <a:lnTo>
                    <a:pt x="549" y="2025"/>
                  </a:lnTo>
                  <a:cubicBezTo>
                    <a:pt x="549" y="2025"/>
                    <a:pt x="525" y="2073"/>
                    <a:pt x="477" y="2073"/>
                  </a:cubicBezTo>
                  <a:cubicBezTo>
                    <a:pt x="453" y="2073"/>
                    <a:pt x="429" y="2049"/>
                    <a:pt x="429" y="2025"/>
                  </a:cubicBezTo>
                  <a:lnTo>
                    <a:pt x="429" y="1334"/>
                  </a:lnTo>
                  <a:cubicBezTo>
                    <a:pt x="429" y="763"/>
                    <a:pt x="858" y="334"/>
                    <a:pt x="1430" y="334"/>
                  </a:cubicBezTo>
                  <a:cubicBezTo>
                    <a:pt x="1549" y="334"/>
                    <a:pt x="1668" y="358"/>
                    <a:pt x="1763" y="382"/>
                  </a:cubicBezTo>
                  <a:cubicBezTo>
                    <a:pt x="1779" y="386"/>
                    <a:pt x="1796" y="388"/>
                    <a:pt x="1812" y="388"/>
                  </a:cubicBezTo>
                  <a:cubicBezTo>
                    <a:pt x="1889" y="388"/>
                    <a:pt x="1958" y="342"/>
                    <a:pt x="1977" y="263"/>
                  </a:cubicBezTo>
                  <a:cubicBezTo>
                    <a:pt x="2001" y="167"/>
                    <a:pt x="1954" y="96"/>
                    <a:pt x="1858" y="48"/>
                  </a:cubicBezTo>
                  <a:cubicBezTo>
                    <a:pt x="1715" y="1"/>
                    <a:pt x="1406" y="1"/>
                    <a:pt x="1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10" name="Google Shape;14110;p27"/>
            <p:cNvSpPr/>
            <p:nvPr/>
          </p:nvSpPr>
          <p:spPr>
            <a:xfrm>
              <a:off x="6751313" y="3468508"/>
              <a:ext cx="33975" cy="34550"/>
            </a:xfrm>
            <a:custGeom>
              <a:avLst/>
              <a:gdLst/>
              <a:ahLst/>
              <a:cxnLst/>
              <a:rect l="l" t="t" r="r" b="b"/>
              <a:pathLst>
                <a:path w="1359" h="1382" extrusionOk="0">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6" y="0"/>
                    <a:pt x="1" y="310"/>
                    <a:pt x="1" y="691"/>
                  </a:cubicBezTo>
                  <a:cubicBezTo>
                    <a:pt x="1"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11" name="Google Shape;14111;p27"/>
            <p:cNvSpPr/>
            <p:nvPr/>
          </p:nvSpPr>
          <p:spPr>
            <a:xfrm>
              <a:off x="6751313" y="3313708"/>
              <a:ext cx="33975" cy="34550"/>
            </a:xfrm>
            <a:custGeom>
              <a:avLst/>
              <a:gdLst/>
              <a:ahLst/>
              <a:cxnLst/>
              <a:rect l="l" t="t" r="r" b="b"/>
              <a:pathLst>
                <a:path w="1359" h="1382" extrusionOk="0">
                  <a:moveTo>
                    <a:pt x="691" y="334"/>
                  </a:moveTo>
                  <a:cubicBezTo>
                    <a:pt x="858" y="334"/>
                    <a:pt x="1049" y="477"/>
                    <a:pt x="1049" y="691"/>
                  </a:cubicBezTo>
                  <a:cubicBezTo>
                    <a:pt x="1049" y="906"/>
                    <a:pt x="858" y="1048"/>
                    <a:pt x="691" y="1048"/>
                  </a:cubicBezTo>
                  <a:cubicBezTo>
                    <a:pt x="477" y="1048"/>
                    <a:pt x="334" y="906"/>
                    <a:pt x="334" y="691"/>
                  </a:cubicBezTo>
                  <a:cubicBezTo>
                    <a:pt x="334" y="477"/>
                    <a:pt x="501" y="334"/>
                    <a:pt x="691" y="334"/>
                  </a:cubicBezTo>
                  <a:close/>
                  <a:moveTo>
                    <a:pt x="691" y="1"/>
                  </a:moveTo>
                  <a:cubicBezTo>
                    <a:pt x="286" y="1"/>
                    <a:pt x="1" y="310"/>
                    <a:pt x="1" y="691"/>
                  </a:cubicBezTo>
                  <a:cubicBezTo>
                    <a:pt x="1" y="1072"/>
                    <a:pt x="286" y="1382"/>
                    <a:pt x="691" y="1382"/>
                  </a:cubicBezTo>
                  <a:cubicBezTo>
                    <a:pt x="1049" y="1382"/>
                    <a:pt x="1358" y="1072"/>
                    <a:pt x="1358" y="691"/>
                  </a:cubicBezTo>
                  <a:cubicBezTo>
                    <a:pt x="1358"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12" name="Google Shape;14112;p27"/>
            <p:cNvSpPr/>
            <p:nvPr/>
          </p:nvSpPr>
          <p:spPr>
            <a:xfrm>
              <a:off x="6732863" y="3354783"/>
              <a:ext cx="69075" cy="103625"/>
            </a:xfrm>
            <a:custGeom>
              <a:avLst/>
              <a:gdLst/>
              <a:ahLst/>
              <a:cxnLst/>
              <a:rect l="l" t="t" r="r" b="b"/>
              <a:pathLst>
                <a:path w="2763" h="4145" extrusionOk="0">
                  <a:moveTo>
                    <a:pt x="1334" y="1"/>
                  </a:moveTo>
                  <a:cubicBezTo>
                    <a:pt x="953" y="1"/>
                    <a:pt x="620" y="120"/>
                    <a:pt x="358"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8" y="810"/>
                  </a:cubicBezTo>
                  <a:lnTo>
                    <a:pt x="2572" y="620"/>
                  </a:lnTo>
                  <a:cubicBezTo>
                    <a:pt x="2542" y="569"/>
                    <a:pt x="2485" y="540"/>
                    <a:pt x="2429" y="540"/>
                  </a:cubicBezTo>
                  <a:cubicBezTo>
                    <a:pt x="2353" y="540"/>
                    <a:pt x="2276" y="592"/>
                    <a:pt x="2263" y="715"/>
                  </a:cubicBezTo>
                  <a:lnTo>
                    <a:pt x="2263" y="739"/>
                  </a:lnTo>
                  <a:cubicBezTo>
                    <a:pt x="2310" y="834"/>
                    <a:pt x="2334" y="906"/>
                    <a:pt x="2382" y="977"/>
                  </a:cubicBezTo>
                  <a:cubicBezTo>
                    <a:pt x="2430" y="1144"/>
                    <a:pt x="2430" y="1263"/>
                    <a:pt x="2430" y="1406"/>
                  </a:cubicBezTo>
                  <a:lnTo>
                    <a:pt x="2430" y="1882"/>
                  </a:lnTo>
                  <a:lnTo>
                    <a:pt x="2430" y="2263"/>
                  </a:lnTo>
                  <a:cubicBezTo>
                    <a:pt x="2430" y="2287"/>
                    <a:pt x="2406" y="2335"/>
                    <a:pt x="2334" y="2335"/>
                  </a:cubicBezTo>
                  <a:cubicBezTo>
                    <a:pt x="2310" y="2335"/>
                    <a:pt x="2310" y="2287"/>
                    <a:pt x="2310" y="2263"/>
                  </a:cubicBezTo>
                  <a:lnTo>
                    <a:pt x="2310" y="2239"/>
                  </a:lnTo>
                  <a:lnTo>
                    <a:pt x="2310" y="1215"/>
                  </a:lnTo>
                  <a:cubicBezTo>
                    <a:pt x="2310" y="1144"/>
                    <a:pt x="2263" y="1072"/>
                    <a:pt x="2168"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8" y="1882"/>
                    <a:pt x="1453" y="1858"/>
                  </a:cubicBezTo>
                  <a:cubicBezTo>
                    <a:pt x="1432"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8" y="1044"/>
                    <a:pt x="694" y="1044"/>
                  </a:cubicBezTo>
                  <a:cubicBezTo>
                    <a:pt x="597" y="1044"/>
                    <a:pt x="524" y="1112"/>
                    <a:pt x="524" y="1215"/>
                  </a:cubicBezTo>
                  <a:lnTo>
                    <a:pt x="524" y="2263"/>
                  </a:lnTo>
                  <a:cubicBezTo>
                    <a:pt x="524" y="2287"/>
                    <a:pt x="501"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1" y="397"/>
                    <a:pt x="1801" y="397"/>
                  </a:cubicBezTo>
                  <a:cubicBezTo>
                    <a:pt x="1872" y="397"/>
                    <a:pt x="1935" y="337"/>
                    <a:pt x="1953" y="263"/>
                  </a:cubicBezTo>
                  <a:cubicBezTo>
                    <a:pt x="1977" y="191"/>
                    <a:pt x="1929" y="96"/>
                    <a:pt x="1834" y="72"/>
                  </a:cubicBezTo>
                  <a:cubicBezTo>
                    <a:pt x="1691" y="1"/>
                    <a:pt x="1382" y="1"/>
                    <a:pt x="1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13" name="Google Shape;14113;p27"/>
            <p:cNvSpPr/>
            <p:nvPr/>
          </p:nvSpPr>
          <p:spPr>
            <a:xfrm>
              <a:off x="6806088" y="3508983"/>
              <a:ext cx="70275" cy="101825"/>
            </a:xfrm>
            <a:custGeom>
              <a:avLst/>
              <a:gdLst/>
              <a:ahLst/>
              <a:cxnLst/>
              <a:rect l="l" t="t" r="r" b="b"/>
              <a:pathLst>
                <a:path w="2811" h="4073" extrusionOk="0">
                  <a:moveTo>
                    <a:pt x="1287" y="2835"/>
                  </a:moveTo>
                  <a:lnTo>
                    <a:pt x="1287" y="3501"/>
                  </a:lnTo>
                  <a:lnTo>
                    <a:pt x="1287" y="3597"/>
                  </a:lnTo>
                  <a:cubicBezTo>
                    <a:pt x="1263" y="3692"/>
                    <a:pt x="1168" y="3716"/>
                    <a:pt x="1120" y="3716"/>
                  </a:cubicBezTo>
                  <a:cubicBezTo>
                    <a:pt x="1025" y="3716"/>
                    <a:pt x="929" y="3620"/>
                    <a:pt x="929" y="3549"/>
                  </a:cubicBezTo>
                  <a:lnTo>
                    <a:pt x="929" y="2835"/>
                  </a:lnTo>
                  <a:close/>
                  <a:moveTo>
                    <a:pt x="2001" y="2835"/>
                  </a:moveTo>
                  <a:lnTo>
                    <a:pt x="2001" y="3549"/>
                  </a:lnTo>
                  <a:cubicBezTo>
                    <a:pt x="2001" y="3620"/>
                    <a:pt x="1906" y="3716"/>
                    <a:pt x="1834"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1" y="715"/>
                  </a:cubicBezTo>
                  <a:lnTo>
                    <a:pt x="2311"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1"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8" y="1180"/>
                    <a:pt x="548" y="1287"/>
                  </a:cubicBezTo>
                  <a:lnTo>
                    <a:pt x="548" y="2025"/>
                  </a:lnTo>
                  <a:cubicBezTo>
                    <a:pt x="548" y="2025"/>
                    <a:pt x="525" y="2073"/>
                    <a:pt x="477" y="2073"/>
                  </a:cubicBezTo>
                  <a:cubicBezTo>
                    <a:pt x="453" y="2073"/>
                    <a:pt x="429" y="2049"/>
                    <a:pt x="429" y="2025"/>
                  </a:cubicBezTo>
                  <a:lnTo>
                    <a:pt x="429" y="1334"/>
                  </a:lnTo>
                  <a:cubicBezTo>
                    <a:pt x="429" y="763"/>
                    <a:pt x="858" y="334"/>
                    <a:pt x="1429" y="334"/>
                  </a:cubicBezTo>
                  <a:cubicBezTo>
                    <a:pt x="1549" y="334"/>
                    <a:pt x="1668" y="358"/>
                    <a:pt x="1763" y="382"/>
                  </a:cubicBezTo>
                  <a:cubicBezTo>
                    <a:pt x="1779" y="386"/>
                    <a:pt x="1796" y="388"/>
                    <a:pt x="1812" y="388"/>
                  </a:cubicBezTo>
                  <a:cubicBezTo>
                    <a:pt x="1889" y="388"/>
                    <a:pt x="1957" y="342"/>
                    <a:pt x="1977" y="263"/>
                  </a:cubicBezTo>
                  <a:cubicBezTo>
                    <a:pt x="2001" y="167"/>
                    <a:pt x="1953" y="96"/>
                    <a:pt x="1858" y="48"/>
                  </a:cubicBezTo>
                  <a:cubicBezTo>
                    <a:pt x="1715" y="1"/>
                    <a:pt x="1406" y="1"/>
                    <a:pt x="1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14" name="Google Shape;14114;p27"/>
            <p:cNvSpPr/>
            <p:nvPr/>
          </p:nvSpPr>
          <p:spPr>
            <a:xfrm>
              <a:off x="6825738" y="3468508"/>
              <a:ext cx="33950" cy="34550"/>
            </a:xfrm>
            <a:custGeom>
              <a:avLst/>
              <a:gdLst/>
              <a:ahLst/>
              <a:cxnLst/>
              <a:rect l="l" t="t" r="r" b="b"/>
              <a:pathLst>
                <a:path w="1358" h="1382" extrusionOk="0">
                  <a:moveTo>
                    <a:pt x="691" y="334"/>
                  </a:moveTo>
                  <a:cubicBezTo>
                    <a:pt x="858" y="334"/>
                    <a:pt x="1048" y="477"/>
                    <a:pt x="1048" y="691"/>
                  </a:cubicBezTo>
                  <a:cubicBezTo>
                    <a:pt x="1048" y="881"/>
                    <a:pt x="882" y="1048"/>
                    <a:pt x="691" y="1048"/>
                  </a:cubicBezTo>
                  <a:cubicBezTo>
                    <a:pt x="501"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15" name="Google Shape;14115;p27"/>
            <p:cNvSpPr/>
            <p:nvPr/>
          </p:nvSpPr>
          <p:spPr>
            <a:xfrm>
              <a:off x="6825738" y="3313708"/>
              <a:ext cx="33950" cy="34550"/>
            </a:xfrm>
            <a:custGeom>
              <a:avLst/>
              <a:gdLst/>
              <a:ahLst/>
              <a:cxnLst/>
              <a:rect l="l" t="t" r="r" b="b"/>
              <a:pathLst>
                <a:path w="1358" h="1382" extrusionOk="0">
                  <a:moveTo>
                    <a:pt x="691" y="334"/>
                  </a:moveTo>
                  <a:cubicBezTo>
                    <a:pt x="858" y="334"/>
                    <a:pt x="1048" y="477"/>
                    <a:pt x="1048" y="691"/>
                  </a:cubicBezTo>
                  <a:cubicBezTo>
                    <a:pt x="1048" y="906"/>
                    <a:pt x="858" y="1048"/>
                    <a:pt x="691" y="1048"/>
                  </a:cubicBezTo>
                  <a:cubicBezTo>
                    <a:pt x="477" y="1048"/>
                    <a:pt x="334" y="906"/>
                    <a:pt x="334" y="691"/>
                  </a:cubicBezTo>
                  <a:cubicBezTo>
                    <a:pt x="334" y="477"/>
                    <a:pt x="501" y="334"/>
                    <a:pt x="691" y="334"/>
                  </a:cubicBezTo>
                  <a:close/>
                  <a:moveTo>
                    <a:pt x="691" y="1"/>
                  </a:moveTo>
                  <a:cubicBezTo>
                    <a:pt x="286" y="1"/>
                    <a:pt x="0" y="310"/>
                    <a:pt x="0" y="691"/>
                  </a:cubicBezTo>
                  <a:cubicBezTo>
                    <a:pt x="0" y="1072"/>
                    <a:pt x="286" y="1382"/>
                    <a:pt x="691" y="1382"/>
                  </a:cubicBezTo>
                  <a:cubicBezTo>
                    <a:pt x="1048" y="1382"/>
                    <a:pt x="1358" y="1072"/>
                    <a:pt x="1358" y="691"/>
                  </a:cubicBezTo>
                  <a:cubicBezTo>
                    <a:pt x="1358"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16" name="Google Shape;14116;p27"/>
            <p:cNvSpPr/>
            <p:nvPr/>
          </p:nvSpPr>
          <p:spPr>
            <a:xfrm>
              <a:off x="6807288" y="3354783"/>
              <a:ext cx="69075" cy="103625"/>
            </a:xfrm>
            <a:custGeom>
              <a:avLst/>
              <a:gdLst/>
              <a:ahLst/>
              <a:cxnLst/>
              <a:rect l="l" t="t" r="r" b="b"/>
              <a:pathLst>
                <a:path w="2763" h="4145" extrusionOk="0">
                  <a:moveTo>
                    <a:pt x="1334" y="1"/>
                  </a:moveTo>
                  <a:cubicBezTo>
                    <a:pt x="953" y="1"/>
                    <a:pt x="619" y="120"/>
                    <a:pt x="357"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7"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3" y="715"/>
                  </a:cubicBezTo>
                  <a:lnTo>
                    <a:pt x="2263" y="739"/>
                  </a:lnTo>
                  <a:cubicBezTo>
                    <a:pt x="2310" y="834"/>
                    <a:pt x="2334" y="906"/>
                    <a:pt x="2382" y="977"/>
                  </a:cubicBezTo>
                  <a:cubicBezTo>
                    <a:pt x="2429" y="1144"/>
                    <a:pt x="2429" y="1263"/>
                    <a:pt x="2429" y="1406"/>
                  </a:cubicBezTo>
                  <a:lnTo>
                    <a:pt x="2429" y="1882"/>
                  </a:lnTo>
                  <a:lnTo>
                    <a:pt x="2429" y="2263"/>
                  </a:lnTo>
                  <a:cubicBezTo>
                    <a:pt x="2429" y="2287"/>
                    <a:pt x="2406" y="2335"/>
                    <a:pt x="2334" y="2335"/>
                  </a:cubicBezTo>
                  <a:cubicBezTo>
                    <a:pt x="2310" y="2335"/>
                    <a:pt x="2310" y="2287"/>
                    <a:pt x="2310" y="2263"/>
                  </a:cubicBezTo>
                  <a:lnTo>
                    <a:pt x="2310" y="2239"/>
                  </a:lnTo>
                  <a:lnTo>
                    <a:pt x="2310" y="1215"/>
                  </a:lnTo>
                  <a:cubicBezTo>
                    <a:pt x="2310" y="1144"/>
                    <a:pt x="2263" y="1072"/>
                    <a:pt x="2167"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6" y="3724"/>
                    <a:pt x="1715" y="3716"/>
                  </a:cubicBezTo>
                  <a:cubicBezTo>
                    <a:pt x="1620" y="3692"/>
                    <a:pt x="1596" y="3644"/>
                    <a:pt x="1596" y="3549"/>
                  </a:cubicBezTo>
                  <a:lnTo>
                    <a:pt x="1596" y="3525"/>
                  </a:lnTo>
                  <a:lnTo>
                    <a:pt x="1596" y="2025"/>
                  </a:lnTo>
                  <a:cubicBezTo>
                    <a:pt x="1596" y="1930"/>
                    <a:pt x="1548" y="1882"/>
                    <a:pt x="1453" y="1858"/>
                  </a:cubicBezTo>
                  <a:cubicBezTo>
                    <a:pt x="1431"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0" y="397"/>
                    <a:pt x="1801" y="397"/>
                  </a:cubicBezTo>
                  <a:cubicBezTo>
                    <a:pt x="1872" y="397"/>
                    <a:pt x="1934" y="337"/>
                    <a:pt x="1953" y="263"/>
                  </a:cubicBezTo>
                  <a:cubicBezTo>
                    <a:pt x="1977" y="191"/>
                    <a:pt x="1929" y="96"/>
                    <a:pt x="1834" y="72"/>
                  </a:cubicBezTo>
                  <a:cubicBezTo>
                    <a:pt x="1691" y="1"/>
                    <a:pt x="1381" y="1"/>
                    <a:pt x="13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17" name="Google Shape;14117;p27"/>
            <p:cNvSpPr/>
            <p:nvPr/>
          </p:nvSpPr>
          <p:spPr>
            <a:xfrm>
              <a:off x="6880513" y="3508983"/>
              <a:ext cx="70275" cy="101825"/>
            </a:xfrm>
            <a:custGeom>
              <a:avLst/>
              <a:gdLst/>
              <a:ahLst/>
              <a:cxnLst/>
              <a:rect l="l" t="t" r="r" b="b"/>
              <a:pathLst>
                <a:path w="2811" h="4073" extrusionOk="0">
                  <a:moveTo>
                    <a:pt x="1286" y="2835"/>
                  </a:moveTo>
                  <a:lnTo>
                    <a:pt x="1286" y="3501"/>
                  </a:lnTo>
                  <a:lnTo>
                    <a:pt x="1286" y="3597"/>
                  </a:lnTo>
                  <a:cubicBezTo>
                    <a:pt x="1263" y="3692"/>
                    <a:pt x="1167" y="3716"/>
                    <a:pt x="1120" y="3716"/>
                  </a:cubicBezTo>
                  <a:cubicBezTo>
                    <a:pt x="1024" y="3716"/>
                    <a:pt x="929" y="3620"/>
                    <a:pt x="929" y="3549"/>
                  </a:cubicBezTo>
                  <a:lnTo>
                    <a:pt x="929" y="2835"/>
                  </a:lnTo>
                  <a:close/>
                  <a:moveTo>
                    <a:pt x="2001" y="2835"/>
                  </a:moveTo>
                  <a:lnTo>
                    <a:pt x="2001" y="3549"/>
                  </a:lnTo>
                  <a:cubicBezTo>
                    <a:pt x="2001" y="3620"/>
                    <a:pt x="1906" y="3716"/>
                    <a:pt x="1834" y="3716"/>
                  </a:cubicBezTo>
                  <a:cubicBezTo>
                    <a:pt x="1739" y="3716"/>
                    <a:pt x="1667" y="3692"/>
                    <a:pt x="1644" y="3597"/>
                  </a:cubicBezTo>
                  <a:lnTo>
                    <a:pt x="1644" y="3549"/>
                  </a:lnTo>
                  <a:lnTo>
                    <a:pt x="1644" y="3501"/>
                  </a:lnTo>
                  <a:lnTo>
                    <a:pt x="1644" y="2835"/>
                  </a:lnTo>
                  <a:close/>
                  <a:moveTo>
                    <a:pt x="1358" y="1"/>
                  </a:moveTo>
                  <a:cubicBezTo>
                    <a:pt x="953" y="1"/>
                    <a:pt x="643" y="120"/>
                    <a:pt x="358" y="406"/>
                  </a:cubicBezTo>
                  <a:cubicBezTo>
                    <a:pt x="0" y="810"/>
                    <a:pt x="0" y="1310"/>
                    <a:pt x="0" y="1787"/>
                  </a:cubicBezTo>
                  <a:lnTo>
                    <a:pt x="0" y="2025"/>
                  </a:lnTo>
                  <a:lnTo>
                    <a:pt x="0" y="2049"/>
                  </a:lnTo>
                  <a:cubicBezTo>
                    <a:pt x="0" y="2120"/>
                    <a:pt x="48" y="2168"/>
                    <a:pt x="72" y="2239"/>
                  </a:cubicBezTo>
                  <a:cubicBezTo>
                    <a:pt x="72" y="2263"/>
                    <a:pt x="96" y="2263"/>
                    <a:pt x="96" y="2287"/>
                  </a:cubicBezTo>
                  <a:lnTo>
                    <a:pt x="119" y="2311"/>
                  </a:lnTo>
                  <a:lnTo>
                    <a:pt x="96" y="2501"/>
                  </a:lnTo>
                  <a:lnTo>
                    <a:pt x="96" y="2525"/>
                  </a:lnTo>
                  <a:cubicBezTo>
                    <a:pt x="119"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0" y="715"/>
                  </a:cubicBezTo>
                  <a:lnTo>
                    <a:pt x="2310"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0"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2" y="2382"/>
                    <a:pt x="905" y="2239"/>
                    <a:pt x="905" y="2025"/>
                  </a:cubicBezTo>
                  <a:lnTo>
                    <a:pt x="905" y="2001"/>
                  </a:lnTo>
                  <a:lnTo>
                    <a:pt x="905" y="1287"/>
                  </a:lnTo>
                  <a:cubicBezTo>
                    <a:pt x="905" y="1191"/>
                    <a:pt x="834" y="1120"/>
                    <a:pt x="762" y="1096"/>
                  </a:cubicBezTo>
                  <a:cubicBezTo>
                    <a:pt x="750" y="1094"/>
                    <a:pt x="738" y="1092"/>
                    <a:pt x="726" y="1092"/>
                  </a:cubicBezTo>
                  <a:cubicBezTo>
                    <a:pt x="625" y="1092"/>
                    <a:pt x="548" y="1180"/>
                    <a:pt x="548" y="1287"/>
                  </a:cubicBezTo>
                  <a:lnTo>
                    <a:pt x="548" y="2025"/>
                  </a:lnTo>
                  <a:cubicBezTo>
                    <a:pt x="548" y="2025"/>
                    <a:pt x="524" y="2073"/>
                    <a:pt x="477" y="2073"/>
                  </a:cubicBezTo>
                  <a:cubicBezTo>
                    <a:pt x="453" y="2073"/>
                    <a:pt x="429" y="2049"/>
                    <a:pt x="429" y="2025"/>
                  </a:cubicBezTo>
                  <a:lnTo>
                    <a:pt x="429" y="1334"/>
                  </a:lnTo>
                  <a:cubicBezTo>
                    <a:pt x="429" y="763"/>
                    <a:pt x="858" y="334"/>
                    <a:pt x="1429" y="334"/>
                  </a:cubicBezTo>
                  <a:cubicBezTo>
                    <a:pt x="1548" y="334"/>
                    <a:pt x="1667" y="358"/>
                    <a:pt x="1763" y="382"/>
                  </a:cubicBezTo>
                  <a:cubicBezTo>
                    <a:pt x="1779" y="386"/>
                    <a:pt x="1795" y="388"/>
                    <a:pt x="1811" y="388"/>
                  </a:cubicBezTo>
                  <a:cubicBezTo>
                    <a:pt x="1889" y="388"/>
                    <a:pt x="1957" y="342"/>
                    <a:pt x="1977" y="263"/>
                  </a:cubicBezTo>
                  <a:cubicBezTo>
                    <a:pt x="2001" y="167"/>
                    <a:pt x="1953" y="96"/>
                    <a:pt x="1858" y="48"/>
                  </a:cubicBezTo>
                  <a:cubicBezTo>
                    <a:pt x="1715" y="1"/>
                    <a:pt x="1405" y="1"/>
                    <a:pt x="14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18" name="Google Shape;14118;p27"/>
            <p:cNvSpPr/>
            <p:nvPr/>
          </p:nvSpPr>
          <p:spPr>
            <a:xfrm>
              <a:off x="6900163" y="3468508"/>
              <a:ext cx="33950" cy="34550"/>
            </a:xfrm>
            <a:custGeom>
              <a:avLst/>
              <a:gdLst/>
              <a:ahLst/>
              <a:cxnLst/>
              <a:rect l="l" t="t" r="r" b="b"/>
              <a:pathLst>
                <a:path w="1358" h="1382" extrusionOk="0">
                  <a:moveTo>
                    <a:pt x="691" y="334"/>
                  </a:moveTo>
                  <a:cubicBezTo>
                    <a:pt x="858" y="334"/>
                    <a:pt x="1048" y="477"/>
                    <a:pt x="1048" y="691"/>
                  </a:cubicBezTo>
                  <a:cubicBezTo>
                    <a:pt x="1048" y="881"/>
                    <a:pt x="881" y="1048"/>
                    <a:pt x="691" y="1048"/>
                  </a:cubicBezTo>
                  <a:cubicBezTo>
                    <a:pt x="500"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19" name="Google Shape;14119;p27"/>
            <p:cNvSpPr/>
            <p:nvPr/>
          </p:nvSpPr>
          <p:spPr>
            <a:xfrm>
              <a:off x="6900163" y="3313708"/>
              <a:ext cx="33950" cy="34550"/>
            </a:xfrm>
            <a:custGeom>
              <a:avLst/>
              <a:gdLst/>
              <a:ahLst/>
              <a:cxnLst/>
              <a:rect l="l" t="t" r="r" b="b"/>
              <a:pathLst>
                <a:path w="1358" h="1382" extrusionOk="0">
                  <a:moveTo>
                    <a:pt x="691" y="334"/>
                  </a:moveTo>
                  <a:cubicBezTo>
                    <a:pt x="858" y="334"/>
                    <a:pt x="1048" y="477"/>
                    <a:pt x="1048" y="691"/>
                  </a:cubicBezTo>
                  <a:cubicBezTo>
                    <a:pt x="1048" y="906"/>
                    <a:pt x="858" y="1048"/>
                    <a:pt x="691" y="1048"/>
                  </a:cubicBezTo>
                  <a:cubicBezTo>
                    <a:pt x="477" y="1048"/>
                    <a:pt x="334" y="906"/>
                    <a:pt x="334" y="691"/>
                  </a:cubicBezTo>
                  <a:cubicBezTo>
                    <a:pt x="334" y="477"/>
                    <a:pt x="500" y="334"/>
                    <a:pt x="691" y="334"/>
                  </a:cubicBezTo>
                  <a:close/>
                  <a:moveTo>
                    <a:pt x="691" y="1"/>
                  </a:moveTo>
                  <a:cubicBezTo>
                    <a:pt x="286" y="1"/>
                    <a:pt x="0" y="310"/>
                    <a:pt x="0" y="691"/>
                  </a:cubicBezTo>
                  <a:cubicBezTo>
                    <a:pt x="0" y="1072"/>
                    <a:pt x="286" y="1382"/>
                    <a:pt x="691" y="1382"/>
                  </a:cubicBezTo>
                  <a:cubicBezTo>
                    <a:pt x="1072" y="1382"/>
                    <a:pt x="1358" y="1072"/>
                    <a:pt x="1358" y="691"/>
                  </a:cubicBezTo>
                  <a:cubicBezTo>
                    <a:pt x="1358"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20" name="Google Shape;14120;p27"/>
            <p:cNvSpPr/>
            <p:nvPr/>
          </p:nvSpPr>
          <p:spPr>
            <a:xfrm>
              <a:off x="6881713" y="3354783"/>
              <a:ext cx="69075" cy="103625"/>
            </a:xfrm>
            <a:custGeom>
              <a:avLst/>
              <a:gdLst/>
              <a:ahLst/>
              <a:cxnLst/>
              <a:rect l="l" t="t" r="r" b="b"/>
              <a:pathLst>
                <a:path w="2763" h="4145" extrusionOk="0">
                  <a:moveTo>
                    <a:pt x="1334" y="1"/>
                  </a:moveTo>
                  <a:cubicBezTo>
                    <a:pt x="953" y="1"/>
                    <a:pt x="619" y="120"/>
                    <a:pt x="357" y="429"/>
                  </a:cubicBezTo>
                  <a:cubicBezTo>
                    <a:pt x="167" y="620"/>
                    <a:pt x="71" y="906"/>
                    <a:pt x="24" y="1168"/>
                  </a:cubicBezTo>
                  <a:cubicBezTo>
                    <a:pt x="0" y="1382"/>
                    <a:pt x="0" y="1573"/>
                    <a:pt x="0" y="1787"/>
                  </a:cubicBezTo>
                  <a:lnTo>
                    <a:pt x="0" y="2001"/>
                  </a:lnTo>
                  <a:lnTo>
                    <a:pt x="0" y="2477"/>
                  </a:lnTo>
                  <a:cubicBezTo>
                    <a:pt x="0" y="2501"/>
                    <a:pt x="24" y="2573"/>
                    <a:pt x="48" y="2573"/>
                  </a:cubicBezTo>
                  <a:cubicBezTo>
                    <a:pt x="191" y="2692"/>
                    <a:pt x="357" y="2716"/>
                    <a:pt x="476" y="2716"/>
                  </a:cubicBezTo>
                  <a:lnTo>
                    <a:pt x="476" y="3597"/>
                  </a:lnTo>
                  <a:cubicBezTo>
                    <a:pt x="476" y="3906"/>
                    <a:pt x="667" y="4144"/>
                    <a:pt x="976" y="4144"/>
                  </a:cubicBezTo>
                  <a:cubicBezTo>
                    <a:pt x="1119" y="4144"/>
                    <a:pt x="1238" y="4073"/>
                    <a:pt x="1357" y="4002"/>
                  </a:cubicBezTo>
                  <a:cubicBezTo>
                    <a:pt x="1453" y="4073"/>
                    <a:pt x="1596" y="4144"/>
                    <a:pt x="1739" y="4144"/>
                  </a:cubicBezTo>
                  <a:cubicBezTo>
                    <a:pt x="2048" y="4144"/>
                    <a:pt x="2262" y="3883"/>
                    <a:pt x="2262" y="3597"/>
                  </a:cubicBezTo>
                  <a:lnTo>
                    <a:pt x="2262" y="2716"/>
                  </a:lnTo>
                  <a:lnTo>
                    <a:pt x="2405"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2" y="715"/>
                  </a:cubicBezTo>
                  <a:lnTo>
                    <a:pt x="2262" y="739"/>
                  </a:lnTo>
                  <a:cubicBezTo>
                    <a:pt x="2310" y="834"/>
                    <a:pt x="2334" y="906"/>
                    <a:pt x="2382" y="977"/>
                  </a:cubicBezTo>
                  <a:cubicBezTo>
                    <a:pt x="2429" y="1144"/>
                    <a:pt x="2429" y="1263"/>
                    <a:pt x="2429" y="1406"/>
                  </a:cubicBezTo>
                  <a:lnTo>
                    <a:pt x="2429" y="1882"/>
                  </a:lnTo>
                  <a:lnTo>
                    <a:pt x="2429" y="2263"/>
                  </a:lnTo>
                  <a:cubicBezTo>
                    <a:pt x="2429" y="2287"/>
                    <a:pt x="2405" y="2335"/>
                    <a:pt x="2334" y="2335"/>
                  </a:cubicBezTo>
                  <a:cubicBezTo>
                    <a:pt x="2310" y="2335"/>
                    <a:pt x="2310" y="2287"/>
                    <a:pt x="2310" y="2263"/>
                  </a:cubicBezTo>
                  <a:lnTo>
                    <a:pt x="2310" y="2239"/>
                  </a:lnTo>
                  <a:lnTo>
                    <a:pt x="2310" y="1215"/>
                  </a:lnTo>
                  <a:cubicBezTo>
                    <a:pt x="2310" y="1144"/>
                    <a:pt x="2262" y="1072"/>
                    <a:pt x="2167" y="1049"/>
                  </a:cubicBezTo>
                  <a:cubicBezTo>
                    <a:pt x="2152" y="1046"/>
                    <a:pt x="2137" y="1044"/>
                    <a:pt x="2122" y="1044"/>
                  </a:cubicBezTo>
                  <a:cubicBezTo>
                    <a:pt x="2025" y="1044"/>
                    <a:pt x="1953" y="1112"/>
                    <a:pt x="1953" y="1215"/>
                  </a:cubicBezTo>
                  <a:lnTo>
                    <a:pt x="1953" y="3549"/>
                  </a:lnTo>
                  <a:cubicBezTo>
                    <a:pt x="1953" y="3647"/>
                    <a:pt x="1873" y="3728"/>
                    <a:pt x="1778" y="3728"/>
                  </a:cubicBezTo>
                  <a:cubicBezTo>
                    <a:pt x="1758" y="3728"/>
                    <a:pt x="1736" y="3724"/>
                    <a:pt x="1715" y="3716"/>
                  </a:cubicBezTo>
                  <a:cubicBezTo>
                    <a:pt x="1619" y="3692"/>
                    <a:pt x="1596" y="3644"/>
                    <a:pt x="1596" y="3549"/>
                  </a:cubicBezTo>
                  <a:lnTo>
                    <a:pt x="1596" y="3525"/>
                  </a:lnTo>
                  <a:lnTo>
                    <a:pt x="1596" y="2025"/>
                  </a:lnTo>
                  <a:cubicBezTo>
                    <a:pt x="1596" y="1930"/>
                    <a:pt x="1548" y="1882"/>
                    <a:pt x="1453" y="1858"/>
                  </a:cubicBezTo>
                  <a:cubicBezTo>
                    <a:pt x="1431" y="1850"/>
                    <a:pt x="1411" y="1846"/>
                    <a:pt x="1391" y="1846"/>
                  </a:cubicBezTo>
                  <a:cubicBezTo>
                    <a:pt x="1302" y="1846"/>
                    <a:pt x="1238" y="1927"/>
                    <a:pt x="1238" y="2025"/>
                  </a:cubicBezTo>
                  <a:lnTo>
                    <a:pt x="1238" y="3525"/>
                  </a:lnTo>
                  <a:lnTo>
                    <a:pt x="1238" y="3549"/>
                  </a:lnTo>
                  <a:cubicBezTo>
                    <a:pt x="1238" y="3644"/>
                    <a:pt x="1191" y="3692"/>
                    <a:pt x="1119" y="3716"/>
                  </a:cubicBezTo>
                  <a:cubicBezTo>
                    <a:pt x="1098" y="3724"/>
                    <a:pt x="1076"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6" y="2335"/>
                  </a:cubicBezTo>
                  <a:cubicBezTo>
                    <a:pt x="429" y="2335"/>
                    <a:pt x="405" y="2287"/>
                    <a:pt x="405" y="2263"/>
                  </a:cubicBezTo>
                  <a:lnTo>
                    <a:pt x="405" y="1906"/>
                  </a:lnTo>
                  <a:lnTo>
                    <a:pt x="405" y="1430"/>
                  </a:lnTo>
                  <a:cubicBezTo>
                    <a:pt x="405" y="1311"/>
                    <a:pt x="405" y="1168"/>
                    <a:pt x="429" y="1049"/>
                  </a:cubicBezTo>
                  <a:cubicBezTo>
                    <a:pt x="476" y="930"/>
                    <a:pt x="524" y="834"/>
                    <a:pt x="595" y="739"/>
                  </a:cubicBezTo>
                  <a:cubicBezTo>
                    <a:pt x="714" y="572"/>
                    <a:pt x="905" y="429"/>
                    <a:pt x="1119" y="358"/>
                  </a:cubicBezTo>
                  <a:cubicBezTo>
                    <a:pt x="1215" y="334"/>
                    <a:pt x="1334" y="334"/>
                    <a:pt x="1429" y="334"/>
                  </a:cubicBezTo>
                  <a:cubicBezTo>
                    <a:pt x="1548" y="334"/>
                    <a:pt x="1667" y="358"/>
                    <a:pt x="1739" y="382"/>
                  </a:cubicBezTo>
                  <a:cubicBezTo>
                    <a:pt x="1759" y="392"/>
                    <a:pt x="1780" y="397"/>
                    <a:pt x="1800" y="397"/>
                  </a:cubicBezTo>
                  <a:cubicBezTo>
                    <a:pt x="1872" y="397"/>
                    <a:pt x="1934" y="337"/>
                    <a:pt x="1953" y="263"/>
                  </a:cubicBezTo>
                  <a:cubicBezTo>
                    <a:pt x="1977" y="191"/>
                    <a:pt x="1929" y="96"/>
                    <a:pt x="1834" y="72"/>
                  </a:cubicBezTo>
                  <a:cubicBezTo>
                    <a:pt x="1691" y="1"/>
                    <a:pt x="1381" y="1"/>
                    <a:pt x="13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sp>
        <p:nvSpPr>
          <p:cNvPr id="14121" name="Google Shape;14121;p27"/>
          <p:cNvSpPr/>
          <p:nvPr/>
        </p:nvSpPr>
        <p:spPr>
          <a:xfrm>
            <a:off x="7126312" y="3574088"/>
            <a:ext cx="103984" cy="10703"/>
          </a:xfrm>
          <a:custGeom>
            <a:avLst/>
            <a:gdLst/>
            <a:ahLst/>
            <a:cxnLst/>
            <a:rect l="l" t="t" r="r" b="b"/>
            <a:pathLst>
              <a:path w="3478" h="358" extrusionOk="0">
                <a:moveTo>
                  <a:pt x="215" y="1"/>
                </a:moveTo>
                <a:cubicBezTo>
                  <a:pt x="143" y="1"/>
                  <a:pt x="72" y="72"/>
                  <a:pt x="48" y="167"/>
                </a:cubicBezTo>
                <a:cubicBezTo>
                  <a:pt x="0" y="286"/>
                  <a:pt x="95" y="358"/>
                  <a:pt x="215" y="358"/>
                </a:cubicBezTo>
                <a:lnTo>
                  <a:pt x="3263" y="358"/>
                </a:lnTo>
                <a:cubicBezTo>
                  <a:pt x="3358" y="358"/>
                  <a:pt x="3406" y="310"/>
                  <a:pt x="3429" y="215"/>
                </a:cubicBezTo>
                <a:cubicBezTo>
                  <a:pt x="3477" y="120"/>
                  <a:pt x="3382" y="1"/>
                  <a:pt x="3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22" name="Google Shape;14122;p27"/>
          <p:cNvSpPr/>
          <p:nvPr/>
        </p:nvSpPr>
        <p:spPr>
          <a:xfrm>
            <a:off x="7126312" y="3600427"/>
            <a:ext cx="103984" cy="10733"/>
          </a:xfrm>
          <a:custGeom>
            <a:avLst/>
            <a:gdLst/>
            <a:ahLst/>
            <a:cxnLst/>
            <a:rect l="l" t="t" r="r" b="b"/>
            <a:pathLst>
              <a:path w="3478" h="359" extrusionOk="0">
                <a:moveTo>
                  <a:pt x="215" y="1"/>
                </a:moveTo>
                <a:cubicBezTo>
                  <a:pt x="143" y="1"/>
                  <a:pt x="72" y="48"/>
                  <a:pt x="48" y="144"/>
                </a:cubicBezTo>
                <a:cubicBezTo>
                  <a:pt x="0" y="263"/>
                  <a:pt x="95" y="358"/>
                  <a:pt x="215" y="358"/>
                </a:cubicBezTo>
                <a:lnTo>
                  <a:pt x="3263" y="358"/>
                </a:lnTo>
                <a:cubicBezTo>
                  <a:pt x="3358" y="358"/>
                  <a:pt x="3406" y="287"/>
                  <a:pt x="3429" y="191"/>
                </a:cubicBezTo>
                <a:cubicBezTo>
                  <a:pt x="3477" y="120"/>
                  <a:pt x="3382" y="1"/>
                  <a:pt x="3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23" name="Google Shape;14123;p27"/>
          <p:cNvSpPr/>
          <p:nvPr/>
        </p:nvSpPr>
        <p:spPr>
          <a:xfrm>
            <a:off x="7149811" y="3625362"/>
            <a:ext cx="56985" cy="10703"/>
          </a:xfrm>
          <a:custGeom>
            <a:avLst/>
            <a:gdLst/>
            <a:ahLst/>
            <a:cxnLst/>
            <a:rect l="l" t="t" r="r" b="b"/>
            <a:pathLst>
              <a:path w="1906" h="358" extrusionOk="0">
                <a:moveTo>
                  <a:pt x="214" y="0"/>
                </a:moveTo>
                <a:cubicBezTo>
                  <a:pt x="119" y="0"/>
                  <a:pt x="71" y="48"/>
                  <a:pt x="24" y="143"/>
                </a:cubicBezTo>
                <a:cubicBezTo>
                  <a:pt x="0" y="262"/>
                  <a:pt x="95" y="358"/>
                  <a:pt x="214" y="358"/>
                </a:cubicBezTo>
                <a:lnTo>
                  <a:pt x="1739" y="358"/>
                </a:lnTo>
                <a:cubicBezTo>
                  <a:pt x="1810" y="358"/>
                  <a:pt x="1881" y="286"/>
                  <a:pt x="1905" y="191"/>
                </a:cubicBezTo>
                <a:cubicBezTo>
                  <a:pt x="1905" y="119"/>
                  <a:pt x="1810" y="0"/>
                  <a:pt x="1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24" name="Google Shape;14124;p27"/>
          <p:cNvSpPr/>
          <p:nvPr/>
        </p:nvSpPr>
        <p:spPr>
          <a:xfrm>
            <a:off x="7007411" y="3422450"/>
            <a:ext cx="337513" cy="355302"/>
          </a:xfrm>
          <a:custGeom>
            <a:avLst/>
            <a:gdLst/>
            <a:ahLst/>
            <a:cxnLst/>
            <a:rect l="l" t="t" r="r" b="b"/>
            <a:pathLst>
              <a:path w="11289" h="11884" extrusionOk="0">
                <a:moveTo>
                  <a:pt x="6144" y="881"/>
                </a:moveTo>
                <a:cubicBezTo>
                  <a:pt x="7359" y="905"/>
                  <a:pt x="8478" y="1381"/>
                  <a:pt x="9383" y="2215"/>
                </a:cubicBezTo>
                <a:lnTo>
                  <a:pt x="8573" y="3025"/>
                </a:lnTo>
                <a:cubicBezTo>
                  <a:pt x="7883" y="2405"/>
                  <a:pt x="7002" y="2048"/>
                  <a:pt x="6144" y="2024"/>
                </a:cubicBezTo>
                <a:lnTo>
                  <a:pt x="6144" y="881"/>
                </a:lnTo>
                <a:close/>
                <a:moveTo>
                  <a:pt x="6097" y="2405"/>
                </a:moveTo>
                <a:cubicBezTo>
                  <a:pt x="6930" y="2429"/>
                  <a:pt x="7764" y="2786"/>
                  <a:pt x="8430" y="3453"/>
                </a:cubicBezTo>
                <a:cubicBezTo>
                  <a:pt x="9121" y="4120"/>
                  <a:pt x="9478" y="5001"/>
                  <a:pt x="9478" y="5954"/>
                </a:cubicBezTo>
                <a:cubicBezTo>
                  <a:pt x="9502" y="6835"/>
                  <a:pt x="9145" y="7692"/>
                  <a:pt x="8478" y="8383"/>
                </a:cubicBezTo>
                <a:cubicBezTo>
                  <a:pt x="7859" y="9050"/>
                  <a:pt x="7025" y="9431"/>
                  <a:pt x="6097" y="9455"/>
                </a:cubicBezTo>
                <a:lnTo>
                  <a:pt x="6097" y="9050"/>
                </a:lnTo>
                <a:cubicBezTo>
                  <a:pt x="6097" y="8931"/>
                  <a:pt x="5978" y="8812"/>
                  <a:pt x="5859" y="8812"/>
                </a:cubicBezTo>
                <a:cubicBezTo>
                  <a:pt x="5096" y="8764"/>
                  <a:pt x="4382" y="8478"/>
                  <a:pt x="3834" y="7930"/>
                </a:cubicBezTo>
                <a:cubicBezTo>
                  <a:pt x="3310" y="7406"/>
                  <a:pt x="3001" y="6668"/>
                  <a:pt x="3001" y="5906"/>
                </a:cubicBezTo>
                <a:cubicBezTo>
                  <a:pt x="3001" y="5144"/>
                  <a:pt x="3310" y="4430"/>
                  <a:pt x="3834" y="3882"/>
                </a:cubicBezTo>
                <a:cubicBezTo>
                  <a:pt x="4382" y="3358"/>
                  <a:pt x="5096" y="3025"/>
                  <a:pt x="5859" y="3025"/>
                </a:cubicBezTo>
                <a:cubicBezTo>
                  <a:pt x="6025" y="3025"/>
                  <a:pt x="6097" y="2906"/>
                  <a:pt x="6097" y="2786"/>
                </a:cubicBezTo>
                <a:lnTo>
                  <a:pt x="6097" y="2405"/>
                </a:lnTo>
                <a:close/>
                <a:moveTo>
                  <a:pt x="5859" y="0"/>
                </a:moveTo>
                <a:cubicBezTo>
                  <a:pt x="4739" y="0"/>
                  <a:pt x="3620" y="357"/>
                  <a:pt x="2667" y="977"/>
                </a:cubicBezTo>
                <a:cubicBezTo>
                  <a:pt x="2620" y="1024"/>
                  <a:pt x="2596" y="1096"/>
                  <a:pt x="2620" y="1191"/>
                </a:cubicBezTo>
                <a:cubicBezTo>
                  <a:pt x="2635" y="1265"/>
                  <a:pt x="2696" y="1303"/>
                  <a:pt x="2763" y="1303"/>
                </a:cubicBezTo>
                <a:cubicBezTo>
                  <a:pt x="2804" y="1303"/>
                  <a:pt x="2846" y="1289"/>
                  <a:pt x="2882" y="1262"/>
                </a:cubicBezTo>
                <a:cubicBezTo>
                  <a:pt x="3739" y="715"/>
                  <a:pt x="4763" y="381"/>
                  <a:pt x="5763" y="357"/>
                </a:cubicBezTo>
                <a:lnTo>
                  <a:pt x="5763" y="2691"/>
                </a:lnTo>
                <a:cubicBezTo>
                  <a:pt x="4977" y="2739"/>
                  <a:pt x="4192" y="3096"/>
                  <a:pt x="3620" y="3691"/>
                </a:cubicBezTo>
                <a:cubicBezTo>
                  <a:pt x="3025" y="4311"/>
                  <a:pt x="2715" y="5120"/>
                  <a:pt x="2715" y="5978"/>
                </a:cubicBezTo>
                <a:cubicBezTo>
                  <a:pt x="2715" y="6835"/>
                  <a:pt x="3025" y="7645"/>
                  <a:pt x="3620" y="8264"/>
                </a:cubicBezTo>
                <a:cubicBezTo>
                  <a:pt x="4192" y="8859"/>
                  <a:pt x="4977" y="9193"/>
                  <a:pt x="5763" y="9240"/>
                </a:cubicBezTo>
                <a:lnTo>
                  <a:pt x="5763" y="11598"/>
                </a:lnTo>
                <a:cubicBezTo>
                  <a:pt x="4334" y="11574"/>
                  <a:pt x="2977" y="10979"/>
                  <a:pt x="1953" y="9931"/>
                </a:cubicBezTo>
                <a:cubicBezTo>
                  <a:pt x="929" y="8883"/>
                  <a:pt x="357" y="7478"/>
                  <a:pt x="334" y="6001"/>
                </a:cubicBezTo>
                <a:cubicBezTo>
                  <a:pt x="334" y="4406"/>
                  <a:pt x="1048" y="2882"/>
                  <a:pt x="2239" y="1810"/>
                </a:cubicBezTo>
                <a:cubicBezTo>
                  <a:pt x="2286" y="1739"/>
                  <a:pt x="2310" y="1620"/>
                  <a:pt x="2263" y="1572"/>
                </a:cubicBezTo>
                <a:cubicBezTo>
                  <a:pt x="2221" y="1516"/>
                  <a:pt x="2162" y="1493"/>
                  <a:pt x="2112" y="1493"/>
                </a:cubicBezTo>
                <a:cubicBezTo>
                  <a:pt x="2076" y="1493"/>
                  <a:pt x="2044" y="1505"/>
                  <a:pt x="2024" y="1524"/>
                </a:cubicBezTo>
                <a:cubicBezTo>
                  <a:pt x="738" y="2667"/>
                  <a:pt x="0" y="4263"/>
                  <a:pt x="0" y="6001"/>
                </a:cubicBezTo>
                <a:lnTo>
                  <a:pt x="24" y="6001"/>
                </a:lnTo>
                <a:cubicBezTo>
                  <a:pt x="24" y="7573"/>
                  <a:pt x="667" y="9026"/>
                  <a:pt x="1762" y="10145"/>
                </a:cubicBezTo>
                <a:cubicBezTo>
                  <a:pt x="2858" y="11241"/>
                  <a:pt x="4311" y="11860"/>
                  <a:pt x="5882" y="11884"/>
                </a:cubicBezTo>
                <a:cubicBezTo>
                  <a:pt x="5954" y="11884"/>
                  <a:pt x="6049" y="11860"/>
                  <a:pt x="6073" y="11812"/>
                </a:cubicBezTo>
                <a:cubicBezTo>
                  <a:pt x="6097" y="11765"/>
                  <a:pt x="6144" y="11717"/>
                  <a:pt x="6144" y="11645"/>
                </a:cubicBezTo>
                <a:lnTo>
                  <a:pt x="6144" y="11336"/>
                </a:lnTo>
                <a:cubicBezTo>
                  <a:pt x="7168" y="11288"/>
                  <a:pt x="8192" y="10931"/>
                  <a:pt x="9050" y="10336"/>
                </a:cubicBezTo>
                <a:cubicBezTo>
                  <a:pt x="9145" y="10288"/>
                  <a:pt x="9145" y="10169"/>
                  <a:pt x="9073" y="10098"/>
                </a:cubicBezTo>
                <a:cubicBezTo>
                  <a:pt x="9047" y="10058"/>
                  <a:pt x="8999" y="10040"/>
                  <a:pt x="8950" y="10040"/>
                </a:cubicBezTo>
                <a:cubicBezTo>
                  <a:pt x="8909" y="10040"/>
                  <a:pt x="8867" y="10052"/>
                  <a:pt x="8835" y="10074"/>
                </a:cubicBezTo>
                <a:cubicBezTo>
                  <a:pt x="8049" y="10645"/>
                  <a:pt x="7121" y="10979"/>
                  <a:pt x="6144" y="11002"/>
                </a:cubicBezTo>
                <a:lnTo>
                  <a:pt x="6144" y="9907"/>
                </a:lnTo>
                <a:cubicBezTo>
                  <a:pt x="7121" y="9859"/>
                  <a:pt x="8002" y="9455"/>
                  <a:pt x="8692" y="8764"/>
                </a:cubicBezTo>
                <a:cubicBezTo>
                  <a:pt x="9431" y="8026"/>
                  <a:pt x="9836" y="7073"/>
                  <a:pt x="9836" y="6025"/>
                </a:cubicBezTo>
                <a:cubicBezTo>
                  <a:pt x="9836" y="5049"/>
                  <a:pt x="9455" y="4120"/>
                  <a:pt x="8812" y="3406"/>
                </a:cubicBezTo>
                <a:lnTo>
                  <a:pt x="9597" y="2644"/>
                </a:lnTo>
                <a:cubicBezTo>
                  <a:pt x="10455" y="3549"/>
                  <a:pt x="10931" y="4787"/>
                  <a:pt x="10931" y="6025"/>
                </a:cubicBezTo>
                <a:cubicBezTo>
                  <a:pt x="10931" y="7359"/>
                  <a:pt x="10431" y="8621"/>
                  <a:pt x="9478" y="9574"/>
                </a:cubicBezTo>
                <a:lnTo>
                  <a:pt x="9407" y="9621"/>
                </a:lnTo>
                <a:cubicBezTo>
                  <a:pt x="9335" y="9693"/>
                  <a:pt x="9335" y="9812"/>
                  <a:pt x="9407" y="9859"/>
                </a:cubicBezTo>
                <a:cubicBezTo>
                  <a:pt x="9443" y="9895"/>
                  <a:pt x="9490" y="9913"/>
                  <a:pt x="9535" y="9913"/>
                </a:cubicBezTo>
                <a:cubicBezTo>
                  <a:pt x="9580" y="9913"/>
                  <a:pt x="9621" y="9895"/>
                  <a:pt x="9645" y="9859"/>
                </a:cubicBezTo>
                <a:lnTo>
                  <a:pt x="9716" y="9812"/>
                </a:lnTo>
                <a:cubicBezTo>
                  <a:pt x="10717" y="8788"/>
                  <a:pt x="11288" y="7454"/>
                  <a:pt x="11288" y="6025"/>
                </a:cubicBezTo>
                <a:cubicBezTo>
                  <a:pt x="11288" y="4477"/>
                  <a:pt x="10717" y="3144"/>
                  <a:pt x="9716" y="2144"/>
                </a:cubicBezTo>
                <a:cubicBezTo>
                  <a:pt x="8740" y="1191"/>
                  <a:pt x="7478" y="619"/>
                  <a:pt x="6097" y="596"/>
                </a:cubicBezTo>
                <a:lnTo>
                  <a:pt x="6097" y="238"/>
                </a:lnTo>
                <a:cubicBezTo>
                  <a:pt x="6097" y="167"/>
                  <a:pt x="6073" y="119"/>
                  <a:pt x="6049" y="72"/>
                </a:cubicBezTo>
                <a:cubicBezTo>
                  <a:pt x="5978" y="24"/>
                  <a:pt x="5930" y="0"/>
                  <a:pt x="585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nvGrpSpPr>
          <p:cNvPr id="14125" name="Google Shape;14125;p27"/>
          <p:cNvGrpSpPr/>
          <p:nvPr/>
        </p:nvGrpSpPr>
        <p:grpSpPr>
          <a:xfrm>
            <a:off x="6273377" y="3422493"/>
            <a:ext cx="356019" cy="355302"/>
            <a:chOff x="5676088" y="3314908"/>
            <a:chExt cx="297700" cy="297100"/>
          </a:xfrm>
        </p:grpSpPr>
        <p:sp>
          <p:nvSpPr>
            <p:cNvPr id="14126" name="Google Shape;14126;p27"/>
            <p:cNvSpPr/>
            <p:nvPr/>
          </p:nvSpPr>
          <p:spPr>
            <a:xfrm>
              <a:off x="5751113" y="3426508"/>
              <a:ext cx="203050" cy="108700"/>
            </a:xfrm>
            <a:custGeom>
              <a:avLst/>
              <a:gdLst/>
              <a:ahLst/>
              <a:cxnLst/>
              <a:rect l="l" t="t" r="r" b="b"/>
              <a:pathLst>
                <a:path w="8122" h="4348" extrusionOk="0">
                  <a:moveTo>
                    <a:pt x="173" y="0"/>
                  </a:moveTo>
                  <a:cubicBezTo>
                    <a:pt x="146" y="0"/>
                    <a:pt x="119" y="5"/>
                    <a:pt x="96" y="13"/>
                  </a:cubicBezTo>
                  <a:cubicBezTo>
                    <a:pt x="0" y="85"/>
                    <a:pt x="0" y="180"/>
                    <a:pt x="24" y="251"/>
                  </a:cubicBezTo>
                  <a:lnTo>
                    <a:pt x="977" y="1680"/>
                  </a:lnTo>
                  <a:cubicBezTo>
                    <a:pt x="1022" y="1756"/>
                    <a:pt x="1105" y="1802"/>
                    <a:pt x="1185" y="1802"/>
                  </a:cubicBezTo>
                  <a:cubicBezTo>
                    <a:pt x="1231" y="1802"/>
                    <a:pt x="1275" y="1787"/>
                    <a:pt x="1310" y="1752"/>
                  </a:cubicBezTo>
                  <a:lnTo>
                    <a:pt x="3001" y="609"/>
                  </a:lnTo>
                  <a:lnTo>
                    <a:pt x="5478" y="4181"/>
                  </a:lnTo>
                  <a:cubicBezTo>
                    <a:pt x="5509" y="4244"/>
                    <a:pt x="5594" y="4297"/>
                    <a:pt x="5682" y="4297"/>
                  </a:cubicBezTo>
                  <a:cubicBezTo>
                    <a:pt x="5726" y="4297"/>
                    <a:pt x="5771" y="4284"/>
                    <a:pt x="5811" y="4252"/>
                  </a:cubicBezTo>
                  <a:lnTo>
                    <a:pt x="7764" y="3109"/>
                  </a:lnTo>
                  <a:lnTo>
                    <a:pt x="7764" y="4157"/>
                  </a:lnTo>
                  <a:cubicBezTo>
                    <a:pt x="7764" y="4252"/>
                    <a:pt x="7835" y="4348"/>
                    <a:pt x="7907" y="4348"/>
                  </a:cubicBezTo>
                  <a:cubicBezTo>
                    <a:pt x="8026" y="4348"/>
                    <a:pt x="8121" y="4276"/>
                    <a:pt x="8121" y="4157"/>
                  </a:cubicBezTo>
                  <a:lnTo>
                    <a:pt x="8121" y="2919"/>
                  </a:lnTo>
                  <a:cubicBezTo>
                    <a:pt x="8121" y="2847"/>
                    <a:pt x="8097" y="2800"/>
                    <a:pt x="8073" y="2752"/>
                  </a:cubicBezTo>
                  <a:cubicBezTo>
                    <a:pt x="8011" y="2705"/>
                    <a:pt x="7939" y="2669"/>
                    <a:pt x="7864" y="2669"/>
                  </a:cubicBezTo>
                  <a:cubicBezTo>
                    <a:pt x="7823" y="2669"/>
                    <a:pt x="7782" y="2679"/>
                    <a:pt x="7740" y="2704"/>
                  </a:cubicBezTo>
                  <a:lnTo>
                    <a:pt x="5692" y="3895"/>
                  </a:lnTo>
                  <a:lnTo>
                    <a:pt x="3215" y="323"/>
                  </a:lnTo>
                  <a:cubicBezTo>
                    <a:pt x="3156" y="248"/>
                    <a:pt x="3087" y="211"/>
                    <a:pt x="3015" y="211"/>
                  </a:cubicBezTo>
                  <a:cubicBezTo>
                    <a:pt x="2971" y="211"/>
                    <a:pt x="2927" y="225"/>
                    <a:pt x="2882" y="251"/>
                  </a:cubicBezTo>
                  <a:lnTo>
                    <a:pt x="1191" y="1395"/>
                  </a:lnTo>
                  <a:lnTo>
                    <a:pt x="334" y="85"/>
                  </a:lnTo>
                  <a:cubicBezTo>
                    <a:pt x="286" y="21"/>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27" name="Google Shape;14127;p27"/>
            <p:cNvSpPr/>
            <p:nvPr/>
          </p:nvSpPr>
          <p:spPr>
            <a:xfrm>
              <a:off x="5676088" y="3314908"/>
              <a:ext cx="297700" cy="297100"/>
            </a:xfrm>
            <a:custGeom>
              <a:avLst/>
              <a:gdLst/>
              <a:ahLst/>
              <a:cxnLst/>
              <a:rect l="l" t="t" r="r" b="b"/>
              <a:pathLst>
                <a:path w="11908" h="11884" extrusionOk="0">
                  <a:moveTo>
                    <a:pt x="11575" y="11002"/>
                  </a:moveTo>
                  <a:lnTo>
                    <a:pt x="11575" y="11479"/>
                  </a:lnTo>
                  <a:lnTo>
                    <a:pt x="382" y="11479"/>
                  </a:lnTo>
                  <a:lnTo>
                    <a:pt x="382" y="11002"/>
                  </a:lnTo>
                  <a:close/>
                  <a:moveTo>
                    <a:pt x="906" y="0"/>
                  </a:moveTo>
                  <a:cubicBezTo>
                    <a:pt x="787" y="0"/>
                    <a:pt x="715" y="48"/>
                    <a:pt x="715" y="167"/>
                  </a:cubicBezTo>
                  <a:lnTo>
                    <a:pt x="715" y="977"/>
                  </a:lnTo>
                  <a:lnTo>
                    <a:pt x="501" y="977"/>
                  </a:lnTo>
                  <a:cubicBezTo>
                    <a:pt x="406" y="977"/>
                    <a:pt x="310" y="1024"/>
                    <a:pt x="310" y="1119"/>
                  </a:cubicBezTo>
                  <a:cubicBezTo>
                    <a:pt x="310" y="1239"/>
                    <a:pt x="382" y="1334"/>
                    <a:pt x="501" y="1334"/>
                  </a:cubicBezTo>
                  <a:lnTo>
                    <a:pt x="715" y="1334"/>
                  </a:lnTo>
                  <a:lnTo>
                    <a:pt x="715" y="2215"/>
                  </a:lnTo>
                  <a:lnTo>
                    <a:pt x="501" y="2215"/>
                  </a:lnTo>
                  <a:cubicBezTo>
                    <a:pt x="406" y="2215"/>
                    <a:pt x="310" y="2286"/>
                    <a:pt x="310" y="2382"/>
                  </a:cubicBezTo>
                  <a:cubicBezTo>
                    <a:pt x="310" y="2477"/>
                    <a:pt x="382" y="2572"/>
                    <a:pt x="501" y="2572"/>
                  </a:cubicBezTo>
                  <a:lnTo>
                    <a:pt x="715" y="2572"/>
                  </a:lnTo>
                  <a:lnTo>
                    <a:pt x="715" y="3477"/>
                  </a:lnTo>
                  <a:lnTo>
                    <a:pt x="501" y="3477"/>
                  </a:lnTo>
                  <a:cubicBezTo>
                    <a:pt x="406" y="3477"/>
                    <a:pt x="310" y="3525"/>
                    <a:pt x="310" y="3620"/>
                  </a:cubicBezTo>
                  <a:cubicBezTo>
                    <a:pt x="310" y="3739"/>
                    <a:pt x="382" y="3834"/>
                    <a:pt x="501" y="3834"/>
                  </a:cubicBezTo>
                  <a:lnTo>
                    <a:pt x="715" y="3834"/>
                  </a:lnTo>
                  <a:lnTo>
                    <a:pt x="715" y="4715"/>
                  </a:lnTo>
                  <a:lnTo>
                    <a:pt x="501" y="4715"/>
                  </a:lnTo>
                  <a:cubicBezTo>
                    <a:pt x="406" y="4715"/>
                    <a:pt x="310" y="4787"/>
                    <a:pt x="310" y="4858"/>
                  </a:cubicBezTo>
                  <a:cubicBezTo>
                    <a:pt x="310" y="4977"/>
                    <a:pt x="382" y="5073"/>
                    <a:pt x="501" y="5073"/>
                  </a:cubicBezTo>
                  <a:lnTo>
                    <a:pt x="715" y="5073"/>
                  </a:lnTo>
                  <a:lnTo>
                    <a:pt x="715" y="5978"/>
                  </a:lnTo>
                  <a:lnTo>
                    <a:pt x="501" y="5978"/>
                  </a:lnTo>
                  <a:cubicBezTo>
                    <a:pt x="406" y="5978"/>
                    <a:pt x="310" y="6025"/>
                    <a:pt x="310" y="6121"/>
                  </a:cubicBezTo>
                  <a:cubicBezTo>
                    <a:pt x="310" y="6240"/>
                    <a:pt x="382" y="6335"/>
                    <a:pt x="501" y="6335"/>
                  </a:cubicBezTo>
                  <a:lnTo>
                    <a:pt x="715" y="6335"/>
                  </a:lnTo>
                  <a:lnTo>
                    <a:pt x="715" y="7216"/>
                  </a:lnTo>
                  <a:lnTo>
                    <a:pt x="501" y="7216"/>
                  </a:lnTo>
                  <a:cubicBezTo>
                    <a:pt x="406" y="7216"/>
                    <a:pt x="310" y="7287"/>
                    <a:pt x="310" y="7359"/>
                  </a:cubicBezTo>
                  <a:cubicBezTo>
                    <a:pt x="310" y="7478"/>
                    <a:pt x="382" y="7573"/>
                    <a:pt x="501" y="7573"/>
                  </a:cubicBezTo>
                  <a:lnTo>
                    <a:pt x="715" y="7573"/>
                  </a:lnTo>
                  <a:lnTo>
                    <a:pt x="715" y="8478"/>
                  </a:lnTo>
                  <a:lnTo>
                    <a:pt x="501" y="8478"/>
                  </a:lnTo>
                  <a:cubicBezTo>
                    <a:pt x="406" y="8478"/>
                    <a:pt x="310" y="8526"/>
                    <a:pt x="310" y="8621"/>
                  </a:cubicBezTo>
                  <a:cubicBezTo>
                    <a:pt x="310" y="8740"/>
                    <a:pt x="382" y="8835"/>
                    <a:pt x="501" y="8835"/>
                  </a:cubicBezTo>
                  <a:lnTo>
                    <a:pt x="715" y="8835"/>
                  </a:lnTo>
                  <a:lnTo>
                    <a:pt x="715" y="9716"/>
                  </a:lnTo>
                  <a:lnTo>
                    <a:pt x="501" y="9716"/>
                  </a:lnTo>
                  <a:cubicBezTo>
                    <a:pt x="406" y="9716"/>
                    <a:pt x="310" y="9788"/>
                    <a:pt x="310" y="9859"/>
                  </a:cubicBezTo>
                  <a:cubicBezTo>
                    <a:pt x="310" y="9978"/>
                    <a:pt x="382" y="10074"/>
                    <a:pt x="501" y="10074"/>
                  </a:cubicBezTo>
                  <a:lnTo>
                    <a:pt x="715" y="10074"/>
                  </a:lnTo>
                  <a:lnTo>
                    <a:pt x="715" y="10693"/>
                  </a:lnTo>
                  <a:lnTo>
                    <a:pt x="286" y="10693"/>
                  </a:lnTo>
                  <a:cubicBezTo>
                    <a:pt x="144" y="10693"/>
                    <a:pt x="1" y="10812"/>
                    <a:pt x="1" y="11002"/>
                  </a:cubicBezTo>
                  <a:lnTo>
                    <a:pt x="1" y="11598"/>
                  </a:lnTo>
                  <a:cubicBezTo>
                    <a:pt x="1" y="11741"/>
                    <a:pt x="120" y="11884"/>
                    <a:pt x="286" y="11884"/>
                  </a:cubicBezTo>
                  <a:lnTo>
                    <a:pt x="11598" y="11884"/>
                  </a:lnTo>
                  <a:cubicBezTo>
                    <a:pt x="11741" y="11884"/>
                    <a:pt x="11908" y="11765"/>
                    <a:pt x="11908" y="11598"/>
                  </a:cubicBezTo>
                  <a:lnTo>
                    <a:pt x="11908" y="11002"/>
                  </a:lnTo>
                  <a:cubicBezTo>
                    <a:pt x="11908" y="10788"/>
                    <a:pt x="11789" y="10669"/>
                    <a:pt x="11622" y="10669"/>
                  </a:cubicBezTo>
                  <a:lnTo>
                    <a:pt x="11146" y="10669"/>
                  </a:lnTo>
                  <a:lnTo>
                    <a:pt x="11146" y="9478"/>
                  </a:lnTo>
                  <a:cubicBezTo>
                    <a:pt x="11146" y="9407"/>
                    <a:pt x="11098" y="9312"/>
                    <a:pt x="11003" y="9312"/>
                  </a:cubicBezTo>
                  <a:cubicBezTo>
                    <a:pt x="10884" y="9312"/>
                    <a:pt x="10789" y="9359"/>
                    <a:pt x="10789" y="9478"/>
                  </a:cubicBezTo>
                  <a:lnTo>
                    <a:pt x="10789" y="10669"/>
                  </a:lnTo>
                  <a:lnTo>
                    <a:pt x="1834" y="10669"/>
                  </a:lnTo>
                  <a:lnTo>
                    <a:pt x="1834" y="2929"/>
                  </a:lnTo>
                  <a:lnTo>
                    <a:pt x="2620" y="4096"/>
                  </a:lnTo>
                  <a:cubicBezTo>
                    <a:pt x="2652" y="4160"/>
                    <a:pt x="2705" y="4181"/>
                    <a:pt x="2765" y="4181"/>
                  </a:cubicBezTo>
                  <a:cubicBezTo>
                    <a:pt x="2795" y="4181"/>
                    <a:pt x="2827" y="4176"/>
                    <a:pt x="2858" y="4168"/>
                  </a:cubicBezTo>
                  <a:cubicBezTo>
                    <a:pt x="2930" y="4096"/>
                    <a:pt x="2930" y="4001"/>
                    <a:pt x="2906" y="3906"/>
                  </a:cubicBezTo>
                  <a:lnTo>
                    <a:pt x="1930" y="2453"/>
                  </a:lnTo>
                  <a:cubicBezTo>
                    <a:pt x="1878" y="2402"/>
                    <a:pt x="1802" y="2362"/>
                    <a:pt x="1737" y="2362"/>
                  </a:cubicBezTo>
                  <a:cubicBezTo>
                    <a:pt x="1711" y="2362"/>
                    <a:pt x="1688" y="2368"/>
                    <a:pt x="1668" y="2382"/>
                  </a:cubicBezTo>
                  <a:cubicBezTo>
                    <a:pt x="1572" y="2405"/>
                    <a:pt x="1477" y="2477"/>
                    <a:pt x="1477" y="2620"/>
                  </a:cubicBezTo>
                  <a:lnTo>
                    <a:pt x="1477" y="10717"/>
                  </a:lnTo>
                  <a:lnTo>
                    <a:pt x="1072" y="10717"/>
                  </a:lnTo>
                  <a:lnTo>
                    <a:pt x="1072" y="167"/>
                  </a:lnTo>
                  <a:cubicBezTo>
                    <a:pt x="1072" y="72"/>
                    <a:pt x="1001" y="0"/>
                    <a:pt x="9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4128" name="Google Shape;14128;p27"/>
          <p:cNvGrpSpPr/>
          <p:nvPr/>
        </p:nvGrpSpPr>
        <p:grpSpPr>
          <a:xfrm>
            <a:off x="5513639" y="3420341"/>
            <a:ext cx="356049" cy="355332"/>
            <a:chOff x="5168238" y="3313108"/>
            <a:chExt cx="297725" cy="297125"/>
          </a:xfrm>
        </p:grpSpPr>
        <p:sp>
          <p:nvSpPr>
            <p:cNvPr id="14129" name="Google Shape;14129;p27"/>
            <p:cNvSpPr/>
            <p:nvPr/>
          </p:nvSpPr>
          <p:spPr>
            <a:xfrm>
              <a:off x="5374238" y="3513858"/>
              <a:ext cx="28600" cy="41000"/>
            </a:xfrm>
            <a:custGeom>
              <a:avLst/>
              <a:gdLst/>
              <a:ahLst/>
              <a:cxnLst/>
              <a:rect l="l" t="t" r="r" b="b"/>
              <a:pathLst>
                <a:path w="1144" h="1640" extrusionOk="0">
                  <a:moveTo>
                    <a:pt x="644" y="639"/>
                  </a:moveTo>
                  <a:lnTo>
                    <a:pt x="644" y="925"/>
                  </a:lnTo>
                  <a:lnTo>
                    <a:pt x="453" y="925"/>
                  </a:lnTo>
                  <a:cubicBezTo>
                    <a:pt x="525" y="806"/>
                    <a:pt x="572" y="734"/>
                    <a:pt x="644" y="639"/>
                  </a:cubicBezTo>
                  <a:close/>
                  <a:moveTo>
                    <a:pt x="727" y="1"/>
                  </a:moveTo>
                  <a:cubicBezTo>
                    <a:pt x="654" y="1"/>
                    <a:pt x="583" y="40"/>
                    <a:pt x="549" y="91"/>
                  </a:cubicBezTo>
                  <a:cubicBezTo>
                    <a:pt x="477" y="187"/>
                    <a:pt x="167" y="782"/>
                    <a:pt x="48" y="973"/>
                  </a:cubicBezTo>
                  <a:cubicBezTo>
                    <a:pt x="1" y="996"/>
                    <a:pt x="1" y="1044"/>
                    <a:pt x="1" y="1068"/>
                  </a:cubicBezTo>
                  <a:cubicBezTo>
                    <a:pt x="48" y="1235"/>
                    <a:pt x="96" y="1258"/>
                    <a:pt x="191" y="1258"/>
                  </a:cubicBezTo>
                  <a:lnTo>
                    <a:pt x="644" y="1258"/>
                  </a:lnTo>
                  <a:lnTo>
                    <a:pt x="644" y="1473"/>
                  </a:lnTo>
                  <a:cubicBezTo>
                    <a:pt x="644" y="1568"/>
                    <a:pt x="715" y="1639"/>
                    <a:pt x="810" y="1639"/>
                  </a:cubicBezTo>
                  <a:cubicBezTo>
                    <a:pt x="906" y="1639"/>
                    <a:pt x="1001" y="1568"/>
                    <a:pt x="1001" y="1473"/>
                  </a:cubicBezTo>
                  <a:lnTo>
                    <a:pt x="1001" y="1258"/>
                  </a:lnTo>
                  <a:cubicBezTo>
                    <a:pt x="1072" y="1258"/>
                    <a:pt x="1144" y="1163"/>
                    <a:pt x="1144" y="1092"/>
                  </a:cubicBezTo>
                  <a:cubicBezTo>
                    <a:pt x="1144" y="996"/>
                    <a:pt x="1072" y="901"/>
                    <a:pt x="1001" y="901"/>
                  </a:cubicBezTo>
                  <a:lnTo>
                    <a:pt x="1001" y="258"/>
                  </a:lnTo>
                  <a:cubicBezTo>
                    <a:pt x="1001" y="139"/>
                    <a:pt x="906" y="44"/>
                    <a:pt x="810" y="20"/>
                  </a:cubicBezTo>
                  <a:cubicBezTo>
                    <a:pt x="784" y="7"/>
                    <a:pt x="755" y="1"/>
                    <a:pt x="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30" name="Google Shape;14130;p27"/>
            <p:cNvSpPr/>
            <p:nvPr/>
          </p:nvSpPr>
          <p:spPr>
            <a:xfrm>
              <a:off x="5374238" y="3367883"/>
              <a:ext cx="26825" cy="42300"/>
            </a:xfrm>
            <a:custGeom>
              <a:avLst/>
              <a:gdLst/>
              <a:ahLst/>
              <a:cxnLst/>
              <a:rect l="l" t="t" r="r" b="b"/>
              <a:pathLst>
                <a:path w="1073" h="1692" extrusionOk="0">
                  <a:moveTo>
                    <a:pt x="501" y="1"/>
                  </a:moveTo>
                  <a:cubicBezTo>
                    <a:pt x="263" y="1"/>
                    <a:pt x="72" y="167"/>
                    <a:pt x="25" y="406"/>
                  </a:cubicBezTo>
                  <a:cubicBezTo>
                    <a:pt x="1" y="501"/>
                    <a:pt x="72" y="572"/>
                    <a:pt x="120" y="596"/>
                  </a:cubicBezTo>
                  <a:cubicBezTo>
                    <a:pt x="141" y="607"/>
                    <a:pt x="164" y="611"/>
                    <a:pt x="187" y="611"/>
                  </a:cubicBezTo>
                  <a:cubicBezTo>
                    <a:pt x="264" y="611"/>
                    <a:pt x="340" y="556"/>
                    <a:pt x="358" y="501"/>
                  </a:cubicBezTo>
                  <a:cubicBezTo>
                    <a:pt x="358" y="429"/>
                    <a:pt x="453" y="382"/>
                    <a:pt x="501" y="382"/>
                  </a:cubicBezTo>
                  <a:cubicBezTo>
                    <a:pt x="596" y="382"/>
                    <a:pt x="668" y="429"/>
                    <a:pt x="668" y="525"/>
                  </a:cubicBezTo>
                  <a:lnTo>
                    <a:pt x="668" y="548"/>
                  </a:lnTo>
                  <a:cubicBezTo>
                    <a:pt x="668" y="572"/>
                    <a:pt x="620" y="667"/>
                    <a:pt x="549" y="763"/>
                  </a:cubicBezTo>
                  <a:cubicBezTo>
                    <a:pt x="334" y="1049"/>
                    <a:pt x="215" y="1215"/>
                    <a:pt x="144" y="1287"/>
                  </a:cubicBezTo>
                  <a:cubicBezTo>
                    <a:pt x="72" y="1406"/>
                    <a:pt x="25" y="1477"/>
                    <a:pt x="72" y="1572"/>
                  </a:cubicBezTo>
                  <a:cubicBezTo>
                    <a:pt x="96" y="1620"/>
                    <a:pt x="120" y="1644"/>
                    <a:pt x="191" y="1692"/>
                  </a:cubicBezTo>
                  <a:lnTo>
                    <a:pt x="906" y="1692"/>
                  </a:lnTo>
                  <a:cubicBezTo>
                    <a:pt x="977" y="1692"/>
                    <a:pt x="1072" y="1596"/>
                    <a:pt x="1072" y="1501"/>
                  </a:cubicBezTo>
                  <a:cubicBezTo>
                    <a:pt x="1072" y="1453"/>
                    <a:pt x="1025" y="1358"/>
                    <a:pt x="930" y="1358"/>
                  </a:cubicBezTo>
                  <a:lnTo>
                    <a:pt x="596" y="1358"/>
                  </a:lnTo>
                  <a:cubicBezTo>
                    <a:pt x="668" y="1263"/>
                    <a:pt x="739" y="1144"/>
                    <a:pt x="858" y="977"/>
                  </a:cubicBezTo>
                  <a:cubicBezTo>
                    <a:pt x="953" y="858"/>
                    <a:pt x="1025" y="739"/>
                    <a:pt x="1025" y="644"/>
                  </a:cubicBezTo>
                  <a:lnTo>
                    <a:pt x="1025" y="596"/>
                  </a:lnTo>
                  <a:lnTo>
                    <a:pt x="1025" y="548"/>
                  </a:lnTo>
                  <a:lnTo>
                    <a:pt x="1025" y="525"/>
                  </a:lnTo>
                  <a:cubicBezTo>
                    <a:pt x="1025" y="263"/>
                    <a:pt x="810" y="1"/>
                    <a:pt x="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31" name="Google Shape;14131;p27"/>
            <p:cNvSpPr/>
            <p:nvPr/>
          </p:nvSpPr>
          <p:spPr>
            <a:xfrm>
              <a:off x="5234338" y="3369683"/>
              <a:ext cx="17275" cy="40775"/>
            </a:xfrm>
            <a:custGeom>
              <a:avLst/>
              <a:gdLst/>
              <a:ahLst/>
              <a:cxnLst/>
              <a:rect l="l" t="t" r="r" b="b"/>
              <a:pathLst>
                <a:path w="691" h="1631" extrusionOk="0">
                  <a:moveTo>
                    <a:pt x="215" y="0"/>
                  </a:moveTo>
                  <a:cubicBezTo>
                    <a:pt x="191" y="0"/>
                    <a:pt x="167" y="0"/>
                    <a:pt x="119" y="24"/>
                  </a:cubicBezTo>
                  <a:cubicBezTo>
                    <a:pt x="0" y="191"/>
                    <a:pt x="96" y="334"/>
                    <a:pt x="239" y="334"/>
                  </a:cubicBezTo>
                  <a:lnTo>
                    <a:pt x="334" y="334"/>
                  </a:lnTo>
                  <a:lnTo>
                    <a:pt x="334" y="1500"/>
                  </a:lnTo>
                  <a:cubicBezTo>
                    <a:pt x="334" y="1524"/>
                    <a:pt x="334" y="1548"/>
                    <a:pt x="358" y="1572"/>
                  </a:cubicBezTo>
                  <a:cubicBezTo>
                    <a:pt x="415" y="1613"/>
                    <a:pt x="472" y="1631"/>
                    <a:pt x="522" y="1631"/>
                  </a:cubicBezTo>
                  <a:cubicBezTo>
                    <a:pt x="619" y="1631"/>
                    <a:pt x="691" y="1563"/>
                    <a:pt x="691" y="1453"/>
                  </a:cubicBezTo>
                  <a:lnTo>
                    <a:pt x="691" y="95"/>
                  </a:lnTo>
                  <a:cubicBezTo>
                    <a:pt x="691" y="72"/>
                    <a:pt x="667"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32" name="Google Shape;14132;p27"/>
            <p:cNvSpPr/>
            <p:nvPr/>
          </p:nvSpPr>
          <p:spPr>
            <a:xfrm>
              <a:off x="5231363" y="3512558"/>
              <a:ext cx="25625" cy="41700"/>
            </a:xfrm>
            <a:custGeom>
              <a:avLst/>
              <a:gdLst/>
              <a:ahLst/>
              <a:cxnLst/>
              <a:rect l="l" t="t" r="r" b="b"/>
              <a:pathLst>
                <a:path w="1025" h="1668" extrusionOk="0">
                  <a:moveTo>
                    <a:pt x="500" y="1"/>
                  </a:moveTo>
                  <a:cubicBezTo>
                    <a:pt x="286" y="1"/>
                    <a:pt x="72" y="167"/>
                    <a:pt x="24" y="405"/>
                  </a:cubicBezTo>
                  <a:cubicBezTo>
                    <a:pt x="0" y="501"/>
                    <a:pt x="72" y="596"/>
                    <a:pt x="191" y="620"/>
                  </a:cubicBezTo>
                  <a:cubicBezTo>
                    <a:pt x="203" y="624"/>
                    <a:pt x="215" y="626"/>
                    <a:pt x="228" y="626"/>
                  </a:cubicBezTo>
                  <a:cubicBezTo>
                    <a:pt x="293" y="626"/>
                    <a:pt x="365" y="576"/>
                    <a:pt x="405" y="477"/>
                  </a:cubicBezTo>
                  <a:cubicBezTo>
                    <a:pt x="405" y="405"/>
                    <a:pt x="477" y="358"/>
                    <a:pt x="548" y="358"/>
                  </a:cubicBezTo>
                  <a:cubicBezTo>
                    <a:pt x="619" y="358"/>
                    <a:pt x="691" y="405"/>
                    <a:pt x="691" y="501"/>
                  </a:cubicBezTo>
                  <a:cubicBezTo>
                    <a:pt x="691" y="596"/>
                    <a:pt x="619" y="644"/>
                    <a:pt x="548" y="644"/>
                  </a:cubicBezTo>
                  <a:cubicBezTo>
                    <a:pt x="453" y="644"/>
                    <a:pt x="358" y="739"/>
                    <a:pt x="358" y="834"/>
                  </a:cubicBezTo>
                  <a:cubicBezTo>
                    <a:pt x="358" y="929"/>
                    <a:pt x="453" y="1025"/>
                    <a:pt x="548" y="1025"/>
                  </a:cubicBezTo>
                  <a:cubicBezTo>
                    <a:pt x="619" y="1025"/>
                    <a:pt x="691" y="1072"/>
                    <a:pt x="691" y="1167"/>
                  </a:cubicBezTo>
                  <a:cubicBezTo>
                    <a:pt x="667" y="1287"/>
                    <a:pt x="596" y="1334"/>
                    <a:pt x="500" y="1334"/>
                  </a:cubicBezTo>
                  <a:cubicBezTo>
                    <a:pt x="429" y="1334"/>
                    <a:pt x="358" y="1287"/>
                    <a:pt x="358" y="1215"/>
                  </a:cubicBezTo>
                  <a:lnTo>
                    <a:pt x="358" y="1191"/>
                  </a:lnTo>
                  <a:cubicBezTo>
                    <a:pt x="358" y="1096"/>
                    <a:pt x="286" y="1025"/>
                    <a:pt x="191" y="1025"/>
                  </a:cubicBezTo>
                  <a:cubicBezTo>
                    <a:pt x="96" y="1025"/>
                    <a:pt x="0" y="1096"/>
                    <a:pt x="0" y="1191"/>
                  </a:cubicBezTo>
                  <a:lnTo>
                    <a:pt x="0" y="1263"/>
                  </a:lnTo>
                  <a:cubicBezTo>
                    <a:pt x="24" y="1501"/>
                    <a:pt x="238" y="1668"/>
                    <a:pt x="500" y="1668"/>
                  </a:cubicBezTo>
                  <a:cubicBezTo>
                    <a:pt x="786" y="1668"/>
                    <a:pt x="1024" y="1429"/>
                    <a:pt x="1024" y="1167"/>
                  </a:cubicBezTo>
                  <a:cubicBezTo>
                    <a:pt x="1024" y="1048"/>
                    <a:pt x="953" y="929"/>
                    <a:pt x="905" y="834"/>
                  </a:cubicBezTo>
                  <a:cubicBezTo>
                    <a:pt x="1001" y="739"/>
                    <a:pt x="1024" y="620"/>
                    <a:pt x="1024" y="501"/>
                  </a:cubicBezTo>
                  <a:cubicBezTo>
                    <a:pt x="1024" y="239"/>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33" name="Google Shape;14133;p27"/>
            <p:cNvSpPr/>
            <p:nvPr/>
          </p:nvSpPr>
          <p:spPr>
            <a:xfrm>
              <a:off x="5168238" y="3313108"/>
              <a:ext cx="297725" cy="297125"/>
            </a:xfrm>
            <a:custGeom>
              <a:avLst/>
              <a:gdLst/>
              <a:ahLst/>
              <a:cxnLst/>
              <a:rect l="l" t="t" r="r" b="b"/>
              <a:pathLst>
                <a:path w="11909" h="11885" extrusionOk="0">
                  <a:moveTo>
                    <a:pt x="3073" y="358"/>
                  </a:moveTo>
                  <a:cubicBezTo>
                    <a:pt x="4526" y="358"/>
                    <a:pt x="5716" y="1525"/>
                    <a:pt x="5788" y="2978"/>
                  </a:cubicBezTo>
                  <a:lnTo>
                    <a:pt x="5312" y="3311"/>
                  </a:lnTo>
                  <a:lnTo>
                    <a:pt x="4859" y="2978"/>
                  </a:lnTo>
                  <a:cubicBezTo>
                    <a:pt x="4788" y="2025"/>
                    <a:pt x="4026" y="1287"/>
                    <a:pt x="3073" y="1287"/>
                  </a:cubicBezTo>
                  <a:cubicBezTo>
                    <a:pt x="2216" y="1287"/>
                    <a:pt x="1454" y="1906"/>
                    <a:pt x="1311" y="2739"/>
                  </a:cubicBezTo>
                  <a:lnTo>
                    <a:pt x="1025" y="2501"/>
                  </a:lnTo>
                  <a:cubicBezTo>
                    <a:pt x="977" y="2454"/>
                    <a:pt x="918" y="2430"/>
                    <a:pt x="852" y="2430"/>
                  </a:cubicBezTo>
                  <a:cubicBezTo>
                    <a:pt x="787" y="2430"/>
                    <a:pt x="715" y="2454"/>
                    <a:pt x="644" y="2501"/>
                  </a:cubicBezTo>
                  <a:lnTo>
                    <a:pt x="382" y="2716"/>
                  </a:lnTo>
                  <a:cubicBezTo>
                    <a:pt x="573" y="1406"/>
                    <a:pt x="1692" y="358"/>
                    <a:pt x="3073" y="358"/>
                  </a:cubicBezTo>
                  <a:close/>
                  <a:moveTo>
                    <a:pt x="8836" y="358"/>
                  </a:moveTo>
                  <a:cubicBezTo>
                    <a:pt x="10289" y="358"/>
                    <a:pt x="11480" y="1525"/>
                    <a:pt x="11551" y="2978"/>
                  </a:cubicBezTo>
                  <a:lnTo>
                    <a:pt x="11075" y="3311"/>
                  </a:lnTo>
                  <a:lnTo>
                    <a:pt x="10622" y="2978"/>
                  </a:lnTo>
                  <a:cubicBezTo>
                    <a:pt x="10575" y="2025"/>
                    <a:pt x="9789" y="1287"/>
                    <a:pt x="8836" y="1287"/>
                  </a:cubicBezTo>
                  <a:cubicBezTo>
                    <a:pt x="7979" y="1287"/>
                    <a:pt x="7241" y="1906"/>
                    <a:pt x="7098" y="2739"/>
                  </a:cubicBezTo>
                  <a:lnTo>
                    <a:pt x="6788" y="2501"/>
                  </a:lnTo>
                  <a:cubicBezTo>
                    <a:pt x="6740" y="2454"/>
                    <a:pt x="6681" y="2430"/>
                    <a:pt x="6618" y="2430"/>
                  </a:cubicBezTo>
                  <a:cubicBezTo>
                    <a:pt x="6556" y="2430"/>
                    <a:pt x="6490" y="2454"/>
                    <a:pt x="6431" y="2501"/>
                  </a:cubicBezTo>
                  <a:lnTo>
                    <a:pt x="6169" y="2716"/>
                  </a:lnTo>
                  <a:cubicBezTo>
                    <a:pt x="6336" y="1406"/>
                    <a:pt x="7479" y="358"/>
                    <a:pt x="8836" y="358"/>
                  </a:cubicBezTo>
                  <a:close/>
                  <a:moveTo>
                    <a:pt x="3073" y="1596"/>
                  </a:moveTo>
                  <a:cubicBezTo>
                    <a:pt x="3859" y="1596"/>
                    <a:pt x="4526" y="2263"/>
                    <a:pt x="4526" y="3073"/>
                  </a:cubicBezTo>
                  <a:cubicBezTo>
                    <a:pt x="4526" y="3883"/>
                    <a:pt x="3859" y="4526"/>
                    <a:pt x="3073" y="4526"/>
                  </a:cubicBezTo>
                  <a:cubicBezTo>
                    <a:pt x="2359" y="4526"/>
                    <a:pt x="1763" y="3978"/>
                    <a:pt x="1644" y="3311"/>
                  </a:cubicBezTo>
                  <a:cubicBezTo>
                    <a:pt x="1644" y="3240"/>
                    <a:pt x="1620" y="3144"/>
                    <a:pt x="1620" y="3073"/>
                  </a:cubicBezTo>
                  <a:cubicBezTo>
                    <a:pt x="1620" y="2263"/>
                    <a:pt x="2263" y="1596"/>
                    <a:pt x="3073" y="1596"/>
                  </a:cubicBezTo>
                  <a:close/>
                  <a:moveTo>
                    <a:pt x="8836" y="1620"/>
                  </a:moveTo>
                  <a:cubicBezTo>
                    <a:pt x="9646" y="1620"/>
                    <a:pt x="10289" y="2263"/>
                    <a:pt x="10289" y="3073"/>
                  </a:cubicBezTo>
                  <a:cubicBezTo>
                    <a:pt x="10289" y="3883"/>
                    <a:pt x="9646" y="4526"/>
                    <a:pt x="8836" y="4526"/>
                  </a:cubicBezTo>
                  <a:cubicBezTo>
                    <a:pt x="8550" y="4526"/>
                    <a:pt x="8241" y="4430"/>
                    <a:pt x="8003" y="4264"/>
                  </a:cubicBezTo>
                  <a:cubicBezTo>
                    <a:pt x="7622" y="4002"/>
                    <a:pt x="7383" y="3549"/>
                    <a:pt x="7383" y="3073"/>
                  </a:cubicBezTo>
                  <a:cubicBezTo>
                    <a:pt x="7383" y="2263"/>
                    <a:pt x="8050" y="1620"/>
                    <a:pt x="8836" y="1620"/>
                  </a:cubicBezTo>
                  <a:close/>
                  <a:moveTo>
                    <a:pt x="858" y="2835"/>
                  </a:moveTo>
                  <a:lnTo>
                    <a:pt x="1311" y="3168"/>
                  </a:lnTo>
                  <a:lnTo>
                    <a:pt x="1311" y="3240"/>
                  </a:lnTo>
                  <a:cubicBezTo>
                    <a:pt x="1335" y="3454"/>
                    <a:pt x="1406" y="3692"/>
                    <a:pt x="1501" y="3883"/>
                  </a:cubicBezTo>
                  <a:cubicBezTo>
                    <a:pt x="1573" y="4025"/>
                    <a:pt x="1668" y="4168"/>
                    <a:pt x="1787" y="4287"/>
                  </a:cubicBezTo>
                  <a:cubicBezTo>
                    <a:pt x="2049" y="4597"/>
                    <a:pt x="2406" y="4764"/>
                    <a:pt x="2811" y="4835"/>
                  </a:cubicBezTo>
                  <a:cubicBezTo>
                    <a:pt x="2883" y="4859"/>
                    <a:pt x="3002" y="4859"/>
                    <a:pt x="3097" y="4859"/>
                  </a:cubicBezTo>
                  <a:cubicBezTo>
                    <a:pt x="3954" y="4859"/>
                    <a:pt x="4716" y="4240"/>
                    <a:pt x="4859" y="3406"/>
                  </a:cubicBezTo>
                  <a:lnTo>
                    <a:pt x="5145" y="3644"/>
                  </a:lnTo>
                  <a:cubicBezTo>
                    <a:pt x="5216" y="3668"/>
                    <a:pt x="5264" y="3692"/>
                    <a:pt x="5335" y="3692"/>
                  </a:cubicBezTo>
                  <a:cubicBezTo>
                    <a:pt x="5383" y="3692"/>
                    <a:pt x="5454" y="3668"/>
                    <a:pt x="5502" y="3644"/>
                  </a:cubicBezTo>
                  <a:lnTo>
                    <a:pt x="5788" y="3430"/>
                  </a:lnTo>
                  <a:lnTo>
                    <a:pt x="5788" y="3430"/>
                  </a:lnTo>
                  <a:cubicBezTo>
                    <a:pt x="5597" y="4740"/>
                    <a:pt x="4478" y="5788"/>
                    <a:pt x="3097" y="5788"/>
                  </a:cubicBezTo>
                  <a:cubicBezTo>
                    <a:pt x="2859" y="5788"/>
                    <a:pt x="2644" y="5740"/>
                    <a:pt x="2406" y="5692"/>
                  </a:cubicBezTo>
                  <a:cubicBezTo>
                    <a:pt x="2025" y="5597"/>
                    <a:pt x="1692" y="5430"/>
                    <a:pt x="1406" y="5192"/>
                  </a:cubicBezTo>
                  <a:cubicBezTo>
                    <a:pt x="1096" y="4954"/>
                    <a:pt x="858" y="4645"/>
                    <a:pt x="692" y="4311"/>
                  </a:cubicBezTo>
                  <a:cubicBezTo>
                    <a:pt x="501" y="3954"/>
                    <a:pt x="382" y="3573"/>
                    <a:pt x="382" y="3168"/>
                  </a:cubicBezTo>
                  <a:lnTo>
                    <a:pt x="858" y="2835"/>
                  </a:lnTo>
                  <a:close/>
                  <a:moveTo>
                    <a:pt x="5955" y="4073"/>
                  </a:moveTo>
                  <a:cubicBezTo>
                    <a:pt x="6264" y="4978"/>
                    <a:pt x="6979" y="5669"/>
                    <a:pt x="7860" y="5954"/>
                  </a:cubicBezTo>
                  <a:cubicBezTo>
                    <a:pt x="6979" y="6264"/>
                    <a:pt x="6264" y="6955"/>
                    <a:pt x="5955" y="7836"/>
                  </a:cubicBezTo>
                  <a:cubicBezTo>
                    <a:pt x="5669" y="6978"/>
                    <a:pt x="4954" y="6264"/>
                    <a:pt x="4049" y="5954"/>
                  </a:cubicBezTo>
                  <a:cubicBezTo>
                    <a:pt x="4954" y="5669"/>
                    <a:pt x="5669" y="4954"/>
                    <a:pt x="5955" y="4073"/>
                  </a:cubicBezTo>
                  <a:close/>
                  <a:moveTo>
                    <a:pt x="8836" y="6169"/>
                  </a:moveTo>
                  <a:cubicBezTo>
                    <a:pt x="10289" y="6169"/>
                    <a:pt x="11480" y="7312"/>
                    <a:pt x="11551" y="8788"/>
                  </a:cubicBezTo>
                  <a:lnTo>
                    <a:pt x="11075" y="9122"/>
                  </a:lnTo>
                  <a:lnTo>
                    <a:pt x="10622" y="8788"/>
                  </a:lnTo>
                  <a:cubicBezTo>
                    <a:pt x="10575" y="7836"/>
                    <a:pt x="9789" y="7097"/>
                    <a:pt x="8836" y="7097"/>
                  </a:cubicBezTo>
                  <a:cubicBezTo>
                    <a:pt x="7979" y="7097"/>
                    <a:pt x="7241" y="7717"/>
                    <a:pt x="7098" y="8550"/>
                  </a:cubicBezTo>
                  <a:lnTo>
                    <a:pt x="6788" y="8312"/>
                  </a:lnTo>
                  <a:cubicBezTo>
                    <a:pt x="6740" y="8264"/>
                    <a:pt x="6681" y="8241"/>
                    <a:pt x="6618" y="8241"/>
                  </a:cubicBezTo>
                  <a:cubicBezTo>
                    <a:pt x="6556" y="8241"/>
                    <a:pt x="6490" y="8264"/>
                    <a:pt x="6431" y="8312"/>
                  </a:cubicBezTo>
                  <a:lnTo>
                    <a:pt x="6169" y="8503"/>
                  </a:lnTo>
                  <a:cubicBezTo>
                    <a:pt x="6336" y="7217"/>
                    <a:pt x="7479" y="6169"/>
                    <a:pt x="8836" y="6169"/>
                  </a:cubicBezTo>
                  <a:close/>
                  <a:moveTo>
                    <a:pt x="8884" y="7383"/>
                  </a:moveTo>
                  <a:cubicBezTo>
                    <a:pt x="9670" y="7383"/>
                    <a:pt x="10336" y="8050"/>
                    <a:pt x="10336" y="8836"/>
                  </a:cubicBezTo>
                  <a:cubicBezTo>
                    <a:pt x="10336" y="9646"/>
                    <a:pt x="9670" y="10312"/>
                    <a:pt x="8884" y="10312"/>
                  </a:cubicBezTo>
                  <a:cubicBezTo>
                    <a:pt x="8050" y="10312"/>
                    <a:pt x="7407" y="9646"/>
                    <a:pt x="7407" y="8836"/>
                  </a:cubicBezTo>
                  <a:cubicBezTo>
                    <a:pt x="7407" y="8050"/>
                    <a:pt x="8074" y="7383"/>
                    <a:pt x="8884" y="7383"/>
                  </a:cubicBezTo>
                  <a:close/>
                  <a:moveTo>
                    <a:pt x="3097" y="6169"/>
                  </a:moveTo>
                  <a:cubicBezTo>
                    <a:pt x="4550" y="6169"/>
                    <a:pt x="5740" y="7312"/>
                    <a:pt x="5812" y="8788"/>
                  </a:cubicBezTo>
                  <a:lnTo>
                    <a:pt x="5335" y="9122"/>
                  </a:lnTo>
                  <a:lnTo>
                    <a:pt x="4883" y="8788"/>
                  </a:lnTo>
                  <a:cubicBezTo>
                    <a:pt x="4811" y="7836"/>
                    <a:pt x="4049" y="7097"/>
                    <a:pt x="3097" y="7097"/>
                  </a:cubicBezTo>
                  <a:cubicBezTo>
                    <a:pt x="2883" y="7097"/>
                    <a:pt x="2692" y="7121"/>
                    <a:pt x="2478" y="7217"/>
                  </a:cubicBezTo>
                  <a:cubicBezTo>
                    <a:pt x="2382" y="7240"/>
                    <a:pt x="2335" y="7312"/>
                    <a:pt x="2382" y="7407"/>
                  </a:cubicBezTo>
                  <a:cubicBezTo>
                    <a:pt x="2400" y="7477"/>
                    <a:pt x="2456" y="7521"/>
                    <a:pt x="2522" y="7521"/>
                  </a:cubicBezTo>
                  <a:cubicBezTo>
                    <a:pt x="2546" y="7521"/>
                    <a:pt x="2571" y="7515"/>
                    <a:pt x="2597" y="7502"/>
                  </a:cubicBezTo>
                  <a:cubicBezTo>
                    <a:pt x="2740" y="7455"/>
                    <a:pt x="2930" y="7407"/>
                    <a:pt x="3097" y="7407"/>
                  </a:cubicBezTo>
                  <a:cubicBezTo>
                    <a:pt x="3907" y="7407"/>
                    <a:pt x="4550" y="8074"/>
                    <a:pt x="4550" y="8860"/>
                  </a:cubicBezTo>
                  <a:cubicBezTo>
                    <a:pt x="4550" y="9669"/>
                    <a:pt x="3907" y="10336"/>
                    <a:pt x="3097" y="10336"/>
                  </a:cubicBezTo>
                  <a:cubicBezTo>
                    <a:pt x="2287" y="10336"/>
                    <a:pt x="1644" y="9669"/>
                    <a:pt x="1644" y="8860"/>
                  </a:cubicBezTo>
                  <a:cubicBezTo>
                    <a:pt x="1644" y="8503"/>
                    <a:pt x="1787" y="8145"/>
                    <a:pt x="2025" y="7883"/>
                  </a:cubicBezTo>
                  <a:cubicBezTo>
                    <a:pt x="2097" y="7836"/>
                    <a:pt x="2097" y="7717"/>
                    <a:pt x="2025" y="7645"/>
                  </a:cubicBezTo>
                  <a:cubicBezTo>
                    <a:pt x="2001" y="7621"/>
                    <a:pt x="1960" y="7609"/>
                    <a:pt x="1915" y="7609"/>
                  </a:cubicBezTo>
                  <a:cubicBezTo>
                    <a:pt x="1870" y="7609"/>
                    <a:pt x="1823" y="7621"/>
                    <a:pt x="1787" y="7645"/>
                  </a:cubicBezTo>
                  <a:cubicBezTo>
                    <a:pt x="1549" y="7883"/>
                    <a:pt x="1406" y="8217"/>
                    <a:pt x="1335" y="8550"/>
                  </a:cubicBezTo>
                  <a:lnTo>
                    <a:pt x="1049" y="8312"/>
                  </a:lnTo>
                  <a:cubicBezTo>
                    <a:pt x="1001" y="8264"/>
                    <a:pt x="942" y="8241"/>
                    <a:pt x="879" y="8241"/>
                  </a:cubicBezTo>
                  <a:cubicBezTo>
                    <a:pt x="817" y="8241"/>
                    <a:pt x="751" y="8264"/>
                    <a:pt x="692" y="8312"/>
                  </a:cubicBezTo>
                  <a:lnTo>
                    <a:pt x="430" y="8503"/>
                  </a:lnTo>
                  <a:cubicBezTo>
                    <a:pt x="596" y="7193"/>
                    <a:pt x="1739" y="6169"/>
                    <a:pt x="3097" y="6169"/>
                  </a:cubicBezTo>
                  <a:close/>
                  <a:moveTo>
                    <a:pt x="834" y="8598"/>
                  </a:moveTo>
                  <a:lnTo>
                    <a:pt x="1287" y="8931"/>
                  </a:lnTo>
                  <a:cubicBezTo>
                    <a:pt x="1335" y="9884"/>
                    <a:pt x="2120" y="10622"/>
                    <a:pt x="3073" y="10622"/>
                  </a:cubicBezTo>
                  <a:cubicBezTo>
                    <a:pt x="3930" y="10622"/>
                    <a:pt x="4669" y="10003"/>
                    <a:pt x="4811" y="9169"/>
                  </a:cubicBezTo>
                  <a:lnTo>
                    <a:pt x="5121" y="9407"/>
                  </a:lnTo>
                  <a:cubicBezTo>
                    <a:pt x="5193" y="9431"/>
                    <a:pt x="5240" y="9479"/>
                    <a:pt x="5312" y="9479"/>
                  </a:cubicBezTo>
                  <a:cubicBezTo>
                    <a:pt x="5359" y="9479"/>
                    <a:pt x="5407" y="9431"/>
                    <a:pt x="5478" y="9407"/>
                  </a:cubicBezTo>
                  <a:lnTo>
                    <a:pt x="5740" y="9193"/>
                  </a:lnTo>
                  <a:lnTo>
                    <a:pt x="5740" y="9193"/>
                  </a:lnTo>
                  <a:cubicBezTo>
                    <a:pt x="5597" y="10551"/>
                    <a:pt x="4478" y="11551"/>
                    <a:pt x="3073" y="11551"/>
                  </a:cubicBezTo>
                  <a:cubicBezTo>
                    <a:pt x="1620" y="11551"/>
                    <a:pt x="430" y="10384"/>
                    <a:pt x="358" y="8931"/>
                  </a:cubicBezTo>
                  <a:lnTo>
                    <a:pt x="834" y="8598"/>
                  </a:lnTo>
                  <a:close/>
                  <a:moveTo>
                    <a:pt x="6598" y="8598"/>
                  </a:moveTo>
                  <a:lnTo>
                    <a:pt x="7050" y="8931"/>
                  </a:lnTo>
                  <a:cubicBezTo>
                    <a:pt x="7121" y="9884"/>
                    <a:pt x="7884" y="10622"/>
                    <a:pt x="8836" y="10622"/>
                  </a:cubicBezTo>
                  <a:cubicBezTo>
                    <a:pt x="9693" y="10622"/>
                    <a:pt x="10456" y="10003"/>
                    <a:pt x="10598" y="9169"/>
                  </a:cubicBezTo>
                  <a:lnTo>
                    <a:pt x="10884" y="9407"/>
                  </a:lnTo>
                  <a:cubicBezTo>
                    <a:pt x="10956" y="9431"/>
                    <a:pt x="11003" y="9479"/>
                    <a:pt x="11075" y="9479"/>
                  </a:cubicBezTo>
                  <a:cubicBezTo>
                    <a:pt x="11146" y="9479"/>
                    <a:pt x="11194" y="9431"/>
                    <a:pt x="11265" y="9407"/>
                  </a:cubicBezTo>
                  <a:lnTo>
                    <a:pt x="11527" y="9193"/>
                  </a:lnTo>
                  <a:lnTo>
                    <a:pt x="11527" y="9193"/>
                  </a:lnTo>
                  <a:cubicBezTo>
                    <a:pt x="11337" y="10551"/>
                    <a:pt x="10217" y="11551"/>
                    <a:pt x="8836" y="11551"/>
                  </a:cubicBezTo>
                  <a:cubicBezTo>
                    <a:pt x="7383" y="11551"/>
                    <a:pt x="6193" y="10384"/>
                    <a:pt x="6121" y="8931"/>
                  </a:cubicBezTo>
                  <a:lnTo>
                    <a:pt x="6598" y="8598"/>
                  </a:lnTo>
                  <a:close/>
                  <a:moveTo>
                    <a:pt x="3073" y="1"/>
                  </a:moveTo>
                  <a:cubicBezTo>
                    <a:pt x="1358" y="1"/>
                    <a:pt x="1" y="1382"/>
                    <a:pt x="1" y="3073"/>
                  </a:cubicBezTo>
                  <a:cubicBezTo>
                    <a:pt x="1" y="3192"/>
                    <a:pt x="1" y="3287"/>
                    <a:pt x="25" y="3406"/>
                  </a:cubicBezTo>
                  <a:cubicBezTo>
                    <a:pt x="72" y="3811"/>
                    <a:pt x="215" y="4240"/>
                    <a:pt x="430" y="4597"/>
                  </a:cubicBezTo>
                  <a:cubicBezTo>
                    <a:pt x="787" y="5192"/>
                    <a:pt x="1311" y="5669"/>
                    <a:pt x="1978" y="5907"/>
                  </a:cubicBezTo>
                  <a:cubicBezTo>
                    <a:pt x="2001" y="5907"/>
                    <a:pt x="2025" y="5931"/>
                    <a:pt x="2097" y="5931"/>
                  </a:cubicBezTo>
                  <a:cubicBezTo>
                    <a:pt x="906" y="6335"/>
                    <a:pt x="1" y="7478"/>
                    <a:pt x="1" y="8812"/>
                  </a:cubicBezTo>
                  <a:cubicBezTo>
                    <a:pt x="1" y="10503"/>
                    <a:pt x="1382" y="11884"/>
                    <a:pt x="3073" y="11884"/>
                  </a:cubicBezTo>
                  <a:cubicBezTo>
                    <a:pt x="4407" y="11884"/>
                    <a:pt x="5526" y="11027"/>
                    <a:pt x="5955" y="9836"/>
                  </a:cubicBezTo>
                  <a:cubicBezTo>
                    <a:pt x="6383" y="11027"/>
                    <a:pt x="7503" y="11884"/>
                    <a:pt x="8836" y="11884"/>
                  </a:cubicBezTo>
                  <a:cubicBezTo>
                    <a:pt x="10551" y="11884"/>
                    <a:pt x="11908" y="10503"/>
                    <a:pt x="11908" y="8812"/>
                  </a:cubicBezTo>
                  <a:cubicBezTo>
                    <a:pt x="11908" y="7502"/>
                    <a:pt x="11051" y="6383"/>
                    <a:pt x="9836" y="5954"/>
                  </a:cubicBezTo>
                  <a:cubicBezTo>
                    <a:pt x="10241" y="5811"/>
                    <a:pt x="10598" y="5597"/>
                    <a:pt x="10932" y="5311"/>
                  </a:cubicBezTo>
                  <a:cubicBezTo>
                    <a:pt x="10979" y="5240"/>
                    <a:pt x="10979" y="5121"/>
                    <a:pt x="10932" y="5073"/>
                  </a:cubicBezTo>
                  <a:cubicBezTo>
                    <a:pt x="10896" y="5038"/>
                    <a:pt x="10848" y="5020"/>
                    <a:pt x="10804" y="5020"/>
                  </a:cubicBezTo>
                  <a:cubicBezTo>
                    <a:pt x="10759" y="5020"/>
                    <a:pt x="10717" y="5038"/>
                    <a:pt x="10694" y="5073"/>
                  </a:cubicBezTo>
                  <a:cubicBezTo>
                    <a:pt x="10194" y="5550"/>
                    <a:pt x="9527" y="5764"/>
                    <a:pt x="8836" y="5764"/>
                  </a:cubicBezTo>
                  <a:cubicBezTo>
                    <a:pt x="7407" y="5764"/>
                    <a:pt x="6264" y="4668"/>
                    <a:pt x="6145" y="3311"/>
                  </a:cubicBezTo>
                  <a:lnTo>
                    <a:pt x="6145" y="3144"/>
                  </a:lnTo>
                  <a:lnTo>
                    <a:pt x="6621" y="2835"/>
                  </a:lnTo>
                  <a:lnTo>
                    <a:pt x="7050" y="3144"/>
                  </a:lnTo>
                  <a:lnTo>
                    <a:pt x="7050" y="3240"/>
                  </a:lnTo>
                  <a:cubicBezTo>
                    <a:pt x="7121" y="3883"/>
                    <a:pt x="7479" y="4406"/>
                    <a:pt x="8050" y="4668"/>
                  </a:cubicBezTo>
                  <a:cubicBezTo>
                    <a:pt x="8288" y="4787"/>
                    <a:pt x="8598" y="4859"/>
                    <a:pt x="8836" y="4859"/>
                  </a:cubicBezTo>
                  <a:cubicBezTo>
                    <a:pt x="9717" y="4859"/>
                    <a:pt x="10456" y="4240"/>
                    <a:pt x="10598" y="3406"/>
                  </a:cubicBezTo>
                  <a:lnTo>
                    <a:pt x="10908" y="3644"/>
                  </a:lnTo>
                  <a:cubicBezTo>
                    <a:pt x="10956" y="3668"/>
                    <a:pt x="11027" y="3692"/>
                    <a:pt x="11075" y="3692"/>
                  </a:cubicBezTo>
                  <a:cubicBezTo>
                    <a:pt x="11146" y="3692"/>
                    <a:pt x="11194" y="3668"/>
                    <a:pt x="11265" y="3644"/>
                  </a:cubicBezTo>
                  <a:lnTo>
                    <a:pt x="11527" y="3430"/>
                  </a:lnTo>
                  <a:lnTo>
                    <a:pt x="11527" y="3430"/>
                  </a:lnTo>
                  <a:cubicBezTo>
                    <a:pt x="11456" y="3787"/>
                    <a:pt x="11337" y="4144"/>
                    <a:pt x="11170" y="4478"/>
                  </a:cubicBezTo>
                  <a:cubicBezTo>
                    <a:pt x="11099" y="4549"/>
                    <a:pt x="11146" y="4645"/>
                    <a:pt x="11218" y="4716"/>
                  </a:cubicBezTo>
                  <a:cubicBezTo>
                    <a:pt x="11249" y="4732"/>
                    <a:pt x="11281" y="4740"/>
                    <a:pt x="11311" y="4740"/>
                  </a:cubicBezTo>
                  <a:cubicBezTo>
                    <a:pt x="11371" y="4740"/>
                    <a:pt x="11424" y="4708"/>
                    <a:pt x="11456" y="4645"/>
                  </a:cubicBezTo>
                  <a:cubicBezTo>
                    <a:pt x="11765" y="4168"/>
                    <a:pt x="11908" y="3644"/>
                    <a:pt x="11908" y="3073"/>
                  </a:cubicBezTo>
                  <a:cubicBezTo>
                    <a:pt x="11908" y="1382"/>
                    <a:pt x="10551" y="1"/>
                    <a:pt x="8836" y="1"/>
                  </a:cubicBezTo>
                  <a:cubicBezTo>
                    <a:pt x="7503" y="1"/>
                    <a:pt x="6383" y="858"/>
                    <a:pt x="5955" y="2049"/>
                  </a:cubicBezTo>
                  <a:cubicBezTo>
                    <a:pt x="5550" y="858"/>
                    <a:pt x="4407" y="1"/>
                    <a:pt x="30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sp>
        <p:nvSpPr>
          <p:cNvPr id="14134" name="Google Shape;14134;p27"/>
          <p:cNvSpPr/>
          <p:nvPr/>
        </p:nvSpPr>
        <p:spPr>
          <a:xfrm>
            <a:off x="4760267" y="3419579"/>
            <a:ext cx="366005" cy="355780"/>
          </a:xfrm>
          <a:custGeom>
            <a:avLst/>
            <a:gdLst/>
            <a:ahLst/>
            <a:cxnLst/>
            <a:rect l="l" t="t" r="r" b="b"/>
            <a:pathLst>
              <a:path w="12242" h="11900" extrusionOk="0">
                <a:moveTo>
                  <a:pt x="6073" y="382"/>
                </a:moveTo>
                <a:lnTo>
                  <a:pt x="6073" y="1668"/>
                </a:lnTo>
                <a:cubicBezTo>
                  <a:pt x="3787" y="1763"/>
                  <a:pt x="1953" y="3668"/>
                  <a:pt x="1953" y="5978"/>
                </a:cubicBezTo>
                <a:cubicBezTo>
                  <a:pt x="1953" y="6478"/>
                  <a:pt x="2025" y="7026"/>
                  <a:pt x="2215" y="7502"/>
                </a:cubicBezTo>
                <a:cubicBezTo>
                  <a:pt x="2233" y="7572"/>
                  <a:pt x="2288" y="7616"/>
                  <a:pt x="2364" y="7616"/>
                </a:cubicBezTo>
                <a:cubicBezTo>
                  <a:pt x="2391" y="7616"/>
                  <a:pt x="2422" y="7611"/>
                  <a:pt x="2453" y="7598"/>
                </a:cubicBezTo>
                <a:cubicBezTo>
                  <a:pt x="2549" y="7550"/>
                  <a:pt x="2596" y="7479"/>
                  <a:pt x="2549" y="7360"/>
                </a:cubicBezTo>
                <a:cubicBezTo>
                  <a:pt x="2382" y="6931"/>
                  <a:pt x="2311" y="6478"/>
                  <a:pt x="2311" y="6050"/>
                </a:cubicBezTo>
                <a:cubicBezTo>
                  <a:pt x="2263" y="3859"/>
                  <a:pt x="4025" y="2049"/>
                  <a:pt x="6192" y="2025"/>
                </a:cubicBezTo>
                <a:cubicBezTo>
                  <a:pt x="6207" y="2025"/>
                  <a:pt x="6222" y="2025"/>
                  <a:pt x="6236" y="2025"/>
                </a:cubicBezTo>
                <a:cubicBezTo>
                  <a:pt x="8431" y="2025"/>
                  <a:pt x="10217" y="3802"/>
                  <a:pt x="10217" y="5978"/>
                </a:cubicBezTo>
                <a:cubicBezTo>
                  <a:pt x="10217" y="8145"/>
                  <a:pt x="8431" y="9932"/>
                  <a:pt x="6264" y="9932"/>
                </a:cubicBezTo>
                <a:cubicBezTo>
                  <a:pt x="5573" y="9932"/>
                  <a:pt x="4883" y="9765"/>
                  <a:pt x="4287" y="9431"/>
                </a:cubicBezTo>
                <a:cubicBezTo>
                  <a:pt x="3739" y="9098"/>
                  <a:pt x="3215" y="8622"/>
                  <a:pt x="2858" y="8074"/>
                </a:cubicBezTo>
                <a:cubicBezTo>
                  <a:pt x="2827" y="8011"/>
                  <a:pt x="2774" y="7979"/>
                  <a:pt x="2714" y="7979"/>
                </a:cubicBezTo>
                <a:cubicBezTo>
                  <a:pt x="2684" y="7979"/>
                  <a:pt x="2652" y="7987"/>
                  <a:pt x="2620" y="8003"/>
                </a:cubicBezTo>
                <a:cubicBezTo>
                  <a:pt x="2549" y="8074"/>
                  <a:pt x="2501" y="8145"/>
                  <a:pt x="2573" y="8241"/>
                </a:cubicBezTo>
                <a:cubicBezTo>
                  <a:pt x="2954" y="8860"/>
                  <a:pt x="3501" y="9384"/>
                  <a:pt x="4120" y="9741"/>
                </a:cubicBezTo>
                <a:cubicBezTo>
                  <a:pt x="4763" y="10098"/>
                  <a:pt x="5478" y="10289"/>
                  <a:pt x="6264" y="10289"/>
                </a:cubicBezTo>
                <a:cubicBezTo>
                  <a:pt x="6788" y="10289"/>
                  <a:pt x="7335" y="10217"/>
                  <a:pt x="7812" y="10003"/>
                </a:cubicBezTo>
                <a:lnTo>
                  <a:pt x="8407" y="11122"/>
                </a:lnTo>
                <a:cubicBezTo>
                  <a:pt x="7740" y="11432"/>
                  <a:pt x="7002" y="11575"/>
                  <a:pt x="6264" y="11575"/>
                </a:cubicBezTo>
                <a:cubicBezTo>
                  <a:pt x="4763" y="11575"/>
                  <a:pt x="3382" y="10979"/>
                  <a:pt x="2311" y="9932"/>
                </a:cubicBezTo>
                <a:cubicBezTo>
                  <a:pt x="1001" y="8622"/>
                  <a:pt x="429" y="6812"/>
                  <a:pt x="763" y="4931"/>
                </a:cubicBezTo>
                <a:cubicBezTo>
                  <a:pt x="905" y="4192"/>
                  <a:pt x="1167" y="3478"/>
                  <a:pt x="1620" y="2859"/>
                </a:cubicBezTo>
                <a:cubicBezTo>
                  <a:pt x="2668" y="1335"/>
                  <a:pt x="4287" y="430"/>
                  <a:pt x="6073" y="382"/>
                </a:cubicBezTo>
                <a:close/>
                <a:moveTo>
                  <a:pt x="6311" y="1"/>
                </a:moveTo>
                <a:cubicBezTo>
                  <a:pt x="4311" y="1"/>
                  <a:pt x="2501" y="954"/>
                  <a:pt x="1334" y="2668"/>
                </a:cubicBezTo>
                <a:cubicBezTo>
                  <a:pt x="929" y="3311"/>
                  <a:pt x="620" y="4026"/>
                  <a:pt x="477" y="4764"/>
                </a:cubicBezTo>
                <a:cubicBezTo>
                  <a:pt x="1" y="7169"/>
                  <a:pt x="977" y="9551"/>
                  <a:pt x="3049" y="10932"/>
                </a:cubicBezTo>
                <a:cubicBezTo>
                  <a:pt x="3668" y="11337"/>
                  <a:pt x="4382" y="11646"/>
                  <a:pt x="5121" y="11789"/>
                </a:cubicBezTo>
                <a:cubicBezTo>
                  <a:pt x="5514" y="11863"/>
                  <a:pt x="5906" y="11899"/>
                  <a:pt x="6293" y="11899"/>
                </a:cubicBezTo>
                <a:cubicBezTo>
                  <a:pt x="7891" y="11899"/>
                  <a:pt x="9390" y="11278"/>
                  <a:pt x="10503" y="10146"/>
                </a:cubicBezTo>
                <a:cubicBezTo>
                  <a:pt x="11646" y="9027"/>
                  <a:pt x="12241" y="7526"/>
                  <a:pt x="12241" y="5955"/>
                </a:cubicBezTo>
                <a:cubicBezTo>
                  <a:pt x="12217" y="5478"/>
                  <a:pt x="12146" y="4978"/>
                  <a:pt x="12027" y="4502"/>
                </a:cubicBezTo>
                <a:cubicBezTo>
                  <a:pt x="12008" y="4428"/>
                  <a:pt x="11946" y="4368"/>
                  <a:pt x="11874" y="4368"/>
                </a:cubicBezTo>
                <a:cubicBezTo>
                  <a:pt x="11854" y="4368"/>
                  <a:pt x="11833" y="4372"/>
                  <a:pt x="11813" y="4383"/>
                </a:cubicBezTo>
                <a:cubicBezTo>
                  <a:pt x="11741" y="4407"/>
                  <a:pt x="11670" y="4502"/>
                  <a:pt x="11717" y="4573"/>
                </a:cubicBezTo>
                <a:cubicBezTo>
                  <a:pt x="11813" y="5026"/>
                  <a:pt x="11884" y="5502"/>
                  <a:pt x="11884" y="5978"/>
                </a:cubicBezTo>
                <a:cubicBezTo>
                  <a:pt x="11884" y="7479"/>
                  <a:pt x="11289" y="8860"/>
                  <a:pt x="10241" y="9932"/>
                </a:cubicBezTo>
                <a:cubicBezTo>
                  <a:pt x="9812" y="10384"/>
                  <a:pt x="9288" y="10741"/>
                  <a:pt x="8740" y="11003"/>
                </a:cubicBezTo>
                <a:lnTo>
                  <a:pt x="8145" y="9884"/>
                </a:lnTo>
                <a:cubicBezTo>
                  <a:pt x="9598" y="9193"/>
                  <a:pt x="10598" y="7717"/>
                  <a:pt x="10598" y="5978"/>
                </a:cubicBezTo>
                <a:cubicBezTo>
                  <a:pt x="10598" y="3668"/>
                  <a:pt x="8764" y="1763"/>
                  <a:pt x="6454" y="1668"/>
                </a:cubicBezTo>
                <a:lnTo>
                  <a:pt x="6454" y="382"/>
                </a:lnTo>
                <a:cubicBezTo>
                  <a:pt x="7550" y="406"/>
                  <a:pt x="8550" y="739"/>
                  <a:pt x="9431" y="1335"/>
                </a:cubicBezTo>
                <a:cubicBezTo>
                  <a:pt x="10336" y="1954"/>
                  <a:pt x="11050" y="2811"/>
                  <a:pt x="11455" y="3811"/>
                </a:cubicBezTo>
                <a:cubicBezTo>
                  <a:pt x="11492" y="3884"/>
                  <a:pt x="11570" y="3915"/>
                  <a:pt x="11636" y="3915"/>
                </a:cubicBezTo>
                <a:cubicBezTo>
                  <a:pt x="11657" y="3915"/>
                  <a:pt x="11677" y="3912"/>
                  <a:pt x="11693" y="3907"/>
                </a:cubicBezTo>
                <a:cubicBezTo>
                  <a:pt x="11789" y="3859"/>
                  <a:pt x="11813" y="3740"/>
                  <a:pt x="11789" y="3668"/>
                </a:cubicBezTo>
                <a:cubicBezTo>
                  <a:pt x="11336" y="2573"/>
                  <a:pt x="10598" y="1668"/>
                  <a:pt x="9645" y="1001"/>
                </a:cubicBezTo>
                <a:cubicBezTo>
                  <a:pt x="8669" y="334"/>
                  <a:pt x="7502" y="1"/>
                  <a:pt x="63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nvGrpSpPr>
          <p:cNvPr id="14135" name="Google Shape;14135;p27"/>
          <p:cNvGrpSpPr/>
          <p:nvPr/>
        </p:nvGrpSpPr>
        <p:grpSpPr>
          <a:xfrm>
            <a:off x="4024091" y="3421058"/>
            <a:ext cx="351056" cy="355302"/>
            <a:chOff x="4177563" y="3313708"/>
            <a:chExt cx="293550" cy="297100"/>
          </a:xfrm>
        </p:grpSpPr>
        <p:sp>
          <p:nvSpPr>
            <p:cNvPr id="14136" name="Google Shape;14136;p27"/>
            <p:cNvSpPr/>
            <p:nvPr/>
          </p:nvSpPr>
          <p:spPr>
            <a:xfrm>
              <a:off x="4281763" y="3352408"/>
              <a:ext cx="165525" cy="8950"/>
            </a:xfrm>
            <a:custGeom>
              <a:avLst/>
              <a:gdLst/>
              <a:ahLst/>
              <a:cxnLst/>
              <a:rect l="l" t="t" r="r" b="b"/>
              <a:pathLst>
                <a:path w="6621" h="358" extrusionOk="0">
                  <a:moveTo>
                    <a:pt x="191" y="1"/>
                  </a:moveTo>
                  <a:cubicBezTo>
                    <a:pt x="95" y="1"/>
                    <a:pt x="0" y="72"/>
                    <a:pt x="0" y="167"/>
                  </a:cubicBezTo>
                  <a:cubicBezTo>
                    <a:pt x="0" y="286"/>
                    <a:pt x="72" y="358"/>
                    <a:pt x="191" y="358"/>
                  </a:cubicBezTo>
                  <a:lnTo>
                    <a:pt x="6430" y="358"/>
                  </a:lnTo>
                  <a:cubicBezTo>
                    <a:pt x="6525" y="358"/>
                    <a:pt x="6621" y="310"/>
                    <a:pt x="6621" y="215"/>
                  </a:cubicBezTo>
                  <a:cubicBezTo>
                    <a:pt x="6621" y="96"/>
                    <a:pt x="6549" y="1"/>
                    <a:pt x="6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37" name="Google Shape;14137;p27"/>
            <p:cNvSpPr/>
            <p:nvPr/>
          </p:nvSpPr>
          <p:spPr>
            <a:xfrm>
              <a:off x="4281763" y="3372658"/>
              <a:ext cx="120875" cy="8950"/>
            </a:xfrm>
            <a:custGeom>
              <a:avLst/>
              <a:gdLst/>
              <a:ahLst/>
              <a:cxnLst/>
              <a:rect l="l" t="t" r="r" b="b"/>
              <a:pathLst>
                <a:path w="4835" h="358" extrusionOk="0">
                  <a:moveTo>
                    <a:pt x="191" y="0"/>
                  </a:moveTo>
                  <a:cubicBezTo>
                    <a:pt x="95" y="0"/>
                    <a:pt x="0" y="72"/>
                    <a:pt x="0" y="143"/>
                  </a:cubicBezTo>
                  <a:cubicBezTo>
                    <a:pt x="0" y="262"/>
                    <a:pt x="72" y="357"/>
                    <a:pt x="191" y="357"/>
                  </a:cubicBezTo>
                  <a:lnTo>
                    <a:pt x="4644" y="357"/>
                  </a:lnTo>
                  <a:cubicBezTo>
                    <a:pt x="4739" y="357"/>
                    <a:pt x="4835" y="310"/>
                    <a:pt x="4835" y="215"/>
                  </a:cubicBezTo>
                  <a:cubicBezTo>
                    <a:pt x="4835" y="95"/>
                    <a:pt x="4763" y="0"/>
                    <a:pt x="4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38" name="Google Shape;14138;p27"/>
            <p:cNvSpPr/>
            <p:nvPr/>
          </p:nvSpPr>
          <p:spPr>
            <a:xfrm>
              <a:off x="4281763" y="3442908"/>
              <a:ext cx="165525" cy="8950"/>
            </a:xfrm>
            <a:custGeom>
              <a:avLst/>
              <a:gdLst/>
              <a:ahLst/>
              <a:cxnLst/>
              <a:rect l="l" t="t" r="r" b="b"/>
              <a:pathLst>
                <a:path w="6621" h="358" extrusionOk="0">
                  <a:moveTo>
                    <a:pt x="191" y="0"/>
                  </a:moveTo>
                  <a:cubicBezTo>
                    <a:pt x="95" y="0"/>
                    <a:pt x="0" y="48"/>
                    <a:pt x="0" y="143"/>
                  </a:cubicBezTo>
                  <a:cubicBezTo>
                    <a:pt x="0" y="262"/>
                    <a:pt x="72" y="358"/>
                    <a:pt x="191" y="358"/>
                  </a:cubicBezTo>
                  <a:lnTo>
                    <a:pt x="6430" y="358"/>
                  </a:lnTo>
                  <a:cubicBezTo>
                    <a:pt x="6525" y="358"/>
                    <a:pt x="6621" y="286"/>
                    <a:pt x="6621" y="191"/>
                  </a:cubicBezTo>
                  <a:cubicBezTo>
                    <a:pt x="6621" y="72"/>
                    <a:pt x="6549" y="0"/>
                    <a:pt x="64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39" name="Google Shape;14139;p27"/>
            <p:cNvSpPr/>
            <p:nvPr/>
          </p:nvSpPr>
          <p:spPr>
            <a:xfrm>
              <a:off x="4281763" y="3463733"/>
              <a:ext cx="120875" cy="8975"/>
            </a:xfrm>
            <a:custGeom>
              <a:avLst/>
              <a:gdLst/>
              <a:ahLst/>
              <a:cxnLst/>
              <a:rect l="l" t="t" r="r" b="b"/>
              <a:pathLst>
                <a:path w="4835" h="359" extrusionOk="0">
                  <a:moveTo>
                    <a:pt x="191" y="1"/>
                  </a:moveTo>
                  <a:cubicBezTo>
                    <a:pt x="95" y="1"/>
                    <a:pt x="0" y="48"/>
                    <a:pt x="0" y="144"/>
                  </a:cubicBezTo>
                  <a:cubicBezTo>
                    <a:pt x="0" y="263"/>
                    <a:pt x="72" y="358"/>
                    <a:pt x="191" y="358"/>
                  </a:cubicBezTo>
                  <a:lnTo>
                    <a:pt x="4644" y="358"/>
                  </a:lnTo>
                  <a:cubicBezTo>
                    <a:pt x="4739" y="358"/>
                    <a:pt x="4835" y="287"/>
                    <a:pt x="4835" y="191"/>
                  </a:cubicBezTo>
                  <a:cubicBezTo>
                    <a:pt x="4835" y="72"/>
                    <a:pt x="4763" y="1"/>
                    <a:pt x="4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40" name="Google Shape;14140;p27"/>
            <p:cNvSpPr/>
            <p:nvPr/>
          </p:nvSpPr>
          <p:spPr>
            <a:xfrm>
              <a:off x="4238888" y="3339908"/>
              <a:ext cx="18475" cy="48275"/>
            </a:xfrm>
            <a:custGeom>
              <a:avLst/>
              <a:gdLst/>
              <a:ahLst/>
              <a:cxnLst/>
              <a:rect l="l" t="t" r="r" b="b"/>
              <a:pathLst>
                <a:path w="739" h="1931" extrusionOk="0">
                  <a:moveTo>
                    <a:pt x="239" y="0"/>
                  </a:moveTo>
                  <a:cubicBezTo>
                    <a:pt x="167" y="0"/>
                    <a:pt x="120" y="24"/>
                    <a:pt x="96" y="96"/>
                  </a:cubicBezTo>
                  <a:cubicBezTo>
                    <a:pt x="1" y="215"/>
                    <a:pt x="96" y="334"/>
                    <a:pt x="215" y="334"/>
                  </a:cubicBezTo>
                  <a:lnTo>
                    <a:pt x="382" y="334"/>
                  </a:lnTo>
                  <a:lnTo>
                    <a:pt x="382" y="1763"/>
                  </a:lnTo>
                  <a:cubicBezTo>
                    <a:pt x="382" y="1810"/>
                    <a:pt x="405" y="1882"/>
                    <a:pt x="477" y="1906"/>
                  </a:cubicBezTo>
                  <a:cubicBezTo>
                    <a:pt x="505" y="1923"/>
                    <a:pt x="535" y="1930"/>
                    <a:pt x="564" y="1930"/>
                  </a:cubicBezTo>
                  <a:cubicBezTo>
                    <a:pt x="656" y="1930"/>
                    <a:pt x="739" y="1853"/>
                    <a:pt x="739" y="1763"/>
                  </a:cubicBezTo>
                  <a:lnTo>
                    <a:pt x="739" y="143"/>
                  </a:lnTo>
                  <a:cubicBezTo>
                    <a:pt x="739"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41" name="Google Shape;14141;p27"/>
            <p:cNvSpPr/>
            <p:nvPr/>
          </p:nvSpPr>
          <p:spPr>
            <a:xfrm>
              <a:off x="4200188" y="3338908"/>
              <a:ext cx="32175" cy="50700"/>
            </a:xfrm>
            <a:custGeom>
              <a:avLst/>
              <a:gdLst/>
              <a:ahLst/>
              <a:cxnLst/>
              <a:rect l="l" t="t" r="r" b="b"/>
              <a:pathLst>
                <a:path w="1287" h="2028" extrusionOk="0">
                  <a:moveTo>
                    <a:pt x="624" y="357"/>
                  </a:moveTo>
                  <a:cubicBezTo>
                    <a:pt x="653" y="357"/>
                    <a:pt x="684" y="362"/>
                    <a:pt x="715" y="374"/>
                  </a:cubicBezTo>
                  <a:cubicBezTo>
                    <a:pt x="834" y="398"/>
                    <a:pt x="929" y="517"/>
                    <a:pt x="929" y="660"/>
                  </a:cubicBezTo>
                  <a:lnTo>
                    <a:pt x="929" y="1422"/>
                  </a:lnTo>
                  <a:cubicBezTo>
                    <a:pt x="929" y="1541"/>
                    <a:pt x="834" y="1660"/>
                    <a:pt x="715" y="1707"/>
                  </a:cubicBezTo>
                  <a:cubicBezTo>
                    <a:pt x="684" y="1719"/>
                    <a:pt x="653" y="1724"/>
                    <a:pt x="624" y="1724"/>
                  </a:cubicBezTo>
                  <a:cubicBezTo>
                    <a:pt x="475" y="1724"/>
                    <a:pt x="358" y="1585"/>
                    <a:pt x="358" y="1445"/>
                  </a:cubicBezTo>
                  <a:lnTo>
                    <a:pt x="358" y="636"/>
                  </a:lnTo>
                  <a:cubicBezTo>
                    <a:pt x="358" y="496"/>
                    <a:pt x="475" y="357"/>
                    <a:pt x="624" y="357"/>
                  </a:cubicBezTo>
                  <a:close/>
                  <a:moveTo>
                    <a:pt x="623" y="0"/>
                  </a:moveTo>
                  <a:cubicBezTo>
                    <a:pt x="279" y="0"/>
                    <a:pt x="1" y="299"/>
                    <a:pt x="1" y="636"/>
                  </a:cubicBezTo>
                  <a:lnTo>
                    <a:pt x="1" y="1374"/>
                  </a:lnTo>
                  <a:cubicBezTo>
                    <a:pt x="1" y="1739"/>
                    <a:pt x="292" y="2027"/>
                    <a:pt x="646" y="2027"/>
                  </a:cubicBezTo>
                  <a:cubicBezTo>
                    <a:pt x="684" y="2027"/>
                    <a:pt x="723" y="2024"/>
                    <a:pt x="763" y="2017"/>
                  </a:cubicBezTo>
                  <a:cubicBezTo>
                    <a:pt x="1072" y="1946"/>
                    <a:pt x="1287" y="1684"/>
                    <a:pt x="1287" y="1374"/>
                  </a:cubicBezTo>
                  <a:lnTo>
                    <a:pt x="1287" y="636"/>
                  </a:lnTo>
                  <a:cubicBezTo>
                    <a:pt x="1287" y="350"/>
                    <a:pt x="1072" y="64"/>
                    <a:pt x="763" y="17"/>
                  </a:cubicBezTo>
                  <a:cubicBezTo>
                    <a:pt x="715" y="5"/>
                    <a:pt x="668" y="0"/>
                    <a:pt x="6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42" name="Google Shape;14142;p27"/>
            <p:cNvSpPr/>
            <p:nvPr/>
          </p:nvSpPr>
          <p:spPr>
            <a:xfrm>
              <a:off x="4236513" y="3431583"/>
              <a:ext cx="30375" cy="47650"/>
            </a:xfrm>
            <a:custGeom>
              <a:avLst/>
              <a:gdLst/>
              <a:ahLst/>
              <a:cxnLst/>
              <a:rect l="l" t="t" r="r" b="b"/>
              <a:pathLst>
                <a:path w="1215" h="1906" extrusionOk="0">
                  <a:moveTo>
                    <a:pt x="572" y="1"/>
                  </a:moveTo>
                  <a:cubicBezTo>
                    <a:pt x="310" y="1"/>
                    <a:pt x="96" y="168"/>
                    <a:pt x="24" y="429"/>
                  </a:cubicBezTo>
                  <a:cubicBezTo>
                    <a:pt x="0" y="525"/>
                    <a:pt x="72" y="620"/>
                    <a:pt x="143" y="644"/>
                  </a:cubicBezTo>
                  <a:cubicBezTo>
                    <a:pt x="169" y="654"/>
                    <a:pt x="194" y="659"/>
                    <a:pt x="218" y="659"/>
                  </a:cubicBezTo>
                  <a:cubicBezTo>
                    <a:pt x="301" y="659"/>
                    <a:pt x="363" y="599"/>
                    <a:pt x="381" y="525"/>
                  </a:cubicBezTo>
                  <a:cubicBezTo>
                    <a:pt x="429" y="429"/>
                    <a:pt x="500" y="358"/>
                    <a:pt x="596" y="358"/>
                  </a:cubicBezTo>
                  <a:cubicBezTo>
                    <a:pt x="715" y="358"/>
                    <a:pt x="810" y="429"/>
                    <a:pt x="810" y="549"/>
                  </a:cubicBezTo>
                  <a:lnTo>
                    <a:pt x="810" y="596"/>
                  </a:lnTo>
                  <a:cubicBezTo>
                    <a:pt x="762" y="644"/>
                    <a:pt x="739" y="739"/>
                    <a:pt x="691" y="858"/>
                  </a:cubicBezTo>
                  <a:cubicBezTo>
                    <a:pt x="453" y="1192"/>
                    <a:pt x="310" y="1382"/>
                    <a:pt x="238" y="1477"/>
                  </a:cubicBezTo>
                  <a:cubicBezTo>
                    <a:pt x="143" y="1596"/>
                    <a:pt x="96" y="1668"/>
                    <a:pt x="119" y="1739"/>
                  </a:cubicBezTo>
                  <a:cubicBezTo>
                    <a:pt x="143" y="1811"/>
                    <a:pt x="191" y="1835"/>
                    <a:pt x="238" y="1858"/>
                  </a:cubicBezTo>
                  <a:cubicBezTo>
                    <a:pt x="262" y="1858"/>
                    <a:pt x="310" y="1906"/>
                    <a:pt x="572" y="1906"/>
                  </a:cubicBezTo>
                  <a:lnTo>
                    <a:pt x="1048" y="1906"/>
                  </a:lnTo>
                  <a:cubicBezTo>
                    <a:pt x="1143" y="1906"/>
                    <a:pt x="1215" y="1835"/>
                    <a:pt x="1215" y="1739"/>
                  </a:cubicBezTo>
                  <a:cubicBezTo>
                    <a:pt x="1215" y="1620"/>
                    <a:pt x="1167" y="1549"/>
                    <a:pt x="1048" y="1549"/>
                  </a:cubicBezTo>
                  <a:lnTo>
                    <a:pt x="596" y="1549"/>
                  </a:lnTo>
                  <a:cubicBezTo>
                    <a:pt x="691" y="1430"/>
                    <a:pt x="810" y="1287"/>
                    <a:pt x="953" y="1072"/>
                  </a:cubicBezTo>
                  <a:cubicBezTo>
                    <a:pt x="977" y="930"/>
                    <a:pt x="1072" y="763"/>
                    <a:pt x="1096" y="644"/>
                  </a:cubicBezTo>
                  <a:cubicBezTo>
                    <a:pt x="1143" y="572"/>
                    <a:pt x="1096" y="453"/>
                    <a:pt x="1072" y="358"/>
                  </a:cubicBezTo>
                  <a:cubicBezTo>
                    <a:pt x="1048" y="287"/>
                    <a:pt x="1024" y="239"/>
                    <a:pt x="953" y="168"/>
                  </a:cubicBezTo>
                  <a:cubicBezTo>
                    <a:pt x="858" y="48"/>
                    <a:pt x="715" y="1"/>
                    <a:pt x="5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43" name="Google Shape;14143;p27"/>
            <p:cNvSpPr/>
            <p:nvPr/>
          </p:nvSpPr>
          <p:spPr>
            <a:xfrm>
              <a:off x="4200188" y="3431008"/>
              <a:ext cx="30400" cy="47675"/>
            </a:xfrm>
            <a:custGeom>
              <a:avLst/>
              <a:gdLst/>
              <a:ahLst/>
              <a:cxnLst/>
              <a:rect l="l" t="t" r="r" b="b"/>
              <a:pathLst>
                <a:path w="1216" h="1907" extrusionOk="0">
                  <a:moveTo>
                    <a:pt x="596" y="357"/>
                  </a:moveTo>
                  <a:cubicBezTo>
                    <a:pt x="739" y="357"/>
                    <a:pt x="858" y="476"/>
                    <a:pt x="858" y="619"/>
                  </a:cubicBezTo>
                  <a:lnTo>
                    <a:pt x="858" y="1310"/>
                  </a:lnTo>
                  <a:cubicBezTo>
                    <a:pt x="858" y="1429"/>
                    <a:pt x="763" y="1548"/>
                    <a:pt x="620" y="1572"/>
                  </a:cubicBezTo>
                  <a:cubicBezTo>
                    <a:pt x="477" y="1572"/>
                    <a:pt x="358" y="1453"/>
                    <a:pt x="358" y="1310"/>
                  </a:cubicBezTo>
                  <a:lnTo>
                    <a:pt x="358" y="619"/>
                  </a:lnTo>
                  <a:cubicBezTo>
                    <a:pt x="358" y="500"/>
                    <a:pt x="453" y="381"/>
                    <a:pt x="596" y="357"/>
                  </a:cubicBezTo>
                  <a:close/>
                  <a:moveTo>
                    <a:pt x="620" y="0"/>
                  </a:moveTo>
                  <a:cubicBezTo>
                    <a:pt x="286" y="0"/>
                    <a:pt x="1" y="262"/>
                    <a:pt x="1" y="595"/>
                  </a:cubicBezTo>
                  <a:lnTo>
                    <a:pt x="1" y="1262"/>
                  </a:lnTo>
                  <a:cubicBezTo>
                    <a:pt x="1" y="1596"/>
                    <a:pt x="263" y="1858"/>
                    <a:pt x="596" y="1905"/>
                  </a:cubicBezTo>
                  <a:cubicBezTo>
                    <a:pt x="608" y="1906"/>
                    <a:pt x="620" y="1906"/>
                    <a:pt x="632" y="1906"/>
                  </a:cubicBezTo>
                  <a:cubicBezTo>
                    <a:pt x="950" y="1906"/>
                    <a:pt x="1215" y="1608"/>
                    <a:pt x="1215" y="1310"/>
                  </a:cubicBezTo>
                  <a:lnTo>
                    <a:pt x="1215" y="619"/>
                  </a:lnTo>
                  <a:cubicBezTo>
                    <a:pt x="1215" y="286"/>
                    <a:pt x="953" y="24"/>
                    <a:pt x="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44" name="Google Shape;14144;p27"/>
            <p:cNvSpPr/>
            <p:nvPr/>
          </p:nvSpPr>
          <p:spPr>
            <a:xfrm>
              <a:off x="4237113" y="3522083"/>
              <a:ext cx="29200" cy="47050"/>
            </a:xfrm>
            <a:custGeom>
              <a:avLst/>
              <a:gdLst/>
              <a:ahLst/>
              <a:cxnLst/>
              <a:rect l="l" t="t" r="r" b="b"/>
              <a:pathLst>
                <a:path w="1168" h="1882" extrusionOk="0">
                  <a:moveTo>
                    <a:pt x="572" y="1"/>
                  </a:moveTo>
                  <a:cubicBezTo>
                    <a:pt x="310" y="1"/>
                    <a:pt x="72" y="191"/>
                    <a:pt x="48" y="453"/>
                  </a:cubicBezTo>
                  <a:cubicBezTo>
                    <a:pt x="0" y="548"/>
                    <a:pt x="72" y="644"/>
                    <a:pt x="191" y="667"/>
                  </a:cubicBezTo>
                  <a:cubicBezTo>
                    <a:pt x="207" y="671"/>
                    <a:pt x="222" y="673"/>
                    <a:pt x="236" y="673"/>
                  </a:cubicBezTo>
                  <a:cubicBezTo>
                    <a:pt x="308" y="673"/>
                    <a:pt x="361" y="624"/>
                    <a:pt x="381" y="525"/>
                  </a:cubicBezTo>
                  <a:cubicBezTo>
                    <a:pt x="429" y="429"/>
                    <a:pt x="500" y="334"/>
                    <a:pt x="595" y="334"/>
                  </a:cubicBezTo>
                  <a:cubicBezTo>
                    <a:pt x="715" y="334"/>
                    <a:pt x="810" y="429"/>
                    <a:pt x="810" y="548"/>
                  </a:cubicBezTo>
                  <a:cubicBezTo>
                    <a:pt x="810" y="667"/>
                    <a:pt x="715" y="739"/>
                    <a:pt x="595" y="739"/>
                  </a:cubicBezTo>
                  <a:cubicBezTo>
                    <a:pt x="500" y="739"/>
                    <a:pt x="429" y="834"/>
                    <a:pt x="429" y="929"/>
                  </a:cubicBezTo>
                  <a:cubicBezTo>
                    <a:pt x="429" y="1025"/>
                    <a:pt x="500" y="1120"/>
                    <a:pt x="595" y="1120"/>
                  </a:cubicBezTo>
                  <a:cubicBezTo>
                    <a:pt x="715" y="1120"/>
                    <a:pt x="810" y="1191"/>
                    <a:pt x="810" y="1310"/>
                  </a:cubicBezTo>
                  <a:cubicBezTo>
                    <a:pt x="810" y="1429"/>
                    <a:pt x="715" y="1525"/>
                    <a:pt x="595" y="1525"/>
                  </a:cubicBezTo>
                  <a:cubicBezTo>
                    <a:pt x="500" y="1525"/>
                    <a:pt x="429" y="1429"/>
                    <a:pt x="381" y="1334"/>
                  </a:cubicBezTo>
                  <a:lnTo>
                    <a:pt x="381" y="1310"/>
                  </a:lnTo>
                  <a:cubicBezTo>
                    <a:pt x="381" y="1215"/>
                    <a:pt x="310" y="1144"/>
                    <a:pt x="214" y="1144"/>
                  </a:cubicBezTo>
                  <a:cubicBezTo>
                    <a:pt x="119" y="1144"/>
                    <a:pt x="24" y="1215"/>
                    <a:pt x="24" y="1310"/>
                  </a:cubicBezTo>
                  <a:lnTo>
                    <a:pt x="24" y="1406"/>
                  </a:lnTo>
                  <a:cubicBezTo>
                    <a:pt x="72" y="1668"/>
                    <a:pt x="310" y="1882"/>
                    <a:pt x="595" y="1882"/>
                  </a:cubicBezTo>
                  <a:cubicBezTo>
                    <a:pt x="905" y="1882"/>
                    <a:pt x="1167" y="1644"/>
                    <a:pt x="1167" y="1310"/>
                  </a:cubicBezTo>
                  <a:cubicBezTo>
                    <a:pt x="1167" y="1168"/>
                    <a:pt x="1096" y="1048"/>
                    <a:pt x="1024" y="929"/>
                  </a:cubicBezTo>
                  <a:cubicBezTo>
                    <a:pt x="1096" y="834"/>
                    <a:pt x="1167" y="691"/>
                    <a:pt x="1167" y="548"/>
                  </a:cubicBezTo>
                  <a:cubicBezTo>
                    <a:pt x="1119" y="239"/>
                    <a:pt x="881" y="1"/>
                    <a:pt x="5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45" name="Google Shape;14145;p27"/>
            <p:cNvSpPr/>
            <p:nvPr/>
          </p:nvSpPr>
          <p:spPr>
            <a:xfrm>
              <a:off x="4200188" y="3521483"/>
              <a:ext cx="30400" cy="47650"/>
            </a:xfrm>
            <a:custGeom>
              <a:avLst/>
              <a:gdLst/>
              <a:ahLst/>
              <a:cxnLst/>
              <a:rect l="l" t="t" r="r" b="b"/>
              <a:pathLst>
                <a:path w="1216" h="1906" extrusionOk="0">
                  <a:moveTo>
                    <a:pt x="596" y="358"/>
                  </a:moveTo>
                  <a:cubicBezTo>
                    <a:pt x="739" y="358"/>
                    <a:pt x="858" y="477"/>
                    <a:pt x="858" y="620"/>
                  </a:cubicBezTo>
                  <a:lnTo>
                    <a:pt x="858" y="1311"/>
                  </a:lnTo>
                  <a:cubicBezTo>
                    <a:pt x="858" y="1430"/>
                    <a:pt x="763" y="1549"/>
                    <a:pt x="620" y="1573"/>
                  </a:cubicBezTo>
                  <a:cubicBezTo>
                    <a:pt x="477" y="1573"/>
                    <a:pt x="358" y="1453"/>
                    <a:pt x="358" y="1311"/>
                  </a:cubicBezTo>
                  <a:lnTo>
                    <a:pt x="358" y="620"/>
                  </a:lnTo>
                  <a:cubicBezTo>
                    <a:pt x="358" y="501"/>
                    <a:pt x="453" y="382"/>
                    <a:pt x="596" y="358"/>
                  </a:cubicBezTo>
                  <a:close/>
                  <a:moveTo>
                    <a:pt x="620" y="1"/>
                  </a:moveTo>
                  <a:cubicBezTo>
                    <a:pt x="263" y="1"/>
                    <a:pt x="1" y="263"/>
                    <a:pt x="1" y="596"/>
                  </a:cubicBezTo>
                  <a:lnTo>
                    <a:pt x="1" y="1287"/>
                  </a:lnTo>
                  <a:cubicBezTo>
                    <a:pt x="1" y="1620"/>
                    <a:pt x="263" y="1882"/>
                    <a:pt x="596" y="1906"/>
                  </a:cubicBezTo>
                  <a:cubicBezTo>
                    <a:pt x="929" y="1906"/>
                    <a:pt x="1215" y="1644"/>
                    <a:pt x="1215" y="1311"/>
                  </a:cubicBezTo>
                  <a:lnTo>
                    <a:pt x="1215" y="620"/>
                  </a:lnTo>
                  <a:cubicBezTo>
                    <a:pt x="1215" y="310"/>
                    <a:pt x="953" y="25"/>
                    <a:pt x="6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46" name="Google Shape;14146;p27"/>
            <p:cNvSpPr/>
            <p:nvPr/>
          </p:nvSpPr>
          <p:spPr>
            <a:xfrm>
              <a:off x="4281763" y="3533408"/>
              <a:ext cx="165525" cy="8950"/>
            </a:xfrm>
            <a:custGeom>
              <a:avLst/>
              <a:gdLst/>
              <a:ahLst/>
              <a:cxnLst/>
              <a:rect l="l" t="t" r="r" b="b"/>
              <a:pathLst>
                <a:path w="6621" h="358" extrusionOk="0">
                  <a:moveTo>
                    <a:pt x="191" y="0"/>
                  </a:moveTo>
                  <a:cubicBezTo>
                    <a:pt x="95" y="0"/>
                    <a:pt x="0" y="72"/>
                    <a:pt x="0" y="143"/>
                  </a:cubicBezTo>
                  <a:cubicBezTo>
                    <a:pt x="0" y="262"/>
                    <a:pt x="72" y="357"/>
                    <a:pt x="191" y="357"/>
                  </a:cubicBezTo>
                  <a:lnTo>
                    <a:pt x="6430" y="357"/>
                  </a:lnTo>
                  <a:cubicBezTo>
                    <a:pt x="6525" y="357"/>
                    <a:pt x="6621" y="310"/>
                    <a:pt x="6621" y="214"/>
                  </a:cubicBezTo>
                  <a:cubicBezTo>
                    <a:pt x="6621" y="95"/>
                    <a:pt x="6549" y="0"/>
                    <a:pt x="64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47" name="Google Shape;14147;p27"/>
            <p:cNvSpPr/>
            <p:nvPr/>
          </p:nvSpPr>
          <p:spPr>
            <a:xfrm>
              <a:off x="4281763" y="3554233"/>
              <a:ext cx="120875" cy="8950"/>
            </a:xfrm>
            <a:custGeom>
              <a:avLst/>
              <a:gdLst/>
              <a:ahLst/>
              <a:cxnLst/>
              <a:rect l="l" t="t" r="r" b="b"/>
              <a:pathLst>
                <a:path w="4835" h="358" extrusionOk="0">
                  <a:moveTo>
                    <a:pt x="191" y="1"/>
                  </a:moveTo>
                  <a:cubicBezTo>
                    <a:pt x="95" y="1"/>
                    <a:pt x="0" y="72"/>
                    <a:pt x="0" y="143"/>
                  </a:cubicBezTo>
                  <a:cubicBezTo>
                    <a:pt x="0" y="263"/>
                    <a:pt x="72" y="358"/>
                    <a:pt x="191" y="358"/>
                  </a:cubicBezTo>
                  <a:lnTo>
                    <a:pt x="4644" y="358"/>
                  </a:lnTo>
                  <a:cubicBezTo>
                    <a:pt x="4739" y="358"/>
                    <a:pt x="4835" y="310"/>
                    <a:pt x="4835" y="215"/>
                  </a:cubicBezTo>
                  <a:cubicBezTo>
                    <a:pt x="4835" y="96"/>
                    <a:pt x="4763" y="1"/>
                    <a:pt x="4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48" name="Google Shape;14148;p27"/>
            <p:cNvSpPr/>
            <p:nvPr/>
          </p:nvSpPr>
          <p:spPr>
            <a:xfrm>
              <a:off x="4177563" y="3313708"/>
              <a:ext cx="293550" cy="297100"/>
            </a:xfrm>
            <a:custGeom>
              <a:avLst/>
              <a:gdLst/>
              <a:ahLst/>
              <a:cxnLst/>
              <a:rect l="l" t="t" r="r" b="b"/>
              <a:pathLst>
                <a:path w="11742" h="11884" extrusionOk="0">
                  <a:moveTo>
                    <a:pt x="11360" y="334"/>
                  </a:moveTo>
                  <a:lnTo>
                    <a:pt x="11384" y="3644"/>
                  </a:lnTo>
                  <a:lnTo>
                    <a:pt x="6597" y="3644"/>
                  </a:lnTo>
                  <a:cubicBezTo>
                    <a:pt x="6550" y="3644"/>
                    <a:pt x="6502" y="3668"/>
                    <a:pt x="6478" y="3692"/>
                  </a:cubicBezTo>
                  <a:lnTo>
                    <a:pt x="5883" y="4263"/>
                  </a:lnTo>
                  <a:lnTo>
                    <a:pt x="5287" y="3692"/>
                  </a:lnTo>
                  <a:cubicBezTo>
                    <a:pt x="5240" y="3668"/>
                    <a:pt x="5192" y="3644"/>
                    <a:pt x="5168" y="3644"/>
                  </a:cubicBezTo>
                  <a:lnTo>
                    <a:pt x="358" y="3644"/>
                  </a:lnTo>
                  <a:lnTo>
                    <a:pt x="358" y="334"/>
                  </a:lnTo>
                  <a:close/>
                  <a:moveTo>
                    <a:pt x="239" y="1"/>
                  </a:moveTo>
                  <a:cubicBezTo>
                    <a:pt x="167" y="1"/>
                    <a:pt x="72" y="96"/>
                    <a:pt x="72" y="191"/>
                  </a:cubicBezTo>
                  <a:lnTo>
                    <a:pt x="72" y="4644"/>
                  </a:lnTo>
                  <a:cubicBezTo>
                    <a:pt x="72" y="4692"/>
                    <a:pt x="96" y="4740"/>
                    <a:pt x="120" y="4740"/>
                  </a:cubicBezTo>
                  <a:cubicBezTo>
                    <a:pt x="167" y="4767"/>
                    <a:pt x="213" y="4779"/>
                    <a:pt x="254" y="4779"/>
                  </a:cubicBezTo>
                  <a:cubicBezTo>
                    <a:pt x="356" y="4779"/>
                    <a:pt x="429" y="4706"/>
                    <a:pt x="429" y="4621"/>
                  </a:cubicBezTo>
                  <a:lnTo>
                    <a:pt x="429" y="4001"/>
                  </a:lnTo>
                  <a:lnTo>
                    <a:pt x="5121" y="4001"/>
                  </a:lnTo>
                  <a:lnTo>
                    <a:pt x="5716" y="4573"/>
                  </a:lnTo>
                  <a:cubicBezTo>
                    <a:pt x="5788" y="4621"/>
                    <a:pt x="5835" y="4621"/>
                    <a:pt x="5907" y="4621"/>
                  </a:cubicBezTo>
                  <a:cubicBezTo>
                    <a:pt x="5954" y="4621"/>
                    <a:pt x="6026" y="4597"/>
                    <a:pt x="6073" y="4573"/>
                  </a:cubicBezTo>
                  <a:lnTo>
                    <a:pt x="6669" y="4001"/>
                  </a:lnTo>
                  <a:lnTo>
                    <a:pt x="11384" y="4001"/>
                  </a:lnTo>
                  <a:lnTo>
                    <a:pt x="11384" y="7312"/>
                  </a:lnTo>
                  <a:lnTo>
                    <a:pt x="6597" y="7312"/>
                  </a:lnTo>
                  <a:cubicBezTo>
                    <a:pt x="6526" y="7312"/>
                    <a:pt x="6502" y="7335"/>
                    <a:pt x="6478" y="7359"/>
                  </a:cubicBezTo>
                  <a:lnTo>
                    <a:pt x="5883" y="7931"/>
                  </a:lnTo>
                  <a:lnTo>
                    <a:pt x="5287" y="7359"/>
                  </a:lnTo>
                  <a:cubicBezTo>
                    <a:pt x="5240" y="7335"/>
                    <a:pt x="5192" y="7312"/>
                    <a:pt x="5168" y="7312"/>
                  </a:cubicBezTo>
                  <a:lnTo>
                    <a:pt x="358" y="7312"/>
                  </a:lnTo>
                  <a:lnTo>
                    <a:pt x="358" y="5430"/>
                  </a:lnTo>
                  <a:cubicBezTo>
                    <a:pt x="358" y="5335"/>
                    <a:pt x="310" y="5240"/>
                    <a:pt x="215" y="5240"/>
                  </a:cubicBezTo>
                  <a:cubicBezTo>
                    <a:pt x="96" y="5240"/>
                    <a:pt x="1" y="5311"/>
                    <a:pt x="1" y="5430"/>
                  </a:cubicBezTo>
                  <a:lnTo>
                    <a:pt x="1" y="11003"/>
                  </a:lnTo>
                  <a:cubicBezTo>
                    <a:pt x="1" y="11146"/>
                    <a:pt x="120" y="11265"/>
                    <a:pt x="286" y="11265"/>
                  </a:cubicBezTo>
                  <a:lnTo>
                    <a:pt x="5073" y="11265"/>
                  </a:lnTo>
                  <a:lnTo>
                    <a:pt x="5669" y="11836"/>
                  </a:lnTo>
                  <a:cubicBezTo>
                    <a:pt x="5716" y="11884"/>
                    <a:pt x="5788" y="11884"/>
                    <a:pt x="5835" y="11884"/>
                  </a:cubicBezTo>
                  <a:cubicBezTo>
                    <a:pt x="5907" y="11884"/>
                    <a:pt x="5954" y="11860"/>
                    <a:pt x="6026" y="11836"/>
                  </a:cubicBezTo>
                  <a:lnTo>
                    <a:pt x="6621" y="11265"/>
                  </a:lnTo>
                  <a:lnTo>
                    <a:pt x="7859" y="11265"/>
                  </a:lnTo>
                  <a:cubicBezTo>
                    <a:pt x="7955" y="11265"/>
                    <a:pt x="8050" y="11193"/>
                    <a:pt x="8050" y="11122"/>
                  </a:cubicBezTo>
                  <a:cubicBezTo>
                    <a:pt x="8050" y="11003"/>
                    <a:pt x="7979" y="10908"/>
                    <a:pt x="7859" y="10908"/>
                  </a:cubicBezTo>
                  <a:lnTo>
                    <a:pt x="6550" y="10908"/>
                  </a:lnTo>
                  <a:cubicBezTo>
                    <a:pt x="6526" y="10908"/>
                    <a:pt x="6478" y="10931"/>
                    <a:pt x="6431" y="10955"/>
                  </a:cubicBezTo>
                  <a:lnTo>
                    <a:pt x="5835" y="11527"/>
                  </a:lnTo>
                  <a:lnTo>
                    <a:pt x="5240" y="10955"/>
                  </a:lnTo>
                  <a:cubicBezTo>
                    <a:pt x="5216" y="10931"/>
                    <a:pt x="5168" y="10908"/>
                    <a:pt x="5121" y="10908"/>
                  </a:cubicBezTo>
                  <a:lnTo>
                    <a:pt x="334" y="10908"/>
                  </a:lnTo>
                  <a:lnTo>
                    <a:pt x="334" y="7597"/>
                  </a:lnTo>
                  <a:lnTo>
                    <a:pt x="5049" y="7597"/>
                  </a:lnTo>
                  <a:lnTo>
                    <a:pt x="5645" y="8169"/>
                  </a:lnTo>
                  <a:cubicBezTo>
                    <a:pt x="5692" y="8217"/>
                    <a:pt x="5764" y="8217"/>
                    <a:pt x="5811" y="8217"/>
                  </a:cubicBezTo>
                  <a:cubicBezTo>
                    <a:pt x="5883" y="8217"/>
                    <a:pt x="5930" y="8193"/>
                    <a:pt x="6002" y="8169"/>
                  </a:cubicBezTo>
                  <a:lnTo>
                    <a:pt x="6597" y="7597"/>
                  </a:lnTo>
                  <a:lnTo>
                    <a:pt x="11289" y="7597"/>
                  </a:lnTo>
                  <a:lnTo>
                    <a:pt x="11289" y="10908"/>
                  </a:lnTo>
                  <a:lnTo>
                    <a:pt x="8669" y="10908"/>
                  </a:lnTo>
                  <a:cubicBezTo>
                    <a:pt x="8574" y="10908"/>
                    <a:pt x="8502" y="10955"/>
                    <a:pt x="8502" y="11050"/>
                  </a:cubicBezTo>
                  <a:cubicBezTo>
                    <a:pt x="8502" y="11170"/>
                    <a:pt x="8550" y="11265"/>
                    <a:pt x="8669" y="11265"/>
                  </a:cubicBezTo>
                  <a:lnTo>
                    <a:pt x="11384" y="11265"/>
                  </a:lnTo>
                  <a:cubicBezTo>
                    <a:pt x="11527" y="11265"/>
                    <a:pt x="11646" y="11146"/>
                    <a:pt x="11646" y="11003"/>
                  </a:cubicBezTo>
                  <a:lnTo>
                    <a:pt x="11646" y="286"/>
                  </a:lnTo>
                  <a:cubicBezTo>
                    <a:pt x="11741" y="120"/>
                    <a:pt x="11622" y="1"/>
                    <a:pt x="114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sp>
        <p:nvSpPr>
          <p:cNvPr id="14149" name="Google Shape;14149;p27"/>
          <p:cNvSpPr/>
          <p:nvPr/>
        </p:nvSpPr>
        <p:spPr>
          <a:xfrm>
            <a:off x="3247951" y="3420895"/>
            <a:ext cx="356019" cy="356139"/>
          </a:xfrm>
          <a:custGeom>
            <a:avLst/>
            <a:gdLst/>
            <a:ahLst/>
            <a:cxnLst/>
            <a:rect l="l" t="t" r="r" b="b"/>
            <a:pathLst>
              <a:path w="11908" h="11912" extrusionOk="0">
                <a:moveTo>
                  <a:pt x="3358" y="6363"/>
                </a:moveTo>
                <a:lnTo>
                  <a:pt x="3358" y="10721"/>
                </a:lnTo>
                <a:lnTo>
                  <a:pt x="1858" y="10721"/>
                </a:lnTo>
                <a:lnTo>
                  <a:pt x="1858" y="6363"/>
                </a:lnTo>
                <a:close/>
                <a:moveTo>
                  <a:pt x="5216" y="1314"/>
                </a:moveTo>
                <a:lnTo>
                  <a:pt x="5216" y="10721"/>
                </a:lnTo>
                <a:lnTo>
                  <a:pt x="3691" y="10721"/>
                </a:lnTo>
                <a:lnTo>
                  <a:pt x="3691" y="1314"/>
                </a:lnTo>
                <a:close/>
                <a:moveTo>
                  <a:pt x="7097" y="2577"/>
                </a:moveTo>
                <a:lnTo>
                  <a:pt x="7097" y="10721"/>
                </a:lnTo>
                <a:lnTo>
                  <a:pt x="5573" y="10721"/>
                </a:lnTo>
                <a:lnTo>
                  <a:pt x="5573" y="2577"/>
                </a:lnTo>
                <a:close/>
                <a:moveTo>
                  <a:pt x="8931" y="8864"/>
                </a:moveTo>
                <a:lnTo>
                  <a:pt x="8931" y="10721"/>
                </a:lnTo>
                <a:lnTo>
                  <a:pt x="7406" y="10721"/>
                </a:lnTo>
                <a:lnTo>
                  <a:pt x="7406" y="8864"/>
                </a:lnTo>
                <a:close/>
                <a:moveTo>
                  <a:pt x="939" y="1"/>
                </a:moveTo>
                <a:cubicBezTo>
                  <a:pt x="834" y="1"/>
                  <a:pt x="738" y="88"/>
                  <a:pt x="738" y="195"/>
                </a:cubicBezTo>
                <a:lnTo>
                  <a:pt x="738" y="1005"/>
                </a:lnTo>
                <a:lnTo>
                  <a:pt x="476" y="1005"/>
                </a:lnTo>
                <a:cubicBezTo>
                  <a:pt x="381" y="1005"/>
                  <a:pt x="334" y="1052"/>
                  <a:pt x="310" y="1124"/>
                </a:cubicBezTo>
                <a:cubicBezTo>
                  <a:pt x="262" y="1243"/>
                  <a:pt x="357" y="1362"/>
                  <a:pt x="476" y="1362"/>
                </a:cubicBezTo>
                <a:lnTo>
                  <a:pt x="715" y="1362"/>
                </a:lnTo>
                <a:lnTo>
                  <a:pt x="715" y="2243"/>
                </a:lnTo>
                <a:lnTo>
                  <a:pt x="500" y="2243"/>
                </a:lnTo>
                <a:cubicBezTo>
                  <a:pt x="429" y="2243"/>
                  <a:pt x="334" y="2315"/>
                  <a:pt x="334" y="2386"/>
                </a:cubicBezTo>
                <a:cubicBezTo>
                  <a:pt x="334" y="2505"/>
                  <a:pt x="381" y="2600"/>
                  <a:pt x="500" y="2600"/>
                </a:cubicBezTo>
                <a:lnTo>
                  <a:pt x="715" y="2600"/>
                </a:lnTo>
                <a:lnTo>
                  <a:pt x="715" y="3505"/>
                </a:lnTo>
                <a:lnTo>
                  <a:pt x="500" y="3505"/>
                </a:lnTo>
                <a:cubicBezTo>
                  <a:pt x="429" y="3505"/>
                  <a:pt x="334" y="3553"/>
                  <a:pt x="334" y="3648"/>
                </a:cubicBezTo>
                <a:cubicBezTo>
                  <a:pt x="334" y="3767"/>
                  <a:pt x="381" y="3863"/>
                  <a:pt x="500" y="3863"/>
                </a:cubicBezTo>
                <a:lnTo>
                  <a:pt x="715" y="3863"/>
                </a:lnTo>
                <a:lnTo>
                  <a:pt x="715" y="4744"/>
                </a:lnTo>
                <a:lnTo>
                  <a:pt x="500" y="4744"/>
                </a:lnTo>
                <a:cubicBezTo>
                  <a:pt x="429" y="4744"/>
                  <a:pt x="334" y="4815"/>
                  <a:pt x="334" y="4887"/>
                </a:cubicBezTo>
                <a:cubicBezTo>
                  <a:pt x="334" y="5006"/>
                  <a:pt x="381" y="5101"/>
                  <a:pt x="500" y="5101"/>
                </a:cubicBezTo>
                <a:lnTo>
                  <a:pt x="715" y="5101"/>
                </a:lnTo>
                <a:lnTo>
                  <a:pt x="715" y="6006"/>
                </a:lnTo>
                <a:lnTo>
                  <a:pt x="500" y="6006"/>
                </a:lnTo>
                <a:cubicBezTo>
                  <a:pt x="429" y="6006"/>
                  <a:pt x="334" y="6053"/>
                  <a:pt x="334" y="6149"/>
                </a:cubicBezTo>
                <a:cubicBezTo>
                  <a:pt x="334" y="6268"/>
                  <a:pt x="381" y="6363"/>
                  <a:pt x="500" y="6363"/>
                </a:cubicBezTo>
                <a:lnTo>
                  <a:pt x="715" y="6363"/>
                </a:lnTo>
                <a:lnTo>
                  <a:pt x="715" y="7244"/>
                </a:lnTo>
                <a:lnTo>
                  <a:pt x="500" y="7244"/>
                </a:lnTo>
                <a:cubicBezTo>
                  <a:pt x="429" y="7244"/>
                  <a:pt x="334" y="7316"/>
                  <a:pt x="334" y="7387"/>
                </a:cubicBezTo>
                <a:cubicBezTo>
                  <a:pt x="334" y="7506"/>
                  <a:pt x="381" y="7601"/>
                  <a:pt x="500" y="7601"/>
                </a:cubicBezTo>
                <a:lnTo>
                  <a:pt x="715" y="7601"/>
                </a:lnTo>
                <a:lnTo>
                  <a:pt x="715" y="8506"/>
                </a:lnTo>
                <a:lnTo>
                  <a:pt x="500" y="8506"/>
                </a:lnTo>
                <a:cubicBezTo>
                  <a:pt x="429" y="8506"/>
                  <a:pt x="334" y="8554"/>
                  <a:pt x="334" y="8649"/>
                </a:cubicBezTo>
                <a:cubicBezTo>
                  <a:pt x="334" y="8768"/>
                  <a:pt x="381" y="8864"/>
                  <a:pt x="500" y="8864"/>
                </a:cubicBezTo>
                <a:lnTo>
                  <a:pt x="715" y="8864"/>
                </a:lnTo>
                <a:lnTo>
                  <a:pt x="715" y="9745"/>
                </a:lnTo>
                <a:lnTo>
                  <a:pt x="500" y="9745"/>
                </a:lnTo>
                <a:cubicBezTo>
                  <a:pt x="429" y="9745"/>
                  <a:pt x="334" y="9816"/>
                  <a:pt x="334" y="9888"/>
                </a:cubicBezTo>
                <a:cubicBezTo>
                  <a:pt x="334" y="10007"/>
                  <a:pt x="381" y="10102"/>
                  <a:pt x="500" y="10102"/>
                </a:cubicBezTo>
                <a:lnTo>
                  <a:pt x="715" y="10102"/>
                </a:lnTo>
                <a:lnTo>
                  <a:pt x="715" y="10721"/>
                </a:lnTo>
                <a:lnTo>
                  <a:pt x="310" y="10721"/>
                </a:lnTo>
                <a:cubicBezTo>
                  <a:pt x="143" y="10721"/>
                  <a:pt x="0" y="10840"/>
                  <a:pt x="0" y="11031"/>
                </a:cubicBezTo>
                <a:lnTo>
                  <a:pt x="0" y="11721"/>
                </a:lnTo>
                <a:cubicBezTo>
                  <a:pt x="0" y="11793"/>
                  <a:pt x="95" y="11888"/>
                  <a:pt x="191" y="11888"/>
                </a:cubicBezTo>
                <a:lnTo>
                  <a:pt x="2691" y="11888"/>
                </a:lnTo>
                <a:cubicBezTo>
                  <a:pt x="2715" y="11888"/>
                  <a:pt x="2739" y="11888"/>
                  <a:pt x="2763" y="11864"/>
                </a:cubicBezTo>
                <a:cubicBezTo>
                  <a:pt x="2882" y="11721"/>
                  <a:pt x="2810" y="11555"/>
                  <a:pt x="2644" y="11555"/>
                </a:cubicBezTo>
                <a:lnTo>
                  <a:pt x="357" y="11555"/>
                </a:lnTo>
                <a:lnTo>
                  <a:pt x="357" y="11078"/>
                </a:lnTo>
                <a:lnTo>
                  <a:pt x="11550" y="11078"/>
                </a:lnTo>
                <a:lnTo>
                  <a:pt x="11550" y="11555"/>
                </a:lnTo>
                <a:lnTo>
                  <a:pt x="3477" y="11555"/>
                </a:lnTo>
                <a:cubicBezTo>
                  <a:pt x="3406" y="11555"/>
                  <a:pt x="3310" y="11626"/>
                  <a:pt x="3310" y="11721"/>
                </a:cubicBezTo>
                <a:cubicBezTo>
                  <a:pt x="3310" y="11840"/>
                  <a:pt x="3358" y="11912"/>
                  <a:pt x="3477" y="11912"/>
                </a:cubicBezTo>
                <a:lnTo>
                  <a:pt x="11622" y="11912"/>
                </a:lnTo>
                <a:cubicBezTo>
                  <a:pt x="11765" y="11912"/>
                  <a:pt x="11907" y="11793"/>
                  <a:pt x="11907" y="11626"/>
                </a:cubicBezTo>
                <a:lnTo>
                  <a:pt x="11907" y="11054"/>
                </a:lnTo>
                <a:cubicBezTo>
                  <a:pt x="11907" y="10840"/>
                  <a:pt x="11788" y="10721"/>
                  <a:pt x="11622" y="10721"/>
                </a:cubicBezTo>
                <a:lnTo>
                  <a:pt x="11122" y="10721"/>
                </a:lnTo>
                <a:lnTo>
                  <a:pt x="11122" y="3743"/>
                </a:lnTo>
                <a:cubicBezTo>
                  <a:pt x="11122" y="3577"/>
                  <a:pt x="11026" y="3505"/>
                  <a:pt x="10883" y="3505"/>
                </a:cubicBezTo>
                <a:lnTo>
                  <a:pt x="9097" y="3505"/>
                </a:lnTo>
                <a:cubicBezTo>
                  <a:pt x="9026" y="3505"/>
                  <a:pt x="8931" y="3577"/>
                  <a:pt x="8931" y="3672"/>
                </a:cubicBezTo>
                <a:lnTo>
                  <a:pt x="8931" y="4958"/>
                </a:lnTo>
                <a:cubicBezTo>
                  <a:pt x="8931" y="4982"/>
                  <a:pt x="8954" y="5053"/>
                  <a:pt x="8978" y="5077"/>
                </a:cubicBezTo>
                <a:cubicBezTo>
                  <a:pt x="9025" y="5104"/>
                  <a:pt x="9069" y="5115"/>
                  <a:pt x="9110" y="5115"/>
                </a:cubicBezTo>
                <a:cubicBezTo>
                  <a:pt x="9214" y="5115"/>
                  <a:pt x="9288" y="5037"/>
                  <a:pt x="9288" y="4934"/>
                </a:cubicBezTo>
                <a:lnTo>
                  <a:pt x="9288" y="3815"/>
                </a:lnTo>
                <a:lnTo>
                  <a:pt x="10812" y="3815"/>
                </a:lnTo>
                <a:lnTo>
                  <a:pt x="10812" y="10721"/>
                </a:lnTo>
                <a:lnTo>
                  <a:pt x="9288" y="10721"/>
                </a:lnTo>
                <a:lnTo>
                  <a:pt x="9288" y="5768"/>
                </a:lnTo>
                <a:cubicBezTo>
                  <a:pt x="9288" y="5672"/>
                  <a:pt x="9216" y="5577"/>
                  <a:pt x="9145" y="5577"/>
                </a:cubicBezTo>
                <a:cubicBezTo>
                  <a:pt x="9026" y="5577"/>
                  <a:pt x="8931" y="5649"/>
                  <a:pt x="8931" y="5768"/>
                </a:cubicBezTo>
                <a:lnTo>
                  <a:pt x="8931" y="8506"/>
                </a:lnTo>
                <a:lnTo>
                  <a:pt x="7406" y="8506"/>
                </a:lnTo>
                <a:lnTo>
                  <a:pt x="7406" y="2481"/>
                </a:lnTo>
                <a:cubicBezTo>
                  <a:pt x="7406" y="2338"/>
                  <a:pt x="7287" y="2243"/>
                  <a:pt x="7168" y="2243"/>
                </a:cubicBezTo>
                <a:lnTo>
                  <a:pt x="5573" y="2243"/>
                </a:lnTo>
                <a:lnTo>
                  <a:pt x="5573" y="1243"/>
                </a:lnTo>
                <a:cubicBezTo>
                  <a:pt x="5573" y="1076"/>
                  <a:pt x="5454" y="1005"/>
                  <a:pt x="5335" y="1005"/>
                </a:cubicBezTo>
                <a:lnTo>
                  <a:pt x="3596" y="1005"/>
                </a:lnTo>
                <a:cubicBezTo>
                  <a:pt x="3453" y="1005"/>
                  <a:pt x="3358" y="1124"/>
                  <a:pt x="3358" y="1243"/>
                </a:cubicBezTo>
                <a:lnTo>
                  <a:pt x="3358" y="6006"/>
                </a:lnTo>
                <a:lnTo>
                  <a:pt x="1762" y="6006"/>
                </a:lnTo>
                <a:cubicBezTo>
                  <a:pt x="1596" y="6006"/>
                  <a:pt x="1524" y="6125"/>
                  <a:pt x="1524" y="6244"/>
                </a:cubicBezTo>
                <a:lnTo>
                  <a:pt x="1524" y="10721"/>
                </a:lnTo>
                <a:lnTo>
                  <a:pt x="1096" y="10721"/>
                </a:lnTo>
                <a:lnTo>
                  <a:pt x="1096" y="195"/>
                </a:lnTo>
                <a:cubicBezTo>
                  <a:pt x="1096" y="100"/>
                  <a:pt x="1048" y="52"/>
                  <a:pt x="977" y="5"/>
                </a:cubicBezTo>
                <a:cubicBezTo>
                  <a:pt x="964" y="2"/>
                  <a:pt x="952" y="1"/>
                  <a:pt x="9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nvGrpSpPr>
          <p:cNvPr id="14150" name="Google Shape;14150;p27"/>
          <p:cNvGrpSpPr/>
          <p:nvPr/>
        </p:nvGrpSpPr>
        <p:grpSpPr>
          <a:xfrm>
            <a:off x="2543093" y="3421058"/>
            <a:ext cx="354584" cy="354614"/>
            <a:chOff x="3194038" y="3313708"/>
            <a:chExt cx="296500" cy="296525"/>
          </a:xfrm>
        </p:grpSpPr>
        <p:sp>
          <p:nvSpPr>
            <p:cNvPr id="14151" name="Google Shape;14151;p27"/>
            <p:cNvSpPr/>
            <p:nvPr/>
          </p:nvSpPr>
          <p:spPr>
            <a:xfrm>
              <a:off x="3213088" y="3332633"/>
              <a:ext cx="124450" cy="122800"/>
            </a:xfrm>
            <a:custGeom>
              <a:avLst/>
              <a:gdLst/>
              <a:ahLst/>
              <a:cxnLst/>
              <a:rect l="l" t="t" r="r" b="b"/>
              <a:pathLst>
                <a:path w="4978" h="4912" extrusionOk="0">
                  <a:moveTo>
                    <a:pt x="2569" y="1"/>
                  </a:moveTo>
                  <a:cubicBezTo>
                    <a:pt x="2523" y="1"/>
                    <a:pt x="2476" y="2"/>
                    <a:pt x="2429" y="6"/>
                  </a:cubicBezTo>
                  <a:cubicBezTo>
                    <a:pt x="1762" y="6"/>
                    <a:pt x="1167" y="268"/>
                    <a:pt x="715" y="720"/>
                  </a:cubicBezTo>
                  <a:cubicBezTo>
                    <a:pt x="286" y="1149"/>
                    <a:pt x="0" y="1792"/>
                    <a:pt x="0" y="2411"/>
                  </a:cubicBezTo>
                  <a:cubicBezTo>
                    <a:pt x="0" y="3006"/>
                    <a:pt x="215" y="3602"/>
                    <a:pt x="596" y="4054"/>
                  </a:cubicBezTo>
                  <a:cubicBezTo>
                    <a:pt x="631" y="4090"/>
                    <a:pt x="685" y="4108"/>
                    <a:pt x="738" y="4108"/>
                  </a:cubicBezTo>
                  <a:cubicBezTo>
                    <a:pt x="792" y="4108"/>
                    <a:pt x="846" y="4090"/>
                    <a:pt x="881" y="4054"/>
                  </a:cubicBezTo>
                  <a:cubicBezTo>
                    <a:pt x="929" y="3983"/>
                    <a:pt x="905" y="3887"/>
                    <a:pt x="881" y="3840"/>
                  </a:cubicBezTo>
                  <a:cubicBezTo>
                    <a:pt x="548" y="3459"/>
                    <a:pt x="357" y="2935"/>
                    <a:pt x="357" y="2435"/>
                  </a:cubicBezTo>
                  <a:cubicBezTo>
                    <a:pt x="357" y="1863"/>
                    <a:pt x="596" y="1363"/>
                    <a:pt x="1000" y="982"/>
                  </a:cubicBezTo>
                  <a:cubicBezTo>
                    <a:pt x="1381" y="601"/>
                    <a:pt x="1905" y="363"/>
                    <a:pt x="2453" y="363"/>
                  </a:cubicBezTo>
                  <a:cubicBezTo>
                    <a:pt x="3025" y="363"/>
                    <a:pt x="3549" y="553"/>
                    <a:pt x="3977" y="958"/>
                  </a:cubicBezTo>
                  <a:cubicBezTo>
                    <a:pt x="4382" y="1339"/>
                    <a:pt x="4596" y="1863"/>
                    <a:pt x="4596" y="2459"/>
                  </a:cubicBezTo>
                  <a:lnTo>
                    <a:pt x="4596" y="4578"/>
                  </a:lnTo>
                  <a:lnTo>
                    <a:pt x="2477" y="4578"/>
                  </a:lnTo>
                  <a:cubicBezTo>
                    <a:pt x="2120" y="4578"/>
                    <a:pt x="1762" y="4483"/>
                    <a:pt x="1477" y="4316"/>
                  </a:cubicBezTo>
                  <a:cubicBezTo>
                    <a:pt x="1450" y="4296"/>
                    <a:pt x="1421" y="4287"/>
                    <a:pt x="1393" y="4287"/>
                  </a:cubicBezTo>
                  <a:cubicBezTo>
                    <a:pt x="1322" y="4287"/>
                    <a:pt x="1256" y="4343"/>
                    <a:pt x="1239" y="4411"/>
                  </a:cubicBezTo>
                  <a:cubicBezTo>
                    <a:pt x="1191" y="4483"/>
                    <a:pt x="1262" y="4578"/>
                    <a:pt x="1310" y="4602"/>
                  </a:cubicBezTo>
                  <a:cubicBezTo>
                    <a:pt x="1667" y="4816"/>
                    <a:pt x="2096" y="4911"/>
                    <a:pt x="2501" y="4911"/>
                  </a:cubicBezTo>
                  <a:lnTo>
                    <a:pt x="4739" y="4911"/>
                  </a:lnTo>
                  <a:cubicBezTo>
                    <a:pt x="4882" y="4911"/>
                    <a:pt x="4977" y="4792"/>
                    <a:pt x="4977" y="4673"/>
                  </a:cubicBezTo>
                  <a:lnTo>
                    <a:pt x="4977" y="2459"/>
                  </a:lnTo>
                  <a:cubicBezTo>
                    <a:pt x="4977" y="1839"/>
                    <a:pt x="4763" y="1244"/>
                    <a:pt x="4358" y="792"/>
                  </a:cubicBezTo>
                  <a:cubicBezTo>
                    <a:pt x="3825" y="303"/>
                    <a:pt x="3210" y="1"/>
                    <a:pt x="25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52" name="Google Shape;14152;p27"/>
            <p:cNvSpPr/>
            <p:nvPr/>
          </p:nvSpPr>
          <p:spPr>
            <a:xfrm>
              <a:off x="3349413" y="3468508"/>
              <a:ext cx="122675" cy="123850"/>
            </a:xfrm>
            <a:custGeom>
              <a:avLst/>
              <a:gdLst/>
              <a:ahLst/>
              <a:cxnLst/>
              <a:rect l="l" t="t" r="r" b="b"/>
              <a:pathLst>
                <a:path w="4907" h="4954" extrusionOk="0">
                  <a:moveTo>
                    <a:pt x="144" y="0"/>
                  </a:moveTo>
                  <a:cubicBezTo>
                    <a:pt x="48" y="0"/>
                    <a:pt x="1" y="72"/>
                    <a:pt x="1" y="167"/>
                  </a:cubicBezTo>
                  <a:lnTo>
                    <a:pt x="1" y="1834"/>
                  </a:lnTo>
                  <a:cubicBezTo>
                    <a:pt x="1" y="1858"/>
                    <a:pt x="25" y="1882"/>
                    <a:pt x="25" y="1905"/>
                  </a:cubicBezTo>
                  <a:cubicBezTo>
                    <a:pt x="73" y="1940"/>
                    <a:pt x="120" y="1955"/>
                    <a:pt x="162" y="1955"/>
                  </a:cubicBezTo>
                  <a:cubicBezTo>
                    <a:pt x="263" y="1955"/>
                    <a:pt x="334" y="1871"/>
                    <a:pt x="334" y="1786"/>
                  </a:cubicBezTo>
                  <a:lnTo>
                    <a:pt x="334" y="358"/>
                  </a:lnTo>
                  <a:lnTo>
                    <a:pt x="2620" y="358"/>
                  </a:lnTo>
                  <a:cubicBezTo>
                    <a:pt x="2811" y="358"/>
                    <a:pt x="2954" y="405"/>
                    <a:pt x="3120" y="453"/>
                  </a:cubicBezTo>
                  <a:cubicBezTo>
                    <a:pt x="4049" y="810"/>
                    <a:pt x="4597" y="1620"/>
                    <a:pt x="4597" y="2501"/>
                  </a:cubicBezTo>
                  <a:cubicBezTo>
                    <a:pt x="4597" y="3072"/>
                    <a:pt x="4335" y="3572"/>
                    <a:pt x="3954" y="3977"/>
                  </a:cubicBezTo>
                  <a:cubicBezTo>
                    <a:pt x="3573" y="4358"/>
                    <a:pt x="3025" y="4596"/>
                    <a:pt x="2501" y="4596"/>
                  </a:cubicBezTo>
                  <a:cubicBezTo>
                    <a:pt x="1930" y="4596"/>
                    <a:pt x="1430" y="4382"/>
                    <a:pt x="1001" y="4025"/>
                  </a:cubicBezTo>
                  <a:cubicBezTo>
                    <a:pt x="620" y="3644"/>
                    <a:pt x="382" y="3144"/>
                    <a:pt x="358" y="2596"/>
                  </a:cubicBezTo>
                  <a:cubicBezTo>
                    <a:pt x="358" y="2501"/>
                    <a:pt x="263" y="2429"/>
                    <a:pt x="167" y="2429"/>
                  </a:cubicBezTo>
                  <a:cubicBezTo>
                    <a:pt x="96" y="2429"/>
                    <a:pt x="1" y="2501"/>
                    <a:pt x="1" y="2596"/>
                  </a:cubicBezTo>
                  <a:cubicBezTo>
                    <a:pt x="25" y="3215"/>
                    <a:pt x="286" y="3811"/>
                    <a:pt x="763" y="4263"/>
                  </a:cubicBezTo>
                  <a:cubicBezTo>
                    <a:pt x="1215" y="4716"/>
                    <a:pt x="1834" y="4954"/>
                    <a:pt x="2477" y="4954"/>
                  </a:cubicBezTo>
                  <a:lnTo>
                    <a:pt x="2501" y="4954"/>
                  </a:lnTo>
                  <a:cubicBezTo>
                    <a:pt x="3144" y="4954"/>
                    <a:pt x="3740" y="4692"/>
                    <a:pt x="4192" y="4239"/>
                  </a:cubicBezTo>
                  <a:cubicBezTo>
                    <a:pt x="4645" y="3787"/>
                    <a:pt x="4906" y="3168"/>
                    <a:pt x="4906" y="2548"/>
                  </a:cubicBezTo>
                  <a:cubicBezTo>
                    <a:pt x="4906" y="1882"/>
                    <a:pt x="4668" y="1262"/>
                    <a:pt x="4192" y="786"/>
                  </a:cubicBezTo>
                  <a:cubicBezTo>
                    <a:pt x="3716" y="286"/>
                    <a:pt x="3097" y="0"/>
                    <a:pt x="24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53" name="Google Shape;14153;p27"/>
            <p:cNvSpPr/>
            <p:nvPr/>
          </p:nvSpPr>
          <p:spPr>
            <a:xfrm>
              <a:off x="3349413" y="3313708"/>
              <a:ext cx="141125" cy="142325"/>
            </a:xfrm>
            <a:custGeom>
              <a:avLst/>
              <a:gdLst/>
              <a:ahLst/>
              <a:cxnLst/>
              <a:rect l="l" t="t" r="r" b="b"/>
              <a:pathLst>
                <a:path w="5645" h="5693" extrusionOk="0">
                  <a:moveTo>
                    <a:pt x="2858" y="334"/>
                  </a:moveTo>
                  <a:cubicBezTo>
                    <a:pt x="3525" y="334"/>
                    <a:pt x="4121" y="596"/>
                    <a:pt x="4597" y="1072"/>
                  </a:cubicBezTo>
                  <a:cubicBezTo>
                    <a:pt x="5073" y="1549"/>
                    <a:pt x="5311" y="2144"/>
                    <a:pt x="5335" y="2811"/>
                  </a:cubicBezTo>
                  <a:cubicBezTo>
                    <a:pt x="5335" y="3501"/>
                    <a:pt x="5097" y="4120"/>
                    <a:pt x="4621" y="4597"/>
                  </a:cubicBezTo>
                  <a:cubicBezTo>
                    <a:pt x="4144" y="5073"/>
                    <a:pt x="3525" y="5335"/>
                    <a:pt x="2835" y="5335"/>
                  </a:cubicBezTo>
                  <a:lnTo>
                    <a:pt x="334" y="5335"/>
                  </a:lnTo>
                  <a:lnTo>
                    <a:pt x="334" y="2834"/>
                  </a:lnTo>
                  <a:cubicBezTo>
                    <a:pt x="334" y="2144"/>
                    <a:pt x="596" y="1525"/>
                    <a:pt x="1072" y="1048"/>
                  </a:cubicBezTo>
                  <a:cubicBezTo>
                    <a:pt x="1549" y="572"/>
                    <a:pt x="2168" y="334"/>
                    <a:pt x="2858" y="334"/>
                  </a:cubicBezTo>
                  <a:close/>
                  <a:moveTo>
                    <a:pt x="2805" y="0"/>
                  </a:moveTo>
                  <a:cubicBezTo>
                    <a:pt x="1517" y="0"/>
                    <a:pt x="377" y="854"/>
                    <a:pt x="1" y="2287"/>
                  </a:cubicBezTo>
                  <a:lnTo>
                    <a:pt x="1" y="2358"/>
                  </a:lnTo>
                  <a:lnTo>
                    <a:pt x="1" y="5668"/>
                  </a:lnTo>
                  <a:cubicBezTo>
                    <a:pt x="1" y="5668"/>
                    <a:pt x="1" y="5692"/>
                    <a:pt x="25" y="5692"/>
                  </a:cubicBezTo>
                  <a:lnTo>
                    <a:pt x="215" y="5692"/>
                  </a:lnTo>
                  <a:lnTo>
                    <a:pt x="215" y="5668"/>
                  </a:lnTo>
                  <a:lnTo>
                    <a:pt x="3359" y="5668"/>
                  </a:lnTo>
                  <a:cubicBezTo>
                    <a:pt x="4811" y="5287"/>
                    <a:pt x="5645" y="4097"/>
                    <a:pt x="5645" y="2811"/>
                  </a:cubicBezTo>
                  <a:cubicBezTo>
                    <a:pt x="5645" y="2072"/>
                    <a:pt x="5359" y="1382"/>
                    <a:pt x="4811" y="834"/>
                  </a:cubicBezTo>
                  <a:cubicBezTo>
                    <a:pt x="4287" y="310"/>
                    <a:pt x="3597" y="1"/>
                    <a:pt x="2858" y="1"/>
                  </a:cubicBezTo>
                  <a:cubicBezTo>
                    <a:pt x="2841" y="0"/>
                    <a:pt x="2823" y="0"/>
                    <a:pt x="28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54" name="Google Shape;14154;p27"/>
            <p:cNvSpPr/>
            <p:nvPr/>
          </p:nvSpPr>
          <p:spPr>
            <a:xfrm>
              <a:off x="3194038" y="3468508"/>
              <a:ext cx="142300" cy="141725"/>
            </a:xfrm>
            <a:custGeom>
              <a:avLst/>
              <a:gdLst/>
              <a:ahLst/>
              <a:cxnLst/>
              <a:rect l="l" t="t" r="r" b="b"/>
              <a:pathLst>
                <a:path w="5692" h="5669" extrusionOk="0">
                  <a:moveTo>
                    <a:pt x="5311" y="358"/>
                  </a:moveTo>
                  <a:lnTo>
                    <a:pt x="5311" y="2858"/>
                  </a:lnTo>
                  <a:lnTo>
                    <a:pt x="5335" y="2858"/>
                  </a:lnTo>
                  <a:cubicBezTo>
                    <a:pt x="5335" y="3549"/>
                    <a:pt x="5049" y="4168"/>
                    <a:pt x="4573" y="4644"/>
                  </a:cubicBezTo>
                  <a:cubicBezTo>
                    <a:pt x="4096" y="5120"/>
                    <a:pt x="3477" y="5359"/>
                    <a:pt x="2834" y="5359"/>
                  </a:cubicBezTo>
                  <a:lnTo>
                    <a:pt x="2786" y="5359"/>
                  </a:lnTo>
                  <a:cubicBezTo>
                    <a:pt x="2143" y="5359"/>
                    <a:pt x="1548" y="5097"/>
                    <a:pt x="1072" y="4620"/>
                  </a:cubicBezTo>
                  <a:cubicBezTo>
                    <a:pt x="595" y="4144"/>
                    <a:pt x="357" y="3549"/>
                    <a:pt x="310" y="2882"/>
                  </a:cubicBezTo>
                  <a:cubicBezTo>
                    <a:pt x="310" y="2215"/>
                    <a:pt x="572" y="1596"/>
                    <a:pt x="1024" y="1096"/>
                  </a:cubicBezTo>
                  <a:cubicBezTo>
                    <a:pt x="1500" y="619"/>
                    <a:pt x="2143" y="358"/>
                    <a:pt x="2810" y="358"/>
                  </a:cubicBezTo>
                  <a:close/>
                  <a:moveTo>
                    <a:pt x="2858" y="0"/>
                  </a:moveTo>
                  <a:cubicBezTo>
                    <a:pt x="2072" y="0"/>
                    <a:pt x="1358" y="310"/>
                    <a:pt x="834" y="834"/>
                  </a:cubicBezTo>
                  <a:cubicBezTo>
                    <a:pt x="286" y="1382"/>
                    <a:pt x="0" y="2120"/>
                    <a:pt x="24" y="2858"/>
                  </a:cubicBezTo>
                  <a:cubicBezTo>
                    <a:pt x="24" y="3620"/>
                    <a:pt x="334" y="4287"/>
                    <a:pt x="857" y="4835"/>
                  </a:cubicBezTo>
                  <a:cubicBezTo>
                    <a:pt x="1405" y="5359"/>
                    <a:pt x="2072" y="5668"/>
                    <a:pt x="2834" y="5668"/>
                  </a:cubicBezTo>
                  <a:lnTo>
                    <a:pt x="2858" y="5668"/>
                  </a:lnTo>
                  <a:cubicBezTo>
                    <a:pt x="3596" y="5668"/>
                    <a:pt x="4311" y="5359"/>
                    <a:pt x="4858" y="4858"/>
                  </a:cubicBezTo>
                  <a:cubicBezTo>
                    <a:pt x="5382" y="4335"/>
                    <a:pt x="5692" y="3620"/>
                    <a:pt x="5692" y="2834"/>
                  </a:cubicBezTo>
                  <a:lnTo>
                    <a:pt x="5692" y="238"/>
                  </a:lnTo>
                  <a:cubicBezTo>
                    <a:pt x="5668" y="119"/>
                    <a:pt x="5573" y="0"/>
                    <a:pt x="54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55" name="Google Shape;14155;p27"/>
            <p:cNvSpPr/>
            <p:nvPr/>
          </p:nvSpPr>
          <p:spPr>
            <a:xfrm>
              <a:off x="3386938" y="3362533"/>
              <a:ext cx="66100" cy="8950"/>
            </a:xfrm>
            <a:custGeom>
              <a:avLst/>
              <a:gdLst/>
              <a:ahLst/>
              <a:cxnLst/>
              <a:rect l="l" t="t" r="r" b="b"/>
              <a:pathLst>
                <a:path w="2644" h="358" extrusionOk="0">
                  <a:moveTo>
                    <a:pt x="167" y="0"/>
                  </a:moveTo>
                  <a:cubicBezTo>
                    <a:pt x="71" y="0"/>
                    <a:pt x="24" y="48"/>
                    <a:pt x="0" y="143"/>
                  </a:cubicBezTo>
                  <a:cubicBezTo>
                    <a:pt x="0" y="239"/>
                    <a:pt x="71" y="358"/>
                    <a:pt x="167" y="358"/>
                  </a:cubicBezTo>
                  <a:lnTo>
                    <a:pt x="2429" y="358"/>
                  </a:lnTo>
                  <a:cubicBezTo>
                    <a:pt x="2524" y="358"/>
                    <a:pt x="2572" y="286"/>
                    <a:pt x="2620" y="191"/>
                  </a:cubicBezTo>
                  <a:cubicBezTo>
                    <a:pt x="2643" y="72"/>
                    <a:pt x="2548" y="0"/>
                    <a:pt x="24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56" name="Google Shape;14156;p27"/>
            <p:cNvSpPr/>
            <p:nvPr/>
          </p:nvSpPr>
          <p:spPr>
            <a:xfrm>
              <a:off x="3386338" y="3380383"/>
              <a:ext cx="67300" cy="8950"/>
            </a:xfrm>
            <a:custGeom>
              <a:avLst/>
              <a:gdLst/>
              <a:ahLst/>
              <a:cxnLst/>
              <a:rect l="l" t="t" r="r" b="b"/>
              <a:pathLst>
                <a:path w="2692" h="358" extrusionOk="0">
                  <a:moveTo>
                    <a:pt x="215" y="1"/>
                  </a:moveTo>
                  <a:cubicBezTo>
                    <a:pt x="119" y="1"/>
                    <a:pt x="72" y="48"/>
                    <a:pt x="48" y="144"/>
                  </a:cubicBezTo>
                  <a:cubicBezTo>
                    <a:pt x="0" y="263"/>
                    <a:pt x="95" y="358"/>
                    <a:pt x="215" y="358"/>
                  </a:cubicBezTo>
                  <a:lnTo>
                    <a:pt x="2477" y="358"/>
                  </a:lnTo>
                  <a:cubicBezTo>
                    <a:pt x="2596" y="358"/>
                    <a:pt x="2691" y="263"/>
                    <a:pt x="2667" y="144"/>
                  </a:cubicBezTo>
                  <a:cubicBezTo>
                    <a:pt x="2644" y="48"/>
                    <a:pt x="2548" y="1"/>
                    <a:pt x="2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57" name="Google Shape;14157;p27"/>
            <p:cNvSpPr/>
            <p:nvPr/>
          </p:nvSpPr>
          <p:spPr>
            <a:xfrm>
              <a:off x="3400613" y="3398858"/>
              <a:ext cx="38725" cy="8950"/>
            </a:xfrm>
            <a:custGeom>
              <a:avLst/>
              <a:gdLst/>
              <a:ahLst/>
              <a:cxnLst/>
              <a:rect l="l" t="t" r="r" b="b"/>
              <a:pathLst>
                <a:path w="1549" h="358" extrusionOk="0">
                  <a:moveTo>
                    <a:pt x="215" y="0"/>
                  </a:moveTo>
                  <a:cubicBezTo>
                    <a:pt x="120" y="0"/>
                    <a:pt x="72" y="48"/>
                    <a:pt x="48" y="143"/>
                  </a:cubicBezTo>
                  <a:cubicBezTo>
                    <a:pt x="1" y="262"/>
                    <a:pt x="96" y="357"/>
                    <a:pt x="215" y="357"/>
                  </a:cubicBezTo>
                  <a:lnTo>
                    <a:pt x="1358" y="357"/>
                  </a:lnTo>
                  <a:cubicBezTo>
                    <a:pt x="1477" y="357"/>
                    <a:pt x="1549" y="262"/>
                    <a:pt x="1525" y="143"/>
                  </a:cubicBezTo>
                  <a:cubicBezTo>
                    <a:pt x="1501" y="48"/>
                    <a:pt x="1406" y="0"/>
                    <a:pt x="1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58" name="Google Shape;14158;p27"/>
            <p:cNvSpPr/>
            <p:nvPr/>
          </p:nvSpPr>
          <p:spPr>
            <a:xfrm>
              <a:off x="3232138" y="3517333"/>
              <a:ext cx="66700" cy="8950"/>
            </a:xfrm>
            <a:custGeom>
              <a:avLst/>
              <a:gdLst/>
              <a:ahLst/>
              <a:cxnLst/>
              <a:rect l="l" t="t" r="r" b="b"/>
              <a:pathLst>
                <a:path w="2668" h="358" extrusionOk="0">
                  <a:moveTo>
                    <a:pt x="191" y="0"/>
                  </a:moveTo>
                  <a:cubicBezTo>
                    <a:pt x="72" y="0"/>
                    <a:pt x="0" y="72"/>
                    <a:pt x="24" y="191"/>
                  </a:cubicBezTo>
                  <a:cubicBezTo>
                    <a:pt x="48" y="286"/>
                    <a:pt x="119" y="357"/>
                    <a:pt x="191" y="357"/>
                  </a:cubicBezTo>
                  <a:lnTo>
                    <a:pt x="2453" y="357"/>
                  </a:lnTo>
                  <a:cubicBezTo>
                    <a:pt x="2548" y="357"/>
                    <a:pt x="2620" y="286"/>
                    <a:pt x="2644" y="191"/>
                  </a:cubicBezTo>
                  <a:cubicBezTo>
                    <a:pt x="2667" y="72"/>
                    <a:pt x="2572" y="0"/>
                    <a:pt x="24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59" name="Google Shape;14159;p27"/>
            <p:cNvSpPr/>
            <p:nvPr/>
          </p:nvSpPr>
          <p:spPr>
            <a:xfrm>
              <a:off x="3231538" y="3535783"/>
              <a:ext cx="67300" cy="8950"/>
            </a:xfrm>
            <a:custGeom>
              <a:avLst/>
              <a:gdLst/>
              <a:ahLst/>
              <a:cxnLst/>
              <a:rect l="l" t="t" r="r" b="b"/>
              <a:pathLst>
                <a:path w="2692" h="358" extrusionOk="0">
                  <a:moveTo>
                    <a:pt x="215" y="0"/>
                  </a:moveTo>
                  <a:cubicBezTo>
                    <a:pt x="120" y="0"/>
                    <a:pt x="72" y="48"/>
                    <a:pt x="48" y="143"/>
                  </a:cubicBezTo>
                  <a:cubicBezTo>
                    <a:pt x="0" y="262"/>
                    <a:pt x="96" y="358"/>
                    <a:pt x="215" y="358"/>
                  </a:cubicBezTo>
                  <a:lnTo>
                    <a:pt x="2477" y="358"/>
                  </a:lnTo>
                  <a:cubicBezTo>
                    <a:pt x="2572" y="358"/>
                    <a:pt x="2644" y="286"/>
                    <a:pt x="2668" y="215"/>
                  </a:cubicBezTo>
                  <a:cubicBezTo>
                    <a:pt x="2691" y="96"/>
                    <a:pt x="2596" y="0"/>
                    <a:pt x="2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60" name="Google Shape;14160;p27"/>
            <p:cNvSpPr/>
            <p:nvPr/>
          </p:nvSpPr>
          <p:spPr>
            <a:xfrm>
              <a:off x="3245813" y="3553633"/>
              <a:ext cx="38725" cy="8950"/>
            </a:xfrm>
            <a:custGeom>
              <a:avLst/>
              <a:gdLst/>
              <a:ahLst/>
              <a:cxnLst/>
              <a:rect l="l" t="t" r="r" b="b"/>
              <a:pathLst>
                <a:path w="1549" h="358" extrusionOk="0">
                  <a:moveTo>
                    <a:pt x="215" y="1"/>
                  </a:moveTo>
                  <a:cubicBezTo>
                    <a:pt x="120" y="1"/>
                    <a:pt x="72" y="48"/>
                    <a:pt x="25" y="144"/>
                  </a:cubicBezTo>
                  <a:cubicBezTo>
                    <a:pt x="1" y="263"/>
                    <a:pt x="96" y="358"/>
                    <a:pt x="215" y="358"/>
                  </a:cubicBezTo>
                  <a:lnTo>
                    <a:pt x="1358" y="358"/>
                  </a:lnTo>
                  <a:cubicBezTo>
                    <a:pt x="1430" y="358"/>
                    <a:pt x="1501" y="287"/>
                    <a:pt x="1525" y="215"/>
                  </a:cubicBezTo>
                  <a:cubicBezTo>
                    <a:pt x="1549" y="96"/>
                    <a:pt x="1477" y="1"/>
                    <a:pt x="1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4161" name="Google Shape;14161;p27"/>
          <p:cNvGrpSpPr/>
          <p:nvPr/>
        </p:nvGrpSpPr>
        <p:grpSpPr>
          <a:xfrm>
            <a:off x="1778362" y="3430745"/>
            <a:ext cx="359577" cy="338051"/>
            <a:chOff x="2682013" y="3321808"/>
            <a:chExt cx="300675" cy="282675"/>
          </a:xfrm>
        </p:grpSpPr>
        <p:sp>
          <p:nvSpPr>
            <p:cNvPr id="14162" name="Google Shape;14162;p27"/>
            <p:cNvSpPr/>
            <p:nvPr/>
          </p:nvSpPr>
          <p:spPr>
            <a:xfrm>
              <a:off x="2682613" y="3321808"/>
              <a:ext cx="202450" cy="86000"/>
            </a:xfrm>
            <a:custGeom>
              <a:avLst/>
              <a:gdLst/>
              <a:ahLst/>
              <a:cxnLst/>
              <a:rect l="l" t="t" r="r" b="b"/>
              <a:pathLst>
                <a:path w="8098" h="3440" extrusionOk="0">
                  <a:moveTo>
                    <a:pt x="6407" y="724"/>
                  </a:moveTo>
                  <a:cubicBezTo>
                    <a:pt x="6430" y="724"/>
                    <a:pt x="6454" y="724"/>
                    <a:pt x="6454" y="748"/>
                  </a:cubicBezTo>
                  <a:lnTo>
                    <a:pt x="7716" y="2534"/>
                  </a:lnTo>
                  <a:cubicBezTo>
                    <a:pt x="7740" y="2582"/>
                    <a:pt x="7716" y="2606"/>
                    <a:pt x="7716" y="2630"/>
                  </a:cubicBezTo>
                  <a:cubicBezTo>
                    <a:pt x="7716" y="2653"/>
                    <a:pt x="7669" y="2653"/>
                    <a:pt x="7645" y="2653"/>
                  </a:cubicBezTo>
                  <a:lnTo>
                    <a:pt x="3239" y="2653"/>
                  </a:lnTo>
                  <a:cubicBezTo>
                    <a:pt x="3430" y="2391"/>
                    <a:pt x="3549" y="2034"/>
                    <a:pt x="3549" y="1677"/>
                  </a:cubicBezTo>
                  <a:cubicBezTo>
                    <a:pt x="3549" y="1320"/>
                    <a:pt x="3406" y="1034"/>
                    <a:pt x="3215" y="724"/>
                  </a:cubicBezTo>
                  <a:close/>
                  <a:moveTo>
                    <a:pt x="1787" y="343"/>
                  </a:moveTo>
                  <a:cubicBezTo>
                    <a:pt x="2525" y="343"/>
                    <a:pt x="3168" y="963"/>
                    <a:pt x="3168" y="1701"/>
                  </a:cubicBezTo>
                  <a:cubicBezTo>
                    <a:pt x="3168" y="2463"/>
                    <a:pt x="2525" y="3082"/>
                    <a:pt x="1787" y="3082"/>
                  </a:cubicBezTo>
                  <a:cubicBezTo>
                    <a:pt x="1048" y="3082"/>
                    <a:pt x="429" y="2463"/>
                    <a:pt x="429" y="1701"/>
                  </a:cubicBezTo>
                  <a:cubicBezTo>
                    <a:pt x="429" y="939"/>
                    <a:pt x="1048" y="343"/>
                    <a:pt x="1787" y="343"/>
                  </a:cubicBezTo>
                  <a:close/>
                  <a:moveTo>
                    <a:pt x="1801" y="1"/>
                  </a:moveTo>
                  <a:cubicBezTo>
                    <a:pt x="1741" y="1"/>
                    <a:pt x="1680" y="4"/>
                    <a:pt x="1620" y="10"/>
                  </a:cubicBezTo>
                  <a:cubicBezTo>
                    <a:pt x="810" y="105"/>
                    <a:pt x="143" y="748"/>
                    <a:pt x="96" y="1582"/>
                  </a:cubicBezTo>
                  <a:cubicBezTo>
                    <a:pt x="0" y="2582"/>
                    <a:pt x="810" y="3439"/>
                    <a:pt x="1787" y="3439"/>
                  </a:cubicBezTo>
                  <a:cubicBezTo>
                    <a:pt x="2215" y="3439"/>
                    <a:pt x="2596" y="3296"/>
                    <a:pt x="2882" y="3058"/>
                  </a:cubicBezTo>
                  <a:lnTo>
                    <a:pt x="7621" y="3058"/>
                  </a:lnTo>
                  <a:cubicBezTo>
                    <a:pt x="7764" y="3058"/>
                    <a:pt x="7883" y="2987"/>
                    <a:pt x="7978" y="2868"/>
                  </a:cubicBezTo>
                  <a:cubicBezTo>
                    <a:pt x="8097" y="2725"/>
                    <a:pt x="8097" y="2510"/>
                    <a:pt x="7978" y="2368"/>
                  </a:cubicBezTo>
                  <a:lnTo>
                    <a:pt x="6740" y="582"/>
                  </a:lnTo>
                  <a:cubicBezTo>
                    <a:pt x="6645" y="462"/>
                    <a:pt x="6526" y="391"/>
                    <a:pt x="6383" y="391"/>
                  </a:cubicBezTo>
                  <a:lnTo>
                    <a:pt x="2882" y="391"/>
                  </a:lnTo>
                  <a:cubicBezTo>
                    <a:pt x="2612" y="142"/>
                    <a:pt x="2214" y="1"/>
                    <a:pt x="18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63" name="Google Shape;14163;p27"/>
            <p:cNvSpPr/>
            <p:nvPr/>
          </p:nvSpPr>
          <p:spPr>
            <a:xfrm>
              <a:off x="2682613" y="3419283"/>
              <a:ext cx="252450" cy="86750"/>
            </a:xfrm>
            <a:custGeom>
              <a:avLst/>
              <a:gdLst/>
              <a:ahLst/>
              <a:cxnLst/>
              <a:rect l="l" t="t" r="r" b="b"/>
              <a:pathLst>
                <a:path w="10098" h="3470" extrusionOk="0">
                  <a:moveTo>
                    <a:pt x="1787" y="350"/>
                  </a:moveTo>
                  <a:cubicBezTo>
                    <a:pt x="2525" y="350"/>
                    <a:pt x="3168" y="969"/>
                    <a:pt x="3168" y="1707"/>
                  </a:cubicBezTo>
                  <a:cubicBezTo>
                    <a:pt x="3168" y="2446"/>
                    <a:pt x="2525" y="3089"/>
                    <a:pt x="1787" y="3089"/>
                  </a:cubicBezTo>
                  <a:cubicBezTo>
                    <a:pt x="1048" y="3089"/>
                    <a:pt x="429" y="2446"/>
                    <a:pt x="429" y="1707"/>
                  </a:cubicBezTo>
                  <a:cubicBezTo>
                    <a:pt x="429" y="969"/>
                    <a:pt x="1048" y="350"/>
                    <a:pt x="1787" y="350"/>
                  </a:cubicBezTo>
                  <a:close/>
                  <a:moveTo>
                    <a:pt x="1866" y="0"/>
                  </a:moveTo>
                  <a:cubicBezTo>
                    <a:pt x="1792" y="0"/>
                    <a:pt x="1718" y="5"/>
                    <a:pt x="1644" y="17"/>
                  </a:cubicBezTo>
                  <a:cubicBezTo>
                    <a:pt x="834" y="112"/>
                    <a:pt x="167" y="755"/>
                    <a:pt x="120" y="1588"/>
                  </a:cubicBezTo>
                  <a:cubicBezTo>
                    <a:pt x="0" y="2612"/>
                    <a:pt x="810" y="3470"/>
                    <a:pt x="1787" y="3470"/>
                  </a:cubicBezTo>
                  <a:cubicBezTo>
                    <a:pt x="2215" y="3470"/>
                    <a:pt x="2596" y="3327"/>
                    <a:pt x="2882" y="3089"/>
                  </a:cubicBezTo>
                  <a:lnTo>
                    <a:pt x="9622" y="3089"/>
                  </a:lnTo>
                  <a:cubicBezTo>
                    <a:pt x="9764" y="3089"/>
                    <a:pt x="9883" y="3017"/>
                    <a:pt x="9979" y="2898"/>
                  </a:cubicBezTo>
                  <a:cubicBezTo>
                    <a:pt x="10098" y="2755"/>
                    <a:pt x="10098" y="2541"/>
                    <a:pt x="9979" y="2398"/>
                  </a:cubicBezTo>
                  <a:lnTo>
                    <a:pt x="8717" y="612"/>
                  </a:lnTo>
                  <a:cubicBezTo>
                    <a:pt x="8621" y="493"/>
                    <a:pt x="8526" y="421"/>
                    <a:pt x="8359" y="421"/>
                  </a:cubicBezTo>
                  <a:lnTo>
                    <a:pt x="7073" y="421"/>
                  </a:lnTo>
                  <a:cubicBezTo>
                    <a:pt x="7002" y="421"/>
                    <a:pt x="6931" y="493"/>
                    <a:pt x="6907" y="588"/>
                  </a:cubicBezTo>
                  <a:cubicBezTo>
                    <a:pt x="6883" y="683"/>
                    <a:pt x="6954" y="779"/>
                    <a:pt x="7073" y="779"/>
                  </a:cubicBezTo>
                  <a:lnTo>
                    <a:pt x="8407" y="779"/>
                  </a:lnTo>
                  <a:cubicBezTo>
                    <a:pt x="8431" y="779"/>
                    <a:pt x="8455" y="779"/>
                    <a:pt x="8455" y="826"/>
                  </a:cubicBezTo>
                  <a:lnTo>
                    <a:pt x="9717" y="2612"/>
                  </a:lnTo>
                  <a:cubicBezTo>
                    <a:pt x="9741" y="2636"/>
                    <a:pt x="9717" y="2660"/>
                    <a:pt x="9717" y="2684"/>
                  </a:cubicBezTo>
                  <a:cubicBezTo>
                    <a:pt x="9717" y="2731"/>
                    <a:pt x="9669" y="2731"/>
                    <a:pt x="9645" y="2731"/>
                  </a:cubicBezTo>
                  <a:lnTo>
                    <a:pt x="3239" y="2731"/>
                  </a:lnTo>
                  <a:cubicBezTo>
                    <a:pt x="3430" y="2446"/>
                    <a:pt x="3549" y="2088"/>
                    <a:pt x="3549" y="1731"/>
                  </a:cubicBezTo>
                  <a:cubicBezTo>
                    <a:pt x="3549" y="1374"/>
                    <a:pt x="3430" y="1064"/>
                    <a:pt x="3239" y="755"/>
                  </a:cubicBezTo>
                  <a:lnTo>
                    <a:pt x="6288" y="755"/>
                  </a:lnTo>
                  <a:cubicBezTo>
                    <a:pt x="6383" y="755"/>
                    <a:pt x="6430" y="707"/>
                    <a:pt x="6454" y="612"/>
                  </a:cubicBezTo>
                  <a:cubicBezTo>
                    <a:pt x="6478" y="493"/>
                    <a:pt x="6407" y="398"/>
                    <a:pt x="6288" y="398"/>
                  </a:cubicBezTo>
                  <a:lnTo>
                    <a:pt x="2906" y="398"/>
                  </a:lnTo>
                  <a:cubicBezTo>
                    <a:pt x="2645" y="156"/>
                    <a:pt x="2265" y="0"/>
                    <a:pt x="186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64" name="Google Shape;14164;p27"/>
            <p:cNvSpPr/>
            <p:nvPr/>
          </p:nvSpPr>
          <p:spPr>
            <a:xfrm>
              <a:off x="2682013" y="3517908"/>
              <a:ext cx="300675" cy="86575"/>
            </a:xfrm>
            <a:custGeom>
              <a:avLst/>
              <a:gdLst/>
              <a:ahLst/>
              <a:cxnLst/>
              <a:rect l="l" t="t" r="r" b="b"/>
              <a:pathLst>
                <a:path w="12027" h="3463" extrusionOk="0">
                  <a:moveTo>
                    <a:pt x="1811" y="311"/>
                  </a:moveTo>
                  <a:cubicBezTo>
                    <a:pt x="2549" y="311"/>
                    <a:pt x="3192" y="953"/>
                    <a:pt x="3192" y="1692"/>
                  </a:cubicBezTo>
                  <a:cubicBezTo>
                    <a:pt x="3192" y="2430"/>
                    <a:pt x="2596" y="3073"/>
                    <a:pt x="1811" y="3073"/>
                  </a:cubicBezTo>
                  <a:cubicBezTo>
                    <a:pt x="1072" y="3073"/>
                    <a:pt x="453" y="2430"/>
                    <a:pt x="453" y="1692"/>
                  </a:cubicBezTo>
                  <a:cubicBezTo>
                    <a:pt x="453" y="953"/>
                    <a:pt x="1072" y="311"/>
                    <a:pt x="1811" y="311"/>
                  </a:cubicBezTo>
                  <a:close/>
                  <a:moveTo>
                    <a:pt x="1787" y="1"/>
                  </a:moveTo>
                  <a:cubicBezTo>
                    <a:pt x="763" y="1"/>
                    <a:pt x="1" y="858"/>
                    <a:pt x="48" y="1882"/>
                  </a:cubicBezTo>
                  <a:cubicBezTo>
                    <a:pt x="120" y="2668"/>
                    <a:pt x="763" y="3359"/>
                    <a:pt x="1572" y="3454"/>
                  </a:cubicBezTo>
                  <a:cubicBezTo>
                    <a:pt x="1627" y="3459"/>
                    <a:pt x="1682" y="3462"/>
                    <a:pt x="1736" y="3462"/>
                  </a:cubicBezTo>
                  <a:cubicBezTo>
                    <a:pt x="2156" y="3462"/>
                    <a:pt x="2563" y="3305"/>
                    <a:pt x="2858" y="3073"/>
                  </a:cubicBezTo>
                  <a:lnTo>
                    <a:pt x="3906" y="3073"/>
                  </a:lnTo>
                  <a:cubicBezTo>
                    <a:pt x="3978" y="3073"/>
                    <a:pt x="4049" y="3002"/>
                    <a:pt x="4073" y="2906"/>
                  </a:cubicBezTo>
                  <a:cubicBezTo>
                    <a:pt x="4097" y="2787"/>
                    <a:pt x="4025" y="2716"/>
                    <a:pt x="3906" y="2716"/>
                  </a:cubicBezTo>
                  <a:lnTo>
                    <a:pt x="3192" y="2716"/>
                  </a:lnTo>
                  <a:cubicBezTo>
                    <a:pt x="3359" y="2430"/>
                    <a:pt x="3478" y="2073"/>
                    <a:pt x="3478" y="1716"/>
                  </a:cubicBezTo>
                  <a:cubicBezTo>
                    <a:pt x="3478" y="1358"/>
                    <a:pt x="3359" y="1049"/>
                    <a:pt x="3192" y="739"/>
                  </a:cubicBezTo>
                  <a:lnTo>
                    <a:pt x="10265" y="739"/>
                  </a:lnTo>
                  <a:cubicBezTo>
                    <a:pt x="10289" y="739"/>
                    <a:pt x="10336" y="739"/>
                    <a:pt x="10336" y="763"/>
                  </a:cubicBezTo>
                  <a:lnTo>
                    <a:pt x="11575" y="2549"/>
                  </a:lnTo>
                  <a:cubicBezTo>
                    <a:pt x="11598" y="2597"/>
                    <a:pt x="11575" y="2620"/>
                    <a:pt x="11575" y="2644"/>
                  </a:cubicBezTo>
                  <a:cubicBezTo>
                    <a:pt x="11575" y="2668"/>
                    <a:pt x="11551" y="2668"/>
                    <a:pt x="11527" y="2668"/>
                  </a:cubicBezTo>
                  <a:lnTo>
                    <a:pt x="4716" y="2668"/>
                  </a:lnTo>
                  <a:cubicBezTo>
                    <a:pt x="4644" y="2668"/>
                    <a:pt x="4573" y="2740"/>
                    <a:pt x="4549" y="2835"/>
                  </a:cubicBezTo>
                  <a:cubicBezTo>
                    <a:pt x="4525" y="2954"/>
                    <a:pt x="4597" y="3025"/>
                    <a:pt x="4716" y="3025"/>
                  </a:cubicBezTo>
                  <a:lnTo>
                    <a:pt x="11527" y="3025"/>
                  </a:lnTo>
                  <a:cubicBezTo>
                    <a:pt x="11670" y="3025"/>
                    <a:pt x="11789" y="2978"/>
                    <a:pt x="11860" y="2859"/>
                  </a:cubicBezTo>
                  <a:cubicBezTo>
                    <a:pt x="12027" y="2716"/>
                    <a:pt x="12027" y="2501"/>
                    <a:pt x="11908" y="2359"/>
                  </a:cubicBezTo>
                  <a:lnTo>
                    <a:pt x="10646" y="572"/>
                  </a:lnTo>
                  <a:cubicBezTo>
                    <a:pt x="10574" y="453"/>
                    <a:pt x="10455" y="382"/>
                    <a:pt x="10289" y="382"/>
                  </a:cubicBezTo>
                  <a:lnTo>
                    <a:pt x="2882" y="382"/>
                  </a:lnTo>
                  <a:cubicBezTo>
                    <a:pt x="2596" y="144"/>
                    <a:pt x="2192" y="1"/>
                    <a:pt x="17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4165" name="Google Shape;14165;p27"/>
          <p:cNvGrpSpPr/>
          <p:nvPr/>
        </p:nvGrpSpPr>
        <p:grpSpPr>
          <a:xfrm>
            <a:off x="1091246" y="3420341"/>
            <a:ext cx="291261" cy="356737"/>
            <a:chOff x="2234888" y="3313108"/>
            <a:chExt cx="243550" cy="298300"/>
          </a:xfrm>
        </p:grpSpPr>
        <p:sp>
          <p:nvSpPr>
            <p:cNvPr id="14166" name="Google Shape;14166;p27"/>
            <p:cNvSpPr/>
            <p:nvPr/>
          </p:nvSpPr>
          <p:spPr>
            <a:xfrm>
              <a:off x="2373013" y="3497083"/>
              <a:ext cx="104825" cy="114325"/>
            </a:xfrm>
            <a:custGeom>
              <a:avLst/>
              <a:gdLst/>
              <a:ahLst/>
              <a:cxnLst/>
              <a:rect l="l" t="t" r="r" b="b"/>
              <a:pathLst>
                <a:path w="4193" h="4573" extrusionOk="0">
                  <a:moveTo>
                    <a:pt x="239" y="0"/>
                  </a:moveTo>
                  <a:cubicBezTo>
                    <a:pt x="120" y="0"/>
                    <a:pt x="1" y="119"/>
                    <a:pt x="1" y="239"/>
                  </a:cubicBezTo>
                  <a:lnTo>
                    <a:pt x="1" y="4406"/>
                  </a:lnTo>
                  <a:cubicBezTo>
                    <a:pt x="1" y="4501"/>
                    <a:pt x="96" y="4573"/>
                    <a:pt x="168" y="4573"/>
                  </a:cubicBezTo>
                  <a:lnTo>
                    <a:pt x="763" y="4573"/>
                  </a:lnTo>
                  <a:cubicBezTo>
                    <a:pt x="858" y="4573"/>
                    <a:pt x="930" y="4525"/>
                    <a:pt x="954" y="4430"/>
                  </a:cubicBezTo>
                  <a:cubicBezTo>
                    <a:pt x="977" y="4311"/>
                    <a:pt x="882" y="4216"/>
                    <a:pt x="763" y="4216"/>
                  </a:cubicBezTo>
                  <a:lnTo>
                    <a:pt x="358" y="4216"/>
                  </a:lnTo>
                  <a:lnTo>
                    <a:pt x="358" y="358"/>
                  </a:lnTo>
                  <a:lnTo>
                    <a:pt x="3835" y="358"/>
                  </a:lnTo>
                  <a:lnTo>
                    <a:pt x="3835" y="4216"/>
                  </a:lnTo>
                  <a:lnTo>
                    <a:pt x="1573" y="4216"/>
                  </a:lnTo>
                  <a:cubicBezTo>
                    <a:pt x="1477" y="4216"/>
                    <a:pt x="1430" y="4287"/>
                    <a:pt x="1406" y="4382"/>
                  </a:cubicBezTo>
                  <a:cubicBezTo>
                    <a:pt x="1358" y="4501"/>
                    <a:pt x="1454" y="4573"/>
                    <a:pt x="1573" y="4573"/>
                  </a:cubicBezTo>
                  <a:lnTo>
                    <a:pt x="4026" y="4573"/>
                  </a:lnTo>
                  <a:cubicBezTo>
                    <a:pt x="4097" y="4573"/>
                    <a:pt x="4192" y="4501"/>
                    <a:pt x="4192" y="4406"/>
                  </a:cubicBezTo>
                  <a:lnTo>
                    <a:pt x="4192" y="239"/>
                  </a:lnTo>
                  <a:cubicBezTo>
                    <a:pt x="4168" y="96"/>
                    <a:pt x="4049" y="0"/>
                    <a:pt x="39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67" name="Google Shape;14167;p27"/>
            <p:cNvSpPr/>
            <p:nvPr/>
          </p:nvSpPr>
          <p:spPr>
            <a:xfrm>
              <a:off x="2403388" y="3432158"/>
              <a:ext cx="29800" cy="46500"/>
            </a:xfrm>
            <a:custGeom>
              <a:avLst/>
              <a:gdLst/>
              <a:ahLst/>
              <a:cxnLst/>
              <a:rect l="l" t="t" r="r" b="b"/>
              <a:pathLst>
                <a:path w="1192" h="1860" extrusionOk="0">
                  <a:moveTo>
                    <a:pt x="601" y="332"/>
                  </a:moveTo>
                  <a:cubicBezTo>
                    <a:pt x="615" y="332"/>
                    <a:pt x="629" y="333"/>
                    <a:pt x="643" y="335"/>
                  </a:cubicBezTo>
                  <a:cubicBezTo>
                    <a:pt x="763" y="335"/>
                    <a:pt x="834" y="454"/>
                    <a:pt x="834" y="573"/>
                  </a:cubicBezTo>
                  <a:lnTo>
                    <a:pt x="834" y="1216"/>
                  </a:lnTo>
                  <a:cubicBezTo>
                    <a:pt x="834" y="1335"/>
                    <a:pt x="763" y="1454"/>
                    <a:pt x="643" y="1454"/>
                  </a:cubicBezTo>
                  <a:cubicBezTo>
                    <a:pt x="477" y="1454"/>
                    <a:pt x="358" y="1383"/>
                    <a:pt x="358" y="1216"/>
                  </a:cubicBezTo>
                  <a:lnTo>
                    <a:pt x="358" y="573"/>
                  </a:lnTo>
                  <a:cubicBezTo>
                    <a:pt x="358" y="443"/>
                    <a:pt x="457" y="332"/>
                    <a:pt x="601" y="332"/>
                  </a:cubicBezTo>
                  <a:close/>
                  <a:moveTo>
                    <a:pt x="614" y="0"/>
                  </a:moveTo>
                  <a:cubicBezTo>
                    <a:pt x="600" y="0"/>
                    <a:pt x="586" y="1"/>
                    <a:pt x="572" y="2"/>
                  </a:cubicBezTo>
                  <a:cubicBezTo>
                    <a:pt x="286" y="25"/>
                    <a:pt x="0" y="264"/>
                    <a:pt x="0" y="597"/>
                  </a:cubicBezTo>
                  <a:lnTo>
                    <a:pt x="0" y="1264"/>
                  </a:lnTo>
                  <a:cubicBezTo>
                    <a:pt x="0" y="1550"/>
                    <a:pt x="239" y="1812"/>
                    <a:pt x="572" y="1859"/>
                  </a:cubicBezTo>
                  <a:cubicBezTo>
                    <a:pt x="905" y="1859"/>
                    <a:pt x="1191" y="1573"/>
                    <a:pt x="1191" y="1216"/>
                  </a:cubicBezTo>
                  <a:lnTo>
                    <a:pt x="1191" y="597"/>
                  </a:lnTo>
                  <a:cubicBezTo>
                    <a:pt x="1191" y="255"/>
                    <a:pt x="929" y="0"/>
                    <a:pt x="6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68" name="Google Shape;14168;p27"/>
            <p:cNvSpPr/>
            <p:nvPr/>
          </p:nvSpPr>
          <p:spPr>
            <a:xfrm>
              <a:off x="2367063" y="3431983"/>
              <a:ext cx="32175" cy="44275"/>
            </a:xfrm>
            <a:custGeom>
              <a:avLst/>
              <a:gdLst/>
              <a:ahLst/>
              <a:cxnLst/>
              <a:rect l="l" t="t" r="r" b="b"/>
              <a:pathLst>
                <a:path w="1287" h="1771" extrusionOk="0">
                  <a:moveTo>
                    <a:pt x="691" y="556"/>
                  </a:moveTo>
                  <a:lnTo>
                    <a:pt x="691" y="985"/>
                  </a:lnTo>
                  <a:lnTo>
                    <a:pt x="453" y="985"/>
                  </a:lnTo>
                  <a:cubicBezTo>
                    <a:pt x="549" y="842"/>
                    <a:pt x="620" y="675"/>
                    <a:pt x="691" y="556"/>
                  </a:cubicBezTo>
                  <a:close/>
                  <a:moveTo>
                    <a:pt x="835" y="0"/>
                  </a:moveTo>
                  <a:cubicBezTo>
                    <a:pt x="756" y="0"/>
                    <a:pt x="669" y="31"/>
                    <a:pt x="596" y="104"/>
                  </a:cubicBezTo>
                  <a:cubicBezTo>
                    <a:pt x="501" y="199"/>
                    <a:pt x="144" y="866"/>
                    <a:pt x="25" y="1080"/>
                  </a:cubicBezTo>
                  <a:cubicBezTo>
                    <a:pt x="1" y="1104"/>
                    <a:pt x="1" y="1152"/>
                    <a:pt x="1" y="1199"/>
                  </a:cubicBezTo>
                  <a:cubicBezTo>
                    <a:pt x="1" y="1295"/>
                    <a:pt x="96" y="1342"/>
                    <a:pt x="191" y="1342"/>
                  </a:cubicBezTo>
                  <a:lnTo>
                    <a:pt x="715" y="1342"/>
                  </a:lnTo>
                  <a:lnTo>
                    <a:pt x="715" y="1580"/>
                  </a:lnTo>
                  <a:cubicBezTo>
                    <a:pt x="715" y="1676"/>
                    <a:pt x="811" y="1771"/>
                    <a:pt x="906" y="1771"/>
                  </a:cubicBezTo>
                  <a:cubicBezTo>
                    <a:pt x="977" y="1771"/>
                    <a:pt x="1072" y="1676"/>
                    <a:pt x="1072" y="1580"/>
                  </a:cubicBezTo>
                  <a:lnTo>
                    <a:pt x="1072" y="1342"/>
                  </a:lnTo>
                  <a:cubicBezTo>
                    <a:pt x="1168" y="1342"/>
                    <a:pt x="1215" y="1295"/>
                    <a:pt x="1239" y="1199"/>
                  </a:cubicBezTo>
                  <a:cubicBezTo>
                    <a:pt x="1287" y="1080"/>
                    <a:pt x="1192" y="985"/>
                    <a:pt x="1072" y="985"/>
                  </a:cubicBezTo>
                  <a:lnTo>
                    <a:pt x="1072" y="247"/>
                  </a:lnTo>
                  <a:cubicBezTo>
                    <a:pt x="1072" y="128"/>
                    <a:pt x="977" y="32"/>
                    <a:pt x="906" y="9"/>
                  </a:cubicBezTo>
                  <a:cubicBezTo>
                    <a:pt x="883" y="3"/>
                    <a:pt x="859" y="0"/>
                    <a:pt x="8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69" name="Google Shape;14169;p27"/>
            <p:cNvSpPr/>
            <p:nvPr/>
          </p:nvSpPr>
          <p:spPr>
            <a:xfrm>
              <a:off x="2448638" y="3430508"/>
              <a:ext cx="25025" cy="46350"/>
            </a:xfrm>
            <a:custGeom>
              <a:avLst/>
              <a:gdLst/>
              <a:ahLst/>
              <a:cxnLst/>
              <a:rect l="l" t="t" r="r" b="b"/>
              <a:pathLst>
                <a:path w="1001" h="1854" extrusionOk="0">
                  <a:moveTo>
                    <a:pt x="803" y="1"/>
                  </a:moveTo>
                  <a:cubicBezTo>
                    <a:pt x="737" y="1"/>
                    <a:pt x="678" y="40"/>
                    <a:pt x="643" y="91"/>
                  </a:cubicBezTo>
                  <a:lnTo>
                    <a:pt x="0" y="1592"/>
                  </a:lnTo>
                  <a:cubicBezTo>
                    <a:pt x="24" y="1735"/>
                    <a:pt x="48" y="1830"/>
                    <a:pt x="143" y="1854"/>
                  </a:cubicBezTo>
                  <a:lnTo>
                    <a:pt x="191" y="1854"/>
                  </a:lnTo>
                  <a:cubicBezTo>
                    <a:pt x="239" y="1854"/>
                    <a:pt x="310" y="1830"/>
                    <a:pt x="334" y="1735"/>
                  </a:cubicBezTo>
                  <a:lnTo>
                    <a:pt x="953" y="258"/>
                  </a:lnTo>
                  <a:cubicBezTo>
                    <a:pt x="1001" y="163"/>
                    <a:pt x="953" y="68"/>
                    <a:pt x="882" y="20"/>
                  </a:cubicBezTo>
                  <a:cubicBezTo>
                    <a:pt x="855" y="7"/>
                    <a:pt x="828" y="1"/>
                    <a:pt x="8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70" name="Google Shape;14170;p27"/>
            <p:cNvSpPr/>
            <p:nvPr/>
          </p:nvSpPr>
          <p:spPr>
            <a:xfrm>
              <a:off x="2443863" y="3435158"/>
              <a:ext cx="10150" cy="10150"/>
            </a:xfrm>
            <a:custGeom>
              <a:avLst/>
              <a:gdLst/>
              <a:ahLst/>
              <a:cxnLst/>
              <a:rect l="l" t="t" r="r" b="b"/>
              <a:pathLst>
                <a:path w="406" h="406" extrusionOk="0">
                  <a:moveTo>
                    <a:pt x="191" y="1"/>
                  </a:moveTo>
                  <a:cubicBezTo>
                    <a:pt x="96" y="1"/>
                    <a:pt x="1" y="96"/>
                    <a:pt x="1" y="215"/>
                  </a:cubicBezTo>
                  <a:cubicBezTo>
                    <a:pt x="1" y="334"/>
                    <a:pt x="96" y="406"/>
                    <a:pt x="191" y="406"/>
                  </a:cubicBezTo>
                  <a:cubicBezTo>
                    <a:pt x="310" y="406"/>
                    <a:pt x="406" y="334"/>
                    <a:pt x="406" y="215"/>
                  </a:cubicBezTo>
                  <a:cubicBezTo>
                    <a:pt x="406" y="96"/>
                    <a:pt x="310" y="1"/>
                    <a:pt x="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71" name="Google Shape;14171;p27"/>
            <p:cNvSpPr/>
            <p:nvPr/>
          </p:nvSpPr>
          <p:spPr>
            <a:xfrm>
              <a:off x="2468288" y="3464333"/>
              <a:ext cx="10150" cy="10150"/>
            </a:xfrm>
            <a:custGeom>
              <a:avLst/>
              <a:gdLst/>
              <a:ahLst/>
              <a:cxnLst/>
              <a:rect l="l" t="t" r="r" b="b"/>
              <a:pathLst>
                <a:path w="406" h="406" extrusionOk="0">
                  <a:moveTo>
                    <a:pt x="215" y="1"/>
                  </a:moveTo>
                  <a:cubicBezTo>
                    <a:pt x="96" y="1"/>
                    <a:pt x="0" y="96"/>
                    <a:pt x="0" y="191"/>
                  </a:cubicBezTo>
                  <a:cubicBezTo>
                    <a:pt x="0" y="310"/>
                    <a:pt x="96" y="405"/>
                    <a:pt x="215" y="405"/>
                  </a:cubicBezTo>
                  <a:cubicBezTo>
                    <a:pt x="334" y="405"/>
                    <a:pt x="405" y="310"/>
                    <a:pt x="405" y="191"/>
                  </a:cubicBezTo>
                  <a:cubicBezTo>
                    <a:pt x="405"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72" name="Google Shape;14172;p27"/>
            <p:cNvSpPr/>
            <p:nvPr/>
          </p:nvSpPr>
          <p:spPr>
            <a:xfrm>
              <a:off x="2234888" y="3380983"/>
              <a:ext cx="107800" cy="230350"/>
            </a:xfrm>
            <a:custGeom>
              <a:avLst/>
              <a:gdLst/>
              <a:ahLst/>
              <a:cxnLst/>
              <a:rect l="l" t="t" r="r" b="b"/>
              <a:pathLst>
                <a:path w="4312" h="9214" extrusionOk="0">
                  <a:moveTo>
                    <a:pt x="2073" y="1"/>
                  </a:moveTo>
                  <a:cubicBezTo>
                    <a:pt x="1358" y="1"/>
                    <a:pt x="25" y="453"/>
                    <a:pt x="25" y="2049"/>
                  </a:cubicBezTo>
                  <a:lnTo>
                    <a:pt x="25" y="3025"/>
                  </a:lnTo>
                  <a:lnTo>
                    <a:pt x="25" y="3501"/>
                  </a:lnTo>
                  <a:cubicBezTo>
                    <a:pt x="25" y="3620"/>
                    <a:pt x="1" y="3739"/>
                    <a:pt x="25" y="3859"/>
                  </a:cubicBezTo>
                  <a:cubicBezTo>
                    <a:pt x="44" y="4139"/>
                    <a:pt x="313" y="4332"/>
                    <a:pt x="577" y="4332"/>
                  </a:cubicBezTo>
                  <a:cubicBezTo>
                    <a:pt x="649" y="4332"/>
                    <a:pt x="721" y="4318"/>
                    <a:pt x="787" y="4287"/>
                  </a:cubicBezTo>
                  <a:lnTo>
                    <a:pt x="787" y="8407"/>
                  </a:lnTo>
                  <a:cubicBezTo>
                    <a:pt x="787" y="8812"/>
                    <a:pt x="1073" y="9122"/>
                    <a:pt x="1430" y="9193"/>
                  </a:cubicBezTo>
                  <a:cubicBezTo>
                    <a:pt x="1486" y="9207"/>
                    <a:pt x="1542" y="9214"/>
                    <a:pt x="1596" y="9214"/>
                  </a:cubicBezTo>
                  <a:cubicBezTo>
                    <a:pt x="1816" y="9214"/>
                    <a:pt x="2015" y="9103"/>
                    <a:pt x="2168" y="8931"/>
                  </a:cubicBezTo>
                  <a:cubicBezTo>
                    <a:pt x="2302" y="9103"/>
                    <a:pt x="2512" y="9214"/>
                    <a:pt x="2738" y="9214"/>
                  </a:cubicBezTo>
                  <a:cubicBezTo>
                    <a:pt x="2794" y="9214"/>
                    <a:pt x="2850" y="9207"/>
                    <a:pt x="2906" y="9193"/>
                  </a:cubicBezTo>
                  <a:cubicBezTo>
                    <a:pt x="3264" y="9145"/>
                    <a:pt x="3526" y="8812"/>
                    <a:pt x="3526" y="8407"/>
                  </a:cubicBezTo>
                  <a:lnTo>
                    <a:pt x="3526" y="5549"/>
                  </a:lnTo>
                  <a:cubicBezTo>
                    <a:pt x="3526" y="5478"/>
                    <a:pt x="3478" y="5406"/>
                    <a:pt x="3383" y="5383"/>
                  </a:cubicBezTo>
                  <a:cubicBezTo>
                    <a:pt x="3367" y="5380"/>
                    <a:pt x="3352" y="5378"/>
                    <a:pt x="3338" y="5378"/>
                  </a:cubicBezTo>
                  <a:cubicBezTo>
                    <a:pt x="3241" y="5378"/>
                    <a:pt x="3168" y="5446"/>
                    <a:pt x="3168" y="5549"/>
                  </a:cubicBezTo>
                  <a:lnTo>
                    <a:pt x="3168" y="8407"/>
                  </a:lnTo>
                  <a:cubicBezTo>
                    <a:pt x="3168" y="8669"/>
                    <a:pt x="3002" y="8836"/>
                    <a:pt x="2763" y="8836"/>
                  </a:cubicBezTo>
                  <a:cubicBezTo>
                    <a:pt x="2525" y="8836"/>
                    <a:pt x="2311" y="8645"/>
                    <a:pt x="2311" y="8407"/>
                  </a:cubicBezTo>
                  <a:lnTo>
                    <a:pt x="2311" y="3358"/>
                  </a:lnTo>
                  <a:cubicBezTo>
                    <a:pt x="2311" y="3263"/>
                    <a:pt x="2216" y="3168"/>
                    <a:pt x="2144" y="3168"/>
                  </a:cubicBezTo>
                  <a:cubicBezTo>
                    <a:pt x="2049" y="3168"/>
                    <a:pt x="1954" y="3263"/>
                    <a:pt x="1954" y="3358"/>
                  </a:cubicBezTo>
                  <a:lnTo>
                    <a:pt x="1954" y="8407"/>
                  </a:lnTo>
                  <a:cubicBezTo>
                    <a:pt x="1954" y="8669"/>
                    <a:pt x="1739" y="8836"/>
                    <a:pt x="1549" y="8836"/>
                  </a:cubicBezTo>
                  <a:cubicBezTo>
                    <a:pt x="1311" y="8836"/>
                    <a:pt x="1144" y="8621"/>
                    <a:pt x="1144" y="8407"/>
                  </a:cubicBezTo>
                  <a:lnTo>
                    <a:pt x="1144" y="2025"/>
                  </a:lnTo>
                  <a:cubicBezTo>
                    <a:pt x="1144" y="1930"/>
                    <a:pt x="1096" y="1858"/>
                    <a:pt x="1001" y="1834"/>
                  </a:cubicBezTo>
                  <a:cubicBezTo>
                    <a:pt x="989" y="1832"/>
                    <a:pt x="977" y="1831"/>
                    <a:pt x="965" y="1831"/>
                  </a:cubicBezTo>
                  <a:cubicBezTo>
                    <a:pt x="863" y="1831"/>
                    <a:pt x="787" y="1918"/>
                    <a:pt x="787" y="2025"/>
                  </a:cubicBezTo>
                  <a:lnTo>
                    <a:pt x="787" y="3739"/>
                  </a:lnTo>
                  <a:cubicBezTo>
                    <a:pt x="787" y="3835"/>
                    <a:pt x="739" y="3954"/>
                    <a:pt x="620" y="3954"/>
                  </a:cubicBezTo>
                  <a:cubicBezTo>
                    <a:pt x="602" y="3957"/>
                    <a:pt x="585" y="3958"/>
                    <a:pt x="568" y="3958"/>
                  </a:cubicBezTo>
                  <a:cubicBezTo>
                    <a:pt x="449" y="3958"/>
                    <a:pt x="358" y="3885"/>
                    <a:pt x="358" y="3739"/>
                  </a:cubicBezTo>
                  <a:lnTo>
                    <a:pt x="358" y="2144"/>
                  </a:lnTo>
                  <a:cubicBezTo>
                    <a:pt x="358" y="1168"/>
                    <a:pt x="1144" y="358"/>
                    <a:pt x="2144" y="358"/>
                  </a:cubicBezTo>
                  <a:lnTo>
                    <a:pt x="2216" y="358"/>
                  </a:lnTo>
                  <a:cubicBezTo>
                    <a:pt x="3716" y="358"/>
                    <a:pt x="3954" y="1668"/>
                    <a:pt x="3954" y="2072"/>
                  </a:cubicBezTo>
                  <a:lnTo>
                    <a:pt x="3954" y="3859"/>
                  </a:lnTo>
                  <a:lnTo>
                    <a:pt x="3954" y="3906"/>
                  </a:lnTo>
                  <a:cubicBezTo>
                    <a:pt x="3886" y="3974"/>
                    <a:pt x="3809" y="4003"/>
                    <a:pt x="3738" y="4003"/>
                  </a:cubicBezTo>
                  <a:cubicBezTo>
                    <a:pt x="3610" y="4003"/>
                    <a:pt x="3502" y="3910"/>
                    <a:pt x="3502" y="3787"/>
                  </a:cubicBezTo>
                  <a:lnTo>
                    <a:pt x="3502" y="2072"/>
                  </a:lnTo>
                  <a:cubicBezTo>
                    <a:pt x="3502" y="2001"/>
                    <a:pt x="3454" y="1906"/>
                    <a:pt x="3359" y="1906"/>
                  </a:cubicBezTo>
                  <a:cubicBezTo>
                    <a:pt x="3240" y="1906"/>
                    <a:pt x="3145" y="1953"/>
                    <a:pt x="3145" y="2072"/>
                  </a:cubicBezTo>
                  <a:lnTo>
                    <a:pt x="3145" y="4787"/>
                  </a:lnTo>
                  <a:cubicBezTo>
                    <a:pt x="3145" y="4883"/>
                    <a:pt x="3216" y="4978"/>
                    <a:pt x="3287" y="4978"/>
                  </a:cubicBezTo>
                  <a:cubicBezTo>
                    <a:pt x="3406" y="4978"/>
                    <a:pt x="3502" y="4906"/>
                    <a:pt x="3502" y="4787"/>
                  </a:cubicBezTo>
                  <a:lnTo>
                    <a:pt x="3502" y="4287"/>
                  </a:lnTo>
                  <a:cubicBezTo>
                    <a:pt x="3569" y="4304"/>
                    <a:pt x="3648" y="4321"/>
                    <a:pt x="3731" y="4321"/>
                  </a:cubicBezTo>
                  <a:cubicBezTo>
                    <a:pt x="3765" y="4321"/>
                    <a:pt x="3800" y="4318"/>
                    <a:pt x="3835" y="4311"/>
                  </a:cubicBezTo>
                  <a:cubicBezTo>
                    <a:pt x="4097" y="4263"/>
                    <a:pt x="4311" y="4025"/>
                    <a:pt x="4311" y="3739"/>
                  </a:cubicBezTo>
                  <a:lnTo>
                    <a:pt x="4311" y="2144"/>
                  </a:lnTo>
                  <a:cubicBezTo>
                    <a:pt x="4311" y="453"/>
                    <a:pt x="3359" y="1"/>
                    <a:pt x="2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73" name="Google Shape;14173;p27"/>
            <p:cNvSpPr/>
            <p:nvPr/>
          </p:nvSpPr>
          <p:spPr>
            <a:xfrm>
              <a:off x="2259913" y="3313108"/>
              <a:ext cx="58375" cy="58375"/>
            </a:xfrm>
            <a:custGeom>
              <a:avLst/>
              <a:gdLst/>
              <a:ahLst/>
              <a:cxnLst/>
              <a:rect l="l" t="t" r="r" b="b"/>
              <a:pathLst>
                <a:path w="2335" h="2335" extrusionOk="0">
                  <a:moveTo>
                    <a:pt x="1167" y="358"/>
                  </a:moveTo>
                  <a:cubicBezTo>
                    <a:pt x="1620" y="358"/>
                    <a:pt x="1953" y="715"/>
                    <a:pt x="1953" y="1168"/>
                  </a:cubicBezTo>
                  <a:cubicBezTo>
                    <a:pt x="1953" y="1620"/>
                    <a:pt x="1620" y="1977"/>
                    <a:pt x="1167" y="1977"/>
                  </a:cubicBezTo>
                  <a:cubicBezTo>
                    <a:pt x="715" y="1977"/>
                    <a:pt x="357" y="1620"/>
                    <a:pt x="357" y="1168"/>
                  </a:cubicBezTo>
                  <a:cubicBezTo>
                    <a:pt x="357" y="715"/>
                    <a:pt x="715" y="358"/>
                    <a:pt x="1167" y="358"/>
                  </a:cubicBezTo>
                  <a:close/>
                  <a:moveTo>
                    <a:pt x="1167" y="1"/>
                  </a:moveTo>
                  <a:cubicBezTo>
                    <a:pt x="500" y="1"/>
                    <a:pt x="0" y="501"/>
                    <a:pt x="0" y="1168"/>
                  </a:cubicBezTo>
                  <a:cubicBezTo>
                    <a:pt x="0" y="1811"/>
                    <a:pt x="548" y="2335"/>
                    <a:pt x="1167" y="2335"/>
                  </a:cubicBezTo>
                  <a:cubicBezTo>
                    <a:pt x="1786" y="2335"/>
                    <a:pt x="2334" y="1811"/>
                    <a:pt x="2334" y="1168"/>
                  </a:cubicBezTo>
                  <a:cubicBezTo>
                    <a:pt x="2334" y="549"/>
                    <a:pt x="1810" y="1"/>
                    <a:pt x="1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4174" name="Google Shape;14174;p27"/>
          <p:cNvGrpSpPr/>
          <p:nvPr/>
        </p:nvGrpSpPr>
        <p:grpSpPr>
          <a:xfrm>
            <a:off x="1058508" y="3989230"/>
            <a:ext cx="357455" cy="356019"/>
            <a:chOff x="2207513" y="3788808"/>
            <a:chExt cx="298900" cy="297700"/>
          </a:xfrm>
        </p:grpSpPr>
        <p:sp>
          <p:nvSpPr>
            <p:cNvPr id="14175" name="Google Shape;14175;p27"/>
            <p:cNvSpPr/>
            <p:nvPr/>
          </p:nvSpPr>
          <p:spPr>
            <a:xfrm>
              <a:off x="2208113" y="3788808"/>
              <a:ext cx="298300" cy="297700"/>
            </a:xfrm>
            <a:custGeom>
              <a:avLst/>
              <a:gdLst/>
              <a:ahLst/>
              <a:cxnLst/>
              <a:rect l="l" t="t" r="r" b="b"/>
              <a:pathLst>
                <a:path w="11932" h="11908" extrusionOk="0">
                  <a:moveTo>
                    <a:pt x="5954" y="0"/>
                  </a:moveTo>
                  <a:cubicBezTo>
                    <a:pt x="4454" y="0"/>
                    <a:pt x="3001" y="572"/>
                    <a:pt x="1906" y="1572"/>
                  </a:cubicBezTo>
                  <a:cubicBezTo>
                    <a:pt x="786" y="2596"/>
                    <a:pt x="143" y="3954"/>
                    <a:pt x="0" y="5454"/>
                  </a:cubicBezTo>
                  <a:cubicBezTo>
                    <a:pt x="0" y="5573"/>
                    <a:pt x="48" y="5692"/>
                    <a:pt x="167" y="5716"/>
                  </a:cubicBezTo>
                  <a:lnTo>
                    <a:pt x="1715" y="5716"/>
                  </a:lnTo>
                  <a:cubicBezTo>
                    <a:pt x="1834" y="5716"/>
                    <a:pt x="1953" y="5621"/>
                    <a:pt x="1953" y="5502"/>
                  </a:cubicBezTo>
                  <a:cubicBezTo>
                    <a:pt x="2191" y="3501"/>
                    <a:pt x="3882" y="2001"/>
                    <a:pt x="5906" y="2001"/>
                  </a:cubicBezTo>
                  <a:cubicBezTo>
                    <a:pt x="6573" y="2001"/>
                    <a:pt x="7216" y="2168"/>
                    <a:pt x="7788" y="2477"/>
                  </a:cubicBezTo>
                  <a:cubicBezTo>
                    <a:pt x="7812" y="2489"/>
                    <a:pt x="7838" y="2495"/>
                    <a:pt x="7864" y="2495"/>
                  </a:cubicBezTo>
                  <a:cubicBezTo>
                    <a:pt x="7938" y="2495"/>
                    <a:pt x="8008" y="2446"/>
                    <a:pt x="8026" y="2358"/>
                  </a:cubicBezTo>
                  <a:cubicBezTo>
                    <a:pt x="8050" y="2263"/>
                    <a:pt x="8002" y="2168"/>
                    <a:pt x="7931" y="2144"/>
                  </a:cubicBezTo>
                  <a:cubicBezTo>
                    <a:pt x="7311" y="1810"/>
                    <a:pt x="6597" y="1644"/>
                    <a:pt x="5883" y="1644"/>
                  </a:cubicBezTo>
                  <a:cubicBezTo>
                    <a:pt x="3715" y="1644"/>
                    <a:pt x="1906" y="3239"/>
                    <a:pt x="1596" y="5359"/>
                  </a:cubicBezTo>
                  <a:lnTo>
                    <a:pt x="310" y="5359"/>
                  </a:lnTo>
                  <a:cubicBezTo>
                    <a:pt x="477" y="4025"/>
                    <a:pt x="1096" y="2763"/>
                    <a:pt x="2096" y="1834"/>
                  </a:cubicBezTo>
                  <a:cubicBezTo>
                    <a:pt x="3144" y="882"/>
                    <a:pt x="4477" y="358"/>
                    <a:pt x="5906" y="358"/>
                  </a:cubicBezTo>
                  <a:cubicBezTo>
                    <a:pt x="7407" y="358"/>
                    <a:pt x="8836" y="953"/>
                    <a:pt x="9883" y="2001"/>
                  </a:cubicBezTo>
                  <a:cubicBezTo>
                    <a:pt x="10955" y="3073"/>
                    <a:pt x="11503" y="4454"/>
                    <a:pt x="11503" y="5954"/>
                  </a:cubicBezTo>
                  <a:cubicBezTo>
                    <a:pt x="11503" y="7359"/>
                    <a:pt x="10979" y="8717"/>
                    <a:pt x="10026" y="9764"/>
                  </a:cubicBezTo>
                  <a:cubicBezTo>
                    <a:pt x="9097" y="10765"/>
                    <a:pt x="7859" y="11408"/>
                    <a:pt x="6502" y="11550"/>
                  </a:cubicBezTo>
                  <a:lnTo>
                    <a:pt x="6502" y="10264"/>
                  </a:lnTo>
                  <a:cubicBezTo>
                    <a:pt x="8621" y="9979"/>
                    <a:pt x="10241" y="8145"/>
                    <a:pt x="10241" y="5978"/>
                  </a:cubicBezTo>
                  <a:cubicBezTo>
                    <a:pt x="10241" y="4692"/>
                    <a:pt x="9669" y="3477"/>
                    <a:pt x="8645" y="2644"/>
                  </a:cubicBezTo>
                  <a:cubicBezTo>
                    <a:pt x="8621" y="2620"/>
                    <a:pt x="8585" y="2608"/>
                    <a:pt x="8550" y="2608"/>
                  </a:cubicBezTo>
                  <a:cubicBezTo>
                    <a:pt x="8514" y="2608"/>
                    <a:pt x="8478" y="2620"/>
                    <a:pt x="8454" y="2644"/>
                  </a:cubicBezTo>
                  <a:cubicBezTo>
                    <a:pt x="8359" y="2715"/>
                    <a:pt x="8359" y="2858"/>
                    <a:pt x="8454" y="2906"/>
                  </a:cubicBezTo>
                  <a:cubicBezTo>
                    <a:pt x="9359" y="3692"/>
                    <a:pt x="9907" y="4787"/>
                    <a:pt x="9907" y="5978"/>
                  </a:cubicBezTo>
                  <a:cubicBezTo>
                    <a:pt x="9907" y="8002"/>
                    <a:pt x="8383" y="9693"/>
                    <a:pt x="6383" y="9931"/>
                  </a:cubicBezTo>
                  <a:cubicBezTo>
                    <a:pt x="6264" y="9931"/>
                    <a:pt x="6192" y="10050"/>
                    <a:pt x="6192" y="10169"/>
                  </a:cubicBezTo>
                  <a:lnTo>
                    <a:pt x="6192" y="11669"/>
                  </a:lnTo>
                  <a:lnTo>
                    <a:pt x="6192" y="11693"/>
                  </a:lnTo>
                  <a:cubicBezTo>
                    <a:pt x="6216" y="11812"/>
                    <a:pt x="6311" y="11908"/>
                    <a:pt x="6430" y="11908"/>
                  </a:cubicBezTo>
                  <a:lnTo>
                    <a:pt x="6454" y="11908"/>
                  </a:lnTo>
                  <a:cubicBezTo>
                    <a:pt x="7931" y="11789"/>
                    <a:pt x="9312" y="11098"/>
                    <a:pt x="10312" y="10002"/>
                  </a:cubicBezTo>
                  <a:cubicBezTo>
                    <a:pt x="11336" y="8907"/>
                    <a:pt x="11908" y="7478"/>
                    <a:pt x="11908" y="5954"/>
                  </a:cubicBezTo>
                  <a:cubicBezTo>
                    <a:pt x="11931" y="4382"/>
                    <a:pt x="11312" y="2882"/>
                    <a:pt x="10169" y="1763"/>
                  </a:cubicBezTo>
                  <a:cubicBezTo>
                    <a:pt x="9050" y="620"/>
                    <a:pt x="7550" y="0"/>
                    <a:pt x="59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76" name="Google Shape;14176;p27"/>
            <p:cNvSpPr/>
            <p:nvPr/>
          </p:nvSpPr>
          <p:spPr>
            <a:xfrm>
              <a:off x="2207513" y="3944183"/>
              <a:ext cx="142325" cy="142325"/>
            </a:xfrm>
            <a:custGeom>
              <a:avLst/>
              <a:gdLst/>
              <a:ahLst/>
              <a:cxnLst/>
              <a:rect l="l" t="t" r="r" b="b"/>
              <a:pathLst>
                <a:path w="5693" h="5693" extrusionOk="0">
                  <a:moveTo>
                    <a:pt x="215" y="1"/>
                  </a:moveTo>
                  <a:cubicBezTo>
                    <a:pt x="72" y="25"/>
                    <a:pt x="1" y="144"/>
                    <a:pt x="1" y="263"/>
                  </a:cubicBezTo>
                  <a:cubicBezTo>
                    <a:pt x="191" y="2454"/>
                    <a:pt x="1548" y="4311"/>
                    <a:pt x="3549" y="5216"/>
                  </a:cubicBezTo>
                  <a:cubicBezTo>
                    <a:pt x="3571" y="5222"/>
                    <a:pt x="3594" y="5225"/>
                    <a:pt x="3616" y="5225"/>
                  </a:cubicBezTo>
                  <a:cubicBezTo>
                    <a:pt x="3686" y="5225"/>
                    <a:pt x="3751" y="5194"/>
                    <a:pt x="3787" y="5121"/>
                  </a:cubicBezTo>
                  <a:cubicBezTo>
                    <a:pt x="3835" y="5026"/>
                    <a:pt x="3787" y="4954"/>
                    <a:pt x="3716" y="4883"/>
                  </a:cubicBezTo>
                  <a:cubicBezTo>
                    <a:pt x="1858" y="4073"/>
                    <a:pt x="572" y="2359"/>
                    <a:pt x="382" y="358"/>
                  </a:cubicBezTo>
                  <a:lnTo>
                    <a:pt x="1644" y="358"/>
                  </a:lnTo>
                  <a:cubicBezTo>
                    <a:pt x="1763" y="1287"/>
                    <a:pt x="2215" y="2144"/>
                    <a:pt x="2882" y="2811"/>
                  </a:cubicBezTo>
                  <a:cubicBezTo>
                    <a:pt x="3525" y="3454"/>
                    <a:pt x="4382" y="3907"/>
                    <a:pt x="5311" y="4026"/>
                  </a:cubicBezTo>
                  <a:lnTo>
                    <a:pt x="5311" y="5312"/>
                  </a:lnTo>
                  <a:cubicBezTo>
                    <a:pt x="5025" y="5264"/>
                    <a:pt x="4692" y="5216"/>
                    <a:pt x="4382" y="5121"/>
                  </a:cubicBezTo>
                  <a:cubicBezTo>
                    <a:pt x="4359" y="5121"/>
                    <a:pt x="4311" y="5121"/>
                    <a:pt x="4263" y="5145"/>
                  </a:cubicBezTo>
                  <a:cubicBezTo>
                    <a:pt x="4120" y="5264"/>
                    <a:pt x="4192" y="5454"/>
                    <a:pt x="4335" y="5478"/>
                  </a:cubicBezTo>
                  <a:cubicBezTo>
                    <a:pt x="4692" y="5574"/>
                    <a:pt x="5049" y="5621"/>
                    <a:pt x="5406" y="5693"/>
                  </a:cubicBezTo>
                  <a:lnTo>
                    <a:pt x="5430" y="5693"/>
                  </a:lnTo>
                  <a:cubicBezTo>
                    <a:pt x="5549" y="5693"/>
                    <a:pt x="5645" y="5597"/>
                    <a:pt x="5668" y="5478"/>
                  </a:cubicBezTo>
                  <a:lnTo>
                    <a:pt x="5668" y="5454"/>
                  </a:lnTo>
                  <a:lnTo>
                    <a:pt x="5668" y="3930"/>
                  </a:lnTo>
                  <a:cubicBezTo>
                    <a:pt x="5692" y="3811"/>
                    <a:pt x="5621" y="3716"/>
                    <a:pt x="5502" y="3692"/>
                  </a:cubicBezTo>
                  <a:cubicBezTo>
                    <a:pt x="4597" y="3573"/>
                    <a:pt x="3787" y="3192"/>
                    <a:pt x="3144" y="2573"/>
                  </a:cubicBezTo>
                  <a:cubicBezTo>
                    <a:pt x="2477" y="1930"/>
                    <a:pt x="2096" y="1096"/>
                    <a:pt x="2001" y="215"/>
                  </a:cubicBezTo>
                  <a:cubicBezTo>
                    <a:pt x="2001" y="96"/>
                    <a:pt x="1882" y="1"/>
                    <a:pt x="1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77" name="Google Shape;14177;p27"/>
            <p:cNvSpPr/>
            <p:nvPr/>
          </p:nvSpPr>
          <p:spPr>
            <a:xfrm>
              <a:off x="2280138" y="3861433"/>
              <a:ext cx="153050" cy="153625"/>
            </a:xfrm>
            <a:custGeom>
              <a:avLst/>
              <a:gdLst/>
              <a:ahLst/>
              <a:cxnLst/>
              <a:rect l="l" t="t" r="r" b="b"/>
              <a:pathLst>
                <a:path w="6122" h="6145" extrusionOk="0">
                  <a:moveTo>
                    <a:pt x="3073" y="358"/>
                  </a:moveTo>
                  <a:cubicBezTo>
                    <a:pt x="4549" y="358"/>
                    <a:pt x="5764" y="1596"/>
                    <a:pt x="5764" y="3073"/>
                  </a:cubicBezTo>
                  <a:cubicBezTo>
                    <a:pt x="5764" y="4573"/>
                    <a:pt x="4549" y="5788"/>
                    <a:pt x="3073" y="5788"/>
                  </a:cubicBezTo>
                  <a:cubicBezTo>
                    <a:pt x="1573" y="5788"/>
                    <a:pt x="358" y="4573"/>
                    <a:pt x="358" y="3073"/>
                  </a:cubicBezTo>
                  <a:cubicBezTo>
                    <a:pt x="358" y="1596"/>
                    <a:pt x="1573" y="358"/>
                    <a:pt x="3073" y="358"/>
                  </a:cubicBezTo>
                  <a:close/>
                  <a:moveTo>
                    <a:pt x="3073" y="1"/>
                  </a:moveTo>
                  <a:cubicBezTo>
                    <a:pt x="1358" y="1"/>
                    <a:pt x="1" y="1382"/>
                    <a:pt x="1" y="3073"/>
                  </a:cubicBezTo>
                  <a:cubicBezTo>
                    <a:pt x="1" y="4764"/>
                    <a:pt x="1358" y="6145"/>
                    <a:pt x="3073" y="6145"/>
                  </a:cubicBezTo>
                  <a:cubicBezTo>
                    <a:pt x="4764" y="6145"/>
                    <a:pt x="6121" y="4740"/>
                    <a:pt x="6121" y="3073"/>
                  </a:cubicBezTo>
                  <a:cubicBezTo>
                    <a:pt x="6121" y="1382"/>
                    <a:pt x="4764" y="1"/>
                    <a:pt x="30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78" name="Google Shape;14178;p27"/>
            <p:cNvSpPr/>
            <p:nvPr/>
          </p:nvSpPr>
          <p:spPr>
            <a:xfrm>
              <a:off x="2323013" y="3915033"/>
              <a:ext cx="67300" cy="8950"/>
            </a:xfrm>
            <a:custGeom>
              <a:avLst/>
              <a:gdLst/>
              <a:ahLst/>
              <a:cxnLst/>
              <a:rect l="l" t="t" r="r" b="b"/>
              <a:pathLst>
                <a:path w="2692" h="358" extrusionOk="0">
                  <a:moveTo>
                    <a:pt x="215" y="0"/>
                  </a:moveTo>
                  <a:cubicBezTo>
                    <a:pt x="120" y="0"/>
                    <a:pt x="72" y="72"/>
                    <a:pt x="48" y="167"/>
                  </a:cubicBezTo>
                  <a:cubicBezTo>
                    <a:pt x="1" y="286"/>
                    <a:pt x="96" y="357"/>
                    <a:pt x="215" y="357"/>
                  </a:cubicBezTo>
                  <a:lnTo>
                    <a:pt x="2501" y="357"/>
                  </a:lnTo>
                  <a:cubicBezTo>
                    <a:pt x="2596" y="357"/>
                    <a:pt x="2668" y="310"/>
                    <a:pt x="2692" y="214"/>
                  </a:cubicBezTo>
                  <a:cubicBezTo>
                    <a:pt x="2692" y="95"/>
                    <a:pt x="2596" y="0"/>
                    <a:pt x="2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79" name="Google Shape;14179;p27"/>
            <p:cNvSpPr/>
            <p:nvPr/>
          </p:nvSpPr>
          <p:spPr>
            <a:xfrm>
              <a:off x="2323013" y="3934083"/>
              <a:ext cx="67300" cy="8950"/>
            </a:xfrm>
            <a:custGeom>
              <a:avLst/>
              <a:gdLst/>
              <a:ahLst/>
              <a:cxnLst/>
              <a:rect l="l" t="t" r="r" b="b"/>
              <a:pathLst>
                <a:path w="2692" h="358" extrusionOk="0">
                  <a:moveTo>
                    <a:pt x="215" y="0"/>
                  </a:moveTo>
                  <a:cubicBezTo>
                    <a:pt x="120" y="0"/>
                    <a:pt x="72" y="48"/>
                    <a:pt x="48" y="143"/>
                  </a:cubicBezTo>
                  <a:cubicBezTo>
                    <a:pt x="1" y="262"/>
                    <a:pt x="96" y="357"/>
                    <a:pt x="215" y="357"/>
                  </a:cubicBezTo>
                  <a:lnTo>
                    <a:pt x="2501" y="357"/>
                  </a:lnTo>
                  <a:cubicBezTo>
                    <a:pt x="2596" y="357"/>
                    <a:pt x="2668" y="286"/>
                    <a:pt x="2692" y="191"/>
                  </a:cubicBezTo>
                  <a:cubicBezTo>
                    <a:pt x="2692" y="72"/>
                    <a:pt x="2596" y="0"/>
                    <a:pt x="2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80" name="Google Shape;14180;p27"/>
            <p:cNvSpPr/>
            <p:nvPr/>
          </p:nvSpPr>
          <p:spPr>
            <a:xfrm>
              <a:off x="2337313" y="3951933"/>
              <a:ext cx="38725" cy="8950"/>
            </a:xfrm>
            <a:custGeom>
              <a:avLst/>
              <a:gdLst/>
              <a:ahLst/>
              <a:cxnLst/>
              <a:rect l="l" t="t" r="r" b="b"/>
              <a:pathLst>
                <a:path w="1549" h="358" extrusionOk="0">
                  <a:moveTo>
                    <a:pt x="214" y="1"/>
                  </a:moveTo>
                  <a:cubicBezTo>
                    <a:pt x="119" y="1"/>
                    <a:pt x="48" y="48"/>
                    <a:pt x="24" y="143"/>
                  </a:cubicBezTo>
                  <a:cubicBezTo>
                    <a:pt x="0" y="263"/>
                    <a:pt x="95" y="358"/>
                    <a:pt x="214" y="358"/>
                  </a:cubicBezTo>
                  <a:lnTo>
                    <a:pt x="1334" y="358"/>
                  </a:lnTo>
                  <a:cubicBezTo>
                    <a:pt x="1429" y="358"/>
                    <a:pt x="1500" y="286"/>
                    <a:pt x="1524" y="191"/>
                  </a:cubicBezTo>
                  <a:cubicBezTo>
                    <a:pt x="1548" y="120"/>
                    <a:pt x="1453" y="1"/>
                    <a:pt x="13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4181" name="Google Shape;14181;p27"/>
          <p:cNvGrpSpPr/>
          <p:nvPr/>
        </p:nvGrpSpPr>
        <p:grpSpPr>
          <a:xfrm>
            <a:off x="1781920" y="3990486"/>
            <a:ext cx="353897" cy="354046"/>
            <a:chOff x="2684988" y="3789858"/>
            <a:chExt cx="295925" cy="296050"/>
          </a:xfrm>
        </p:grpSpPr>
        <p:sp>
          <p:nvSpPr>
            <p:cNvPr id="14182" name="Google Shape;14182;p27"/>
            <p:cNvSpPr/>
            <p:nvPr/>
          </p:nvSpPr>
          <p:spPr>
            <a:xfrm>
              <a:off x="2760613" y="3789858"/>
              <a:ext cx="144700" cy="162700"/>
            </a:xfrm>
            <a:custGeom>
              <a:avLst/>
              <a:gdLst/>
              <a:ahLst/>
              <a:cxnLst/>
              <a:rect l="l" t="t" r="r" b="b"/>
              <a:pathLst>
                <a:path w="5788" h="6508" extrusionOk="0">
                  <a:moveTo>
                    <a:pt x="2906" y="339"/>
                  </a:moveTo>
                  <a:lnTo>
                    <a:pt x="5430" y="1792"/>
                  </a:lnTo>
                  <a:lnTo>
                    <a:pt x="5430" y="4721"/>
                  </a:lnTo>
                  <a:lnTo>
                    <a:pt x="2906" y="6174"/>
                  </a:lnTo>
                  <a:lnTo>
                    <a:pt x="357" y="4721"/>
                  </a:lnTo>
                  <a:lnTo>
                    <a:pt x="357" y="1792"/>
                  </a:lnTo>
                  <a:lnTo>
                    <a:pt x="2906" y="339"/>
                  </a:lnTo>
                  <a:close/>
                  <a:moveTo>
                    <a:pt x="2894" y="0"/>
                  </a:moveTo>
                  <a:cubicBezTo>
                    <a:pt x="2840" y="0"/>
                    <a:pt x="2786" y="18"/>
                    <a:pt x="2739" y="54"/>
                  </a:cubicBezTo>
                  <a:lnTo>
                    <a:pt x="167" y="1530"/>
                  </a:lnTo>
                  <a:cubicBezTo>
                    <a:pt x="72" y="1578"/>
                    <a:pt x="0" y="1673"/>
                    <a:pt x="0" y="1768"/>
                  </a:cubicBezTo>
                  <a:lnTo>
                    <a:pt x="0" y="4745"/>
                  </a:lnTo>
                  <a:cubicBezTo>
                    <a:pt x="0" y="4840"/>
                    <a:pt x="72" y="4959"/>
                    <a:pt x="167" y="4983"/>
                  </a:cubicBezTo>
                  <a:lnTo>
                    <a:pt x="2739" y="6484"/>
                  </a:lnTo>
                  <a:cubicBezTo>
                    <a:pt x="2810" y="6507"/>
                    <a:pt x="2834" y="6507"/>
                    <a:pt x="2906" y="6507"/>
                  </a:cubicBezTo>
                  <a:cubicBezTo>
                    <a:pt x="2953" y="6507"/>
                    <a:pt x="2977" y="6507"/>
                    <a:pt x="3048" y="6484"/>
                  </a:cubicBezTo>
                  <a:lnTo>
                    <a:pt x="5644" y="4983"/>
                  </a:lnTo>
                  <a:cubicBezTo>
                    <a:pt x="5716" y="4959"/>
                    <a:pt x="5787" y="4840"/>
                    <a:pt x="5787" y="4745"/>
                  </a:cubicBezTo>
                  <a:lnTo>
                    <a:pt x="5787" y="1768"/>
                  </a:lnTo>
                  <a:cubicBezTo>
                    <a:pt x="5787" y="1673"/>
                    <a:pt x="5716" y="1554"/>
                    <a:pt x="5644" y="1530"/>
                  </a:cubicBezTo>
                  <a:lnTo>
                    <a:pt x="3048" y="54"/>
                  </a:lnTo>
                  <a:cubicBezTo>
                    <a:pt x="3001" y="18"/>
                    <a:pt x="2947" y="0"/>
                    <a:pt x="28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83" name="Google Shape;14183;p27"/>
            <p:cNvSpPr/>
            <p:nvPr/>
          </p:nvSpPr>
          <p:spPr>
            <a:xfrm>
              <a:off x="2684988" y="3923058"/>
              <a:ext cx="144100" cy="162850"/>
            </a:xfrm>
            <a:custGeom>
              <a:avLst/>
              <a:gdLst/>
              <a:ahLst/>
              <a:cxnLst/>
              <a:rect l="l" t="t" r="r" b="b"/>
              <a:pathLst>
                <a:path w="5764" h="6514" extrusionOk="0">
                  <a:moveTo>
                    <a:pt x="2891" y="1"/>
                  </a:moveTo>
                  <a:cubicBezTo>
                    <a:pt x="2841" y="1"/>
                    <a:pt x="2787" y="12"/>
                    <a:pt x="2739" y="36"/>
                  </a:cubicBezTo>
                  <a:lnTo>
                    <a:pt x="144" y="1537"/>
                  </a:lnTo>
                  <a:cubicBezTo>
                    <a:pt x="48" y="1584"/>
                    <a:pt x="1" y="1679"/>
                    <a:pt x="1" y="1775"/>
                  </a:cubicBezTo>
                  <a:lnTo>
                    <a:pt x="1" y="4752"/>
                  </a:lnTo>
                  <a:cubicBezTo>
                    <a:pt x="1" y="4847"/>
                    <a:pt x="48" y="4966"/>
                    <a:pt x="144" y="4990"/>
                  </a:cubicBezTo>
                  <a:lnTo>
                    <a:pt x="2739" y="6466"/>
                  </a:lnTo>
                  <a:cubicBezTo>
                    <a:pt x="2787" y="6514"/>
                    <a:pt x="2835" y="6514"/>
                    <a:pt x="2882" y="6514"/>
                  </a:cubicBezTo>
                  <a:cubicBezTo>
                    <a:pt x="2954" y="6514"/>
                    <a:pt x="2978" y="6514"/>
                    <a:pt x="3025" y="6466"/>
                  </a:cubicBezTo>
                  <a:lnTo>
                    <a:pt x="5621" y="4990"/>
                  </a:lnTo>
                  <a:cubicBezTo>
                    <a:pt x="5716" y="4918"/>
                    <a:pt x="5764" y="4847"/>
                    <a:pt x="5764" y="4752"/>
                  </a:cubicBezTo>
                  <a:lnTo>
                    <a:pt x="5764" y="1775"/>
                  </a:lnTo>
                  <a:cubicBezTo>
                    <a:pt x="5740" y="1656"/>
                    <a:pt x="5692" y="1560"/>
                    <a:pt x="5597" y="1513"/>
                  </a:cubicBezTo>
                  <a:lnTo>
                    <a:pt x="4645" y="965"/>
                  </a:lnTo>
                  <a:cubicBezTo>
                    <a:pt x="4615" y="955"/>
                    <a:pt x="4577" y="949"/>
                    <a:pt x="4541" y="949"/>
                  </a:cubicBezTo>
                  <a:cubicBezTo>
                    <a:pt x="4491" y="949"/>
                    <a:pt x="4444" y="961"/>
                    <a:pt x="4430" y="989"/>
                  </a:cubicBezTo>
                  <a:cubicBezTo>
                    <a:pt x="4335" y="1084"/>
                    <a:pt x="4383" y="1203"/>
                    <a:pt x="4454" y="1275"/>
                  </a:cubicBezTo>
                  <a:lnTo>
                    <a:pt x="5383" y="1799"/>
                  </a:lnTo>
                  <a:lnTo>
                    <a:pt x="5383" y="4728"/>
                  </a:lnTo>
                  <a:lnTo>
                    <a:pt x="2858" y="6180"/>
                  </a:lnTo>
                  <a:lnTo>
                    <a:pt x="334" y="4728"/>
                  </a:lnTo>
                  <a:lnTo>
                    <a:pt x="334" y="1799"/>
                  </a:lnTo>
                  <a:lnTo>
                    <a:pt x="2858" y="346"/>
                  </a:lnTo>
                  <a:lnTo>
                    <a:pt x="3787" y="870"/>
                  </a:lnTo>
                  <a:cubicBezTo>
                    <a:pt x="3808" y="891"/>
                    <a:pt x="3833" y="899"/>
                    <a:pt x="3860" y="899"/>
                  </a:cubicBezTo>
                  <a:cubicBezTo>
                    <a:pt x="3924" y="899"/>
                    <a:pt x="3999" y="849"/>
                    <a:pt x="4049" y="798"/>
                  </a:cubicBezTo>
                  <a:cubicBezTo>
                    <a:pt x="4073" y="703"/>
                    <a:pt x="4049" y="608"/>
                    <a:pt x="3954" y="584"/>
                  </a:cubicBezTo>
                  <a:lnTo>
                    <a:pt x="3025" y="36"/>
                  </a:lnTo>
                  <a:cubicBezTo>
                    <a:pt x="2989" y="12"/>
                    <a:pt x="2942" y="1"/>
                    <a:pt x="28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84" name="Google Shape;14184;p27"/>
            <p:cNvSpPr/>
            <p:nvPr/>
          </p:nvSpPr>
          <p:spPr>
            <a:xfrm>
              <a:off x="2836813" y="3922458"/>
              <a:ext cx="144100" cy="162275"/>
            </a:xfrm>
            <a:custGeom>
              <a:avLst/>
              <a:gdLst/>
              <a:ahLst/>
              <a:cxnLst/>
              <a:rect l="l" t="t" r="r" b="b"/>
              <a:pathLst>
                <a:path w="5764" h="6491" extrusionOk="0">
                  <a:moveTo>
                    <a:pt x="2891" y="1"/>
                  </a:moveTo>
                  <a:cubicBezTo>
                    <a:pt x="2840" y="1"/>
                    <a:pt x="2787" y="13"/>
                    <a:pt x="2739" y="36"/>
                  </a:cubicBezTo>
                  <a:lnTo>
                    <a:pt x="143" y="1537"/>
                  </a:lnTo>
                  <a:cubicBezTo>
                    <a:pt x="48" y="1584"/>
                    <a:pt x="0" y="1680"/>
                    <a:pt x="0" y="1775"/>
                  </a:cubicBezTo>
                  <a:lnTo>
                    <a:pt x="0" y="4752"/>
                  </a:lnTo>
                  <a:cubicBezTo>
                    <a:pt x="0" y="4823"/>
                    <a:pt x="48" y="4942"/>
                    <a:pt x="143" y="4990"/>
                  </a:cubicBezTo>
                  <a:lnTo>
                    <a:pt x="2739" y="6466"/>
                  </a:lnTo>
                  <a:cubicBezTo>
                    <a:pt x="2787" y="6490"/>
                    <a:pt x="2834" y="6490"/>
                    <a:pt x="2882" y="6490"/>
                  </a:cubicBezTo>
                  <a:cubicBezTo>
                    <a:pt x="2953" y="6490"/>
                    <a:pt x="2977" y="6490"/>
                    <a:pt x="3025" y="6466"/>
                  </a:cubicBezTo>
                  <a:lnTo>
                    <a:pt x="5621" y="4990"/>
                  </a:lnTo>
                  <a:cubicBezTo>
                    <a:pt x="5716" y="4918"/>
                    <a:pt x="5764" y="4823"/>
                    <a:pt x="5764" y="4752"/>
                  </a:cubicBezTo>
                  <a:lnTo>
                    <a:pt x="5764" y="4323"/>
                  </a:lnTo>
                  <a:cubicBezTo>
                    <a:pt x="5764" y="4228"/>
                    <a:pt x="5716" y="4156"/>
                    <a:pt x="5621" y="4156"/>
                  </a:cubicBezTo>
                  <a:cubicBezTo>
                    <a:pt x="5502" y="4156"/>
                    <a:pt x="5406" y="4204"/>
                    <a:pt x="5406" y="4323"/>
                  </a:cubicBezTo>
                  <a:lnTo>
                    <a:pt x="5406" y="4704"/>
                  </a:lnTo>
                  <a:lnTo>
                    <a:pt x="2882" y="6181"/>
                  </a:lnTo>
                  <a:lnTo>
                    <a:pt x="358" y="4704"/>
                  </a:lnTo>
                  <a:lnTo>
                    <a:pt x="358" y="1799"/>
                  </a:lnTo>
                  <a:lnTo>
                    <a:pt x="2882" y="346"/>
                  </a:lnTo>
                  <a:lnTo>
                    <a:pt x="5406" y="1799"/>
                  </a:lnTo>
                  <a:lnTo>
                    <a:pt x="5406" y="3513"/>
                  </a:lnTo>
                  <a:cubicBezTo>
                    <a:pt x="5449" y="3620"/>
                    <a:pt x="5511" y="3708"/>
                    <a:pt x="5592" y="3708"/>
                  </a:cubicBezTo>
                  <a:cubicBezTo>
                    <a:pt x="5601" y="3708"/>
                    <a:pt x="5611" y="3706"/>
                    <a:pt x="5621" y="3704"/>
                  </a:cubicBezTo>
                  <a:cubicBezTo>
                    <a:pt x="5716" y="3704"/>
                    <a:pt x="5764" y="3609"/>
                    <a:pt x="5764" y="3513"/>
                  </a:cubicBezTo>
                  <a:lnTo>
                    <a:pt x="5764" y="1775"/>
                  </a:lnTo>
                  <a:cubicBezTo>
                    <a:pt x="5764" y="1680"/>
                    <a:pt x="5716" y="1561"/>
                    <a:pt x="5621" y="1537"/>
                  </a:cubicBezTo>
                  <a:lnTo>
                    <a:pt x="3025" y="36"/>
                  </a:lnTo>
                  <a:cubicBezTo>
                    <a:pt x="2989" y="13"/>
                    <a:pt x="2942" y="1"/>
                    <a:pt x="28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85" name="Google Shape;14185;p27"/>
            <p:cNvSpPr/>
            <p:nvPr/>
          </p:nvSpPr>
          <p:spPr>
            <a:xfrm>
              <a:off x="2796338" y="3848333"/>
              <a:ext cx="73850" cy="8975"/>
            </a:xfrm>
            <a:custGeom>
              <a:avLst/>
              <a:gdLst/>
              <a:ahLst/>
              <a:cxnLst/>
              <a:rect l="l" t="t" r="r" b="b"/>
              <a:pathLst>
                <a:path w="2954" h="359" extrusionOk="0">
                  <a:moveTo>
                    <a:pt x="143" y="1"/>
                  </a:moveTo>
                  <a:cubicBezTo>
                    <a:pt x="71" y="1"/>
                    <a:pt x="0" y="96"/>
                    <a:pt x="0" y="168"/>
                  </a:cubicBezTo>
                  <a:cubicBezTo>
                    <a:pt x="0" y="263"/>
                    <a:pt x="95" y="358"/>
                    <a:pt x="191" y="358"/>
                  </a:cubicBezTo>
                  <a:lnTo>
                    <a:pt x="2786" y="358"/>
                  </a:lnTo>
                  <a:cubicBezTo>
                    <a:pt x="2858" y="358"/>
                    <a:pt x="2953" y="287"/>
                    <a:pt x="2953" y="215"/>
                  </a:cubicBezTo>
                  <a:cubicBezTo>
                    <a:pt x="2953" y="96"/>
                    <a:pt x="2905" y="1"/>
                    <a:pt x="27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86" name="Google Shape;14186;p27"/>
            <p:cNvSpPr/>
            <p:nvPr/>
          </p:nvSpPr>
          <p:spPr>
            <a:xfrm>
              <a:off x="2796338" y="3866808"/>
              <a:ext cx="73850" cy="8950"/>
            </a:xfrm>
            <a:custGeom>
              <a:avLst/>
              <a:gdLst/>
              <a:ahLst/>
              <a:cxnLst/>
              <a:rect l="l" t="t" r="r" b="b"/>
              <a:pathLst>
                <a:path w="2954" h="358" extrusionOk="0">
                  <a:moveTo>
                    <a:pt x="191" y="0"/>
                  </a:moveTo>
                  <a:cubicBezTo>
                    <a:pt x="95" y="0"/>
                    <a:pt x="0" y="72"/>
                    <a:pt x="0" y="143"/>
                  </a:cubicBezTo>
                  <a:cubicBezTo>
                    <a:pt x="0" y="262"/>
                    <a:pt x="71" y="357"/>
                    <a:pt x="191" y="357"/>
                  </a:cubicBezTo>
                  <a:lnTo>
                    <a:pt x="2786" y="357"/>
                  </a:lnTo>
                  <a:cubicBezTo>
                    <a:pt x="2858" y="357"/>
                    <a:pt x="2953" y="310"/>
                    <a:pt x="2953" y="214"/>
                  </a:cubicBezTo>
                  <a:cubicBezTo>
                    <a:pt x="2953" y="95"/>
                    <a:pt x="2858" y="0"/>
                    <a:pt x="27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87" name="Google Shape;14187;p27"/>
            <p:cNvSpPr/>
            <p:nvPr/>
          </p:nvSpPr>
          <p:spPr>
            <a:xfrm>
              <a:off x="2812413" y="3885258"/>
              <a:ext cx="41700" cy="8950"/>
            </a:xfrm>
            <a:custGeom>
              <a:avLst/>
              <a:gdLst/>
              <a:ahLst/>
              <a:cxnLst/>
              <a:rect l="l" t="t" r="r" b="b"/>
              <a:pathLst>
                <a:path w="1668" h="358" extrusionOk="0">
                  <a:moveTo>
                    <a:pt x="167" y="0"/>
                  </a:moveTo>
                  <a:cubicBezTo>
                    <a:pt x="71" y="0"/>
                    <a:pt x="0" y="72"/>
                    <a:pt x="0" y="167"/>
                  </a:cubicBezTo>
                  <a:cubicBezTo>
                    <a:pt x="0" y="286"/>
                    <a:pt x="48" y="358"/>
                    <a:pt x="167" y="358"/>
                  </a:cubicBezTo>
                  <a:lnTo>
                    <a:pt x="1477" y="358"/>
                  </a:lnTo>
                  <a:cubicBezTo>
                    <a:pt x="1572" y="358"/>
                    <a:pt x="1667" y="310"/>
                    <a:pt x="1667" y="215"/>
                  </a:cubicBezTo>
                  <a:cubicBezTo>
                    <a:pt x="1667" y="96"/>
                    <a:pt x="1596" y="0"/>
                    <a:pt x="1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88" name="Google Shape;14188;p27"/>
            <p:cNvSpPr/>
            <p:nvPr/>
          </p:nvSpPr>
          <p:spPr>
            <a:xfrm>
              <a:off x="2873138" y="3981708"/>
              <a:ext cx="73850" cy="8950"/>
            </a:xfrm>
            <a:custGeom>
              <a:avLst/>
              <a:gdLst/>
              <a:ahLst/>
              <a:cxnLst/>
              <a:rect l="l" t="t" r="r" b="b"/>
              <a:pathLst>
                <a:path w="2954" h="358" extrusionOk="0">
                  <a:moveTo>
                    <a:pt x="191" y="0"/>
                  </a:moveTo>
                  <a:cubicBezTo>
                    <a:pt x="95" y="0"/>
                    <a:pt x="0" y="48"/>
                    <a:pt x="0" y="143"/>
                  </a:cubicBezTo>
                  <a:cubicBezTo>
                    <a:pt x="0" y="262"/>
                    <a:pt x="72" y="358"/>
                    <a:pt x="191" y="358"/>
                  </a:cubicBezTo>
                  <a:lnTo>
                    <a:pt x="2763" y="358"/>
                  </a:lnTo>
                  <a:cubicBezTo>
                    <a:pt x="2858" y="358"/>
                    <a:pt x="2953" y="286"/>
                    <a:pt x="2953" y="191"/>
                  </a:cubicBezTo>
                  <a:cubicBezTo>
                    <a:pt x="2953" y="72"/>
                    <a:pt x="2882" y="0"/>
                    <a:pt x="2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89" name="Google Shape;14189;p27"/>
            <p:cNvSpPr/>
            <p:nvPr/>
          </p:nvSpPr>
          <p:spPr>
            <a:xfrm>
              <a:off x="2873138" y="4000158"/>
              <a:ext cx="74425" cy="8950"/>
            </a:xfrm>
            <a:custGeom>
              <a:avLst/>
              <a:gdLst/>
              <a:ahLst/>
              <a:cxnLst/>
              <a:rect l="l" t="t" r="r" b="b"/>
              <a:pathLst>
                <a:path w="2977" h="358" extrusionOk="0">
                  <a:moveTo>
                    <a:pt x="191" y="1"/>
                  </a:moveTo>
                  <a:cubicBezTo>
                    <a:pt x="95" y="1"/>
                    <a:pt x="0" y="48"/>
                    <a:pt x="0" y="143"/>
                  </a:cubicBezTo>
                  <a:cubicBezTo>
                    <a:pt x="0" y="263"/>
                    <a:pt x="72" y="358"/>
                    <a:pt x="191" y="358"/>
                  </a:cubicBezTo>
                  <a:lnTo>
                    <a:pt x="2810" y="358"/>
                  </a:lnTo>
                  <a:cubicBezTo>
                    <a:pt x="2882" y="358"/>
                    <a:pt x="2977" y="263"/>
                    <a:pt x="2977" y="143"/>
                  </a:cubicBezTo>
                  <a:cubicBezTo>
                    <a:pt x="2953" y="48"/>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90" name="Google Shape;14190;p27"/>
            <p:cNvSpPr/>
            <p:nvPr/>
          </p:nvSpPr>
          <p:spPr>
            <a:xfrm>
              <a:off x="2888613" y="4018608"/>
              <a:ext cx="41100" cy="8950"/>
            </a:xfrm>
            <a:custGeom>
              <a:avLst/>
              <a:gdLst/>
              <a:ahLst/>
              <a:cxnLst/>
              <a:rect l="l" t="t" r="r" b="b"/>
              <a:pathLst>
                <a:path w="1644" h="358" extrusionOk="0">
                  <a:moveTo>
                    <a:pt x="191" y="1"/>
                  </a:moveTo>
                  <a:cubicBezTo>
                    <a:pt x="96" y="1"/>
                    <a:pt x="0" y="96"/>
                    <a:pt x="0" y="215"/>
                  </a:cubicBezTo>
                  <a:cubicBezTo>
                    <a:pt x="0" y="310"/>
                    <a:pt x="96" y="358"/>
                    <a:pt x="191" y="358"/>
                  </a:cubicBezTo>
                  <a:lnTo>
                    <a:pt x="1477" y="358"/>
                  </a:lnTo>
                  <a:cubicBezTo>
                    <a:pt x="1548" y="358"/>
                    <a:pt x="1643" y="310"/>
                    <a:pt x="1643" y="215"/>
                  </a:cubicBezTo>
                  <a:cubicBezTo>
                    <a:pt x="1643" y="96"/>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91" name="Google Shape;14191;p27"/>
            <p:cNvSpPr/>
            <p:nvPr/>
          </p:nvSpPr>
          <p:spPr>
            <a:xfrm>
              <a:off x="2720113" y="3981708"/>
              <a:ext cx="73250" cy="8950"/>
            </a:xfrm>
            <a:custGeom>
              <a:avLst/>
              <a:gdLst/>
              <a:ahLst/>
              <a:cxnLst/>
              <a:rect l="l" t="t" r="r" b="b"/>
              <a:pathLst>
                <a:path w="2930" h="358" extrusionOk="0">
                  <a:moveTo>
                    <a:pt x="168" y="0"/>
                  </a:moveTo>
                  <a:cubicBezTo>
                    <a:pt x="72" y="0"/>
                    <a:pt x="1" y="48"/>
                    <a:pt x="1" y="143"/>
                  </a:cubicBezTo>
                  <a:cubicBezTo>
                    <a:pt x="1" y="262"/>
                    <a:pt x="48" y="358"/>
                    <a:pt x="168" y="358"/>
                  </a:cubicBezTo>
                  <a:lnTo>
                    <a:pt x="2763" y="358"/>
                  </a:lnTo>
                  <a:cubicBezTo>
                    <a:pt x="2859" y="358"/>
                    <a:pt x="2906" y="286"/>
                    <a:pt x="2930" y="191"/>
                  </a:cubicBezTo>
                  <a:cubicBezTo>
                    <a:pt x="2930" y="119"/>
                    <a:pt x="2859" y="0"/>
                    <a:pt x="2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92" name="Google Shape;14192;p27"/>
            <p:cNvSpPr/>
            <p:nvPr/>
          </p:nvSpPr>
          <p:spPr>
            <a:xfrm>
              <a:off x="2720113" y="4000158"/>
              <a:ext cx="74450" cy="8950"/>
            </a:xfrm>
            <a:custGeom>
              <a:avLst/>
              <a:gdLst/>
              <a:ahLst/>
              <a:cxnLst/>
              <a:rect l="l" t="t" r="r" b="b"/>
              <a:pathLst>
                <a:path w="2978" h="358" extrusionOk="0">
                  <a:moveTo>
                    <a:pt x="168" y="1"/>
                  </a:moveTo>
                  <a:cubicBezTo>
                    <a:pt x="72" y="1"/>
                    <a:pt x="1" y="48"/>
                    <a:pt x="1" y="143"/>
                  </a:cubicBezTo>
                  <a:cubicBezTo>
                    <a:pt x="1" y="263"/>
                    <a:pt x="48" y="358"/>
                    <a:pt x="168" y="358"/>
                  </a:cubicBezTo>
                  <a:lnTo>
                    <a:pt x="2787" y="358"/>
                  </a:lnTo>
                  <a:cubicBezTo>
                    <a:pt x="2882" y="358"/>
                    <a:pt x="2978" y="263"/>
                    <a:pt x="2978" y="143"/>
                  </a:cubicBezTo>
                  <a:cubicBezTo>
                    <a:pt x="2906" y="48"/>
                    <a:pt x="2859" y="1"/>
                    <a:pt x="2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93" name="Google Shape;14193;p27"/>
            <p:cNvSpPr/>
            <p:nvPr/>
          </p:nvSpPr>
          <p:spPr>
            <a:xfrm>
              <a:off x="2735588" y="4018608"/>
              <a:ext cx="41125" cy="8950"/>
            </a:xfrm>
            <a:custGeom>
              <a:avLst/>
              <a:gdLst/>
              <a:ahLst/>
              <a:cxnLst/>
              <a:rect l="l" t="t" r="r" b="b"/>
              <a:pathLst>
                <a:path w="1645" h="358" extrusionOk="0">
                  <a:moveTo>
                    <a:pt x="168" y="1"/>
                  </a:moveTo>
                  <a:cubicBezTo>
                    <a:pt x="96" y="1"/>
                    <a:pt x="1" y="96"/>
                    <a:pt x="1" y="215"/>
                  </a:cubicBezTo>
                  <a:cubicBezTo>
                    <a:pt x="1" y="310"/>
                    <a:pt x="96" y="358"/>
                    <a:pt x="168" y="358"/>
                  </a:cubicBezTo>
                  <a:lnTo>
                    <a:pt x="1454" y="358"/>
                  </a:lnTo>
                  <a:cubicBezTo>
                    <a:pt x="1549" y="358"/>
                    <a:pt x="1644" y="310"/>
                    <a:pt x="1644" y="215"/>
                  </a:cubicBezTo>
                  <a:cubicBezTo>
                    <a:pt x="1644" y="96"/>
                    <a:pt x="1573" y="1"/>
                    <a:pt x="14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4194" name="Google Shape;14194;p27"/>
          <p:cNvGrpSpPr/>
          <p:nvPr/>
        </p:nvGrpSpPr>
        <p:grpSpPr>
          <a:xfrm>
            <a:off x="2544498" y="4004837"/>
            <a:ext cx="356019" cy="326899"/>
            <a:chOff x="3195213" y="3801858"/>
            <a:chExt cx="297700" cy="273350"/>
          </a:xfrm>
        </p:grpSpPr>
        <p:sp>
          <p:nvSpPr>
            <p:cNvPr id="14195" name="Google Shape;14195;p27"/>
            <p:cNvSpPr/>
            <p:nvPr/>
          </p:nvSpPr>
          <p:spPr>
            <a:xfrm>
              <a:off x="3195213" y="3801858"/>
              <a:ext cx="297700" cy="273350"/>
            </a:xfrm>
            <a:custGeom>
              <a:avLst/>
              <a:gdLst/>
              <a:ahLst/>
              <a:cxnLst/>
              <a:rect l="l" t="t" r="r" b="b"/>
              <a:pathLst>
                <a:path w="11908" h="10934" extrusionOk="0">
                  <a:moveTo>
                    <a:pt x="5883" y="336"/>
                  </a:moveTo>
                  <a:cubicBezTo>
                    <a:pt x="6764" y="336"/>
                    <a:pt x="7479" y="1050"/>
                    <a:pt x="7479" y="1955"/>
                  </a:cubicBezTo>
                  <a:cubicBezTo>
                    <a:pt x="7479" y="2836"/>
                    <a:pt x="6764" y="3551"/>
                    <a:pt x="5883" y="3551"/>
                  </a:cubicBezTo>
                  <a:cubicBezTo>
                    <a:pt x="5002" y="3551"/>
                    <a:pt x="4264" y="2836"/>
                    <a:pt x="4264" y="1955"/>
                  </a:cubicBezTo>
                  <a:cubicBezTo>
                    <a:pt x="4264" y="1050"/>
                    <a:pt x="4978" y="336"/>
                    <a:pt x="5883" y="336"/>
                  </a:cubicBezTo>
                  <a:close/>
                  <a:moveTo>
                    <a:pt x="4526" y="3336"/>
                  </a:moveTo>
                  <a:cubicBezTo>
                    <a:pt x="4692" y="3503"/>
                    <a:pt x="4883" y="3646"/>
                    <a:pt x="5097" y="3741"/>
                  </a:cubicBezTo>
                  <a:lnTo>
                    <a:pt x="3073" y="7337"/>
                  </a:lnTo>
                  <a:cubicBezTo>
                    <a:pt x="2858" y="7218"/>
                    <a:pt x="2644" y="7099"/>
                    <a:pt x="2454" y="7028"/>
                  </a:cubicBezTo>
                  <a:lnTo>
                    <a:pt x="4526" y="3336"/>
                  </a:lnTo>
                  <a:close/>
                  <a:moveTo>
                    <a:pt x="7240" y="3313"/>
                  </a:moveTo>
                  <a:lnTo>
                    <a:pt x="9336" y="7004"/>
                  </a:lnTo>
                  <a:cubicBezTo>
                    <a:pt x="9122" y="7051"/>
                    <a:pt x="8907" y="7170"/>
                    <a:pt x="8741" y="7290"/>
                  </a:cubicBezTo>
                  <a:lnTo>
                    <a:pt x="7598" y="5313"/>
                  </a:lnTo>
                  <a:cubicBezTo>
                    <a:pt x="7566" y="5249"/>
                    <a:pt x="7513" y="5218"/>
                    <a:pt x="7453" y="5218"/>
                  </a:cubicBezTo>
                  <a:cubicBezTo>
                    <a:pt x="7423" y="5218"/>
                    <a:pt x="7391" y="5226"/>
                    <a:pt x="7359" y="5242"/>
                  </a:cubicBezTo>
                  <a:cubicBezTo>
                    <a:pt x="7264" y="5313"/>
                    <a:pt x="7240" y="5384"/>
                    <a:pt x="7312" y="5480"/>
                  </a:cubicBezTo>
                  <a:lnTo>
                    <a:pt x="8455" y="7575"/>
                  </a:lnTo>
                  <a:cubicBezTo>
                    <a:pt x="8312" y="7742"/>
                    <a:pt x="8169" y="7933"/>
                    <a:pt x="8074" y="8171"/>
                  </a:cubicBezTo>
                  <a:lnTo>
                    <a:pt x="3692" y="8147"/>
                  </a:lnTo>
                  <a:cubicBezTo>
                    <a:pt x="3597" y="7933"/>
                    <a:pt x="3454" y="7718"/>
                    <a:pt x="3311" y="7552"/>
                  </a:cubicBezTo>
                  <a:lnTo>
                    <a:pt x="5383" y="3813"/>
                  </a:lnTo>
                  <a:cubicBezTo>
                    <a:pt x="5550" y="3860"/>
                    <a:pt x="5692" y="3884"/>
                    <a:pt x="5883" y="3884"/>
                  </a:cubicBezTo>
                  <a:cubicBezTo>
                    <a:pt x="6050" y="3884"/>
                    <a:pt x="6193" y="3836"/>
                    <a:pt x="6359" y="3813"/>
                  </a:cubicBezTo>
                  <a:lnTo>
                    <a:pt x="6883" y="4765"/>
                  </a:lnTo>
                  <a:cubicBezTo>
                    <a:pt x="6931" y="4829"/>
                    <a:pt x="6978" y="4860"/>
                    <a:pt x="7033" y="4860"/>
                  </a:cubicBezTo>
                  <a:cubicBezTo>
                    <a:pt x="7060" y="4860"/>
                    <a:pt x="7090" y="4853"/>
                    <a:pt x="7121" y="4837"/>
                  </a:cubicBezTo>
                  <a:cubicBezTo>
                    <a:pt x="7217" y="4765"/>
                    <a:pt x="7240" y="4670"/>
                    <a:pt x="7193" y="4599"/>
                  </a:cubicBezTo>
                  <a:lnTo>
                    <a:pt x="6669" y="3694"/>
                  </a:lnTo>
                  <a:cubicBezTo>
                    <a:pt x="6883" y="3598"/>
                    <a:pt x="7074" y="3455"/>
                    <a:pt x="7240" y="3313"/>
                  </a:cubicBezTo>
                  <a:close/>
                  <a:moveTo>
                    <a:pt x="8026" y="8504"/>
                  </a:moveTo>
                  <a:cubicBezTo>
                    <a:pt x="7979" y="8623"/>
                    <a:pt x="7979" y="8766"/>
                    <a:pt x="7979" y="8909"/>
                  </a:cubicBezTo>
                  <a:cubicBezTo>
                    <a:pt x="7955" y="9028"/>
                    <a:pt x="7955" y="9123"/>
                    <a:pt x="7979" y="9242"/>
                  </a:cubicBezTo>
                  <a:lnTo>
                    <a:pt x="3811" y="9242"/>
                  </a:lnTo>
                  <a:cubicBezTo>
                    <a:pt x="3859" y="9123"/>
                    <a:pt x="3859" y="9028"/>
                    <a:pt x="3859" y="8909"/>
                  </a:cubicBezTo>
                  <a:cubicBezTo>
                    <a:pt x="3859" y="8766"/>
                    <a:pt x="3811" y="8647"/>
                    <a:pt x="3811" y="8504"/>
                  </a:cubicBezTo>
                  <a:close/>
                  <a:moveTo>
                    <a:pt x="9884" y="7313"/>
                  </a:moveTo>
                  <a:cubicBezTo>
                    <a:pt x="10789" y="7313"/>
                    <a:pt x="11503" y="8028"/>
                    <a:pt x="11503" y="8909"/>
                  </a:cubicBezTo>
                  <a:cubicBezTo>
                    <a:pt x="11503" y="9814"/>
                    <a:pt x="10765" y="10528"/>
                    <a:pt x="9884" y="10528"/>
                  </a:cubicBezTo>
                  <a:cubicBezTo>
                    <a:pt x="9003" y="10528"/>
                    <a:pt x="8288" y="9814"/>
                    <a:pt x="8288" y="8909"/>
                  </a:cubicBezTo>
                  <a:cubicBezTo>
                    <a:pt x="8288" y="8028"/>
                    <a:pt x="9003" y="7313"/>
                    <a:pt x="9884" y="7313"/>
                  </a:cubicBezTo>
                  <a:close/>
                  <a:moveTo>
                    <a:pt x="5938" y="1"/>
                  </a:moveTo>
                  <a:cubicBezTo>
                    <a:pt x="4836" y="1"/>
                    <a:pt x="3978" y="865"/>
                    <a:pt x="3978" y="1979"/>
                  </a:cubicBezTo>
                  <a:cubicBezTo>
                    <a:pt x="3978" y="2384"/>
                    <a:pt x="4097" y="2789"/>
                    <a:pt x="4335" y="3098"/>
                  </a:cubicBezTo>
                  <a:lnTo>
                    <a:pt x="2120" y="7004"/>
                  </a:lnTo>
                  <a:lnTo>
                    <a:pt x="1954" y="7004"/>
                  </a:lnTo>
                  <a:cubicBezTo>
                    <a:pt x="1596" y="7004"/>
                    <a:pt x="1191" y="7123"/>
                    <a:pt x="906" y="7313"/>
                  </a:cubicBezTo>
                  <a:cubicBezTo>
                    <a:pt x="810" y="7361"/>
                    <a:pt x="787" y="7480"/>
                    <a:pt x="858" y="7575"/>
                  </a:cubicBezTo>
                  <a:cubicBezTo>
                    <a:pt x="903" y="7605"/>
                    <a:pt x="958" y="7636"/>
                    <a:pt x="1016" y="7636"/>
                  </a:cubicBezTo>
                  <a:cubicBezTo>
                    <a:pt x="1050" y="7636"/>
                    <a:pt x="1085" y="7625"/>
                    <a:pt x="1120" y="7599"/>
                  </a:cubicBezTo>
                  <a:cubicBezTo>
                    <a:pt x="1382" y="7456"/>
                    <a:pt x="1644" y="7361"/>
                    <a:pt x="1977" y="7361"/>
                  </a:cubicBezTo>
                  <a:cubicBezTo>
                    <a:pt x="2906" y="7361"/>
                    <a:pt x="3644" y="8147"/>
                    <a:pt x="3573" y="9052"/>
                  </a:cubicBezTo>
                  <a:cubicBezTo>
                    <a:pt x="3549" y="9862"/>
                    <a:pt x="2858" y="10552"/>
                    <a:pt x="2049" y="10576"/>
                  </a:cubicBezTo>
                  <a:cubicBezTo>
                    <a:pt x="2009" y="10579"/>
                    <a:pt x="1970" y="10581"/>
                    <a:pt x="1931" y="10581"/>
                  </a:cubicBezTo>
                  <a:cubicBezTo>
                    <a:pt x="1077" y="10581"/>
                    <a:pt x="358" y="9846"/>
                    <a:pt x="358" y="8980"/>
                  </a:cubicBezTo>
                  <a:cubicBezTo>
                    <a:pt x="358" y="8671"/>
                    <a:pt x="453" y="8385"/>
                    <a:pt x="596" y="8147"/>
                  </a:cubicBezTo>
                  <a:cubicBezTo>
                    <a:pt x="668" y="8052"/>
                    <a:pt x="620" y="7956"/>
                    <a:pt x="572" y="7909"/>
                  </a:cubicBezTo>
                  <a:cubicBezTo>
                    <a:pt x="528" y="7876"/>
                    <a:pt x="479" y="7858"/>
                    <a:pt x="434" y="7858"/>
                  </a:cubicBezTo>
                  <a:cubicBezTo>
                    <a:pt x="382" y="7858"/>
                    <a:pt x="336" y="7881"/>
                    <a:pt x="310" y="7933"/>
                  </a:cubicBezTo>
                  <a:cubicBezTo>
                    <a:pt x="120" y="8218"/>
                    <a:pt x="1" y="8576"/>
                    <a:pt x="1" y="8980"/>
                  </a:cubicBezTo>
                  <a:cubicBezTo>
                    <a:pt x="1" y="10052"/>
                    <a:pt x="858" y="10933"/>
                    <a:pt x="1977" y="10933"/>
                  </a:cubicBezTo>
                  <a:cubicBezTo>
                    <a:pt x="2811" y="10933"/>
                    <a:pt x="3525" y="10409"/>
                    <a:pt x="3811" y="9647"/>
                  </a:cubicBezTo>
                  <a:lnTo>
                    <a:pt x="8121" y="9647"/>
                  </a:lnTo>
                  <a:cubicBezTo>
                    <a:pt x="8407" y="10409"/>
                    <a:pt x="9146" y="10933"/>
                    <a:pt x="9979" y="10933"/>
                  </a:cubicBezTo>
                  <a:cubicBezTo>
                    <a:pt x="10979" y="10933"/>
                    <a:pt x="11860" y="10100"/>
                    <a:pt x="11908" y="9099"/>
                  </a:cubicBezTo>
                  <a:cubicBezTo>
                    <a:pt x="11884" y="7909"/>
                    <a:pt x="11003" y="6980"/>
                    <a:pt x="9884" y="6980"/>
                  </a:cubicBezTo>
                  <a:lnTo>
                    <a:pt x="9717" y="6980"/>
                  </a:lnTo>
                  <a:lnTo>
                    <a:pt x="7502" y="3074"/>
                  </a:lnTo>
                  <a:cubicBezTo>
                    <a:pt x="7740" y="2741"/>
                    <a:pt x="7860" y="2336"/>
                    <a:pt x="7860" y="1884"/>
                  </a:cubicBezTo>
                  <a:cubicBezTo>
                    <a:pt x="7836" y="883"/>
                    <a:pt x="7026" y="50"/>
                    <a:pt x="6026" y="2"/>
                  </a:cubicBezTo>
                  <a:cubicBezTo>
                    <a:pt x="5996" y="1"/>
                    <a:pt x="5967" y="1"/>
                    <a:pt x="59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96" name="Google Shape;14196;p27"/>
            <p:cNvSpPr/>
            <p:nvPr/>
          </p:nvSpPr>
          <p:spPr>
            <a:xfrm>
              <a:off x="3445263" y="4003733"/>
              <a:ext cx="26225" cy="44075"/>
            </a:xfrm>
            <a:custGeom>
              <a:avLst/>
              <a:gdLst/>
              <a:ahLst/>
              <a:cxnLst/>
              <a:rect l="l" t="t" r="r" b="b"/>
              <a:pathLst>
                <a:path w="1049" h="1763" extrusionOk="0">
                  <a:moveTo>
                    <a:pt x="549" y="0"/>
                  </a:moveTo>
                  <a:cubicBezTo>
                    <a:pt x="310" y="0"/>
                    <a:pt x="96" y="191"/>
                    <a:pt x="48" y="429"/>
                  </a:cubicBezTo>
                  <a:cubicBezTo>
                    <a:pt x="1" y="501"/>
                    <a:pt x="72" y="596"/>
                    <a:pt x="191" y="620"/>
                  </a:cubicBezTo>
                  <a:cubicBezTo>
                    <a:pt x="212" y="630"/>
                    <a:pt x="231" y="635"/>
                    <a:pt x="249" y="635"/>
                  </a:cubicBezTo>
                  <a:cubicBezTo>
                    <a:pt x="316" y="635"/>
                    <a:pt x="368" y="570"/>
                    <a:pt x="406" y="477"/>
                  </a:cubicBezTo>
                  <a:cubicBezTo>
                    <a:pt x="430" y="381"/>
                    <a:pt x="477" y="358"/>
                    <a:pt x="549" y="358"/>
                  </a:cubicBezTo>
                  <a:cubicBezTo>
                    <a:pt x="644" y="358"/>
                    <a:pt x="715" y="429"/>
                    <a:pt x="715" y="548"/>
                  </a:cubicBezTo>
                  <a:cubicBezTo>
                    <a:pt x="715" y="620"/>
                    <a:pt x="668" y="715"/>
                    <a:pt x="549" y="715"/>
                  </a:cubicBezTo>
                  <a:cubicBezTo>
                    <a:pt x="453" y="715"/>
                    <a:pt x="358" y="810"/>
                    <a:pt x="358" y="905"/>
                  </a:cubicBezTo>
                  <a:cubicBezTo>
                    <a:pt x="358" y="977"/>
                    <a:pt x="453" y="1072"/>
                    <a:pt x="549" y="1072"/>
                  </a:cubicBezTo>
                  <a:cubicBezTo>
                    <a:pt x="644" y="1072"/>
                    <a:pt x="715" y="1144"/>
                    <a:pt x="715" y="1263"/>
                  </a:cubicBezTo>
                  <a:cubicBezTo>
                    <a:pt x="715" y="1334"/>
                    <a:pt x="668" y="1429"/>
                    <a:pt x="549" y="1429"/>
                  </a:cubicBezTo>
                  <a:cubicBezTo>
                    <a:pt x="453" y="1429"/>
                    <a:pt x="406" y="1382"/>
                    <a:pt x="406" y="1286"/>
                  </a:cubicBezTo>
                  <a:lnTo>
                    <a:pt x="406" y="1263"/>
                  </a:lnTo>
                  <a:cubicBezTo>
                    <a:pt x="406" y="1167"/>
                    <a:pt x="310" y="1072"/>
                    <a:pt x="215" y="1072"/>
                  </a:cubicBezTo>
                  <a:cubicBezTo>
                    <a:pt x="120" y="1072"/>
                    <a:pt x="48" y="1167"/>
                    <a:pt x="48" y="1263"/>
                  </a:cubicBezTo>
                  <a:lnTo>
                    <a:pt x="48" y="1310"/>
                  </a:lnTo>
                  <a:cubicBezTo>
                    <a:pt x="72" y="1548"/>
                    <a:pt x="287" y="1763"/>
                    <a:pt x="549" y="1763"/>
                  </a:cubicBezTo>
                  <a:cubicBezTo>
                    <a:pt x="811" y="1763"/>
                    <a:pt x="1049" y="1525"/>
                    <a:pt x="1049" y="1263"/>
                  </a:cubicBezTo>
                  <a:cubicBezTo>
                    <a:pt x="1049" y="1144"/>
                    <a:pt x="1001" y="1024"/>
                    <a:pt x="930" y="929"/>
                  </a:cubicBezTo>
                  <a:cubicBezTo>
                    <a:pt x="1001" y="786"/>
                    <a:pt x="1049" y="667"/>
                    <a:pt x="1049" y="501"/>
                  </a:cubicBezTo>
                  <a:cubicBezTo>
                    <a:pt x="1049" y="239"/>
                    <a:pt x="811" y="0"/>
                    <a:pt x="5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97" name="Google Shape;14197;p27"/>
            <p:cNvSpPr/>
            <p:nvPr/>
          </p:nvSpPr>
          <p:spPr>
            <a:xfrm>
              <a:off x="3412538" y="4003583"/>
              <a:ext cx="27400" cy="42750"/>
            </a:xfrm>
            <a:custGeom>
              <a:avLst/>
              <a:gdLst/>
              <a:ahLst/>
              <a:cxnLst/>
              <a:rect l="l" t="t" r="r" b="b"/>
              <a:pathLst>
                <a:path w="1096" h="1710" extrusionOk="0">
                  <a:moveTo>
                    <a:pt x="579" y="337"/>
                  </a:moveTo>
                  <a:cubicBezTo>
                    <a:pt x="687" y="337"/>
                    <a:pt x="786" y="445"/>
                    <a:pt x="786" y="554"/>
                  </a:cubicBezTo>
                  <a:lnTo>
                    <a:pt x="786" y="1150"/>
                  </a:lnTo>
                  <a:cubicBezTo>
                    <a:pt x="786" y="1250"/>
                    <a:pt x="701" y="1351"/>
                    <a:pt x="603" y="1351"/>
                  </a:cubicBezTo>
                  <a:cubicBezTo>
                    <a:pt x="585" y="1351"/>
                    <a:pt x="566" y="1347"/>
                    <a:pt x="548" y="1340"/>
                  </a:cubicBezTo>
                  <a:cubicBezTo>
                    <a:pt x="453" y="1316"/>
                    <a:pt x="357" y="1221"/>
                    <a:pt x="357" y="1150"/>
                  </a:cubicBezTo>
                  <a:lnTo>
                    <a:pt x="357" y="554"/>
                  </a:lnTo>
                  <a:cubicBezTo>
                    <a:pt x="357" y="435"/>
                    <a:pt x="429" y="340"/>
                    <a:pt x="548" y="340"/>
                  </a:cubicBezTo>
                  <a:cubicBezTo>
                    <a:pt x="558" y="338"/>
                    <a:pt x="569" y="337"/>
                    <a:pt x="579" y="337"/>
                  </a:cubicBezTo>
                  <a:close/>
                  <a:moveTo>
                    <a:pt x="536" y="1"/>
                  </a:moveTo>
                  <a:cubicBezTo>
                    <a:pt x="509" y="1"/>
                    <a:pt x="481" y="3"/>
                    <a:pt x="453" y="6"/>
                  </a:cubicBezTo>
                  <a:cubicBezTo>
                    <a:pt x="214" y="30"/>
                    <a:pt x="0" y="268"/>
                    <a:pt x="0" y="554"/>
                  </a:cubicBezTo>
                  <a:lnTo>
                    <a:pt x="0" y="1150"/>
                  </a:lnTo>
                  <a:cubicBezTo>
                    <a:pt x="0" y="1411"/>
                    <a:pt x="214" y="1650"/>
                    <a:pt x="453" y="1697"/>
                  </a:cubicBezTo>
                  <a:cubicBezTo>
                    <a:pt x="493" y="1705"/>
                    <a:pt x="532" y="1709"/>
                    <a:pt x="570" y="1709"/>
                  </a:cubicBezTo>
                  <a:cubicBezTo>
                    <a:pt x="870" y="1709"/>
                    <a:pt x="1096" y="1469"/>
                    <a:pt x="1096" y="1173"/>
                  </a:cubicBezTo>
                  <a:lnTo>
                    <a:pt x="1096" y="554"/>
                  </a:lnTo>
                  <a:cubicBezTo>
                    <a:pt x="1096" y="247"/>
                    <a:pt x="853" y="1"/>
                    <a:pt x="5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98" name="Google Shape;14198;p27"/>
            <p:cNvSpPr/>
            <p:nvPr/>
          </p:nvSpPr>
          <p:spPr>
            <a:xfrm>
              <a:off x="3244638" y="4003733"/>
              <a:ext cx="27400" cy="41700"/>
            </a:xfrm>
            <a:custGeom>
              <a:avLst/>
              <a:gdLst/>
              <a:ahLst/>
              <a:cxnLst/>
              <a:rect l="l" t="t" r="r" b="b"/>
              <a:pathLst>
                <a:path w="1096" h="1668" extrusionOk="0">
                  <a:moveTo>
                    <a:pt x="524" y="0"/>
                  </a:moveTo>
                  <a:cubicBezTo>
                    <a:pt x="286" y="0"/>
                    <a:pt x="96" y="191"/>
                    <a:pt x="24" y="429"/>
                  </a:cubicBezTo>
                  <a:cubicBezTo>
                    <a:pt x="0" y="501"/>
                    <a:pt x="48" y="572"/>
                    <a:pt x="119" y="596"/>
                  </a:cubicBezTo>
                  <a:cubicBezTo>
                    <a:pt x="152" y="615"/>
                    <a:pt x="185" y="624"/>
                    <a:pt x="215" y="624"/>
                  </a:cubicBezTo>
                  <a:cubicBezTo>
                    <a:pt x="295" y="624"/>
                    <a:pt x="358" y="563"/>
                    <a:pt x="358" y="477"/>
                  </a:cubicBezTo>
                  <a:cubicBezTo>
                    <a:pt x="381" y="381"/>
                    <a:pt x="453" y="358"/>
                    <a:pt x="500" y="358"/>
                  </a:cubicBezTo>
                  <a:cubicBezTo>
                    <a:pt x="596" y="358"/>
                    <a:pt x="643" y="429"/>
                    <a:pt x="691" y="501"/>
                  </a:cubicBezTo>
                  <a:lnTo>
                    <a:pt x="691" y="548"/>
                  </a:lnTo>
                  <a:cubicBezTo>
                    <a:pt x="643" y="596"/>
                    <a:pt x="620" y="691"/>
                    <a:pt x="572" y="739"/>
                  </a:cubicBezTo>
                  <a:cubicBezTo>
                    <a:pt x="358" y="1048"/>
                    <a:pt x="239" y="1191"/>
                    <a:pt x="167" y="1286"/>
                  </a:cubicBezTo>
                  <a:cubicBezTo>
                    <a:pt x="96" y="1405"/>
                    <a:pt x="48" y="1453"/>
                    <a:pt x="96" y="1548"/>
                  </a:cubicBezTo>
                  <a:cubicBezTo>
                    <a:pt x="119" y="1620"/>
                    <a:pt x="143" y="1644"/>
                    <a:pt x="215" y="1667"/>
                  </a:cubicBezTo>
                  <a:lnTo>
                    <a:pt x="929" y="1667"/>
                  </a:lnTo>
                  <a:cubicBezTo>
                    <a:pt x="1001" y="1667"/>
                    <a:pt x="1096" y="1620"/>
                    <a:pt x="1096" y="1525"/>
                  </a:cubicBezTo>
                  <a:cubicBezTo>
                    <a:pt x="1096" y="1405"/>
                    <a:pt x="1048" y="1334"/>
                    <a:pt x="929" y="1334"/>
                  </a:cubicBezTo>
                  <a:lnTo>
                    <a:pt x="572" y="1334"/>
                  </a:lnTo>
                  <a:cubicBezTo>
                    <a:pt x="620" y="1263"/>
                    <a:pt x="739" y="1096"/>
                    <a:pt x="858" y="953"/>
                  </a:cubicBezTo>
                  <a:cubicBezTo>
                    <a:pt x="953" y="810"/>
                    <a:pt x="1001" y="691"/>
                    <a:pt x="1048" y="596"/>
                  </a:cubicBezTo>
                  <a:lnTo>
                    <a:pt x="1048" y="548"/>
                  </a:lnTo>
                  <a:lnTo>
                    <a:pt x="1048" y="501"/>
                  </a:ln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199" name="Google Shape;14199;p27"/>
            <p:cNvSpPr/>
            <p:nvPr/>
          </p:nvSpPr>
          <p:spPr>
            <a:xfrm>
              <a:off x="3214263" y="4002858"/>
              <a:ext cx="27425" cy="42850"/>
            </a:xfrm>
            <a:custGeom>
              <a:avLst/>
              <a:gdLst/>
              <a:ahLst/>
              <a:cxnLst/>
              <a:rect l="l" t="t" r="r" b="b"/>
              <a:pathLst>
                <a:path w="1097" h="1714" extrusionOk="0">
                  <a:moveTo>
                    <a:pt x="518" y="366"/>
                  </a:moveTo>
                  <a:cubicBezTo>
                    <a:pt x="528" y="366"/>
                    <a:pt x="538" y="367"/>
                    <a:pt x="549" y="369"/>
                  </a:cubicBezTo>
                  <a:cubicBezTo>
                    <a:pt x="644" y="393"/>
                    <a:pt x="739" y="488"/>
                    <a:pt x="739" y="583"/>
                  </a:cubicBezTo>
                  <a:lnTo>
                    <a:pt x="739" y="1179"/>
                  </a:lnTo>
                  <a:cubicBezTo>
                    <a:pt x="739" y="1298"/>
                    <a:pt x="668" y="1369"/>
                    <a:pt x="549" y="1369"/>
                  </a:cubicBezTo>
                  <a:cubicBezTo>
                    <a:pt x="530" y="1376"/>
                    <a:pt x="512" y="1380"/>
                    <a:pt x="494" y="1380"/>
                  </a:cubicBezTo>
                  <a:cubicBezTo>
                    <a:pt x="395" y="1380"/>
                    <a:pt x="310" y="1279"/>
                    <a:pt x="310" y="1179"/>
                  </a:cubicBezTo>
                  <a:lnTo>
                    <a:pt x="310" y="583"/>
                  </a:lnTo>
                  <a:cubicBezTo>
                    <a:pt x="310" y="474"/>
                    <a:pt x="410" y="366"/>
                    <a:pt x="518" y="366"/>
                  </a:cubicBezTo>
                  <a:close/>
                  <a:moveTo>
                    <a:pt x="534" y="1"/>
                  </a:moveTo>
                  <a:cubicBezTo>
                    <a:pt x="230" y="1"/>
                    <a:pt x="1" y="259"/>
                    <a:pt x="1" y="536"/>
                  </a:cubicBezTo>
                  <a:lnTo>
                    <a:pt x="1" y="1179"/>
                  </a:lnTo>
                  <a:cubicBezTo>
                    <a:pt x="1" y="1456"/>
                    <a:pt x="230" y="1714"/>
                    <a:pt x="534" y="1714"/>
                  </a:cubicBezTo>
                  <a:cubicBezTo>
                    <a:pt x="569" y="1714"/>
                    <a:pt x="606" y="1710"/>
                    <a:pt x="644" y="1702"/>
                  </a:cubicBezTo>
                  <a:cubicBezTo>
                    <a:pt x="882" y="1679"/>
                    <a:pt x="1096" y="1440"/>
                    <a:pt x="1096" y="1179"/>
                  </a:cubicBezTo>
                  <a:lnTo>
                    <a:pt x="1096" y="583"/>
                  </a:lnTo>
                  <a:cubicBezTo>
                    <a:pt x="1096" y="297"/>
                    <a:pt x="882" y="59"/>
                    <a:pt x="644" y="12"/>
                  </a:cubicBezTo>
                  <a:cubicBezTo>
                    <a:pt x="606" y="4"/>
                    <a:pt x="569" y="1"/>
                    <a:pt x="5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200" name="Google Shape;14200;p27"/>
            <p:cNvSpPr/>
            <p:nvPr/>
          </p:nvSpPr>
          <p:spPr>
            <a:xfrm>
              <a:off x="3350613" y="3828708"/>
              <a:ext cx="17275" cy="44175"/>
            </a:xfrm>
            <a:custGeom>
              <a:avLst/>
              <a:gdLst/>
              <a:ahLst/>
              <a:cxnLst/>
              <a:rect l="l" t="t" r="r" b="b"/>
              <a:pathLst>
                <a:path w="691" h="1767" extrusionOk="0">
                  <a:moveTo>
                    <a:pt x="215" y="0"/>
                  </a:moveTo>
                  <a:cubicBezTo>
                    <a:pt x="96" y="0"/>
                    <a:pt x="0" y="95"/>
                    <a:pt x="48" y="214"/>
                  </a:cubicBezTo>
                  <a:cubicBezTo>
                    <a:pt x="72" y="310"/>
                    <a:pt x="167" y="357"/>
                    <a:pt x="215" y="357"/>
                  </a:cubicBezTo>
                  <a:lnTo>
                    <a:pt x="334" y="357"/>
                  </a:lnTo>
                  <a:lnTo>
                    <a:pt x="334" y="1596"/>
                  </a:lnTo>
                  <a:cubicBezTo>
                    <a:pt x="334" y="1667"/>
                    <a:pt x="405" y="1738"/>
                    <a:pt x="500" y="1762"/>
                  </a:cubicBezTo>
                  <a:cubicBezTo>
                    <a:pt x="513" y="1765"/>
                    <a:pt x="525" y="1767"/>
                    <a:pt x="537" y="1767"/>
                  </a:cubicBezTo>
                  <a:cubicBezTo>
                    <a:pt x="619" y="1767"/>
                    <a:pt x="691" y="1699"/>
                    <a:pt x="691" y="1596"/>
                  </a:cubicBezTo>
                  <a:lnTo>
                    <a:pt x="691" y="191"/>
                  </a:lnTo>
                  <a:cubicBezTo>
                    <a:pt x="691" y="95"/>
                    <a:pt x="596"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201" name="Google Shape;14201;p27"/>
            <p:cNvSpPr/>
            <p:nvPr/>
          </p:nvSpPr>
          <p:spPr>
            <a:xfrm>
              <a:off x="3316663" y="3827458"/>
              <a:ext cx="29200" cy="44875"/>
            </a:xfrm>
            <a:custGeom>
              <a:avLst/>
              <a:gdLst/>
              <a:ahLst/>
              <a:cxnLst/>
              <a:rect l="l" t="t" r="r" b="b"/>
              <a:pathLst>
                <a:path w="1168" h="1795" extrusionOk="0">
                  <a:moveTo>
                    <a:pt x="596" y="383"/>
                  </a:moveTo>
                  <a:cubicBezTo>
                    <a:pt x="715" y="383"/>
                    <a:pt x="811" y="502"/>
                    <a:pt x="811" y="622"/>
                  </a:cubicBezTo>
                  <a:lnTo>
                    <a:pt x="811" y="1241"/>
                  </a:lnTo>
                  <a:cubicBezTo>
                    <a:pt x="811" y="1360"/>
                    <a:pt x="715" y="1479"/>
                    <a:pt x="596" y="1479"/>
                  </a:cubicBezTo>
                  <a:cubicBezTo>
                    <a:pt x="453" y="1479"/>
                    <a:pt x="358" y="1407"/>
                    <a:pt x="358" y="1241"/>
                  </a:cubicBezTo>
                  <a:lnTo>
                    <a:pt x="358" y="622"/>
                  </a:lnTo>
                  <a:cubicBezTo>
                    <a:pt x="358" y="502"/>
                    <a:pt x="477" y="383"/>
                    <a:pt x="596" y="383"/>
                  </a:cubicBezTo>
                  <a:close/>
                  <a:moveTo>
                    <a:pt x="623" y="1"/>
                  </a:moveTo>
                  <a:cubicBezTo>
                    <a:pt x="285" y="1"/>
                    <a:pt x="1" y="255"/>
                    <a:pt x="1" y="574"/>
                  </a:cubicBezTo>
                  <a:lnTo>
                    <a:pt x="1" y="1217"/>
                  </a:lnTo>
                  <a:cubicBezTo>
                    <a:pt x="1" y="1550"/>
                    <a:pt x="263" y="1788"/>
                    <a:pt x="572" y="1788"/>
                  </a:cubicBezTo>
                  <a:cubicBezTo>
                    <a:pt x="599" y="1792"/>
                    <a:pt x="625" y="1794"/>
                    <a:pt x="650" y="1794"/>
                  </a:cubicBezTo>
                  <a:cubicBezTo>
                    <a:pt x="946" y="1794"/>
                    <a:pt x="1168" y="1548"/>
                    <a:pt x="1168" y="1241"/>
                  </a:cubicBezTo>
                  <a:lnTo>
                    <a:pt x="1168" y="598"/>
                  </a:lnTo>
                  <a:cubicBezTo>
                    <a:pt x="1168" y="336"/>
                    <a:pt x="930" y="26"/>
                    <a:pt x="668" y="2"/>
                  </a:cubicBezTo>
                  <a:cubicBezTo>
                    <a:pt x="653" y="1"/>
                    <a:pt x="638" y="1"/>
                    <a:pt x="6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4202" name="Google Shape;14202;p27"/>
          <p:cNvGrpSpPr/>
          <p:nvPr/>
        </p:nvGrpSpPr>
        <p:grpSpPr>
          <a:xfrm>
            <a:off x="3247999" y="3991263"/>
            <a:ext cx="356019" cy="356139"/>
            <a:chOff x="3656038" y="3790508"/>
            <a:chExt cx="297700" cy="297800"/>
          </a:xfrm>
        </p:grpSpPr>
        <p:sp>
          <p:nvSpPr>
            <p:cNvPr id="14203" name="Google Shape;14203;p27"/>
            <p:cNvSpPr/>
            <p:nvPr/>
          </p:nvSpPr>
          <p:spPr>
            <a:xfrm>
              <a:off x="3871563" y="3876333"/>
              <a:ext cx="28600" cy="39900"/>
            </a:xfrm>
            <a:custGeom>
              <a:avLst/>
              <a:gdLst/>
              <a:ahLst/>
              <a:cxnLst/>
              <a:rect l="l" t="t" r="r" b="b"/>
              <a:pathLst>
                <a:path w="1144" h="1596" extrusionOk="0">
                  <a:moveTo>
                    <a:pt x="548" y="334"/>
                  </a:moveTo>
                  <a:cubicBezTo>
                    <a:pt x="619" y="334"/>
                    <a:pt x="667" y="357"/>
                    <a:pt x="667" y="429"/>
                  </a:cubicBezTo>
                  <a:cubicBezTo>
                    <a:pt x="691" y="524"/>
                    <a:pt x="643" y="572"/>
                    <a:pt x="548" y="572"/>
                  </a:cubicBezTo>
                  <a:lnTo>
                    <a:pt x="381" y="572"/>
                  </a:lnTo>
                  <a:lnTo>
                    <a:pt x="381" y="334"/>
                  </a:lnTo>
                  <a:close/>
                  <a:moveTo>
                    <a:pt x="619" y="929"/>
                  </a:moveTo>
                  <a:cubicBezTo>
                    <a:pt x="691" y="929"/>
                    <a:pt x="762" y="1000"/>
                    <a:pt x="786" y="1048"/>
                  </a:cubicBezTo>
                  <a:cubicBezTo>
                    <a:pt x="810" y="1167"/>
                    <a:pt x="738" y="1262"/>
                    <a:pt x="643" y="1262"/>
                  </a:cubicBezTo>
                  <a:lnTo>
                    <a:pt x="381" y="1262"/>
                  </a:lnTo>
                  <a:lnTo>
                    <a:pt x="381" y="929"/>
                  </a:lnTo>
                  <a:close/>
                  <a:moveTo>
                    <a:pt x="191" y="0"/>
                  </a:moveTo>
                  <a:cubicBezTo>
                    <a:pt x="95" y="0"/>
                    <a:pt x="0" y="95"/>
                    <a:pt x="0" y="191"/>
                  </a:cubicBezTo>
                  <a:lnTo>
                    <a:pt x="0" y="1429"/>
                  </a:lnTo>
                  <a:lnTo>
                    <a:pt x="0" y="1500"/>
                  </a:lnTo>
                  <a:cubicBezTo>
                    <a:pt x="71" y="1548"/>
                    <a:pt x="143" y="1596"/>
                    <a:pt x="214" y="1596"/>
                  </a:cubicBezTo>
                  <a:lnTo>
                    <a:pt x="643" y="1596"/>
                  </a:lnTo>
                  <a:cubicBezTo>
                    <a:pt x="905" y="1596"/>
                    <a:pt x="1143" y="1358"/>
                    <a:pt x="1143" y="1072"/>
                  </a:cubicBezTo>
                  <a:cubicBezTo>
                    <a:pt x="1143" y="929"/>
                    <a:pt x="1095" y="786"/>
                    <a:pt x="976" y="691"/>
                  </a:cubicBezTo>
                  <a:cubicBezTo>
                    <a:pt x="1024" y="596"/>
                    <a:pt x="1024" y="500"/>
                    <a:pt x="1024" y="429"/>
                  </a:cubicBezTo>
                  <a:cubicBezTo>
                    <a:pt x="1000" y="191"/>
                    <a:pt x="786" y="0"/>
                    <a:pt x="5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204" name="Google Shape;14204;p27"/>
            <p:cNvSpPr/>
            <p:nvPr/>
          </p:nvSpPr>
          <p:spPr>
            <a:xfrm>
              <a:off x="3799513" y="3812033"/>
              <a:ext cx="35150" cy="40625"/>
            </a:xfrm>
            <a:custGeom>
              <a:avLst/>
              <a:gdLst/>
              <a:ahLst/>
              <a:cxnLst/>
              <a:rect l="l" t="t" r="r" b="b"/>
              <a:pathLst>
                <a:path w="1406" h="1625" extrusionOk="0">
                  <a:moveTo>
                    <a:pt x="715" y="643"/>
                  </a:moveTo>
                  <a:lnTo>
                    <a:pt x="834" y="977"/>
                  </a:lnTo>
                  <a:lnTo>
                    <a:pt x="572" y="977"/>
                  </a:lnTo>
                  <a:lnTo>
                    <a:pt x="715" y="643"/>
                  </a:lnTo>
                  <a:close/>
                  <a:moveTo>
                    <a:pt x="691" y="0"/>
                  </a:moveTo>
                  <a:cubicBezTo>
                    <a:pt x="596" y="0"/>
                    <a:pt x="548" y="48"/>
                    <a:pt x="501" y="119"/>
                  </a:cubicBezTo>
                  <a:lnTo>
                    <a:pt x="0" y="1381"/>
                  </a:lnTo>
                  <a:cubicBezTo>
                    <a:pt x="0" y="1548"/>
                    <a:pt x="72" y="1620"/>
                    <a:pt x="167" y="1620"/>
                  </a:cubicBezTo>
                  <a:lnTo>
                    <a:pt x="215" y="1620"/>
                  </a:lnTo>
                  <a:cubicBezTo>
                    <a:pt x="286" y="1620"/>
                    <a:pt x="358" y="1596"/>
                    <a:pt x="358" y="1501"/>
                  </a:cubicBezTo>
                  <a:lnTo>
                    <a:pt x="453" y="1310"/>
                  </a:lnTo>
                  <a:lnTo>
                    <a:pt x="953" y="1310"/>
                  </a:lnTo>
                  <a:lnTo>
                    <a:pt x="1024" y="1501"/>
                  </a:lnTo>
                  <a:cubicBezTo>
                    <a:pt x="1042" y="1569"/>
                    <a:pt x="1108" y="1625"/>
                    <a:pt x="1179" y="1625"/>
                  </a:cubicBezTo>
                  <a:cubicBezTo>
                    <a:pt x="1207" y="1625"/>
                    <a:pt x="1236" y="1616"/>
                    <a:pt x="1263" y="1596"/>
                  </a:cubicBezTo>
                  <a:cubicBezTo>
                    <a:pt x="1358" y="1572"/>
                    <a:pt x="1406" y="1453"/>
                    <a:pt x="1358" y="1358"/>
                  </a:cubicBezTo>
                  <a:lnTo>
                    <a:pt x="882" y="119"/>
                  </a:lnTo>
                  <a:cubicBezTo>
                    <a:pt x="834" y="24"/>
                    <a:pt x="763"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205" name="Google Shape;14205;p27"/>
            <p:cNvSpPr/>
            <p:nvPr/>
          </p:nvSpPr>
          <p:spPr>
            <a:xfrm>
              <a:off x="3916788" y="4003133"/>
              <a:ext cx="30400" cy="39325"/>
            </a:xfrm>
            <a:custGeom>
              <a:avLst/>
              <a:gdLst/>
              <a:ahLst/>
              <a:cxnLst/>
              <a:rect l="l" t="t" r="r" b="b"/>
              <a:pathLst>
                <a:path w="1216" h="1573" extrusionOk="0">
                  <a:moveTo>
                    <a:pt x="525" y="334"/>
                  </a:moveTo>
                  <a:cubicBezTo>
                    <a:pt x="834" y="334"/>
                    <a:pt x="858" y="644"/>
                    <a:pt x="858" y="763"/>
                  </a:cubicBezTo>
                  <a:cubicBezTo>
                    <a:pt x="858" y="1072"/>
                    <a:pt x="715" y="1215"/>
                    <a:pt x="525" y="1215"/>
                  </a:cubicBezTo>
                  <a:lnTo>
                    <a:pt x="358" y="1215"/>
                  </a:lnTo>
                  <a:lnTo>
                    <a:pt x="358" y="763"/>
                  </a:lnTo>
                  <a:lnTo>
                    <a:pt x="358" y="334"/>
                  </a:lnTo>
                  <a:close/>
                  <a:moveTo>
                    <a:pt x="96" y="1"/>
                  </a:moveTo>
                  <a:cubicBezTo>
                    <a:pt x="25" y="24"/>
                    <a:pt x="1" y="96"/>
                    <a:pt x="1" y="167"/>
                  </a:cubicBezTo>
                  <a:lnTo>
                    <a:pt x="1" y="810"/>
                  </a:lnTo>
                  <a:cubicBezTo>
                    <a:pt x="25" y="953"/>
                    <a:pt x="25" y="1406"/>
                    <a:pt x="25" y="1406"/>
                  </a:cubicBezTo>
                  <a:cubicBezTo>
                    <a:pt x="25" y="1453"/>
                    <a:pt x="72" y="1549"/>
                    <a:pt x="144" y="1572"/>
                  </a:cubicBezTo>
                  <a:lnTo>
                    <a:pt x="549" y="1572"/>
                  </a:lnTo>
                  <a:cubicBezTo>
                    <a:pt x="953" y="1572"/>
                    <a:pt x="1215" y="1239"/>
                    <a:pt x="1215" y="810"/>
                  </a:cubicBezTo>
                  <a:cubicBezTo>
                    <a:pt x="1215" y="334"/>
                    <a:pt x="953"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206" name="Google Shape;14206;p27"/>
            <p:cNvSpPr/>
            <p:nvPr/>
          </p:nvSpPr>
          <p:spPr>
            <a:xfrm>
              <a:off x="3833438" y="3939933"/>
              <a:ext cx="34575" cy="39425"/>
            </a:xfrm>
            <a:custGeom>
              <a:avLst/>
              <a:gdLst/>
              <a:ahLst/>
              <a:cxnLst/>
              <a:rect l="l" t="t" r="r" b="b"/>
              <a:pathLst>
                <a:path w="1383" h="1577" extrusionOk="0">
                  <a:moveTo>
                    <a:pt x="710" y="0"/>
                  </a:moveTo>
                  <a:cubicBezTo>
                    <a:pt x="316" y="0"/>
                    <a:pt x="1" y="341"/>
                    <a:pt x="1" y="766"/>
                  </a:cubicBezTo>
                  <a:cubicBezTo>
                    <a:pt x="1" y="1219"/>
                    <a:pt x="358" y="1576"/>
                    <a:pt x="787" y="1576"/>
                  </a:cubicBezTo>
                  <a:cubicBezTo>
                    <a:pt x="977" y="1576"/>
                    <a:pt x="1120" y="1505"/>
                    <a:pt x="1263" y="1386"/>
                  </a:cubicBezTo>
                  <a:lnTo>
                    <a:pt x="1334" y="1338"/>
                  </a:lnTo>
                  <a:cubicBezTo>
                    <a:pt x="1382" y="1266"/>
                    <a:pt x="1382" y="1147"/>
                    <a:pt x="1311" y="1100"/>
                  </a:cubicBezTo>
                  <a:cubicBezTo>
                    <a:pt x="1278" y="1067"/>
                    <a:pt x="1234" y="1049"/>
                    <a:pt x="1190" y="1049"/>
                  </a:cubicBezTo>
                  <a:cubicBezTo>
                    <a:pt x="1139" y="1049"/>
                    <a:pt x="1087" y="1073"/>
                    <a:pt x="1049" y="1124"/>
                  </a:cubicBezTo>
                  <a:lnTo>
                    <a:pt x="1025" y="1147"/>
                  </a:lnTo>
                  <a:cubicBezTo>
                    <a:pt x="977" y="1219"/>
                    <a:pt x="882" y="1243"/>
                    <a:pt x="787" y="1243"/>
                  </a:cubicBezTo>
                  <a:cubicBezTo>
                    <a:pt x="549" y="1243"/>
                    <a:pt x="334" y="1028"/>
                    <a:pt x="334" y="790"/>
                  </a:cubicBezTo>
                  <a:cubicBezTo>
                    <a:pt x="334" y="552"/>
                    <a:pt x="549" y="362"/>
                    <a:pt x="787" y="362"/>
                  </a:cubicBezTo>
                  <a:cubicBezTo>
                    <a:pt x="882" y="362"/>
                    <a:pt x="977" y="385"/>
                    <a:pt x="1049" y="433"/>
                  </a:cubicBezTo>
                  <a:cubicBezTo>
                    <a:pt x="1086" y="461"/>
                    <a:pt x="1124" y="474"/>
                    <a:pt x="1159" y="474"/>
                  </a:cubicBezTo>
                  <a:cubicBezTo>
                    <a:pt x="1212" y="474"/>
                    <a:pt x="1258" y="443"/>
                    <a:pt x="1287" y="385"/>
                  </a:cubicBezTo>
                  <a:cubicBezTo>
                    <a:pt x="1358" y="290"/>
                    <a:pt x="1334" y="195"/>
                    <a:pt x="1239" y="147"/>
                  </a:cubicBezTo>
                  <a:cubicBezTo>
                    <a:pt x="1120" y="52"/>
                    <a:pt x="930" y="4"/>
                    <a:pt x="787" y="4"/>
                  </a:cubicBezTo>
                  <a:cubicBezTo>
                    <a:pt x="761" y="1"/>
                    <a:pt x="735" y="0"/>
                    <a:pt x="7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207" name="Google Shape;14207;p27"/>
            <p:cNvSpPr/>
            <p:nvPr/>
          </p:nvSpPr>
          <p:spPr>
            <a:xfrm>
              <a:off x="3656038" y="3790508"/>
              <a:ext cx="297700" cy="297800"/>
            </a:xfrm>
            <a:custGeom>
              <a:avLst/>
              <a:gdLst/>
              <a:ahLst/>
              <a:cxnLst/>
              <a:rect l="l" t="t" r="r" b="b"/>
              <a:pathLst>
                <a:path w="11908" h="11912" extrusionOk="0">
                  <a:moveTo>
                    <a:pt x="3406" y="1099"/>
                  </a:moveTo>
                  <a:lnTo>
                    <a:pt x="3406" y="2314"/>
                  </a:lnTo>
                  <a:lnTo>
                    <a:pt x="1072" y="2314"/>
                  </a:lnTo>
                  <a:lnTo>
                    <a:pt x="1072" y="1099"/>
                  </a:lnTo>
                  <a:close/>
                  <a:moveTo>
                    <a:pt x="4739" y="1099"/>
                  </a:moveTo>
                  <a:lnTo>
                    <a:pt x="4739" y="2314"/>
                  </a:lnTo>
                  <a:lnTo>
                    <a:pt x="3715" y="2314"/>
                  </a:lnTo>
                  <a:lnTo>
                    <a:pt x="3715" y="1099"/>
                  </a:lnTo>
                  <a:close/>
                  <a:moveTo>
                    <a:pt x="5478" y="3624"/>
                  </a:moveTo>
                  <a:lnTo>
                    <a:pt x="5478" y="4838"/>
                  </a:lnTo>
                  <a:lnTo>
                    <a:pt x="1072" y="4838"/>
                  </a:lnTo>
                  <a:lnTo>
                    <a:pt x="1072" y="3624"/>
                  </a:lnTo>
                  <a:close/>
                  <a:moveTo>
                    <a:pt x="4168" y="6148"/>
                  </a:moveTo>
                  <a:lnTo>
                    <a:pt x="4168" y="7363"/>
                  </a:lnTo>
                  <a:lnTo>
                    <a:pt x="1072" y="7363"/>
                  </a:lnTo>
                  <a:lnTo>
                    <a:pt x="1072" y="6148"/>
                  </a:lnTo>
                  <a:close/>
                  <a:moveTo>
                    <a:pt x="6025" y="6148"/>
                  </a:moveTo>
                  <a:lnTo>
                    <a:pt x="6025" y="7363"/>
                  </a:lnTo>
                  <a:lnTo>
                    <a:pt x="4501" y="7363"/>
                  </a:lnTo>
                  <a:lnTo>
                    <a:pt x="4501" y="6148"/>
                  </a:lnTo>
                  <a:close/>
                  <a:moveTo>
                    <a:pt x="9383" y="8649"/>
                  </a:moveTo>
                  <a:lnTo>
                    <a:pt x="9383" y="9863"/>
                  </a:lnTo>
                  <a:lnTo>
                    <a:pt x="7454" y="9863"/>
                  </a:lnTo>
                  <a:lnTo>
                    <a:pt x="7454" y="8649"/>
                  </a:lnTo>
                  <a:close/>
                  <a:moveTo>
                    <a:pt x="11550" y="11006"/>
                  </a:moveTo>
                  <a:lnTo>
                    <a:pt x="11550" y="11482"/>
                  </a:lnTo>
                  <a:lnTo>
                    <a:pt x="357" y="11482"/>
                  </a:lnTo>
                  <a:lnTo>
                    <a:pt x="357" y="11006"/>
                  </a:lnTo>
                  <a:close/>
                  <a:moveTo>
                    <a:pt x="916" y="0"/>
                  </a:moveTo>
                  <a:cubicBezTo>
                    <a:pt x="810" y="0"/>
                    <a:pt x="715" y="88"/>
                    <a:pt x="715" y="194"/>
                  </a:cubicBezTo>
                  <a:lnTo>
                    <a:pt x="715" y="1599"/>
                  </a:lnTo>
                  <a:lnTo>
                    <a:pt x="476" y="1599"/>
                  </a:lnTo>
                  <a:cubicBezTo>
                    <a:pt x="381" y="1599"/>
                    <a:pt x="334" y="1647"/>
                    <a:pt x="310" y="1719"/>
                  </a:cubicBezTo>
                  <a:cubicBezTo>
                    <a:pt x="262" y="1838"/>
                    <a:pt x="357" y="1957"/>
                    <a:pt x="476" y="1957"/>
                  </a:cubicBezTo>
                  <a:lnTo>
                    <a:pt x="715" y="1957"/>
                  </a:lnTo>
                  <a:lnTo>
                    <a:pt x="715" y="4124"/>
                  </a:lnTo>
                  <a:lnTo>
                    <a:pt x="500" y="4124"/>
                  </a:lnTo>
                  <a:cubicBezTo>
                    <a:pt x="429" y="4124"/>
                    <a:pt x="334" y="4171"/>
                    <a:pt x="334" y="4267"/>
                  </a:cubicBezTo>
                  <a:cubicBezTo>
                    <a:pt x="334" y="4386"/>
                    <a:pt x="381" y="4481"/>
                    <a:pt x="500" y="4481"/>
                  </a:cubicBezTo>
                  <a:lnTo>
                    <a:pt x="715" y="4481"/>
                  </a:lnTo>
                  <a:lnTo>
                    <a:pt x="715" y="6648"/>
                  </a:lnTo>
                  <a:lnTo>
                    <a:pt x="500" y="6648"/>
                  </a:lnTo>
                  <a:cubicBezTo>
                    <a:pt x="429" y="6648"/>
                    <a:pt x="334" y="6720"/>
                    <a:pt x="334" y="6791"/>
                  </a:cubicBezTo>
                  <a:cubicBezTo>
                    <a:pt x="334" y="6910"/>
                    <a:pt x="381" y="7005"/>
                    <a:pt x="500" y="7005"/>
                  </a:cubicBezTo>
                  <a:lnTo>
                    <a:pt x="715" y="7005"/>
                  </a:lnTo>
                  <a:lnTo>
                    <a:pt x="715" y="9172"/>
                  </a:lnTo>
                  <a:lnTo>
                    <a:pt x="500" y="9172"/>
                  </a:lnTo>
                  <a:cubicBezTo>
                    <a:pt x="429" y="9172"/>
                    <a:pt x="334" y="9244"/>
                    <a:pt x="334" y="9339"/>
                  </a:cubicBezTo>
                  <a:cubicBezTo>
                    <a:pt x="334" y="9458"/>
                    <a:pt x="381" y="9530"/>
                    <a:pt x="500" y="9530"/>
                  </a:cubicBezTo>
                  <a:lnTo>
                    <a:pt x="715" y="9530"/>
                  </a:lnTo>
                  <a:lnTo>
                    <a:pt x="715" y="10768"/>
                  </a:lnTo>
                  <a:lnTo>
                    <a:pt x="310" y="10768"/>
                  </a:lnTo>
                  <a:cubicBezTo>
                    <a:pt x="143" y="10768"/>
                    <a:pt x="0" y="10887"/>
                    <a:pt x="0" y="11054"/>
                  </a:cubicBezTo>
                  <a:lnTo>
                    <a:pt x="0" y="11625"/>
                  </a:lnTo>
                  <a:cubicBezTo>
                    <a:pt x="0" y="11768"/>
                    <a:pt x="119" y="11911"/>
                    <a:pt x="310" y="11911"/>
                  </a:cubicBezTo>
                  <a:lnTo>
                    <a:pt x="11622" y="11911"/>
                  </a:lnTo>
                  <a:cubicBezTo>
                    <a:pt x="11765" y="11911"/>
                    <a:pt x="11907" y="11792"/>
                    <a:pt x="11907" y="11625"/>
                  </a:cubicBezTo>
                  <a:lnTo>
                    <a:pt x="11907" y="11030"/>
                  </a:lnTo>
                  <a:cubicBezTo>
                    <a:pt x="11907" y="10792"/>
                    <a:pt x="11788" y="10673"/>
                    <a:pt x="11622" y="10673"/>
                  </a:cubicBezTo>
                  <a:lnTo>
                    <a:pt x="1072" y="10673"/>
                  </a:lnTo>
                  <a:lnTo>
                    <a:pt x="1072" y="10220"/>
                  </a:lnTo>
                  <a:lnTo>
                    <a:pt x="9478" y="10220"/>
                  </a:lnTo>
                  <a:cubicBezTo>
                    <a:pt x="9621" y="10220"/>
                    <a:pt x="9716" y="10101"/>
                    <a:pt x="9716" y="9982"/>
                  </a:cubicBezTo>
                  <a:lnTo>
                    <a:pt x="9716" y="8506"/>
                  </a:lnTo>
                  <a:cubicBezTo>
                    <a:pt x="9716" y="8410"/>
                    <a:pt x="9621" y="8315"/>
                    <a:pt x="9526" y="8315"/>
                  </a:cubicBezTo>
                  <a:lnTo>
                    <a:pt x="3096" y="8315"/>
                  </a:lnTo>
                  <a:cubicBezTo>
                    <a:pt x="3072" y="8315"/>
                    <a:pt x="3001" y="8363"/>
                    <a:pt x="3001" y="8387"/>
                  </a:cubicBezTo>
                  <a:cubicBezTo>
                    <a:pt x="2906" y="8506"/>
                    <a:pt x="3001" y="8649"/>
                    <a:pt x="3120" y="8649"/>
                  </a:cubicBezTo>
                  <a:lnTo>
                    <a:pt x="7073" y="8649"/>
                  </a:lnTo>
                  <a:lnTo>
                    <a:pt x="7073" y="9863"/>
                  </a:lnTo>
                  <a:lnTo>
                    <a:pt x="1072" y="9863"/>
                  </a:lnTo>
                  <a:lnTo>
                    <a:pt x="1072" y="8649"/>
                  </a:lnTo>
                  <a:lnTo>
                    <a:pt x="2286" y="8649"/>
                  </a:lnTo>
                  <a:cubicBezTo>
                    <a:pt x="2382" y="8649"/>
                    <a:pt x="2477" y="8577"/>
                    <a:pt x="2477" y="8506"/>
                  </a:cubicBezTo>
                  <a:cubicBezTo>
                    <a:pt x="2477" y="8387"/>
                    <a:pt x="2405" y="8291"/>
                    <a:pt x="2286" y="8291"/>
                  </a:cubicBezTo>
                  <a:lnTo>
                    <a:pt x="1048" y="8291"/>
                  </a:lnTo>
                  <a:lnTo>
                    <a:pt x="1048" y="7696"/>
                  </a:lnTo>
                  <a:lnTo>
                    <a:pt x="6073" y="7696"/>
                  </a:lnTo>
                  <a:cubicBezTo>
                    <a:pt x="6216" y="7696"/>
                    <a:pt x="6311" y="7577"/>
                    <a:pt x="6311" y="7458"/>
                  </a:cubicBezTo>
                  <a:lnTo>
                    <a:pt x="6311" y="6029"/>
                  </a:lnTo>
                  <a:cubicBezTo>
                    <a:pt x="6311" y="5886"/>
                    <a:pt x="6192" y="5791"/>
                    <a:pt x="6073" y="5791"/>
                  </a:cubicBezTo>
                  <a:lnTo>
                    <a:pt x="1048" y="5791"/>
                  </a:lnTo>
                  <a:lnTo>
                    <a:pt x="1048" y="5195"/>
                  </a:lnTo>
                  <a:lnTo>
                    <a:pt x="6287" y="5195"/>
                  </a:lnTo>
                  <a:cubicBezTo>
                    <a:pt x="6382" y="5195"/>
                    <a:pt x="6454" y="5124"/>
                    <a:pt x="6454" y="5053"/>
                  </a:cubicBezTo>
                  <a:cubicBezTo>
                    <a:pt x="6454" y="4933"/>
                    <a:pt x="6406" y="4838"/>
                    <a:pt x="6287" y="4838"/>
                  </a:cubicBezTo>
                  <a:lnTo>
                    <a:pt x="5835" y="4838"/>
                  </a:lnTo>
                  <a:lnTo>
                    <a:pt x="5835" y="3624"/>
                  </a:lnTo>
                  <a:lnTo>
                    <a:pt x="7573" y="3624"/>
                  </a:lnTo>
                  <a:lnTo>
                    <a:pt x="7573" y="4838"/>
                  </a:lnTo>
                  <a:lnTo>
                    <a:pt x="7121" y="4838"/>
                  </a:lnTo>
                  <a:cubicBezTo>
                    <a:pt x="7025" y="4838"/>
                    <a:pt x="6930" y="4886"/>
                    <a:pt x="6930" y="4981"/>
                  </a:cubicBezTo>
                  <a:cubicBezTo>
                    <a:pt x="6930" y="5100"/>
                    <a:pt x="7002" y="5195"/>
                    <a:pt x="7121" y="5195"/>
                  </a:cubicBezTo>
                  <a:lnTo>
                    <a:pt x="7692" y="5195"/>
                  </a:lnTo>
                  <a:cubicBezTo>
                    <a:pt x="7835" y="5195"/>
                    <a:pt x="7930" y="5076"/>
                    <a:pt x="7930" y="4957"/>
                  </a:cubicBezTo>
                  <a:lnTo>
                    <a:pt x="7930" y="3528"/>
                  </a:lnTo>
                  <a:cubicBezTo>
                    <a:pt x="7930" y="3386"/>
                    <a:pt x="7811" y="3290"/>
                    <a:pt x="7692" y="3290"/>
                  </a:cubicBezTo>
                  <a:lnTo>
                    <a:pt x="1072" y="3290"/>
                  </a:lnTo>
                  <a:lnTo>
                    <a:pt x="1072" y="2695"/>
                  </a:lnTo>
                  <a:lnTo>
                    <a:pt x="4835" y="2695"/>
                  </a:lnTo>
                  <a:cubicBezTo>
                    <a:pt x="4977" y="2695"/>
                    <a:pt x="5073" y="2576"/>
                    <a:pt x="5073" y="2457"/>
                  </a:cubicBezTo>
                  <a:lnTo>
                    <a:pt x="5073" y="1028"/>
                  </a:lnTo>
                  <a:cubicBezTo>
                    <a:pt x="5073" y="885"/>
                    <a:pt x="4954" y="790"/>
                    <a:pt x="4835" y="790"/>
                  </a:cubicBezTo>
                  <a:lnTo>
                    <a:pt x="1072" y="790"/>
                  </a:lnTo>
                  <a:lnTo>
                    <a:pt x="1072" y="194"/>
                  </a:lnTo>
                  <a:cubicBezTo>
                    <a:pt x="1072" y="99"/>
                    <a:pt x="1024" y="52"/>
                    <a:pt x="953" y="4"/>
                  </a:cubicBezTo>
                  <a:cubicBezTo>
                    <a:pt x="940" y="1"/>
                    <a:pt x="928" y="0"/>
                    <a:pt x="9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4208" name="Google Shape;14208;p27"/>
          <p:cNvGrpSpPr/>
          <p:nvPr/>
        </p:nvGrpSpPr>
        <p:grpSpPr>
          <a:xfrm>
            <a:off x="4031151" y="3989898"/>
            <a:ext cx="355330" cy="353179"/>
            <a:chOff x="3688251" y="4146473"/>
            <a:chExt cx="355330" cy="353179"/>
          </a:xfrm>
        </p:grpSpPr>
        <p:sp>
          <p:nvSpPr>
            <p:cNvPr id="14209" name="Google Shape;14209;p27"/>
            <p:cNvSpPr/>
            <p:nvPr/>
          </p:nvSpPr>
          <p:spPr>
            <a:xfrm>
              <a:off x="3688251" y="4152153"/>
              <a:ext cx="348216" cy="347499"/>
            </a:xfrm>
            <a:custGeom>
              <a:avLst/>
              <a:gdLst/>
              <a:ahLst/>
              <a:cxnLst/>
              <a:rect l="l" t="t" r="r" b="b"/>
              <a:pathLst>
                <a:path w="11647" h="11623" extrusionOk="0">
                  <a:moveTo>
                    <a:pt x="5788" y="1"/>
                  </a:moveTo>
                  <a:cubicBezTo>
                    <a:pt x="4240" y="25"/>
                    <a:pt x="2811" y="620"/>
                    <a:pt x="1715" y="1715"/>
                  </a:cubicBezTo>
                  <a:cubicBezTo>
                    <a:pt x="596" y="2811"/>
                    <a:pt x="1" y="4287"/>
                    <a:pt x="1" y="5835"/>
                  </a:cubicBezTo>
                  <a:cubicBezTo>
                    <a:pt x="1" y="6693"/>
                    <a:pt x="191" y="7550"/>
                    <a:pt x="572" y="8336"/>
                  </a:cubicBezTo>
                  <a:cubicBezTo>
                    <a:pt x="590" y="8387"/>
                    <a:pt x="656" y="8426"/>
                    <a:pt x="728" y="8426"/>
                  </a:cubicBezTo>
                  <a:cubicBezTo>
                    <a:pt x="755" y="8426"/>
                    <a:pt x="784" y="8421"/>
                    <a:pt x="811" y="8407"/>
                  </a:cubicBezTo>
                  <a:cubicBezTo>
                    <a:pt x="906" y="8383"/>
                    <a:pt x="930" y="8264"/>
                    <a:pt x="906" y="8169"/>
                  </a:cubicBezTo>
                  <a:cubicBezTo>
                    <a:pt x="549" y="7431"/>
                    <a:pt x="358" y="6669"/>
                    <a:pt x="358" y="5835"/>
                  </a:cubicBezTo>
                  <a:cubicBezTo>
                    <a:pt x="358" y="4359"/>
                    <a:pt x="930" y="3001"/>
                    <a:pt x="1954" y="1954"/>
                  </a:cubicBezTo>
                  <a:cubicBezTo>
                    <a:pt x="2930" y="953"/>
                    <a:pt x="4264" y="382"/>
                    <a:pt x="5669" y="310"/>
                  </a:cubicBezTo>
                  <a:lnTo>
                    <a:pt x="5669" y="5788"/>
                  </a:lnTo>
                  <a:cubicBezTo>
                    <a:pt x="5669" y="5883"/>
                    <a:pt x="5764" y="5978"/>
                    <a:pt x="5835" y="5978"/>
                  </a:cubicBezTo>
                  <a:lnTo>
                    <a:pt x="11313" y="5978"/>
                  </a:lnTo>
                  <a:cubicBezTo>
                    <a:pt x="11289" y="7383"/>
                    <a:pt x="10694" y="8717"/>
                    <a:pt x="9693" y="9693"/>
                  </a:cubicBezTo>
                  <a:cubicBezTo>
                    <a:pt x="8645" y="10717"/>
                    <a:pt x="7264" y="11265"/>
                    <a:pt x="5812" y="11265"/>
                  </a:cubicBezTo>
                  <a:cubicBezTo>
                    <a:pt x="3978" y="11265"/>
                    <a:pt x="2263" y="10360"/>
                    <a:pt x="1263" y="8836"/>
                  </a:cubicBezTo>
                  <a:cubicBezTo>
                    <a:pt x="1215" y="8772"/>
                    <a:pt x="1168" y="8751"/>
                    <a:pt x="1113" y="8751"/>
                  </a:cubicBezTo>
                  <a:cubicBezTo>
                    <a:pt x="1086" y="8751"/>
                    <a:pt x="1057" y="8757"/>
                    <a:pt x="1025" y="8764"/>
                  </a:cubicBezTo>
                  <a:cubicBezTo>
                    <a:pt x="930" y="8836"/>
                    <a:pt x="930" y="8931"/>
                    <a:pt x="953" y="9003"/>
                  </a:cubicBezTo>
                  <a:cubicBezTo>
                    <a:pt x="2073" y="10646"/>
                    <a:pt x="3883" y="11622"/>
                    <a:pt x="5812" y="11622"/>
                  </a:cubicBezTo>
                  <a:cubicBezTo>
                    <a:pt x="7359" y="11622"/>
                    <a:pt x="8812" y="11027"/>
                    <a:pt x="9931" y="9931"/>
                  </a:cubicBezTo>
                  <a:cubicBezTo>
                    <a:pt x="11027" y="8860"/>
                    <a:pt x="11646" y="7407"/>
                    <a:pt x="11646" y="5859"/>
                  </a:cubicBezTo>
                  <a:cubicBezTo>
                    <a:pt x="11646" y="5788"/>
                    <a:pt x="11622" y="5740"/>
                    <a:pt x="11598" y="5669"/>
                  </a:cubicBezTo>
                  <a:cubicBezTo>
                    <a:pt x="11598" y="5684"/>
                    <a:pt x="11588" y="5690"/>
                    <a:pt x="11571" y="5690"/>
                  </a:cubicBezTo>
                  <a:cubicBezTo>
                    <a:pt x="11538" y="5690"/>
                    <a:pt x="11479" y="5669"/>
                    <a:pt x="11432" y="5669"/>
                  </a:cubicBezTo>
                  <a:lnTo>
                    <a:pt x="6026" y="5669"/>
                  </a:lnTo>
                  <a:lnTo>
                    <a:pt x="6026" y="263"/>
                  </a:lnTo>
                  <a:cubicBezTo>
                    <a:pt x="6026" y="191"/>
                    <a:pt x="6026" y="167"/>
                    <a:pt x="6002" y="120"/>
                  </a:cubicBezTo>
                  <a:cubicBezTo>
                    <a:pt x="5931" y="48"/>
                    <a:pt x="5883" y="1"/>
                    <a:pt x="57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210" name="Google Shape;14210;p27"/>
            <p:cNvSpPr/>
            <p:nvPr/>
          </p:nvSpPr>
          <p:spPr>
            <a:xfrm>
              <a:off x="3886200" y="4146473"/>
              <a:ext cx="157380" cy="157380"/>
            </a:xfrm>
            <a:custGeom>
              <a:avLst/>
              <a:gdLst/>
              <a:ahLst/>
              <a:cxnLst/>
              <a:rect l="l" t="t" r="r" b="b"/>
              <a:pathLst>
                <a:path w="5264" h="5264" extrusionOk="0">
                  <a:moveTo>
                    <a:pt x="238" y="0"/>
                  </a:moveTo>
                  <a:cubicBezTo>
                    <a:pt x="143" y="0"/>
                    <a:pt x="24" y="72"/>
                    <a:pt x="0" y="191"/>
                  </a:cubicBezTo>
                  <a:lnTo>
                    <a:pt x="0" y="238"/>
                  </a:lnTo>
                  <a:lnTo>
                    <a:pt x="0" y="3406"/>
                  </a:lnTo>
                  <a:cubicBezTo>
                    <a:pt x="0" y="3430"/>
                    <a:pt x="24" y="3477"/>
                    <a:pt x="48" y="3477"/>
                  </a:cubicBezTo>
                  <a:cubicBezTo>
                    <a:pt x="95" y="3504"/>
                    <a:pt x="141" y="3516"/>
                    <a:pt x="182" y="3516"/>
                  </a:cubicBezTo>
                  <a:cubicBezTo>
                    <a:pt x="285" y="3516"/>
                    <a:pt x="357" y="3443"/>
                    <a:pt x="357" y="3358"/>
                  </a:cubicBezTo>
                  <a:lnTo>
                    <a:pt x="357" y="357"/>
                  </a:lnTo>
                  <a:cubicBezTo>
                    <a:pt x="1548" y="381"/>
                    <a:pt x="2667" y="905"/>
                    <a:pt x="3549" y="1763"/>
                  </a:cubicBezTo>
                  <a:cubicBezTo>
                    <a:pt x="4406" y="2620"/>
                    <a:pt x="4882" y="3763"/>
                    <a:pt x="4930" y="4954"/>
                  </a:cubicBezTo>
                  <a:lnTo>
                    <a:pt x="357" y="4954"/>
                  </a:lnTo>
                  <a:lnTo>
                    <a:pt x="357" y="4144"/>
                  </a:lnTo>
                  <a:cubicBezTo>
                    <a:pt x="357" y="4120"/>
                    <a:pt x="334" y="4049"/>
                    <a:pt x="286" y="4049"/>
                  </a:cubicBezTo>
                  <a:cubicBezTo>
                    <a:pt x="245" y="4021"/>
                    <a:pt x="204" y="4010"/>
                    <a:pt x="167" y="4010"/>
                  </a:cubicBezTo>
                  <a:cubicBezTo>
                    <a:pt x="73" y="4010"/>
                    <a:pt x="0" y="4083"/>
                    <a:pt x="0" y="4168"/>
                  </a:cubicBezTo>
                  <a:lnTo>
                    <a:pt x="0" y="5144"/>
                  </a:lnTo>
                  <a:cubicBezTo>
                    <a:pt x="0" y="5216"/>
                    <a:pt x="48" y="5263"/>
                    <a:pt x="119" y="5263"/>
                  </a:cubicBezTo>
                  <a:lnTo>
                    <a:pt x="5097" y="5263"/>
                  </a:lnTo>
                  <a:cubicBezTo>
                    <a:pt x="5192" y="5239"/>
                    <a:pt x="5263" y="5120"/>
                    <a:pt x="5239" y="5025"/>
                  </a:cubicBezTo>
                  <a:cubicBezTo>
                    <a:pt x="5263" y="3691"/>
                    <a:pt x="4739" y="2453"/>
                    <a:pt x="3787" y="1501"/>
                  </a:cubicBezTo>
                  <a:cubicBezTo>
                    <a:pt x="2834" y="548"/>
                    <a:pt x="1572" y="24"/>
                    <a:pt x="2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4211" name="Google Shape;14211;p27"/>
          <p:cNvGrpSpPr/>
          <p:nvPr/>
        </p:nvGrpSpPr>
        <p:grpSpPr>
          <a:xfrm>
            <a:off x="4769597" y="3989948"/>
            <a:ext cx="356019" cy="356019"/>
            <a:chOff x="4673513" y="3789408"/>
            <a:chExt cx="297700" cy="297700"/>
          </a:xfrm>
        </p:grpSpPr>
        <p:sp>
          <p:nvSpPr>
            <p:cNvPr id="14212" name="Google Shape;14212;p27"/>
            <p:cNvSpPr/>
            <p:nvPr/>
          </p:nvSpPr>
          <p:spPr>
            <a:xfrm>
              <a:off x="4709213" y="3803083"/>
              <a:ext cx="255450" cy="176850"/>
            </a:xfrm>
            <a:custGeom>
              <a:avLst/>
              <a:gdLst/>
              <a:ahLst/>
              <a:cxnLst/>
              <a:rect l="l" t="t" r="r" b="b"/>
              <a:pathLst>
                <a:path w="10218" h="7074" extrusionOk="0">
                  <a:moveTo>
                    <a:pt x="9574" y="311"/>
                  </a:moveTo>
                  <a:cubicBezTo>
                    <a:pt x="9741" y="311"/>
                    <a:pt x="9860" y="430"/>
                    <a:pt x="9860" y="596"/>
                  </a:cubicBezTo>
                  <a:cubicBezTo>
                    <a:pt x="9860" y="739"/>
                    <a:pt x="9741" y="858"/>
                    <a:pt x="9574" y="858"/>
                  </a:cubicBezTo>
                  <a:cubicBezTo>
                    <a:pt x="9432" y="858"/>
                    <a:pt x="9312" y="739"/>
                    <a:pt x="9312" y="596"/>
                  </a:cubicBezTo>
                  <a:cubicBezTo>
                    <a:pt x="9312" y="430"/>
                    <a:pt x="9432" y="311"/>
                    <a:pt x="9574" y="311"/>
                  </a:cubicBezTo>
                  <a:close/>
                  <a:moveTo>
                    <a:pt x="7407" y="1025"/>
                  </a:moveTo>
                  <a:cubicBezTo>
                    <a:pt x="7550" y="1025"/>
                    <a:pt x="7669" y="1144"/>
                    <a:pt x="7669" y="1311"/>
                  </a:cubicBezTo>
                  <a:cubicBezTo>
                    <a:pt x="7669" y="1454"/>
                    <a:pt x="7550" y="1573"/>
                    <a:pt x="7407" y="1573"/>
                  </a:cubicBezTo>
                  <a:cubicBezTo>
                    <a:pt x="7264" y="1573"/>
                    <a:pt x="7145" y="1454"/>
                    <a:pt x="7145" y="1311"/>
                  </a:cubicBezTo>
                  <a:cubicBezTo>
                    <a:pt x="7145" y="1144"/>
                    <a:pt x="7264" y="1025"/>
                    <a:pt x="7407" y="1025"/>
                  </a:cubicBezTo>
                  <a:close/>
                  <a:moveTo>
                    <a:pt x="6217" y="2692"/>
                  </a:moveTo>
                  <a:cubicBezTo>
                    <a:pt x="6359" y="2692"/>
                    <a:pt x="6479" y="2811"/>
                    <a:pt x="6479" y="2978"/>
                  </a:cubicBezTo>
                  <a:cubicBezTo>
                    <a:pt x="6479" y="3121"/>
                    <a:pt x="6359" y="3240"/>
                    <a:pt x="6217" y="3240"/>
                  </a:cubicBezTo>
                  <a:cubicBezTo>
                    <a:pt x="6074" y="3240"/>
                    <a:pt x="5955" y="3121"/>
                    <a:pt x="5955" y="2978"/>
                  </a:cubicBezTo>
                  <a:cubicBezTo>
                    <a:pt x="5955" y="2811"/>
                    <a:pt x="6074" y="2692"/>
                    <a:pt x="6217" y="2692"/>
                  </a:cubicBezTo>
                  <a:close/>
                  <a:moveTo>
                    <a:pt x="2120" y="4073"/>
                  </a:moveTo>
                  <a:cubicBezTo>
                    <a:pt x="2263" y="4073"/>
                    <a:pt x="2382" y="4192"/>
                    <a:pt x="2382" y="4335"/>
                  </a:cubicBezTo>
                  <a:cubicBezTo>
                    <a:pt x="2382" y="4478"/>
                    <a:pt x="2263" y="4597"/>
                    <a:pt x="2120" y="4597"/>
                  </a:cubicBezTo>
                  <a:cubicBezTo>
                    <a:pt x="1954" y="4597"/>
                    <a:pt x="1835" y="4478"/>
                    <a:pt x="1835" y="4335"/>
                  </a:cubicBezTo>
                  <a:cubicBezTo>
                    <a:pt x="1835" y="4192"/>
                    <a:pt x="1930" y="4073"/>
                    <a:pt x="2120" y="4073"/>
                  </a:cubicBezTo>
                  <a:close/>
                  <a:moveTo>
                    <a:pt x="4764" y="4645"/>
                  </a:moveTo>
                  <a:cubicBezTo>
                    <a:pt x="4907" y="4645"/>
                    <a:pt x="5026" y="4764"/>
                    <a:pt x="5026" y="4907"/>
                  </a:cubicBezTo>
                  <a:cubicBezTo>
                    <a:pt x="5026" y="5050"/>
                    <a:pt x="4907" y="5169"/>
                    <a:pt x="4764" y="5169"/>
                  </a:cubicBezTo>
                  <a:cubicBezTo>
                    <a:pt x="4621" y="5169"/>
                    <a:pt x="4502" y="5050"/>
                    <a:pt x="4502" y="4907"/>
                  </a:cubicBezTo>
                  <a:cubicBezTo>
                    <a:pt x="4502" y="4764"/>
                    <a:pt x="4621" y="4645"/>
                    <a:pt x="4764" y="4645"/>
                  </a:cubicBezTo>
                  <a:close/>
                  <a:moveTo>
                    <a:pt x="9551" y="1"/>
                  </a:moveTo>
                  <a:cubicBezTo>
                    <a:pt x="9193" y="1"/>
                    <a:pt x="8931" y="287"/>
                    <a:pt x="8931" y="620"/>
                  </a:cubicBezTo>
                  <a:lnTo>
                    <a:pt x="8931" y="668"/>
                  </a:lnTo>
                  <a:lnTo>
                    <a:pt x="7907" y="1001"/>
                  </a:lnTo>
                  <a:cubicBezTo>
                    <a:pt x="7788" y="834"/>
                    <a:pt x="7598" y="715"/>
                    <a:pt x="7360" y="715"/>
                  </a:cubicBezTo>
                  <a:cubicBezTo>
                    <a:pt x="7050" y="739"/>
                    <a:pt x="6788" y="977"/>
                    <a:pt x="6764" y="1263"/>
                  </a:cubicBezTo>
                  <a:cubicBezTo>
                    <a:pt x="6764" y="1454"/>
                    <a:pt x="6788" y="1597"/>
                    <a:pt x="6907" y="1716"/>
                  </a:cubicBezTo>
                  <a:lnTo>
                    <a:pt x="6431" y="2406"/>
                  </a:lnTo>
                  <a:cubicBezTo>
                    <a:pt x="6365" y="2390"/>
                    <a:pt x="6288" y="2362"/>
                    <a:pt x="6215" y="2362"/>
                  </a:cubicBezTo>
                  <a:cubicBezTo>
                    <a:pt x="6183" y="2362"/>
                    <a:pt x="6151" y="2368"/>
                    <a:pt x="6121" y="2382"/>
                  </a:cubicBezTo>
                  <a:cubicBezTo>
                    <a:pt x="5836" y="2406"/>
                    <a:pt x="5597" y="2644"/>
                    <a:pt x="5574" y="2930"/>
                  </a:cubicBezTo>
                  <a:cubicBezTo>
                    <a:pt x="5526" y="3121"/>
                    <a:pt x="5597" y="3287"/>
                    <a:pt x="5716" y="3406"/>
                  </a:cubicBezTo>
                  <a:lnTo>
                    <a:pt x="5026" y="4359"/>
                  </a:lnTo>
                  <a:cubicBezTo>
                    <a:pt x="4931" y="4311"/>
                    <a:pt x="4859" y="4311"/>
                    <a:pt x="4740" y="4311"/>
                  </a:cubicBezTo>
                  <a:cubicBezTo>
                    <a:pt x="4454" y="4311"/>
                    <a:pt x="4264" y="4454"/>
                    <a:pt x="4145" y="4692"/>
                  </a:cubicBezTo>
                  <a:lnTo>
                    <a:pt x="2668" y="4359"/>
                  </a:lnTo>
                  <a:cubicBezTo>
                    <a:pt x="2668" y="4028"/>
                    <a:pt x="2402" y="3758"/>
                    <a:pt x="2041" y="3758"/>
                  </a:cubicBezTo>
                  <a:cubicBezTo>
                    <a:pt x="2013" y="3758"/>
                    <a:pt x="1984" y="3760"/>
                    <a:pt x="1954" y="3764"/>
                  </a:cubicBezTo>
                  <a:cubicBezTo>
                    <a:pt x="1668" y="3811"/>
                    <a:pt x="1430" y="4049"/>
                    <a:pt x="1406" y="4335"/>
                  </a:cubicBezTo>
                  <a:cubicBezTo>
                    <a:pt x="1358" y="4478"/>
                    <a:pt x="1430" y="4645"/>
                    <a:pt x="1477" y="4764"/>
                  </a:cubicBezTo>
                  <a:lnTo>
                    <a:pt x="1" y="6860"/>
                  </a:lnTo>
                  <a:cubicBezTo>
                    <a:pt x="25" y="6860"/>
                    <a:pt x="49" y="6979"/>
                    <a:pt x="120" y="7050"/>
                  </a:cubicBezTo>
                  <a:cubicBezTo>
                    <a:pt x="144" y="7074"/>
                    <a:pt x="168" y="7074"/>
                    <a:pt x="215" y="7074"/>
                  </a:cubicBezTo>
                  <a:cubicBezTo>
                    <a:pt x="263" y="7074"/>
                    <a:pt x="334" y="7050"/>
                    <a:pt x="358" y="7026"/>
                  </a:cubicBezTo>
                  <a:lnTo>
                    <a:pt x="1811" y="4931"/>
                  </a:lnTo>
                  <a:cubicBezTo>
                    <a:pt x="1906" y="4954"/>
                    <a:pt x="2001" y="5002"/>
                    <a:pt x="2073" y="5002"/>
                  </a:cubicBezTo>
                  <a:cubicBezTo>
                    <a:pt x="2311" y="5002"/>
                    <a:pt x="2525" y="4883"/>
                    <a:pt x="2621" y="4692"/>
                  </a:cubicBezTo>
                  <a:lnTo>
                    <a:pt x="4097" y="5026"/>
                  </a:lnTo>
                  <a:cubicBezTo>
                    <a:pt x="4162" y="5331"/>
                    <a:pt x="4407" y="5556"/>
                    <a:pt x="4703" y="5556"/>
                  </a:cubicBezTo>
                  <a:cubicBezTo>
                    <a:pt x="4731" y="5556"/>
                    <a:pt x="4759" y="5554"/>
                    <a:pt x="4788" y="5550"/>
                  </a:cubicBezTo>
                  <a:cubicBezTo>
                    <a:pt x="5097" y="5526"/>
                    <a:pt x="5312" y="5288"/>
                    <a:pt x="5359" y="5026"/>
                  </a:cubicBezTo>
                  <a:cubicBezTo>
                    <a:pt x="5383" y="4883"/>
                    <a:pt x="5359" y="4764"/>
                    <a:pt x="5264" y="4645"/>
                  </a:cubicBezTo>
                  <a:lnTo>
                    <a:pt x="5978" y="3621"/>
                  </a:lnTo>
                  <a:cubicBezTo>
                    <a:pt x="6074" y="3645"/>
                    <a:pt x="6121" y="3645"/>
                    <a:pt x="6217" y="3645"/>
                  </a:cubicBezTo>
                  <a:cubicBezTo>
                    <a:pt x="6502" y="3621"/>
                    <a:pt x="6740" y="3383"/>
                    <a:pt x="6788" y="3097"/>
                  </a:cubicBezTo>
                  <a:cubicBezTo>
                    <a:pt x="6788" y="2930"/>
                    <a:pt x="6740" y="2787"/>
                    <a:pt x="6669" y="2668"/>
                  </a:cubicBezTo>
                  <a:lnTo>
                    <a:pt x="7169" y="1978"/>
                  </a:lnTo>
                  <a:cubicBezTo>
                    <a:pt x="7241" y="2025"/>
                    <a:pt x="7288" y="2025"/>
                    <a:pt x="7383" y="2025"/>
                  </a:cubicBezTo>
                  <a:cubicBezTo>
                    <a:pt x="7741" y="2025"/>
                    <a:pt x="8003" y="1716"/>
                    <a:pt x="8003" y="1382"/>
                  </a:cubicBezTo>
                  <a:lnTo>
                    <a:pt x="9051" y="1025"/>
                  </a:lnTo>
                  <a:cubicBezTo>
                    <a:pt x="9149" y="1183"/>
                    <a:pt x="9313" y="1275"/>
                    <a:pt x="9502" y="1275"/>
                  </a:cubicBezTo>
                  <a:cubicBezTo>
                    <a:pt x="9541" y="1275"/>
                    <a:pt x="9581" y="1271"/>
                    <a:pt x="9622" y="1263"/>
                  </a:cubicBezTo>
                  <a:cubicBezTo>
                    <a:pt x="9908" y="1239"/>
                    <a:pt x="10146" y="1001"/>
                    <a:pt x="10170" y="715"/>
                  </a:cubicBezTo>
                  <a:cubicBezTo>
                    <a:pt x="10217" y="311"/>
                    <a:pt x="9908" y="1"/>
                    <a:pt x="95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213" name="Google Shape;14213;p27"/>
            <p:cNvSpPr/>
            <p:nvPr/>
          </p:nvSpPr>
          <p:spPr>
            <a:xfrm>
              <a:off x="4710413" y="3887633"/>
              <a:ext cx="254850" cy="152450"/>
            </a:xfrm>
            <a:custGeom>
              <a:avLst/>
              <a:gdLst/>
              <a:ahLst/>
              <a:cxnLst/>
              <a:rect l="l" t="t" r="r" b="b"/>
              <a:pathLst>
                <a:path w="10194" h="6098" extrusionOk="0">
                  <a:moveTo>
                    <a:pt x="9526" y="358"/>
                  </a:moveTo>
                  <a:cubicBezTo>
                    <a:pt x="9693" y="358"/>
                    <a:pt x="9812" y="477"/>
                    <a:pt x="9812" y="620"/>
                  </a:cubicBezTo>
                  <a:cubicBezTo>
                    <a:pt x="9812" y="787"/>
                    <a:pt x="9693" y="906"/>
                    <a:pt x="9526" y="906"/>
                  </a:cubicBezTo>
                  <a:cubicBezTo>
                    <a:pt x="9384" y="906"/>
                    <a:pt x="9264" y="787"/>
                    <a:pt x="9264" y="620"/>
                  </a:cubicBezTo>
                  <a:cubicBezTo>
                    <a:pt x="9264" y="477"/>
                    <a:pt x="9384" y="358"/>
                    <a:pt x="9526" y="358"/>
                  </a:cubicBezTo>
                  <a:close/>
                  <a:moveTo>
                    <a:pt x="4478" y="3525"/>
                  </a:moveTo>
                  <a:cubicBezTo>
                    <a:pt x="4621" y="3525"/>
                    <a:pt x="4740" y="3644"/>
                    <a:pt x="4740" y="3787"/>
                  </a:cubicBezTo>
                  <a:cubicBezTo>
                    <a:pt x="4740" y="3930"/>
                    <a:pt x="4644" y="4049"/>
                    <a:pt x="4478" y="4049"/>
                  </a:cubicBezTo>
                  <a:cubicBezTo>
                    <a:pt x="4335" y="4049"/>
                    <a:pt x="4216" y="3930"/>
                    <a:pt x="4216" y="3787"/>
                  </a:cubicBezTo>
                  <a:cubicBezTo>
                    <a:pt x="4216" y="3644"/>
                    <a:pt x="4335" y="3525"/>
                    <a:pt x="4478" y="3525"/>
                  </a:cubicBezTo>
                  <a:close/>
                  <a:moveTo>
                    <a:pt x="1787" y="3882"/>
                  </a:moveTo>
                  <a:cubicBezTo>
                    <a:pt x="1953" y="3882"/>
                    <a:pt x="2072" y="4001"/>
                    <a:pt x="2072" y="4144"/>
                  </a:cubicBezTo>
                  <a:cubicBezTo>
                    <a:pt x="2072" y="4287"/>
                    <a:pt x="1953" y="4406"/>
                    <a:pt x="1787" y="4406"/>
                  </a:cubicBezTo>
                  <a:cubicBezTo>
                    <a:pt x="1644" y="4406"/>
                    <a:pt x="1525" y="4287"/>
                    <a:pt x="1525" y="4144"/>
                  </a:cubicBezTo>
                  <a:cubicBezTo>
                    <a:pt x="1525" y="4001"/>
                    <a:pt x="1644" y="3882"/>
                    <a:pt x="1787" y="3882"/>
                  </a:cubicBezTo>
                  <a:close/>
                  <a:moveTo>
                    <a:pt x="7335" y="4359"/>
                  </a:moveTo>
                  <a:cubicBezTo>
                    <a:pt x="7478" y="4359"/>
                    <a:pt x="7597" y="4478"/>
                    <a:pt x="7597" y="4621"/>
                  </a:cubicBezTo>
                  <a:cubicBezTo>
                    <a:pt x="7597" y="4764"/>
                    <a:pt x="7502" y="4883"/>
                    <a:pt x="7335" y="4883"/>
                  </a:cubicBezTo>
                  <a:cubicBezTo>
                    <a:pt x="7193" y="4883"/>
                    <a:pt x="7074" y="4764"/>
                    <a:pt x="7074" y="4621"/>
                  </a:cubicBezTo>
                  <a:cubicBezTo>
                    <a:pt x="7074" y="4478"/>
                    <a:pt x="7193" y="4359"/>
                    <a:pt x="7335" y="4359"/>
                  </a:cubicBezTo>
                  <a:close/>
                  <a:moveTo>
                    <a:pt x="9550" y="1"/>
                  </a:moveTo>
                  <a:cubicBezTo>
                    <a:pt x="9193" y="1"/>
                    <a:pt x="8931" y="263"/>
                    <a:pt x="8931" y="620"/>
                  </a:cubicBezTo>
                  <a:cubicBezTo>
                    <a:pt x="8931" y="858"/>
                    <a:pt x="9050" y="1072"/>
                    <a:pt x="9241" y="1168"/>
                  </a:cubicBezTo>
                  <a:lnTo>
                    <a:pt x="9003" y="1858"/>
                  </a:lnTo>
                  <a:lnTo>
                    <a:pt x="8907" y="1858"/>
                  </a:lnTo>
                  <a:cubicBezTo>
                    <a:pt x="8812" y="1858"/>
                    <a:pt x="8741" y="1930"/>
                    <a:pt x="8741" y="2025"/>
                  </a:cubicBezTo>
                  <a:cubicBezTo>
                    <a:pt x="8741" y="2120"/>
                    <a:pt x="8812" y="2215"/>
                    <a:pt x="8907" y="2215"/>
                  </a:cubicBezTo>
                  <a:cubicBezTo>
                    <a:pt x="9050" y="2215"/>
                    <a:pt x="9169" y="2334"/>
                    <a:pt x="9169" y="2477"/>
                  </a:cubicBezTo>
                  <a:cubicBezTo>
                    <a:pt x="9169" y="2620"/>
                    <a:pt x="9050" y="2739"/>
                    <a:pt x="8907" y="2739"/>
                  </a:cubicBezTo>
                  <a:cubicBezTo>
                    <a:pt x="8788" y="2739"/>
                    <a:pt x="8669" y="2644"/>
                    <a:pt x="8645" y="2525"/>
                  </a:cubicBezTo>
                  <a:cubicBezTo>
                    <a:pt x="8625" y="2463"/>
                    <a:pt x="8550" y="2401"/>
                    <a:pt x="8469" y="2401"/>
                  </a:cubicBezTo>
                  <a:cubicBezTo>
                    <a:pt x="8456" y="2401"/>
                    <a:pt x="8444" y="2403"/>
                    <a:pt x="8431" y="2406"/>
                  </a:cubicBezTo>
                  <a:cubicBezTo>
                    <a:pt x="8336" y="2454"/>
                    <a:pt x="8288" y="2525"/>
                    <a:pt x="8312" y="2620"/>
                  </a:cubicBezTo>
                  <a:cubicBezTo>
                    <a:pt x="8336" y="2739"/>
                    <a:pt x="8407" y="2835"/>
                    <a:pt x="8502" y="2930"/>
                  </a:cubicBezTo>
                  <a:lnTo>
                    <a:pt x="7669" y="4025"/>
                  </a:lnTo>
                  <a:cubicBezTo>
                    <a:pt x="7574" y="3954"/>
                    <a:pt x="7478" y="3930"/>
                    <a:pt x="7359" y="3930"/>
                  </a:cubicBezTo>
                  <a:cubicBezTo>
                    <a:pt x="7097" y="3930"/>
                    <a:pt x="6883" y="4073"/>
                    <a:pt x="6764" y="4311"/>
                  </a:cubicBezTo>
                  <a:lnTo>
                    <a:pt x="5121" y="3787"/>
                  </a:lnTo>
                  <a:lnTo>
                    <a:pt x="5121" y="3763"/>
                  </a:lnTo>
                  <a:cubicBezTo>
                    <a:pt x="5121" y="3406"/>
                    <a:pt x="4835" y="3120"/>
                    <a:pt x="4502" y="3120"/>
                  </a:cubicBezTo>
                  <a:cubicBezTo>
                    <a:pt x="4216" y="3120"/>
                    <a:pt x="3930" y="3358"/>
                    <a:pt x="3882" y="3620"/>
                  </a:cubicBezTo>
                  <a:lnTo>
                    <a:pt x="2358" y="3811"/>
                  </a:lnTo>
                  <a:cubicBezTo>
                    <a:pt x="2239" y="3597"/>
                    <a:pt x="2025" y="3478"/>
                    <a:pt x="1787" y="3478"/>
                  </a:cubicBezTo>
                  <a:cubicBezTo>
                    <a:pt x="1429" y="3478"/>
                    <a:pt x="1168" y="3739"/>
                    <a:pt x="1168" y="4121"/>
                  </a:cubicBezTo>
                  <a:cubicBezTo>
                    <a:pt x="1168" y="4216"/>
                    <a:pt x="1191" y="4359"/>
                    <a:pt x="1263" y="4430"/>
                  </a:cubicBezTo>
                  <a:lnTo>
                    <a:pt x="72" y="5835"/>
                  </a:lnTo>
                  <a:cubicBezTo>
                    <a:pt x="1" y="5907"/>
                    <a:pt x="1" y="6026"/>
                    <a:pt x="96" y="6073"/>
                  </a:cubicBezTo>
                  <a:cubicBezTo>
                    <a:pt x="120" y="6097"/>
                    <a:pt x="167" y="6097"/>
                    <a:pt x="215" y="6097"/>
                  </a:cubicBezTo>
                  <a:cubicBezTo>
                    <a:pt x="286" y="6097"/>
                    <a:pt x="310" y="6073"/>
                    <a:pt x="334" y="6049"/>
                  </a:cubicBezTo>
                  <a:lnTo>
                    <a:pt x="1525" y="4644"/>
                  </a:lnTo>
                  <a:cubicBezTo>
                    <a:pt x="1620" y="4668"/>
                    <a:pt x="1715" y="4716"/>
                    <a:pt x="1787" y="4716"/>
                  </a:cubicBezTo>
                  <a:cubicBezTo>
                    <a:pt x="2120" y="4716"/>
                    <a:pt x="2382" y="4430"/>
                    <a:pt x="2430" y="4121"/>
                  </a:cubicBezTo>
                  <a:lnTo>
                    <a:pt x="3906" y="3930"/>
                  </a:lnTo>
                  <a:cubicBezTo>
                    <a:pt x="4001" y="4168"/>
                    <a:pt x="4240" y="4311"/>
                    <a:pt x="4502" y="4311"/>
                  </a:cubicBezTo>
                  <a:cubicBezTo>
                    <a:pt x="4716" y="4311"/>
                    <a:pt x="4930" y="4192"/>
                    <a:pt x="5049" y="4049"/>
                  </a:cubicBezTo>
                  <a:lnTo>
                    <a:pt x="6764" y="4621"/>
                  </a:lnTo>
                  <a:cubicBezTo>
                    <a:pt x="6835" y="4906"/>
                    <a:pt x="7050" y="5121"/>
                    <a:pt x="7383" y="5121"/>
                  </a:cubicBezTo>
                  <a:cubicBezTo>
                    <a:pt x="7740" y="5121"/>
                    <a:pt x="8026" y="4859"/>
                    <a:pt x="8026" y="4502"/>
                  </a:cubicBezTo>
                  <a:cubicBezTo>
                    <a:pt x="8026" y="4382"/>
                    <a:pt x="7978" y="4287"/>
                    <a:pt x="7931" y="4192"/>
                  </a:cubicBezTo>
                  <a:lnTo>
                    <a:pt x="8812" y="3001"/>
                  </a:lnTo>
                  <a:lnTo>
                    <a:pt x="8931" y="3001"/>
                  </a:lnTo>
                  <a:cubicBezTo>
                    <a:pt x="9288" y="3001"/>
                    <a:pt x="9574" y="2739"/>
                    <a:pt x="9574" y="2382"/>
                  </a:cubicBezTo>
                  <a:cubicBezTo>
                    <a:pt x="9574" y="2168"/>
                    <a:pt x="9479" y="2025"/>
                    <a:pt x="9336" y="1906"/>
                  </a:cubicBezTo>
                  <a:lnTo>
                    <a:pt x="9598" y="1168"/>
                  </a:lnTo>
                  <a:cubicBezTo>
                    <a:pt x="9621" y="1171"/>
                    <a:pt x="9643" y="1173"/>
                    <a:pt x="9666" y="1173"/>
                  </a:cubicBezTo>
                  <a:cubicBezTo>
                    <a:pt x="9931" y="1173"/>
                    <a:pt x="10193" y="927"/>
                    <a:pt x="10193" y="620"/>
                  </a:cubicBezTo>
                  <a:cubicBezTo>
                    <a:pt x="10193" y="263"/>
                    <a:pt x="9931" y="1"/>
                    <a:pt x="95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214" name="Google Shape;14214;p27"/>
            <p:cNvSpPr/>
            <p:nvPr/>
          </p:nvSpPr>
          <p:spPr>
            <a:xfrm>
              <a:off x="4673513" y="3789408"/>
              <a:ext cx="297700" cy="297700"/>
            </a:xfrm>
            <a:custGeom>
              <a:avLst/>
              <a:gdLst/>
              <a:ahLst/>
              <a:cxnLst/>
              <a:rect l="l" t="t" r="r" b="b"/>
              <a:pathLst>
                <a:path w="11908" h="11908" extrusionOk="0">
                  <a:moveTo>
                    <a:pt x="929" y="0"/>
                  </a:moveTo>
                  <a:cubicBezTo>
                    <a:pt x="810" y="0"/>
                    <a:pt x="715" y="72"/>
                    <a:pt x="715" y="191"/>
                  </a:cubicBezTo>
                  <a:lnTo>
                    <a:pt x="715" y="977"/>
                  </a:lnTo>
                  <a:lnTo>
                    <a:pt x="500" y="977"/>
                  </a:lnTo>
                  <a:cubicBezTo>
                    <a:pt x="405" y="977"/>
                    <a:pt x="334" y="1048"/>
                    <a:pt x="334" y="1143"/>
                  </a:cubicBezTo>
                  <a:cubicBezTo>
                    <a:pt x="334" y="1262"/>
                    <a:pt x="381" y="1334"/>
                    <a:pt x="500" y="1334"/>
                  </a:cubicBezTo>
                  <a:lnTo>
                    <a:pt x="715" y="1334"/>
                  </a:lnTo>
                  <a:lnTo>
                    <a:pt x="715" y="2239"/>
                  </a:lnTo>
                  <a:lnTo>
                    <a:pt x="500" y="2239"/>
                  </a:lnTo>
                  <a:cubicBezTo>
                    <a:pt x="405" y="2239"/>
                    <a:pt x="334" y="2286"/>
                    <a:pt x="334" y="2382"/>
                  </a:cubicBezTo>
                  <a:cubicBezTo>
                    <a:pt x="334" y="2501"/>
                    <a:pt x="381" y="2596"/>
                    <a:pt x="500" y="2596"/>
                  </a:cubicBezTo>
                  <a:lnTo>
                    <a:pt x="715" y="2596"/>
                  </a:lnTo>
                  <a:lnTo>
                    <a:pt x="715" y="3477"/>
                  </a:lnTo>
                  <a:lnTo>
                    <a:pt x="500" y="3477"/>
                  </a:lnTo>
                  <a:cubicBezTo>
                    <a:pt x="405" y="3477"/>
                    <a:pt x="334" y="3549"/>
                    <a:pt x="334" y="3644"/>
                  </a:cubicBezTo>
                  <a:cubicBezTo>
                    <a:pt x="334" y="3739"/>
                    <a:pt x="381" y="3834"/>
                    <a:pt x="500" y="3834"/>
                  </a:cubicBezTo>
                  <a:lnTo>
                    <a:pt x="715" y="3834"/>
                  </a:lnTo>
                  <a:lnTo>
                    <a:pt x="715" y="4739"/>
                  </a:lnTo>
                  <a:lnTo>
                    <a:pt x="500" y="4739"/>
                  </a:lnTo>
                  <a:cubicBezTo>
                    <a:pt x="405" y="4739"/>
                    <a:pt x="334" y="4787"/>
                    <a:pt x="334" y="4882"/>
                  </a:cubicBezTo>
                  <a:cubicBezTo>
                    <a:pt x="334" y="5001"/>
                    <a:pt x="381" y="5097"/>
                    <a:pt x="500" y="5097"/>
                  </a:cubicBezTo>
                  <a:lnTo>
                    <a:pt x="715" y="5097"/>
                  </a:lnTo>
                  <a:lnTo>
                    <a:pt x="715" y="5978"/>
                  </a:lnTo>
                  <a:lnTo>
                    <a:pt x="500" y="5978"/>
                  </a:lnTo>
                  <a:cubicBezTo>
                    <a:pt x="405" y="5978"/>
                    <a:pt x="334" y="6049"/>
                    <a:pt x="334" y="6121"/>
                  </a:cubicBezTo>
                  <a:cubicBezTo>
                    <a:pt x="334" y="6240"/>
                    <a:pt x="381" y="6335"/>
                    <a:pt x="500" y="6335"/>
                  </a:cubicBezTo>
                  <a:lnTo>
                    <a:pt x="715" y="6335"/>
                  </a:lnTo>
                  <a:lnTo>
                    <a:pt x="715" y="7240"/>
                  </a:lnTo>
                  <a:lnTo>
                    <a:pt x="500" y="7240"/>
                  </a:lnTo>
                  <a:cubicBezTo>
                    <a:pt x="405" y="7240"/>
                    <a:pt x="334" y="7287"/>
                    <a:pt x="334" y="7383"/>
                  </a:cubicBezTo>
                  <a:cubicBezTo>
                    <a:pt x="334" y="7502"/>
                    <a:pt x="381" y="7597"/>
                    <a:pt x="500" y="7597"/>
                  </a:cubicBezTo>
                  <a:lnTo>
                    <a:pt x="715" y="7597"/>
                  </a:lnTo>
                  <a:lnTo>
                    <a:pt x="715" y="8478"/>
                  </a:lnTo>
                  <a:lnTo>
                    <a:pt x="500" y="8478"/>
                  </a:lnTo>
                  <a:cubicBezTo>
                    <a:pt x="405" y="8478"/>
                    <a:pt x="334" y="8550"/>
                    <a:pt x="334" y="8621"/>
                  </a:cubicBezTo>
                  <a:cubicBezTo>
                    <a:pt x="334" y="8740"/>
                    <a:pt x="381" y="8835"/>
                    <a:pt x="500" y="8835"/>
                  </a:cubicBezTo>
                  <a:lnTo>
                    <a:pt x="715" y="8835"/>
                  </a:lnTo>
                  <a:lnTo>
                    <a:pt x="715" y="9740"/>
                  </a:lnTo>
                  <a:lnTo>
                    <a:pt x="500" y="9740"/>
                  </a:lnTo>
                  <a:cubicBezTo>
                    <a:pt x="405" y="9740"/>
                    <a:pt x="334" y="9788"/>
                    <a:pt x="334" y="9883"/>
                  </a:cubicBezTo>
                  <a:cubicBezTo>
                    <a:pt x="334" y="10002"/>
                    <a:pt x="381" y="10098"/>
                    <a:pt x="500" y="10098"/>
                  </a:cubicBezTo>
                  <a:lnTo>
                    <a:pt x="715" y="10098"/>
                  </a:lnTo>
                  <a:lnTo>
                    <a:pt x="715" y="10717"/>
                  </a:lnTo>
                  <a:lnTo>
                    <a:pt x="286" y="10717"/>
                  </a:lnTo>
                  <a:cubicBezTo>
                    <a:pt x="143" y="10717"/>
                    <a:pt x="0" y="10836"/>
                    <a:pt x="0" y="11002"/>
                  </a:cubicBezTo>
                  <a:lnTo>
                    <a:pt x="0" y="11693"/>
                  </a:lnTo>
                  <a:cubicBezTo>
                    <a:pt x="0" y="11788"/>
                    <a:pt x="95" y="11884"/>
                    <a:pt x="167" y="11884"/>
                  </a:cubicBezTo>
                  <a:lnTo>
                    <a:pt x="1548" y="11884"/>
                  </a:lnTo>
                  <a:cubicBezTo>
                    <a:pt x="1572" y="11884"/>
                    <a:pt x="1596" y="11884"/>
                    <a:pt x="1643" y="11836"/>
                  </a:cubicBezTo>
                  <a:cubicBezTo>
                    <a:pt x="1762" y="11693"/>
                    <a:pt x="1667" y="11550"/>
                    <a:pt x="1524" y="11550"/>
                  </a:cubicBezTo>
                  <a:lnTo>
                    <a:pt x="334" y="11550"/>
                  </a:lnTo>
                  <a:lnTo>
                    <a:pt x="334" y="11074"/>
                  </a:lnTo>
                  <a:lnTo>
                    <a:pt x="11526" y="11074"/>
                  </a:lnTo>
                  <a:lnTo>
                    <a:pt x="11526" y="11550"/>
                  </a:lnTo>
                  <a:lnTo>
                    <a:pt x="2358" y="11550"/>
                  </a:lnTo>
                  <a:cubicBezTo>
                    <a:pt x="2263" y="11550"/>
                    <a:pt x="2167" y="11598"/>
                    <a:pt x="2167" y="11693"/>
                  </a:cubicBezTo>
                  <a:cubicBezTo>
                    <a:pt x="2167" y="11812"/>
                    <a:pt x="2239" y="11907"/>
                    <a:pt x="2358" y="11907"/>
                  </a:cubicBezTo>
                  <a:lnTo>
                    <a:pt x="11598" y="11907"/>
                  </a:lnTo>
                  <a:cubicBezTo>
                    <a:pt x="11764" y="11907"/>
                    <a:pt x="11907" y="11788"/>
                    <a:pt x="11907" y="11598"/>
                  </a:cubicBezTo>
                  <a:lnTo>
                    <a:pt x="11907" y="11002"/>
                  </a:lnTo>
                  <a:cubicBezTo>
                    <a:pt x="11907" y="10836"/>
                    <a:pt x="11788" y="10717"/>
                    <a:pt x="11598" y="10717"/>
                  </a:cubicBezTo>
                  <a:lnTo>
                    <a:pt x="1072" y="10717"/>
                  </a:lnTo>
                  <a:lnTo>
                    <a:pt x="1072" y="191"/>
                  </a:lnTo>
                  <a:cubicBezTo>
                    <a:pt x="1072" y="96"/>
                    <a:pt x="1000" y="0"/>
                    <a:pt x="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4215" name="Google Shape;14215;p27"/>
          <p:cNvGrpSpPr/>
          <p:nvPr/>
        </p:nvGrpSpPr>
        <p:grpSpPr>
          <a:xfrm>
            <a:off x="5522189" y="3989948"/>
            <a:ext cx="356019" cy="353179"/>
            <a:chOff x="5175388" y="3789408"/>
            <a:chExt cx="297700" cy="295325"/>
          </a:xfrm>
        </p:grpSpPr>
        <p:sp>
          <p:nvSpPr>
            <p:cNvPr id="14216" name="Google Shape;14216;p27"/>
            <p:cNvSpPr/>
            <p:nvPr/>
          </p:nvSpPr>
          <p:spPr>
            <a:xfrm>
              <a:off x="5176588" y="3789408"/>
              <a:ext cx="296500" cy="91700"/>
            </a:xfrm>
            <a:custGeom>
              <a:avLst/>
              <a:gdLst/>
              <a:ahLst/>
              <a:cxnLst/>
              <a:rect l="l" t="t" r="r" b="b"/>
              <a:pathLst>
                <a:path w="11860" h="3668" extrusionOk="0">
                  <a:moveTo>
                    <a:pt x="2834" y="334"/>
                  </a:moveTo>
                  <a:lnTo>
                    <a:pt x="2834" y="1763"/>
                  </a:lnTo>
                  <a:lnTo>
                    <a:pt x="2072" y="2120"/>
                  </a:lnTo>
                  <a:lnTo>
                    <a:pt x="1334" y="1763"/>
                  </a:lnTo>
                  <a:lnTo>
                    <a:pt x="1334" y="334"/>
                  </a:lnTo>
                  <a:close/>
                  <a:moveTo>
                    <a:pt x="1334" y="0"/>
                  </a:moveTo>
                  <a:cubicBezTo>
                    <a:pt x="1120" y="0"/>
                    <a:pt x="977" y="143"/>
                    <a:pt x="977" y="357"/>
                  </a:cubicBezTo>
                  <a:lnTo>
                    <a:pt x="977" y="477"/>
                  </a:lnTo>
                  <a:lnTo>
                    <a:pt x="358" y="477"/>
                  </a:lnTo>
                  <a:cubicBezTo>
                    <a:pt x="143" y="477"/>
                    <a:pt x="0" y="619"/>
                    <a:pt x="0" y="834"/>
                  </a:cubicBezTo>
                  <a:lnTo>
                    <a:pt x="0" y="3310"/>
                  </a:lnTo>
                  <a:cubicBezTo>
                    <a:pt x="0" y="3525"/>
                    <a:pt x="143" y="3668"/>
                    <a:pt x="358" y="3668"/>
                  </a:cubicBezTo>
                  <a:lnTo>
                    <a:pt x="10598" y="3668"/>
                  </a:lnTo>
                  <a:cubicBezTo>
                    <a:pt x="10717" y="3668"/>
                    <a:pt x="10812" y="3596"/>
                    <a:pt x="10884" y="3525"/>
                  </a:cubicBezTo>
                  <a:lnTo>
                    <a:pt x="11789" y="2286"/>
                  </a:lnTo>
                  <a:cubicBezTo>
                    <a:pt x="11860" y="2167"/>
                    <a:pt x="11860" y="2001"/>
                    <a:pt x="11789" y="1882"/>
                  </a:cubicBezTo>
                  <a:lnTo>
                    <a:pt x="10884" y="667"/>
                  </a:lnTo>
                  <a:cubicBezTo>
                    <a:pt x="10836" y="572"/>
                    <a:pt x="10598" y="500"/>
                    <a:pt x="10598" y="500"/>
                  </a:cubicBezTo>
                  <a:lnTo>
                    <a:pt x="9074" y="500"/>
                  </a:lnTo>
                  <a:cubicBezTo>
                    <a:pt x="8978" y="500"/>
                    <a:pt x="8931" y="572"/>
                    <a:pt x="8883" y="667"/>
                  </a:cubicBezTo>
                  <a:cubicBezTo>
                    <a:pt x="8859" y="762"/>
                    <a:pt x="8955" y="858"/>
                    <a:pt x="9074" y="858"/>
                  </a:cubicBezTo>
                  <a:lnTo>
                    <a:pt x="10622" y="858"/>
                  </a:lnTo>
                  <a:lnTo>
                    <a:pt x="11527" y="2096"/>
                  </a:lnTo>
                  <a:lnTo>
                    <a:pt x="10622" y="3310"/>
                  </a:lnTo>
                  <a:lnTo>
                    <a:pt x="358" y="3310"/>
                  </a:lnTo>
                  <a:lnTo>
                    <a:pt x="358" y="834"/>
                  </a:lnTo>
                  <a:lnTo>
                    <a:pt x="977" y="834"/>
                  </a:lnTo>
                  <a:lnTo>
                    <a:pt x="977" y="1786"/>
                  </a:lnTo>
                  <a:cubicBezTo>
                    <a:pt x="977" y="1929"/>
                    <a:pt x="1072" y="2048"/>
                    <a:pt x="1191" y="2120"/>
                  </a:cubicBezTo>
                  <a:lnTo>
                    <a:pt x="1929" y="2477"/>
                  </a:lnTo>
                  <a:cubicBezTo>
                    <a:pt x="2001" y="2501"/>
                    <a:pt x="2048" y="2501"/>
                    <a:pt x="2072" y="2501"/>
                  </a:cubicBezTo>
                  <a:cubicBezTo>
                    <a:pt x="2120" y="2501"/>
                    <a:pt x="2191" y="2501"/>
                    <a:pt x="2239" y="2477"/>
                  </a:cubicBezTo>
                  <a:lnTo>
                    <a:pt x="2977" y="2120"/>
                  </a:lnTo>
                  <a:cubicBezTo>
                    <a:pt x="3096" y="2048"/>
                    <a:pt x="3192" y="1929"/>
                    <a:pt x="3192" y="1786"/>
                  </a:cubicBezTo>
                  <a:lnTo>
                    <a:pt x="3192" y="834"/>
                  </a:lnTo>
                  <a:lnTo>
                    <a:pt x="8264" y="834"/>
                  </a:lnTo>
                  <a:cubicBezTo>
                    <a:pt x="8359" y="834"/>
                    <a:pt x="8431" y="786"/>
                    <a:pt x="8455" y="691"/>
                  </a:cubicBezTo>
                  <a:cubicBezTo>
                    <a:pt x="8478" y="572"/>
                    <a:pt x="8383" y="477"/>
                    <a:pt x="8264" y="477"/>
                  </a:cubicBezTo>
                  <a:lnTo>
                    <a:pt x="3192" y="477"/>
                  </a:lnTo>
                  <a:lnTo>
                    <a:pt x="3192" y="357"/>
                  </a:lnTo>
                  <a:cubicBezTo>
                    <a:pt x="3192" y="143"/>
                    <a:pt x="3025" y="0"/>
                    <a:pt x="2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217" name="Google Shape;14217;p27"/>
            <p:cNvSpPr/>
            <p:nvPr/>
          </p:nvSpPr>
          <p:spPr>
            <a:xfrm>
              <a:off x="5175388" y="3892983"/>
              <a:ext cx="297700" cy="90525"/>
            </a:xfrm>
            <a:custGeom>
              <a:avLst/>
              <a:gdLst/>
              <a:ahLst/>
              <a:cxnLst/>
              <a:rect l="l" t="t" r="r" b="b"/>
              <a:pathLst>
                <a:path w="11908" h="3621" extrusionOk="0">
                  <a:moveTo>
                    <a:pt x="2835" y="287"/>
                  </a:moveTo>
                  <a:lnTo>
                    <a:pt x="2835" y="1716"/>
                  </a:lnTo>
                  <a:lnTo>
                    <a:pt x="2096" y="2073"/>
                  </a:lnTo>
                  <a:lnTo>
                    <a:pt x="1358" y="1716"/>
                  </a:lnTo>
                  <a:lnTo>
                    <a:pt x="1358" y="287"/>
                  </a:lnTo>
                  <a:close/>
                  <a:moveTo>
                    <a:pt x="358" y="763"/>
                  </a:moveTo>
                  <a:lnTo>
                    <a:pt x="1001" y="811"/>
                  </a:lnTo>
                  <a:lnTo>
                    <a:pt x="1001" y="1763"/>
                  </a:lnTo>
                  <a:cubicBezTo>
                    <a:pt x="1001" y="1906"/>
                    <a:pt x="1072" y="2025"/>
                    <a:pt x="1215" y="2073"/>
                  </a:cubicBezTo>
                  <a:lnTo>
                    <a:pt x="1954" y="2430"/>
                  </a:lnTo>
                  <a:cubicBezTo>
                    <a:pt x="2001" y="2478"/>
                    <a:pt x="2073" y="2478"/>
                    <a:pt x="2096" y="2478"/>
                  </a:cubicBezTo>
                  <a:cubicBezTo>
                    <a:pt x="2120" y="2478"/>
                    <a:pt x="2215" y="2478"/>
                    <a:pt x="2239" y="2430"/>
                  </a:cubicBezTo>
                  <a:lnTo>
                    <a:pt x="3001" y="2073"/>
                  </a:lnTo>
                  <a:cubicBezTo>
                    <a:pt x="3120" y="2025"/>
                    <a:pt x="3192" y="1906"/>
                    <a:pt x="3192" y="1763"/>
                  </a:cubicBezTo>
                  <a:lnTo>
                    <a:pt x="3192" y="811"/>
                  </a:lnTo>
                  <a:lnTo>
                    <a:pt x="10646" y="811"/>
                  </a:lnTo>
                  <a:lnTo>
                    <a:pt x="11527" y="2025"/>
                  </a:lnTo>
                  <a:lnTo>
                    <a:pt x="10646" y="3240"/>
                  </a:lnTo>
                  <a:lnTo>
                    <a:pt x="382" y="3240"/>
                  </a:lnTo>
                  <a:lnTo>
                    <a:pt x="358" y="764"/>
                  </a:lnTo>
                  <a:lnTo>
                    <a:pt x="358" y="764"/>
                  </a:lnTo>
                  <a:cubicBezTo>
                    <a:pt x="358" y="787"/>
                    <a:pt x="370" y="799"/>
                    <a:pt x="376" y="799"/>
                  </a:cubicBezTo>
                  <a:cubicBezTo>
                    <a:pt x="382" y="799"/>
                    <a:pt x="382" y="787"/>
                    <a:pt x="358" y="763"/>
                  </a:cubicBezTo>
                  <a:lnTo>
                    <a:pt x="358" y="763"/>
                  </a:lnTo>
                  <a:lnTo>
                    <a:pt x="358" y="763"/>
                  </a:lnTo>
                  <a:close/>
                  <a:moveTo>
                    <a:pt x="1358" y="1"/>
                  </a:moveTo>
                  <a:cubicBezTo>
                    <a:pt x="1144" y="1"/>
                    <a:pt x="1001" y="144"/>
                    <a:pt x="1001" y="358"/>
                  </a:cubicBezTo>
                  <a:lnTo>
                    <a:pt x="1001" y="477"/>
                  </a:lnTo>
                  <a:lnTo>
                    <a:pt x="358" y="477"/>
                  </a:lnTo>
                  <a:cubicBezTo>
                    <a:pt x="167" y="501"/>
                    <a:pt x="1" y="644"/>
                    <a:pt x="1" y="834"/>
                  </a:cubicBezTo>
                  <a:lnTo>
                    <a:pt x="1" y="3311"/>
                  </a:lnTo>
                  <a:cubicBezTo>
                    <a:pt x="48" y="3454"/>
                    <a:pt x="191" y="3621"/>
                    <a:pt x="406" y="3621"/>
                  </a:cubicBezTo>
                  <a:lnTo>
                    <a:pt x="10646" y="3621"/>
                  </a:lnTo>
                  <a:cubicBezTo>
                    <a:pt x="10765" y="3621"/>
                    <a:pt x="10860" y="3573"/>
                    <a:pt x="10932" y="3478"/>
                  </a:cubicBezTo>
                  <a:lnTo>
                    <a:pt x="11837" y="2263"/>
                  </a:lnTo>
                  <a:cubicBezTo>
                    <a:pt x="11908" y="2144"/>
                    <a:pt x="11908" y="1954"/>
                    <a:pt x="11837" y="1835"/>
                  </a:cubicBezTo>
                  <a:lnTo>
                    <a:pt x="10932" y="620"/>
                  </a:lnTo>
                  <a:cubicBezTo>
                    <a:pt x="10884" y="525"/>
                    <a:pt x="10646" y="477"/>
                    <a:pt x="10646" y="477"/>
                  </a:cubicBezTo>
                  <a:lnTo>
                    <a:pt x="3192" y="477"/>
                  </a:lnTo>
                  <a:lnTo>
                    <a:pt x="3192" y="358"/>
                  </a:lnTo>
                  <a:cubicBezTo>
                    <a:pt x="3192" y="144"/>
                    <a:pt x="3049" y="1"/>
                    <a:pt x="28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218" name="Google Shape;14218;p27"/>
            <p:cNvSpPr/>
            <p:nvPr/>
          </p:nvSpPr>
          <p:spPr>
            <a:xfrm>
              <a:off x="5175388" y="3994808"/>
              <a:ext cx="297700" cy="89925"/>
            </a:xfrm>
            <a:custGeom>
              <a:avLst/>
              <a:gdLst/>
              <a:ahLst/>
              <a:cxnLst/>
              <a:rect l="l" t="t" r="r" b="b"/>
              <a:pathLst>
                <a:path w="11908" h="3597" extrusionOk="0">
                  <a:moveTo>
                    <a:pt x="2882" y="381"/>
                  </a:moveTo>
                  <a:lnTo>
                    <a:pt x="2882" y="1786"/>
                  </a:lnTo>
                  <a:lnTo>
                    <a:pt x="2120" y="2167"/>
                  </a:lnTo>
                  <a:lnTo>
                    <a:pt x="1382" y="1810"/>
                  </a:lnTo>
                  <a:lnTo>
                    <a:pt x="1382" y="381"/>
                  </a:lnTo>
                  <a:close/>
                  <a:moveTo>
                    <a:pt x="1358" y="0"/>
                  </a:moveTo>
                  <a:cubicBezTo>
                    <a:pt x="1144" y="0"/>
                    <a:pt x="1001" y="143"/>
                    <a:pt x="1001" y="357"/>
                  </a:cubicBezTo>
                  <a:lnTo>
                    <a:pt x="1001" y="477"/>
                  </a:lnTo>
                  <a:lnTo>
                    <a:pt x="358" y="477"/>
                  </a:lnTo>
                  <a:cubicBezTo>
                    <a:pt x="358" y="477"/>
                    <a:pt x="1" y="667"/>
                    <a:pt x="1" y="834"/>
                  </a:cubicBezTo>
                  <a:lnTo>
                    <a:pt x="1" y="1405"/>
                  </a:lnTo>
                  <a:cubicBezTo>
                    <a:pt x="1" y="1501"/>
                    <a:pt x="96" y="1572"/>
                    <a:pt x="191" y="1572"/>
                  </a:cubicBezTo>
                  <a:cubicBezTo>
                    <a:pt x="287" y="1572"/>
                    <a:pt x="358" y="1501"/>
                    <a:pt x="358" y="1405"/>
                  </a:cubicBezTo>
                  <a:lnTo>
                    <a:pt x="358" y="834"/>
                  </a:lnTo>
                  <a:lnTo>
                    <a:pt x="1001" y="834"/>
                  </a:lnTo>
                  <a:lnTo>
                    <a:pt x="1001" y="1786"/>
                  </a:lnTo>
                  <a:cubicBezTo>
                    <a:pt x="1001" y="1929"/>
                    <a:pt x="1072" y="2048"/>
                    <a:pt x="1191" y="2120"/>
                  </a:cubicBezTo>
                  <a:lnTo>
                    <a:pt x="1954" y="2477"/>
                  </a:lnTo>
                  <a:cubicBezTo>
                    <a:pt x="2001" y="2501"/>
                    <a:pt x="2073" y="2501"/>
                    <a:pt x="2096" y="2501"/>
                  </a:cubicBezTo>
                  <a:cubicBezTo>
                    <a:pt x="2120" y="2501"/>
                    <a:pt x="2215" y="2501"/>
                    <a:pt x="2239" y="2477"/>
                  </a:cubicBezTo>
                  <a:lnTo>
                    <a:pt x="2978" y="2120"/>
                  </a:lnTo>
                  <a:cubicBezTo>
                    <a:pt x="3097" y="2048"/>
                    <a:pt x="3192" y="1929"/>
                    <a:pt x="3192" y="1786"/>
                  </a:cubicBezTo>
                  <a:lnTo>
                    <a:pt x="3192" y="810"/>
                  </a:lnTo>
                  <a:lnTo>
                    <a:pt x="10646" y="810"/>
                  </a:lnTo>
                  <a:lnTo>
                    <a:pt x="11527" y="2024"/>
                  </a:lnTo>
                  <a:lnTo>
                    <a:pt x="10646" y="3239"/>
                  </a:lnTo>
                  <a:lnTo>
                    <a:pt x="358" y="3239"/>
                  </a:lnTo>
                  <a:lnTo>
                    <a:pt x="358" y="2144"/>
                  </a:lnTo>
                  <a:cubicBezTo>
                    <a:pt x="358" y="2048"/>
                    <a:pt x="310" y="2001"/>
                    <a:pt x="215" y="1977"/>
                  </a:cubicBezTo>
                  <a:cubicBezTo>
                    <a:pt x="194" y="1968"/>
                    <a:pt x="173" y="1964"/>
                    <a:pt x="153" y="1964"/>
                  </a:cubicBezTo>
                  <a:cubicBezTo>
                    <a:pt x="65" y="1964"/>
                    <a:pt x="1" y="2046"/>
                    <a:pt x="1" y="2144"/>
                  </a:cubicBezTo>
                  <a:lnTo>
                    <a:pt x="1" y="3239"/>
                  </a:lnTo>
                  <a:cubicBezTo>
                    <a:pt x="1" y="3453"/>
                    <a:pt x="167" y="3596"/>
                    <a:pt x="358" y="3596"/>
                  </a:cubicBezTo>
                  <a:lnTo>
                    <a:pt x="10646" y="3596"/>
                  </a:lnTo>
                  <a:cubicBezTo>
                    <a:pt x="10765" y="3596"/>
                    <a:pt x="10860" y="3549"/>
                    <a:pt x="10932" y="3453"/>
                  </a:cubicBezTo>
                  <a:lnTo>
                    <a:pt x="11837" y="2239"/>
                  </a:lnTo>
                  <a:cubicBezTo>
                    <a:pt x="11908" y="2120"/>
                    <a:pt x="11908" y="1929"/>
                    <a:pt x="11837" y="1810"/>
                  </a:cubicBezTo>
                  <a:lnTo>
                    <a:pt x="10932" y="619"/>
                  </a:lnTo>
                  <a:cubicBezTo>
                    <a:pt x="10884" y="548"/>
                    <a:pt x="10765" y="477"/>
                    <a:pt x="10646" y="477"/>
                  </a:cubicBezTo>
                  <a:lnTo>
                    <a:pt x="3192" y="477"/>
                  </a:lnTo>
                  <a:lnTo>
                    <a:pt x="3192" y="357"/>
                  </a:lnTo>
                  <a:cubicBezTo>
                    <a:pt x="3192" y="143"/>
                    <a:pt x="3049" y="0"/>
                    <a:pt x="28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4219" name="Google Shape;14219;p27"/>
          <p:cNvGrpSpPr/>
          <p:nvPr/>
        </p:nvGrpSpPr>
        <p:grpSpPr>
          <a:xfrm>
            <a:off x="6273377" y="3989230"/>
            <a:ext cx="364570" cy="355750"/>
            <a:chOff x="5676088" y="3788808"/>
            <a:chExt cx="304850" cy="297475"/>
          </a:xfrm>
        </p:grpSpPr>
        <p:sp>
          <p:nvSpPr>
            <p:cNvPr id="14220" name="Google Shape;14220;p27"/>
            <p:cNvSpPr/>
            <p:nvPr/>
          </p:nvSpPr>
          <p:spPr>
            <a:xfrm>
              <a:off x="5676088" y="3788808"/>
              <a:ext cx="304850" cy="297475"/>
            </a:xfrm>
            <a:custGeom>
              <a:avLst/>
              <a:gdLst/>
              <a:ahLst/>
              <a:cxnLst/>
              <a:rect l="l" t="t" r="r" b="b"/>
              <a:pathLst>
                <a:path w="12194" h="11899" extrusionOk="0">
                  <a:moveTo>
                    <a:pt x="5970" y="1982"/>
                  </a:moveTo>
                  <a:cubicBezTo>
                    <a:pt x="8165" y="1982"/>
                    <a:pt x="9931" y="3767"/>
                    <a:pt x="9931" y="5954"/>
                  </a:cubicBezTo>
                  <a:cubicBezTo>
                    <a:pt x="9931" y="7740"/>
                    <a:pt x="8717" y="9312"/>
                    <a:pt x="6978" y="9788"/>
                  </a:cubicBezTo>
                  <a:cubicBezTo>
                    <a:pt x="6907" y="9812"/>
                    <a:pt x="6835" y="9907"/>
                    <a:pt x="6859" y="10002"/>
                  </a:cubicBezTo>
                  <a:cubicBezTo>
                    <a:pt x="6901" y="10064"/>
                    <a:pt x="6960" y="10126"/>
                    <a:pt x="7037" y="10126"/>
                  </a:cubicBezTo>
                  <a:cubicBezTo>
                    <a:pt x="7049" y="10126"/>
                    <a:pt x="7061" y="10125"/>
                    <a:pt x="7074" y="10122"/>
                  </a:cubicBezTo>
                  <a:cubicBezTo>
                    <a:pt x="8931" y="9645"/>
                    <a:pt x="10193" y="8002"/>
                    <a:pt x="10289" y="6121"/>
                  </a:cubicBezTo>
                  <a:lnTo>
                    <a:pt x="11575" y="6121"/>
                  </a:lnTo>
                  <a:cubicBezTo>
                    <a:pt x="11503" y="7550"/>
                    <a:pt x="10955" y="8907"/>
                    <a:pt x="9931" y="9907"/>
                  </a:cubicBezTo>
                  <a:cubicBezTo>
                    <a:pt x="8884" y="10955"/>
                    <a:pt x="7455" y="11550"/>
                    <a:pt x="5978" y="11550"/>
                  </a:cubicBezTo>
                  <a:cubicBezTo>
                    <a:pt x="4478" y="11550"/>
                    <a:pt x="3097" y="10955"/>
                    <a:pt x="2025" y="9907"/>
                  </a:cubicBezTo>
                  <a:cubicBezTo>
                    <a:pt x="1001" y="8907"/>
                    <a:pt x="429" y="7550"/>
                    <a:pt x="382" y="6121"/>
                  </a:cubicBezTo>
                  <a:lnTo>
                    <a:pt x="1668" y="6121"/>
                  </a:lnTo>
                  <a:cubicBezTo>
                    <a:pt x="1739" y="8431"/>
                    <a:pt x="3644" y="10264"/>
                    <a:pt x="5978" y="10264"/>
                  </a:cubicBezTo>
                  <a:lnTo>
                    <a:pt x="6240" y="10264"/>
                  </a:lnTo>
                  <a:cubicBezTo>
                    <a:pt x="6335" y="10264"/>
                    <a:pt x="6431" y="10169"/>
                    <a:pt x="6431" y="10098"/>
                  </a:cubicBezTo>
                  <a:cubicBezTo>
                    <a:pt x="6431" y="9979"/>
                    <a:pt x="6335" y="9907"/>
                    <a:pt x="6240" y="9907"/>
                  </a:cubicBezTo>
                  <a:lnTo>
                    <a:pt x="5978" y="9907"/>
                  </a:lnTo>
                  <a:cubicBezTo>
                    <a:pt x="3478" y="9907"/>
                    <a:pt x="1477" y="7550"/>
                    <a:pt x="2144" y="4954"/>
                  </a:cubicBezTo>
                  <a:cubicBezTo>
                    <a:pt x="2430" y="3715"/>
                    <a:pt x="3740" y="2406"/>
                    <a:pt x="5002" y="2096"/>
                  </a:cubicBezTo>
                  <a:cubicBezTo>
                    <a:pt x="5331" y="2018"/>
                    <a:pt x="5655" y="1982"/>
                    <a:pt x="5970" y="1982"/>
                  </a:cubicBezTo>
                  <a:close/>
                  <a:moveTo>
                    <a:pt x="5931" y="0"/>
                  </a:moveTo>
                  <a:cubicBezTo>
                    <a:pt x="5026" y="0"/>
                    <a:pt x="4121" y="215"/>
                    <a:pt x="3335" y="620"/>
                  </a:cubicBezTo>
                  <a:cubicBezTo>
                    <a:pt x="3239" y="643"/>
                    <a:pt x="3216" y="763"/>
                    <a:pt x="3239" y="858"/>
                  </a:cubicBezTo>
                  <a:cubicBezTo>
                    <a:pt x="3258" y="931"/>
                    <a:pt x="3331" y="962"/>
                    <a:pt x="3408" y="962"/>
                  </a:cubicBezTo>
                  <a:cubicBezTo>
                    <a:pt x="3431" y="962"/>
                    <a:pt x="3455" y="959"/>
                    <a:pt x="3478" y="953"/>
                  </a:cubicBezTo>
                  <a:cubicBezTo>
                    <a:pt x="4240" y="572"/>
                    <a:pt x="5073" y="381"/>
                    <a:pt x="5931" y="381"/>
                  </a:cubicBezTo>
                  <a:cubicBezTo>
                    <a:pt x="7431" y="381"/>
                    <a:pt x="8836" y="977"/>
                    <a:pt x="9908" y="2025"/>
                  </a:cubicBezTo>
                  <a:cubicBezTo>
                    <a:pt x="10908" y="3025"/>
                    <a:pt x="11479" y="4382"/>
                    <a:pt x="11527" y="5811"/>
                  </a:cubicBezTo>
                  <a:lnTo>
                    <a:pt x="10265" y="5811"/>
                  </a:lnTo>
                  <a:cubicBezTo>
                    <a:pt x="10170" y="3501"/>
                    <a:pt x="8264" y="1667"/>
                    <a:pt x="5931" y="1667"/>
                  </a:cubicBezTo>
                  <a:cubicBezTo>
                    <a:pt x="3621" y="1667"/>
                    <a:pt x="1715" y="3501"/>
                    <a:pt x="1620" y="5811"/>
                  </a:cubicBezTo>
                  <a:lnTo>
                    <a:pt x="358" y="5811"/>
                  </a:lnTo>
                  <a:cubicBezTo>
                    <a:pt x="406" y="4025"/>
                    <a:pt x="1311" y="2382"/>
                    <a:pt x="2763" y="1358"/>
                  </a:cubicBezTo>
                  <a:lnTo>
                    <a:pt x="2787" y="1334"/>
                  </a:lnTo>
                  <a:cubicBezTo>
                    <a:pt x="2858" y="1286"/>
                    <a:pt x="2882" y="1191"/>
                    <a:pt x="2858" y="1096"/>
                  </a:cubicBezTo>
                  <a:cubicBezTo>
                    <a:pt x="2815" y="1038"/>
                    <a:pt x="2754" y="1007"/>
                    <a:pt x="2692" y="1007"/>
                  </a:cubicBezTo>
                  <a:cubicBezTo>
                    <a:pt x="2652" y="1007"/>
                    <a:pt x="2610" y="1020"/>
                    <a:pt x="2573" y="1048"/>
                  </a:cubicBezTo>
                  <a:lnTo>
                    <a:pt x="2549" y="1072"/>
                  </a:lnTo>
                  <a:cubicBezTo>
                    <a:pt x="953" y="2168"/>
                    <a:pt x="1" y="4025"/>
                    <a:pt x="1" y="5954"/>
                  </a:cubicBezTo>
                  <a:cubicBezTo>
                    <a:pt x="1" y="7954"/>
                    <a:pt x="953" y="9764"/>
                    <a:pt x="2668" y="10931"/>
                  </a:cubicBezTo>
                  <a:cubicBezTo>
                    <a:pt x="3287" y="11336"/>
                    <a:pt x="4002" y="11646"/>
                    <a:pt x="4764" y="11789"/>
                  </a:cubicBezTo>
                  <a:cubicBezTo>
                    <a:pt x="5157" y="11863"/>
                    <a:pt x="5548" y="11899"/>
                    <a:pt x="5933" y="11899"/>
                  </a:cubicBezTo>
                  <a:cubicBezTo>
                    <a:pt x="7527" y="11899"/>
                    <a:pt x="9014" y="11277"/>
                    <a:pt x="10146" y="10145"/>
                  </a:cubicBezTo>
                  <a:cubicBezTo>
                    <a:pt x="11575" y="8740"/>
                    <a:pt x="12194" y="6788"/>
                    <a:pt x="11789" y="4763"/>
                  </a:cubicBezTo>
                  <a:cubicBezTo>
                    <a:pt x="11622" y="4025"/>
                    <a:pt x="11336" y="3311"/>
                    <a:pt x="10908" y="2668"/>
                  </a:cubicBezTo>
                  <a:cubicBezTo>
                    <a:pt x="9765" y="977"/>
                    <a:pt x="7931" y="0"/>
                    <a:pt x="593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221" name="Google Shape;14221;p27"/>
            <p:cNvSpPr/>
            <p:nvPr/>
          </p:nvSpPr>
          <p:spPr>
            <a:xfrm>
              <a:off x="5861263" y="3905883"/>
              <a:ext cx="30975" cy="62750"/>
            </a:xfrm>
            <a:custGeom>
              <a:avLst/>
              <a:gdLst/>
              <a:ahLst/>
              <a:cxnLst/>
              <a:rect l="l" t="t" r="r" b="b"/>
              <a:pathLst>
                <a:path w="1239" h="2510" extrusionOk="0">
                  <a:moveTo>
                    <a:pt x="1065" y="0"/>
                  </a:moveTo>
                  <a:cubicBezTo>
                    <a:pt x="1004" y="0"/>
                    <a:pt x="936" y="31"/>
                    <a:pt x="881" y="104"/>
                  </a:cubicBezTo>
                  <a:lnTo>
                    <a:pt x="0" y="2247"/>
                  </a:lnTo>
                  <a:cubicBezTo>
                    <a:pt x="0" y="2366"/>
                    <a:pt x="24" y="2486"/>
                    <a:pt x="119" y="2509"/>
                  </a:cubicBezTo>
                  <a:lnTo>
                    <a:pt x="167" y="2509"/>
                  </a:lnTo>
                  <a:cubicBezTo>
                    <a:pt x="238" y="2509"/>
                    <a:pt x="286" y="2486"/>
                    <a:pt x="333" y="2390"/>
                  </a:cubicBezTo>
                  <a:lnTo>
                    <a:pt x="1215" y="247"/>
                  </a:lnTo>
                  <a:cubicBezTo>
                    <a:pt x="1238" y="176"/>
                    <a:pt x="1215" y="80"/>
                    <a:pt x="1119" y="9"/>
                  </a:cubicBezTo>
                  <a:cubicBezTo>
                    <a:pt x="1102" y="3"/>
                    <a:pt x="1084" y="0"/>
                    <a:pt x="10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222" name="Google Shape;14222;p27"/>
            <p:cNvSpPr/>
            <p:nvPr/>
          </p:nvSpPr>
          <p:spPr>
            <a:xfrm>
              <a:off x="5747538" y="3906083"/>
              <a:ext cx="42300" cy="66725"/>
            </a:xfrm>
            <a:custGeom>
              <a:avLst/>
              <a:gdLst/>
              <a:ahLst/>
              <a:cxnLst/>
              <a:rect l="l" t="t" r="r" b="b"/>
              <a:pathLst>
                <a:path w="1692" h="2669" extrusionOk="0">
                  <a:moveTo>
                    <a:pt x="596" y="1"/>
                  </a:moveTo>
                  <a:cubicBezTo>
                    <a:pt x="501" y="1"/>
                    <a:pt x="429" y="72"/>
                    <a:pt x="405" y="168"/>
                  </a:cubicBezTo>
                  <a:lnTo>
                    <a:pt x="215" y="1168"/>
                  </a:lnTo>
                  <a:cubicBezTo>
                    <a:pt x="215" y="1239"/>
                    <a:pt x="262" y="1287"/>
                    <a:pt x="286" y="1358"/>
                  </a:cubicBezTo>
                  <a:cubicBezTo>
                    <a:pt x="322" y="1370"/>
                    <a:pt x="352" y="1376"/>
                    <a:pt x="381" y="1376"/>
                  </a:cubicBezTo>
                  <a:cubicBezTo>
                    <a:pt x="411" y="1376"/>
                    <a:pt x="441" y="1370"/>
                    <a:pt x="477" y="1358"/>
                  </a:cubicBezTo>
                  <a:lnTo>
                    <a:pt x="501" y="1358"/>
                  </a:lnTo>
                  <a:cubicBezTo>
                    <a:pt x="596" y="1311"/>
                    <a:pt x="667" y="1287"/>
                    <a:pt x="858" y="1287"/>
                  </a:cubicBezTo>
                  <a:cubicBezTo>
                    <a:pt x="1001" y="1287"/>
                    <a:pt x="1120" y="1358"/>
                    <a:pt x="1215" y="1430"/>
                  </a:cubicBezTo>
                  <a:cubicBezTo>
                    <a:pt x="1310" y="1525"/>
                    <a:pt x="1358" y="1668"/>
                    <a:pt x="1358" y="1835"/>
                  </a:cubicBezTo>
                  <a:cubicBezTo>
                    <a:pt x="1358" y="2097"/>
                    <a:pt x="1120" y="2311"/>
                    <a:pt x="858" y="2311"/>
                  </a:cubicBezTo>
                  <a:cubicBezTo>
                    <a:pt x="596" y="2311"/>
                    <a:pt x="381" y="2120"/>
                    <a:pt x="358" y="1858"/>
                  </a:cubicBezTo>
                  <a:lnTo>
                    <a:pt x="358" y="1787"/>
                  </a:lnTo>
                  <a:cubicBezTo>
                    <a:pt x="358" y="1716"/>
                    <a:pt x="286" y="1644"/>
                    <a:pt x="191" y="1620"/>
                  </a:cubicBezTo>
                  <a:cubicBezTo>
                    <a:pt x="176" y="1617"/>
                    <a:pt x="161" y="1616"/>
                    <a:pt x="147" y="1616"/>
                  </a:cubicBezTo>
                  <a:cubicBezTo>
                    <a:pt x="55" y="1616"/>
                    <a:pt x="0" y="1683"/>
                    <a:pt x="0" y="1787"/>
                  </a:cubicBezTo>
                  <a:lnTo>
                    <a:pt x="0" y="1906"/>
                  </a:lnTo>
                  <a:cubicBezTo>
                    <a:pt x="48" y="2335"/>
                    <a:pt x="405" y="2668"/>
                    <a:pt x="810" y="2668"/>
                  </a:cubicBezTo>
                  <a:lnTo>
                    <a:pt x="858" y="2668"/>
                  </a:lnTo>
                  <a:cubicBezTo>
                    <a:pt x="1286" y="2668"/>
                    <a:pt x="1667" y="2311"/>
                    <a:pt x="1691" y="1858"/>
                  </a:cubicBezTo>
                  <a:cubicBezTo>
                    <a:pt x="1691" y="1620"/>
                    <a:pt x="1620" y="1382"/>
                    <a:pt x="1453" y="1239"/>
                  </a:cubicBezTo>
                  <a:cubicBezTo>
                    <a:pt x="1334" y="1001"/>
                    <a:pt x="1096" y="906"/>
                    <a:pt x="882" y="906"/>
                  </a:cubicBezTo>
                  <a:cubicBezTo>
                    <a:pt x="786" y="906"/>
                    <a:pt x="691" y="906"/>
                    <a:pt x="643" y="930"/>
                  </a:cubicBezTo>
                  <a:lnTo>
                    <a:pt x="739" y="358"/>
                  </a:lnTo>
                  <a:lnTo>
                    <a:pt x="1406" y="358"/>
                  </a:lnTo>
                  <a:cubicBezTo>
                    <a:pt x="1501" y="358"/>
                    <a:pt x="1596" y="310"/>
                    <a:pt x="1596" y="215"/>
                  </a:cubicBezTo>
                  <a:cubicBezTo>
                    <a:pt x="1596" y="96"/>
                    <a:pt x="1525" y="1"/>
                    <a:pt x="1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223" name="Google Shape;14223;p27"/>
            <p:cNvSpPr/>
            <p:nvPr/>
          </p:nvSpPr>
          <p:spPr>
            <a:xfrm>
              <a:off x="5798738" y="3904308"/>
              <a:ext cx="41100" cy="67075"/>
            </a:xfrm>
            <a:custGeom>
              <a:avLst/>
              <a:gdLst/>
              <a:ahLst/>
              <a:cxnLst/>
              <a:rect l="l" t="t" r="r" b="b"/>
              <a:pathLst>
                <a:path w="1644" h="2683" extrusionOk="0">
                  <a:moveTo>
                    <a:pt x="803" y="297"/>
                  </a:moveTo>
                  <a:cubicBezTo>
                    <a:pt x="1066" y="297"/>
                    <a:pt x="1286" y="511"/>
                    <a:pt x="1286" y="762"/>
                  </a:cubicBezTo>
                  <a:lnTo>
                    <a:pt x="1286" y="1858"/>
                  </a:lnTo>
                  <a:cubicBezTo>
                    <a:pt x="1286" y="2121"/>
                    <a:pt x="1064" y="2332"/>
                    <a:pt x="822" y="2332"/>
                  </a:cubicBezTo>
                  <a:cubicBezTo>
                    <a:pt x="779" y="2332"/>
                    <a:pt x="735" y="2325"/>
                    <a:pt x="691" y="2310"/>
                  </a:cubicBezTo>
                  <a:cubicBezTo>
                    <a:pt x="477" y="2263"/>
                    <a:pt x="334" y="2072"/>
                    <a:pt x="334" y="1834"/>
                  </a:cubicBezTo>
                  <a:lnTo>
                    <a:pt x="334" y="786"/>
                  </a:lnTo>
                  <a:cubicBezTo>
                    <a:pt x="334" y="596"/>
                    <a:pt x="477" y="381"/>
                    <a:pt x="691" y="310"/>
                  </a:cubicBezTo>
                  <a:cubicBezTo>
                    <a:pt x="729" y="301"/>
                    <a:pt x="766" y="297"/>
                    <a:pt x="803" y="297"/>
                  </a:cubicBezTo>
                  <a:close/>
                  <a:moveTo>
                    <a:pt x="834" y="0"/>
                  </a:moveTo>
                  <a:cubicBezTo>
                    <a:pt x="382" y="0"/>
                    <a:pt x="1" y="358"/>
                    <a:pt x="1" y="834"/>
                  </a:cubicBezTo>
                  <a:lnTo>
                    <a:pt x="1" y="1858"/>
                  </a:lnTo>
                  <a:cubicBezTo>
                    <a:pt x="1" y="2263"/>
                    <a:pt x="262" y="2620"/>
                    <a:pt x="643" y="2668"/>
                  </a:cubicBezTo>
                  <a:cubicBezTo>
                    <a:pt x="700" y="2678"/>
                    <a:pt x="756" y="2682"/>
                    <a:pt x="811" y="2682"/>
                  </a:cubicBezTo>
                  <a:cubicBezTo>
                    <a:pt x="1280" y="2682"/>
                    <a:pt x="1644" y="2328"/>
                    <a:pt x="1644" y="1858"/>
                  </a:cubicBezTo>
                  <a:lnTo>
                    <a:pt x="1644" y="834"/>
                  </a:lnTo>
                  <a:cubicBezTo>
                    <a:pt x="1620" y="381"/>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224" name="Google Shape;14224;p27"/>
            <p:cNvSpPr/>
            <p:nvPr/>
          </p:nvSpPr>
          <p:spPr>
            <a:xfrm>
              <a:off x="5851713" y="3909058"/>
              <a:ext cx="14925" cy="14925"/>
            </a:xfrm>
            <a:custGeom>
              <a:avLst/>
              <a:gdLst/>
              <a:ahLst/>
              <a:cxnLst/>
              <a:rect l="l" t="t" r="r" b="b"/>
              <a:pathLst>
                <a:path w="597" h="597" extrusionOk="0">
                  <a:moveTo>
                    <a:pt x="287" y="1"/>
                  </a:moveTo>
                  <a:cubicBezTo>
                    <a:pt x="120" y="1"/>
                    <a:pt x="1" y="144"/>
                    <a:pt x="1" y="311"/>
                  </a:cubicBezTo>
                  <a:cubicBezTo>
                    <a:pt x="1" y="477"/>
                    <a:pt x="120" y="596"/>
                    <a:pt x="287" y="596"/>
                  </a:cubicBezTo>
                  <a:cubicBezTo>
                    <a:pt x="453" y="596"/>
                    <a:pt x="596" y="477"/>
                    <a:pt x="596" y="311"/>
                  </a:cubicBezTo>
                  <a:cubicBezTo>
                    <a:pt x="596" y="144"/>
                    <a:pt x="453" y="1"/>
                    <a:pt x="2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225" name="Google Shape;14225;p27"/>
            <p:cNvSpPr/>
            <p:nvPr/>
          </p:nvSpPr>
          <p:spPr>
            <a:xfrm>
              <a:off x="5888038" y="3951933"/>
              <a:ext cx="14925" cy="14900"/>
            </a:xfrm>
            <a:custGeom>
              <a:avLst/>
              <a:gdLst/>
              <a:ahLst/>
              <a:cxnLst/>
              <a:rect l="l" t="t" r="r" b="b"/>
              <a:pathLst>
                <a:path w="597" h="596" extrusionOk="0">
                  <a:moveTo>
                    <a:pt x="286" y="1"/>
                  </a:moveTo>
                  <a:cubicBezTo>
                    <a:pt x="120" y="1"/>
                    <a:pt x="1" y="120"/>
                    <a:pt x="1" y="286"/>
                  </a:cubicBezTo>
                  <a:cubicBezTo>
                    <a:pt x="1" y="429"/>
                    <a:pt x="120" y="596"/>
                    <a:pt x="286" y="596"/>
                  </a:cubicBezTo>
                  <a:cubicBezTo>
                    <a:pt x="477" y="596"/>
                    <a:pt x="596" y="477"/>
                    <a:pt x="596" y="286"/>
                  </a:cubicBezTo>
                  <a:cubicBezTo>
                    <a:pt x="596" y="120"/>
                    <a:pt x="477" y="1"/>
                    <a:pt x="2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4226" name="Google Shape;14226;p27"/>
          <p:cNvGrpSpPr/>
          <p:nvPr/>
        </p:nvGrpSpPr>
        <p:grpSpPr>
          <a:xfrm>
            <a:off x="6997507" y="3989948"/>
            <a:ext cx="356019" cy="356737"/>
            <a:chOff x="6154163" y="3789408"/>
            <a:chExt cx="297700" cy="298300"/>
          </a:xfrm>
        </p:grpSpPr>
        <p:sp>
          <p:nvSpPr>
            <p:cNvPr id="14227" name="Google Shape;14227;p27"/>
            <p:cNvSpPr/>
            <p:nvPr/>
          </p:nvSpPr>
          <p:spPr>
            <a:xfrm>
              <a:off x="6283363" y="3813208"/>
              <a:ext cx="15500" cy="8975"/>
            </a:xfrm>
            <a:custGeom>
              <a:avLst/>
              <a:gdLst/>
              <a:ahLst/>
              <a:cxnLst/>
              <a:rect l="l" t="t" r="r" b="b"/>
              <a:pathLst>
                <a:path w="620" h="359" extrusionOk="0">
                  <a:moveTo>
                    <a:pt x="191" y="1"/>
                  </a:moveTo>
                  <a:cubicBezTo>
                    <a:pt x="120" y="1"/>
                    <a:pt x="24" y="72"/>
                    <a:pt x="24" y="144"/>
                  </a:cubicBezTo>
                  <a:cubicBezTo>
                    <a:pt x="0" y="263"/>
                    <a:pt x="72" y="358"/>
                    <a:pt x="191" y="358"/>
                  </a:cubicBezTo>
                  <a:lnTo>
                    <a:pt x="429" y="358"/>
                  </a:lnTo>
                  <a:cubicBezTo>
                    <a:pt x="524" y="358"/>
                    <a:pt x="620" y="310"/>
                    <a:pt x="620" y="215"/>
                  </a:cubicBezTo>
                  <a:cubicBezTo>
                    <a:pt x="620"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228" name="Google Shape;14228;p27"/>
            <p:cNvSpPr/>
            <p:nvPr/>
          </p:nvSpPr>
          <p:spPr>
            <a:xfrm>
              <a:off x="6260138" y="3813208"/>
              <a:ext cx="14925" cy="8975"/>
            </a:xfrm>
            <a:custGeom>
              <a:avLst/>
              <a:gdLst/>
              <a:ahLst/>
              <a:cxnLst/>
              <a:rect l="l" t="t" r="r" b="b"/>
              <a:pathLst>
                <a:path w="597" h="359" extrusionOk="0">
                  <a:moveTo>
                    <a:pt x="215" y="1"/>
                  </a:moveTo>
                  <a:cubicBezTo>
                    <a:pt x="120" y="1"/>
                    <a:pt x="25" y="72"/>
                    <a:pt x="25" y="144"/>
                  </a:cubicBezTo>
                  <a:cubicBezTo>
                    <a:pt x="1" y="263"/>
                    <a:pt x="96" y="358"/>
                    <a:pt x="167" y="358"/>
                  </a:cubicBezTo>
                  <a:lnTo>
                    <a:pt x="406" y="358"/>
                  </a:lnTo>
                  <a:cubicBezTo>
                    <a:pt x="501" y="358"/>
                    <a:pt x="596" y="310"/>
                    <a:pt x="596" y="215"/>
                  </a:cubicBezTo>
                  <a:cubicBezTo>
                    <a:pt x="596" y="96"/>
                    <a:pt x="525" y="1"/>
                    <a:pt x="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229" name="Google Shape;14229;p27"/>
            <p:cNvSpPr/>
            <p:nvPr/>
          </p:nvSpPr>
          <p:spPr>
            <a:xfrm>
              <a:off x="6376238" y="3813208"/>
              <a:ext cx="14900" cy="8975"/>
            </a:xfrm>
            <a:custGeom>
              <a:avLst/>
              <a:gdLst/>
              <a:ahLst/>
              <a:cxnLst/>
              <a:rect l="l" t="t" r="r" b="b"/>
              <a:pathLst>
                <a:path w="596" h="359" extrusionOk="0">
                  <a:moveTo>
                    <a:pt x="167" y="1"/>
                  </a:moveTo>
                  <a:cubicBezTo>
                    <a:pt x="96" y="1"/>
                    <a:pt x="1" y="72"/>
                    <a:pt x="1" y="144"/>
                  </a:cubicBezTo>
                  <a:cubicBezTo>
                    <a:pt x="1" y="263"/>
                    <a:pt x="96" y="358"/>
                    <a:pt x="167" y="358"/>
                  </a:cubicBezTo>
                  <a:lnTo>
                    <a:pt x="405" y="358"/>
                  </a:lnTo>
                  <a:cubicBezTo>
                    <a:pt x="501" y="358"/>
                    <a:pt x="596" y="310"/>
                    <a:pt x="596" y="215"/>
                  </a:cubicBezTo>
                  <a:cubicBezTo>
                    <a:pt x="596" y="96"/>
                    <a:pt x="524" y="1"/>
                    <a:pt x="4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230" name="Google Shape;14230;p27"/>
            <p:cNvSpPr/>
            <p:nvPr/>
          </p:nvSpPr>
          <p:spPr>
            <a:xfrm>
              <a:off x="6329813" y="3813208"/>
              <a:ext cx="14900" cy="8975"/>
            </a:xfrm>
            <a:custGeom>
              <a:avLst/>
              <a:gdLst/>
              <a:ahLst/>
              <a:cxnLst/>
              <a:rect l="l" t="t" r="r" b="b"/>
              <a:pathLst>
                <a:path w="596" h="359" extrusionOk="0">
                  <a:moveTo>
                    <a:pt x="191" y="1"/>
                  </a:moveTo>
                  <a:cubicBezTo>
                    <a:pt x="95" y="1"/>
                    <a:pt x="0" y="72"/>
                    <a:pt x="0" y="144"/>
                  </a:cubicBezTo>
                  <a:cubicBezTo>
                    <a:pt x="0" y="263"/>
                    <a:pt x="71" y="358"/>
                    <a:pt x="191" y="358"/>
                  </a:cubicBezTo>
                  <a:lnTo>
                    <a:pt x="429" y="358"/>
                  </a:lnTo>
                  <a:cubicBezTo>
                    <a:pt x="500" y="358"/>
                    <a:pt x="595" y="310"/>
                    <a:pt x="595" y="215"/>
                  </a:cubicBezTo>
                  <a:cubicBezTo>
                    <a:pt x="595"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231" name="Google Shape;14231;p27"/>
            <p:cNvSpPr/>
            <p:nvPr/>
          </p:nvSpPr>
          <p:spPr>
            <a:xfrm>
              <a:off x="6353013" y="3813208"/>
              <a:ext cx="14925" cy="8975"/>
            </a:xfrm>
            <a:custGeom>
              <a:avLst/>
              <a:gdLst/>
              <a:ahLst/>
              <a:cxnLst/>
              <a:rect l="l" t="t" r="r" b="b"/>
              <a:pathLst>
                <a:path w="597" h="359" extrusionOk="0">
                  <a:moveTo>
                    <a:pt x="191" y="1"/>
                  </a:moveTo>
                  <a:cubicBezTo>
                    <a:pt x="96" y="1"/>
                    <a:pt x="1" y="72"/>
                    <a:pt x="1" y="144"/>
                  </a:cubicBezTo>
                  <a:cubicBezTo>
                    <a:pt x="1" y="263"/>
                    <a:pt x="96" y="358"/>
                    <a:pt x="191" y="358"/>
                  </a:cubicBezTo>
                  <a:lnTo>
                    <a:pt x="429" y="358"/>
                  </a:lnTo>
                  <a:cubicBezTo>
                    <a:pt x="501" y="358"/>
                    <a:pt x="596" y="310"/>
                    <a:pt x="596" y="215"/>
                  </a:cubicBezTo>
                  <a:cubicBezTo>
                    <a:pt x="596" y="96"/>
                    <a:pt x="525"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232" name="Google Shape;14232;p27"/>
            <p:cNvSpPr/>
            <p:nvPr/>
          </p:nvSpPr>
          <p:spPr>
            <a:xfrm>
              <a:off x="6305988" y="3813208"/>
              <a:ext cx="16100" cy="8975"/>
            </a:xfrm>
            <a:custGeom>
              <a:avLst/>
              <a:gdLst/>
              <a:ahLst/>
              <a:cxnLst/>
              <a:rect l="l" t="t" r="r" b="b"/>
              <a:pathLst>
                <a:path w="644" h="359" extrusionOk="0">
                  <a:moveTo>
                    <a:pt x="215" y="1"/>
                  </a:moveTo>
                  <a:cubicBezTo>
                    <a:pt x="120" y="1"/>
                    <a:pt x="48" y="72"/>
                    <a:pt x="48" y="144"/>
                  </a:cubicBezTo>
                  <a:cubicBezTo>
                    <a:pt x="0" y="263"/>
                    <a:pt x="96" y="358"/>
                    <a:pt x="215" y="358"/>
                  </a:cubicBezTo>
                  <a:lnTo>
                    <a:pt x="453" y="358"/>
                  </a:lnTo>
                  <a:cubicBezTo>
                    <a:pt x="548" y="358"/>
                    <a:pt x="643" y="310"/>
                    <a:pt x="643" y="215"/>
                  </a:cubicBezTo>
                  <a:cubicBezTo>
                    <a:pt x="643" y="96"/>
                    <a:pt x="572" y="1"/>
                    <a:pt x="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233" name="Google Shape;14233;p27"/>
            <p:cNvSpPr/>
            <p:nvPr/>
          </p:nvSpPr>
          <p:spPr>
            <a:xfrm>
              <a:off x="6191088" y="3813208"/>
              <a:ext cx="14900" cy="8975"/>
            </a:xfrm>
            <a:custGeom>
              <a:avLst/>
              <a:gdLst/>
              <a:ahLst/>
              <a:cxnLst/>
              <a:rect l="l" t="t" r="r" b="b"/>
              <a:pathLst>
                <a:path w="596" h="359" extrusionOk="0">
                  <a:moveTo>
                    <a:pt x="191" y="1"/>
                  </a:moveTo>
                  <a:cubicBezTo>
                    <a:pt x="119" y="1"/>
                    <a:pt x="24" y="72"/>
                    <a:pt x="24" y="144"/>
                  </a:cubicBezTo>
                  <a:cubicBezTo>
                    <a:pt x="0" y="263"/>
                    <a:pt x="72" y="358"/>
                    <a:pt x="191" y="358"/>
                  </a:cubicBezTo>
                  <a:lnTo>
                    <a:pt x="405" y="358"/>
                  </a:lnTo>
                  <a:cubicBezTo>
                    <a:pt x="500" y="358"/>
                    <a:pt x="596" y="310"/>
                    <a:pt x="596" y="215"/>
                  </a:cubicBezTo>
                  <a:cubicBezTo>
                    <a:pt x="596" y="96"/>
                    <a:pt x="524" y="1"/>
                    <a:pt x="4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234" name="Google Shape;14234;p27"/>
            <p:cNvSpPr/>
            <p:nvPr/>
          </p:nvSpPr>
          <p:spPr>
            <a:xfrm>
              <a:off x="6213713" y="3813208"/>
              <a:ext cx="14900" cy="8975"/>
            </a:xfrm>
            <a:custGeom>
              <a:avLst/>
              <a:gdLst/>
              <a:ahLst/>
              <a:cxnLst/>
              <a:rect l="l" t="t" r="r" b="b"/>
              <a:pathLst>
                <a:path w="596" h="359" extrusionOk="0">
                  <a:moveTo>
                    <a:pt x="191" y="1"/>
                  </a:moveTo>
                  <a:cubicBezTo>
                    <a:pt x="95" y="1"/>
                    <a:pt x="0" y="72"/>
                    <a:pt x="0" y="144"/>
                  </a:cubicBezTo>
                  <a:cubicBezTo>
                    <a:pt x="0" y="263"/>
                    <a:pt x="95" y="358"/>
                    <a:pt x="191" y="358"/>
                  </a:cubicBezTo>
                  <a:lnTo>
                    <a:pt x="429" y="358"/>
                  </a:lnTo>
                  <a:cubicBezTo>
                    <a:pt x="524" y="358"/>
                    <a:pt x="596" y="310"/>
                    <a:pt x="596" y="215"/>
                  </a:cubicBezTo>
                  <a:cubicBezTo>
                    <a:pt x="596"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235" name="Google Shape;14235;p27"/>
            <p:cNvSpPr/>
            <p:nvPr/>
          </p:nvSpPr>
          <p:spPr>
            <a:xfrm>
              <a:off x="6236913" y="3813208"/>
              <a:ext cx="14925" cy="8975"/>
            </a:xfrm>
            <a:custGeom>
              <a:avLst/>
              <a:gdLst/>
              <a:ahLst/>
              <a:cxnLst/>
              <a:rect l="l" t="t" r="r" b="b"/>
              <a:pathLst>
                <a:path w="597" h="359" extrusionOk="0">
                  <a:moveTo>
                    <a:pt x="191" y="1"/>
                  </a:moveTo>
                  <a:cubicBezTo>
                    <a:pt x="96" y="1"/>
                    <a:pt x="1" y="72"/>
                    <a:pt x="1" y="144"/>
                  </a:cubicBezTo>
                  <a:cubicBezTo>
                    <a:pt x="1" y="263"/>
                    <a:pt x="96" y="358"/>
                    <a:pt x="191" y="358"/>
                  </a:cubicBezTo>
                  <a:lnTo>
                    <a:pt x="406" y="358"/>
                  </a:lnTo>
                  <a:cubicBezTo>
                    <a:pt x="501" y="358"/>
                    <a:pt x="596" y="310"/>
                    <a:pt x="596" y="215"/>
                  </a:cubicBezTo>
                  <a:cubicBezTo>
                    <a:pt x="596" y="96"/>
                    <a:pt x="525" y="1"/>
                    <a:pt x="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236" name="Google Shape;14236;p27"/>
            <p:cNvSpPr/>
            <p:nvPr/>
          </p:nvSpPr>
          <p:spPr>
            <a:xfrm>
              <a:off x="6307188" y="3873358"/>
              <a:ext cx="14900" cy="8950"/>
            </a:xfrm>
            <a:custGeom>
              <a:avLst/>
              <a:gdLst/>
              <a:ahLst/>
              <a:cxnLst/>
              <a:rect l="l" t="t" r="r" b="b"/>
              <a:pathLst>
                <a:path w="596" h="358" extrusionOk="0">
                  <a:moveTo>
                    <a:pt x="167" y="0"/>
                  </a:moveTo>
                  <a:cubicBezTo>
                    <a:pt x="72" y="0"/>
                    <a:pt x="0" y="95"/>
                    <a:pt x="0" y="214"/>
                  </a:cubicBezTo>
                  <a:cubicBezTo>
                    <a:pt x="24" y="286"/>
                    <a:pt x="119" y="357"/>
                    <a:pt x="191" y="357"/>
                  </a:cubicBezTo>
                  <a:lnTo>
                    <a:pt x="405" y="357"/>
                  </a:lnTo>
                  <a:cubicBezTo>
                    <a:pt x="500" y="357"/>
                    <a:pt x="595" y="310"/>
                    <a:pt x="595" y="214"/>
                  </a:cubicBezTo>
                  <a:cubicBezTo>
                    <a:pt x="595" y="95"/>
                    <a:pt x="524" y="0"/>
                    <a:pt x="4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237" name="Google Shape;14237;p27"/>
            <p:cNvSpPr/>
            <p:nvPr/>
          </p:nvSpPr>
          <p:spPr>
            <a:xfrm>
              <a:off x="6191088" y="3873358"/>
              <a:ext cx="14900" cy="8950"/>
            </a:xfrm>
            <a:custGeom>
              <a:avLst/>
              <a:gdLst/>
              <a:ahLst/>
              <a:cxnLst/>
              <a:rect l="l" t="t" r="r" b="b"/>
              <a:pathLst>
                <a:path w="596" h="358" extrusionOk="0">
                  <a:moveTo>
                    <a:pt x="167" y="0"/>
                  </a:moveTo>
                  <a:cubicBezTo>
                    <a:pt x="72" y="0"/>
                    <a:pt x="0" y="95"/>
                    <a:pt x="0" y="214"/>
                  </a:cubicBezTo>
                  <a:cubicBezTo>
                    <a:pt x="24" y="286"/>
                    <a:pt x="119" y="357"/>
                    <a:pt x="191" y="357"/>
                  </a:cubicBezTo>
                  <a:lnTo>
                    <a:pt x="405" y="357"/>
                  </a:lnTo>
                  <a:cubicBezTo>
                    <a:pt x="500" y="357"/>
                    <a:pt x="596" y="310"/>
                    <a:pt x="596" y="214"/>
                  </a:cubicBezTo>
                  <a:cubicBezTo>
                    <a:pt x="596" y="95"/>
                    <a:pt x="524" y="0"/>
                    <a:pt x="4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238" name="Google Shape;14238;p27"/>
            <p:cNvSpPr/>
            <p:nvPr/>
          </p:nvSpPr>
          <p:spPr>
            <a:xfrm>
              <a:off x="6236913" y="3873358"/>
              <a:ext cx="14925" cy="8950"/>
            </a:xfrm>
            <a:custGeom>
              <a:avLst/>
              <a:gdLst/>
              <a:ahLst/>
              <a:cxnLst/>
              <a:rect l="l" t="t" r="r" b="b"/>
              <a:pathLst>
                <a:path w="597" h="358" extrusionOk="0">
                  <a:moveTo>
                    <a:pt x="191" y="0"/>
                  </a:moveTo>
                  <a:cubicBezTo>
                    <a:pt x="96" y="0"/>
                    <a:pt x="1" y="95"/>
                    <a:pt x="1" y="214"/>
                  </a:cubicBezTo>
                  <a:cubicBezTo>
                    <a:pt x="25" y="286"/>
                    <a:pt x="120" y="357"/>
                    <a:pt x="215" y="357"/>
                  </a:cubicBezTo>
                  <a:lnTo>
                    <a:pt x="430" y="357"/>
                  </a:lnTo>
                  <a:cubicBezTo>
                    <a:pt x="501" y="357"/>
                    <a:pt x="596" y="310"/>
                    <a:pt x="596" y="214"/>
                  </a:cubicBezTo>
                  <a:cubicBezTo>
                    <a:pt x="596" y="95"/>
                    <a:pt x="549" y="0"/>
                    <a:pt x="4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239" name="Google Shape;14239;p27"/>
            <p:cNvSpPr/>
            <p:nvPr/>
          </p:nvSpPr>
          <p:spPr>
            <a:xfrm>
              <a:off x="6260738" y="3873358"/>
              <a:ext cx="14325" cy="8950"/>
            </a:xfrm>
            <a:custGeom>
              <a:avLst/>
              <a:gdLst/>
              <a:ahLst/>
              <a:cxnLst/>
              <a:rect l="l" t="t" r="r" b="b"/>
              <a:pathLst>
                <a:path w="573" h="358" extrusionOk="0">
                  <a:moveTo>
                    <a:pt x="191" y="0"/>
                  </a:moveTo>
                  <a:cubicBezTo>
                    <a:pt x="96" y="0"/>
                    <a:pt x="1" y="95"/>
                    <a:pt x="1" y="214"/>
                  </a:cubicBezTo>
                  <a:cubicBezTo>
                    <a:pt x="24" y="286"/>
                    <a:pt x="96" y="357"/>
                    <a:pt x="191" y="357"/>
                  </a:cubicBezTo>
                  <a:lnTo>
                    <a:pt x="382" y="357"/>
                  </a:lnTo>
                  <a:cubicBezTo>
                    <a:pt x="477" y="357"/>
                    <a:pt x="572" y="310"/>
                    <a:pt x="572" y="214"/>
                  </a:cubicBezTo>
                  <a:cubicBezTo>
                    <a:pt x="572" y="95"/>
                    <a:pt x="501" y="0"/>
                    <a:pt x="3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240" name="Google Shape;14240;p27"/>
            <p:cNvSpPr/>
            <p:nvPr/>
          </p:nvSpPr>
          <p:spPr>
            <a:xfrm>
              <a:off x="6213713" y="3873358"/>
              <a:ext cx="14900" cy="8950"/>
            </a:xfrm>
            <a:custGeom>
              <a:avLst/>
              <a:gdLst/>
              <a:ahLst/>
              <a:cxnLst/>
              <a:rect l="l" t="t" r="r" b="b"/>
              <a:pathLst>
                <a:path w="596" h="358" extrusionOk="0">
                  <a:moveTo>
                    <a:pt x="191" y="0"/>
                  </a:moveTo>
                  <a:cubicBezTo>
                    <a:pt x="95" y="0"/>
                    <a:pt x="0" y="95"/>
                    <a:pt x="0" y="214"/>
                  </a:cubicBezTo>
                  <a:cubicBezTo>
                    <a:pt x="48" y="286"/>
                    <a:pt x="119" y="357"/>
                    <a:pt x="215" y="357"/>
                  </a:cubicBezTo>
                  <a:lnTo>
                    <a:pt x="429" y="357"/>
                  </a:lnTo>
                  <a:cubicBezTo>
                    <a:pt x="524" y="357"/>
                    <a:pt x="596" y="310"/>
                    <a:pt x="596" y="214"/>
                  </a:cubicBezTo>
                  <a:cubicBezTo>
                    <a:pt x="596" y="95"/>
                    <a:pt x="548" y="0"/>
                    <a:pt x="4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241" name="Google Shape;14241;p27"/>
            <p:cNvSpPr/>
            <p:nvPr/>
          </p:nvSpPr>
          <p:spPr>
            <a:xfrm>
              <a:off x="6283963" y="3873358"/>
              <a:ext cx="14900" cy="8950"/>
            </a:xfrm>
            <a:custGeom>
              <a:avLst/>
              <a:gdLst/>
              <a:ahLst/>
              <a:cxnLst/>
              <a:rect l="l" t="t" r="r" b="b"/>
              <a:pathLst>
                <a:path w="596" h="358" extrusionOk="0">
                  <a:moveTo>
                    <a:pt x="167" y="0"/>
                  </a:moveTo>
                  <a:cubicBezTo>
                    <a:pt x="96" y="0"/>
                    <a:pt x="0" y="95"/>
                    <a:pt x="0" y="214"/>
                  </a:cubicBezTo>
                  <a:cubicBezTo>
                    <a:pt x="24" y="286"/>
                    <a:pt x="119" y="357"/>
                    <a:pt x="215" y="357"/>
                  </a:cubicBezTo>
                  <a:lnTo>
                    <a:pt x="405" y="357"/>
                  </a:lnTo>
                  <a:cubicBezTo>
                    <a:pt x="500" y="357"/>
                    <a:pt x="596" y="310"/>
                    <a:pt x="596" y="214"/>
                  </a:cubicBezTo>
                  <a:cubicBezTo>
                    <a:pt x="596" y="95"/>
                    <a:pt x="524" y="0"/>
                    <a:pt x="4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242" name="Google Shape;14242;p27"/>
            <p:cNvSpPr/>
            <p:nvPr/>
          </p:nvSpPr>
          <p:spPr>
            <a:xfrm>
              <a:off x="6154163" y="3789408"/>
              <a:ext cx="297700" cy="298300"/>
            </a:xfrm>
            <a:custGeom>
              <a:avLst/>
              <a:gdLst/>
              <a:ahLst/>
              <a:cxnLst/>
              <a:rect l="l" t="t" r="r" b="b"/>
              <a:pathLst>
                <a:path w="11908" h="11932" extrusionOk="0">
                  <a:moveTo>
                    <a:pt x="10241" y="1524"/>
                  </a:moveTo>
                  <a:lnTo>
                    <a:pt x="10813" y="2691"/>
                  </a:lnTo>
                  <a:lnTo>
                    <a:pt x="10813" y="3763"/>
                  </a:lnTo>
                  <a:lnTo>
                    <a:pt x="10455" y="3049"/>
                  </a:lnTo>
                  <a:cubicBezTo>
                    <a:pt x="10431" y="2953"/>
                    <a:pt x="10336" y="2882"/>
                    <a:pt x="10241" y="2882"/>
                  </a:cubicBezTo>
                  <a:cubicBezTo>
                    <a:pt x="10170" y="2882"/>
                    <a:pt x="10074" y="2953"/>
                    <a:pt x="10050" y="3049"/>
                  </a:cubicBezTo>
                  <a:lnTo>
                    <a:pt x="9146" y="4787"/>
                  </a:lnTo>
                  <a:lnTo>
                    <a:pt x="8693" y="4025"/>
                  </a:lnTo>
                  <a:cubicBezTo>
                    <a:pt x="8645" y="3930"/>
                    <a:pt x="8574" y="3906"/>
                    <a:pt x="8479" y="3906"/>
                  </a:cubicBezTo>
                  <a:cubicBezTo>
                    <a:pt x="8407" y="3906"/>
                    <a:pt x="8312" y="3953"/>
                    <a:pt x="8288" y="4049"/>
                  </a:cubicBezTo>
                  <a:lnTo>
                    <a:pt x="7121" y="6430"/>
                  </a:lnTo>
                  <a:lnTo>
                    <a:pt x="6454" y="6168"/>
                  </a:lnTo>
                  <a:cubicBezTo>
                    <a:pt x="6422" y="6149"/>
                    <a:pt x="6387" y="6140"/>
                    <a:pt x="6353" y="6140"/>
                  </a:cubicBezTo>
                  <a:cubicBezTo>
                    <a:pt x="6264" y="6140"/>
                    <a:pt x="6179" y="6201"/>
                    <a:pt x="6145" y="6287"/>
                  </a:cubicBezTo>
                  <a:lnTo>
                    <a:pt x="5264" y="8121"/>
                  </a:lnTo>
                  <a:lnTo>
                    <a:pt x="4406" y="7692"/>
                  </a:lnTo>
                  <a:cubicBezTo>
                    <a:pt x="4362" y="7666"/>
                    <a:pt x="4317" y="7652"/>
                    <a:pt x="4276" y="7652"/>
                  </a:cubicBezTo>
                  <a:cubicBezTo>
                    <a:pt x="4208" y="7652"/>
                    <a:pt x="4150" y="7689"/>
                    <a:pt x="4121" y="7764"/>
                  </a:cubicBezTo>
                  <a:lnTo>
                    <a:pt x="3525" y="8597"/>
                  </a:lnTo>
                  <a:lnTo>
                    <a:pt x="2382" y="7573"/>
                  </a:lnTo>
                  <a:cubicBezTo>
                    <a:pt x="2335" y="7502"/>
                    <a:pt x="2239" y="7502"/>
                    <a:pt x="2168" y="7502"/>
                  </a:cubicBezTo>
                  <a:cubicBezTo>
                    <a:pt x="2096" y="7502"/>
                    <a:pt x="2025" y="7573"/>
                    <a:pt x="2001" y="7645"/>
                  </a:cubicBezTo>
                  <a:lnTo>
                    <a:pt x="1858" y="7978"/>
                  </a:lnTo>
                  <a:lnTo>
                    <a:pt x="1858" y="6906"/>
                  </a:lnTo>
                  <a:lnTo>
                    <a:pt x="2263" y="6049"/>
                  </a:lnTo>
                  <a:lnTo>
                    <a:pt x="3454" y="7121"/>
                  </a:lnTo>
                  <a:cubicBezTo>
                    <a:pt x="3501" y="7145"/>
                    <a:pt x="3501" y="7145"/>
                    <a:pt x="3525" y="7145"/>
                  </a:cubicBezTo>
                  <a:cubicBezTo>
                    <a:pt x="3551" y="7151"/>
                    <a:pt x="3573" y="7154"/>
                    <a:pt x="3593" y="7154"/>
                  </a:cubicBezTo>
                  <a:cubicBezTo>
                    <a:pt x="3648" y="7154"/>
                    <a:pt x="3687" y="7132"/>
                    <a:pt x="3740" y="7097"/>
                  </a:cubicBezTo>
                  <a:lnTo>
                    <a:pt x="4383" y="6168"/>
                  </a:lnTo>
                  <a:lnTo>
                    <a:pt x="5240" y="6621"/>
                  </a:lnTo>
                  <a:cubicBezTo>
                    <a:pt x="5276" y="6633"/>
                    <a:pt x="5305" y="6639"/>
                    <a:pt x="5335" y="6639"/>
                  </a:cubicBezTo>
                  <a:cubicBezTo>
                    <a:pt x="5365" y="6639"/>
                    <a:pt x="5395" y="6633"/>
                    <a:pt x="5430" y="6621"/>
                  </a:cubicBezTo>
                  <a:cubicBezTo>
                    <a:pt x="5478" y="6573"/>
                    <a:pt x="5550" y="6549"/>
                    <a:pt x="5573" y="6502"/>
                  </a:cubicBezTo>
                  <a:lnTo>
                    <a:pt x="6431" y="4644"/>
                  </a:lnTo>
                  <a:lnTo>
                    <a:pt x="7097" y="4906"/>
                  </a:lnTo>
                  <a:cubicBezTo>
                    <a:pt x="7130" y="4926"/>
                    <a:pt x="7165" y="4935"/>
                    <a:pt x="7198" y="4935"/>
                  </a:cubicBezTo>
                  <a:cubicBezTo>
                    <a:pt x="7286" y="4935"/>
                    <a:pt x="7366" y="4873"/>
                    <a:pt x="7383" y="4787"/>
                  </a:cubicBezTo>
                  <a:lnTo>
                    <a:pt x="8526" y="2501"/>
                  </a:lnTo>
                  <a:lnTo>
                    <a:pt x="8979" y="3239"/>
                  </a:lnTo>
                  <a:cubicBezTo>
                    <a:pt x="9026" y="3334"/>
                    <a:pt x="9098" y="3358"/>
                    <a:pt x="9169" y="3358"/>
                  </a:cubicBezTo>
                  <a:cubicBezTo>
                    <a:pt x="9265" y="3358"/>
                    <a:pt x="9360" y="3310"/>
                    <a:pt x="9384" y="3239"/>
                  </a:cubicBezTo>
                  <a:lnTo>
                    <a:pt x="10241" y="1524"/>
                  </a:lnTo>
                  <a:close/>
                  <a:moveTo>
                    <a:pt x="10217" y="3406"/>
                  </a:moveTo>
                  <a:lnTo>
                    <a:pt x="10789" y="4549"/>
                  </a:lnTo>
                  <a:lnTo>
                    <a:pt x="10789" y="10717"/>
                  </a:lnTo>
                  <a:lnTo>
                    <a:pt x="1787" y="10717"/>
                  </a:lnTo>
                  <a:lnTo>
                    <a:pt x="1787" y="8788"/>
                  </a:lnTo>
                  <a:lnTo>
                    <a:pt x="1858" y="8788"/>
                  </a:lnTo>
                  <a:lnTo>
                    <a:pt x="2263" y="7930"/>
                  </a:lnTo>
                  <a:lnTo>
                    <a:pt x="3406" y="8931"/>
                  </a:lnTo>
                  <a:cubicBezTo>
                    <a:pt x="3454" y="9002"/>
                    <a:pt x="3525" y="9002"/>
                    <a:pt x="3573" y="9002"/>
                  </a:cubicBezTo>
                  <a:cubicBezTo>
                    <a:pt x="3644" y="9002"/>
                    <a:pt x="3692" y="8931"/>
                    <a:pt x="3763" y="8907"/>
                  </a:cubicBezTo>
                  <a:lnTo>
                    <a:pt x="4359" y="8050"/>
                  </a:lnTo>
                  <a:lnTo>
                    <a:pt x="5216" y="8478"/>
                  </a:lnTo>
                  <a:cubicBezTo>
                    <a:pt x="5252" y="8502"/>
                    <a:pt x="5282" y="8514"/>
                    <a:pt x="5311" y="8514"/>
                  </a:cubicBezTo>
                  <a:cubicBezTo>
                    <a:pt x="5341" y="8514"/>
                    <a:pt x="5371" y="8502"/>
                    <a:pt x="5407" y="8478"/>
                  </a:cubicBezTo>
                  <a:cubicBezTo>
                    <a:pt x="5454" y="8454"/>
                    <a:pt x="5502" y="8431"/>
                    <a:pt x="5550" y="8359"/>
                  </a:cubicBezTo>
                  <a:lnTo>
                    <a:pt x="6407" y="6525"/>
                  </a:lnTo>
                  <a:lnTo>
                    <a:pt x="7074" y="6787"/>
                  </a:lnTo>
                  <a:cubicBezTo>
                    <a:pt x="7106" y="6807"/>
                    <a:pt x="7141" y="6816"/>
                    <a:pt x="7174" y="6816"/>
                  </a:cubicBezTo>
                  <a:cubicBezTo>
                    <a:pt x="7262" y="6816"/>
                    <a:pt x="7342" y="6755"/>
                    <a:pt x="7359" y="6668"/>
                  </a:cubicBezTo>
                  <a:lnTo>
                    <a:pt x="8479" y="4382"/>
                  </a:lnTo>
                  <a:lnTo>
                    <a:pt x="8931" y="5120"/>
                  </a:lnTo>
                  <a:cubicBezTo>
                    <a:pt x="9003" y="5216"/>
                    <a:pt x="9050" y="5239"/>
                    <a:pt x="9146" y="5239"/>
                  </a:cubicBezTo>
                  <a:cubicBezTo>
                    <a:pt x="9241" y="5239"/>
                    <a:pt x="9336" y="5192"/>
                    <a:pt x="9360" y="5120"/>
                  </a:cubicBezTo>
                  <a:lnTo>
                    <a:pt x="10217" y="3406"/>
                  </a:lnTo>
                  <a:close/>
                  <a:moveTo>
                    <a:pt x="11551" y="11050"/>
                  </a:moveTo>
                  <a:lnTo>
                    <a:pt x="11551" y="11526"/>
                  </a:lnTo>
                  <a:lnTo>
                    <a:pt x="358" y="11526"/>
                  </a:lnTo>
                  <a:lnTo>
                    <a:pt x="358" y="11050"/>
                  </a:lnTo>
                  <a:close/>
                  <a:moveTo>
                    <a:pt x="930" y="0"/>
                  </a:moveTo>
                  <a:cubicBezTo>
                    <a:pt x="810" y="0"/>
                    <a:pt x="715" y="72"/>
                    <a:pt x="715" y="191"/>
                  </a:cubicBezTo>
                  <a:lnTo>
                    <a:pt x="715" y="977"/>
                  </a:lnTo>
                  <a:lnTo>
                    <a:pt x="501" y="977"/>
                  </a:lnTo>
                  <a:cubicBezTo>
                    <a:pt x="429" y="977"/>
                    <a:pt x="334" y="1048"/>
                    <a:pt x="334" y="1143"/>
                  </a:cubicBezTo>
                  <a:cubicBezTo>
                    <a:pt x="334" y="1262"/>
                    <a:pt x="382" y="1334"/>
                    <a:pt x="501" y="1334"/>
                  </a:cubicBezTo>
                  <a:lnTo>
                    <a:pt x="715" y="1334"/>
                  </a:lnTo>
                  <a:lnTo>
                    <a:pt x="715" y="2239"/>
                  </a:lnTo>
                  <a:lnTo>
                    <a:pt x="501" y="2239"/>
                  </a:lnTo>
                  <a:cubicBezTo>
                    <a:pt x="429" y="2239"/>
                    <a:pt x="334" y="2286"/>
                    <a:pt x="334" y="2382"/>
                  </a:cubicBezTo>
                  <a:cubicBezTo>
                    <a:pt x="334" y="2501"/>
                    <a:pt x="382" y="2596"/>
                    <a:pt x="501" y="2596"/>
                  </a:cubicBezTo>
                  <a:lnTo>
                    <a:pt x="715" y="2596"/>
                  </a:lnTo>
                  <a:lnTo>
                    <a:pt x="715" y="3477"/>
                  </a:lnTo>
                  <a:lnTo>
                    <a:pt x="501" y="3477"/>
                  </a:lnTo>
                  <a:cubicBezTo>
                    <a:pt x="429" y="3477"/>
                    <a:pt x="334" y="3549"/>
                    <a:pt x="334" y="3644"/>
                  </a:cubicBezTo>
                  <a:cubicBezTo>
                    <a:pt x="334" y="3739"/>
                    <a:pt x="382" y="3834"/>
                    <a:pt x="501" y="3834"/>
                  </a:cubicBezTo>
                  <a:lnTo>
                    <a:pt x="715" y="3834"/>
                  </a:lnTo>
                  <a:lnTo>
                    <a:pt x="715" y="4739"/>
                  </a:lnTo>
                  <a:lnTo>
                    <a:pt x="501" y="4739"/>
                  </a:lnTo>
                  <a:cubicBezTo>
                    <a:pt x="429" y="4739"/>
                    <a:pt x="334" y="4787"/>
                    <a:pt x="334" y="4882"/>
                  </a:cubicBezTo>
                  <a:cubicBezTo>
                    <a:pt x="334" y="5001"/>
                    <a:pt x="382" y="5097"/>
                    <a:pt x="501" y="5097"/>
                  </a:cubicBezTo>
                  <a:lnTo>
                    <a:pt x="715" y="5097"/>
                  </a:lnTo>
                  <a:lnTo>
                    <a:pt x="715" y="5978"/>
                  </a:lnTo>
                  <a:lnTo>
                    <a:pt x="501" y="5978"/>
                  </a:lnTo>
                  <a:cubicBezTo>
                    <a:pt x="429" y="5978"/>
                    <a:pt x="334" y="6049"/>
                    <a:pt x="334" y="6121"/>
                  </a:cubicBezTo>
                  <a:cubicBezTo>
                    <a:pt x="334" y="6240"/>
                    <a:pt x="382" y="6335"/>
                    <a:pt x="501" y="6335"/>
                  </a:cubicBezTo>
                  <a:lnTo>
                    <a:pt x="715" y="6335"/>
                  </a:lnTo>
                  <a:lnTo>
                    <a:pt x="715" y="7240"/>
                  </a:lnTo>
                  <a:lnTo>
                    <a:pt x="501" y="7240"/>
                  </a:lnTo>
                  <a:cubicBezTo>
                    <a:pt x="429" y="7240"/>
                    <a:pt x="334" y="7287"/>
                    <a:pt x="334" y="7383"/>
                  </a:cubicBezTo>
                  <a:cubicBezTo>
                    <a:pt x="334" y="7502"/>
                    <a:pt x="382" y="7597"/>
                    <a:pt x="501" y="7597"/>
                  </a:cubicBezTo>
                  <a:lnTo>
                    <a:pt x="715" y="7597"/>
                  </a:lnTo>
                  <a:lnTo>
                    <a:pt x="715" y="8478"/>
                  </a:lnTo>
                  <a:lnTo>
                    <a:pt x="501" y="8478"/>
                  </a:lnTo>
                  <a:cubicBezTo>
                    <a:pt x="429" y="8478"/>
                    <a:pt x="334" y="8550"/>
                    <a:pt x="334" y="8621"/>
                  </a:cubicBezTo>
                  <a:cubicBezTo>
                    <a:pt x="334" y="8740"/>
                    <a:pt x="382" y="8835"/>
                    <a:pt x="501" y="8835"/>
                  </a:cubicBezTo>
                  <a:lnTo>
                    <a:pt x="715" y="8835"/>
                  </a:lnTo>
                  <a:lnTo>
                    <a:pt x="715" y="9740"/>
                  </a:lnTo>
                  <a:lnTo>
                    <a:pt x="477" y="9740"/>
                  </a:lnTo>
                  <a:cubicBezTo>
                    <a:pt x="429" y="9740"/>
                    <a:pt x="334" y="9764"/>
                    <a:pt x="310" y="9859"/>
                  </a:cubicBezTo>
                  <a:cubicBezTo>
                    <a:pt x="239" y="10002"/>
                    <a:pt x="334" y="10121"/>
                    <a:pt x="477" y="10121"/>
                  </a:cubicBezTo>
                  <a:lnTo>
                    <a:pt x="715" y="10121"/>
                  </a:lnTo>
                  <a:lnTo>
                    <a:pt x="715" y="10741"/>
                  </a:lnTo>
                  <a:lnTo>
                    <a:pt x="310" y="10741"/>
                  </a:lnTo>
                  <a:cubicBezTo>
                    <a:pt x="144" y="10741"/>
                    <a:pt x="1" y="10860"/>
                    <a:pt x="1" y="11050"/>
                  </a:cubicBezTo>
                  <a:lnTo>
                    <a:pt x="1" y="11645"/>
                  </a:lnTo>
                  <a:cubicBezTo>
                    <a:pt x="1" y="11788"/>
                    <a:pt x="120" y="11931"/>
                    <a:pt x="310" y="11931"/>
                  </a:cubicBezTo>
                  <a:lnTo>
                    <a:pt x="11622" y="11931"/>
                  </a:lnTo>
                  <a:cubicBezTo>
                    <a:pt x="11765" y="11931"/>
                    <a:pt x="11908" y="11812"/>
                    <a:pt x="11908" y="11645"/>
                  </a:cubicBezTo>
                  <a:lnTo>
                    <a:pt x="11908" y="11050"/>
                  </a:lnTo>
                  <a:cubicBezTo>
                    <a:pt x="11908" y="10836"/>
                    <a:pt x="11789" y="10717"/>
                    <a:pt x="11622" y="10717"/>
                  </a:cubicBezTo>
                  <a:lnTo>
                    <a:pt x="11146" y="10717"/>
                  </a:lnTo>
                  <a:lnTo>
                    <a:pt x="11146" y="2691"/>
                  </a:lnTo>
                  <a:cubicBezTo>
                    <a:pt x="11146" y="2644"/>
                    <a:pt x="11146" y="2620"/>
                    <a:pt x="11122" y="2572"/>
                  </a:cubicBezTo>
                  <a:lnTo>
                    <a:pt x="10431" y="1191"/>
                  </a:lnTo>
                  <a:cubicBezTo>
                    <a:pt x="10408" y="1096"/>
                    <a:pt x="10312" y="1048"/>
                    <a:pt x="10217" y="1048"/>
                  </a:cubicBezTo>
                  <a:cubicBezTo>
                    <a:pt x="10217" y="1048"/>
                    <a:pt x="10050" y="1072"/>
                    <a:pt x="10003" y="1167"/>
                  </a:cubicBezTo>
                  <a:lnTo>
                    <a:pt x="9122" y="2882"/>
                  </a:lnTo>
                  <a:lnTo>
                    <a:pt x="8669" y="2120"/>
                  </a:lnTo>
                  <a:cubicBezTo>
                    <a:pt x="8598" y="2024"/>
                    <a:pt x="8550" y="2001"/>
                    <a:pt x="8455" y="2001"/>
                  </a:cubicBezTo>
                  <a:cubicBezTo>
                    <a:pt x="8383" y="2001"/>
                    <a:pt x="8288" y="2048"/>
                    <a:pt x="8241" y="2144"/>
                  </a:cubicBezTo>
                  <a:lnTo>
                    <a:pt x="7097" y="4525"/>
                  </a:lnTo>
                  <a:lnTo>
                    <a:pt x="6431" y="4263"/>
                  </a:lnTo>
                  <a:cubicBezTo>
                    <a:pt x="6398" y="4243"/>
                    <a:pt x="6363" y="4235"/>
                    <a:pt x="6330" y="4235"/>
                  </a:cubicBezTo>
                  <a:cubicBezTo>
                    <a:pt x="6242" y="4235"/>
                    <a:pt x="6162" y="4296"/>
                    <a:pt x="6145" y="4382"/>
                  </a:cubicBezTo>
                  <a:lnTo>
                    <a:pt x="5264" y="6216"/>
                  </a:lnTo>
                  <a:lnTo>
                    <a:pt x="4406" y="5763"/>
                  </a:lnTo>
                  <a:cubicBezTo>
                    <a:pt x="4369" y="5748"/>
                    <a:pt x="4331" y="5740"/>
                    <a:pt x="4296" y="5740"/>
                  </a:cubicBezTo>
                  <a:cubicBezTo>
                    <a:pt x="4219" y="5740"/>
                    <a:pt x="4153" y="5777"/>
                    <a:pt x="4121" y="5859"/>
                  </a:cubicBezTo>
                  <a:lnTo>
                    <a:pt x="3525" y="6692"/>
                  </a:lnTo>
                  <a:lnTo>
                    <a:pt x="2382" y="5668"/>
                  </a:lnTo>
                  <a:cubicBezTo>
                    <a:pt x="2335" y="5597"/>
                    <a:pt x="2239" y="5597"/>
                    <a:pt x="2168" y="5597"/>
                  </a:cubicBezTo>
                  <a:cubicBezTo>
                    <a:pt x="2096" y="5597"/>
                    <a:pt x="2025" y="5668"/>
                    <a:pt x="2001" y="5740"/>
                  </a:cubicBezTo>
                  <a:lnTo>
                    <a:pt x="1525" y="6764"/>
                  </a:lnTo>
                  <a:cubicBezTo>
                    <a:pt x="1501" y="6787"/>
                    <a:pt x="1501" y="6811"/>
                    <a:pt x="1501" y="6883"/>
                  </a:cubicBezTo>
                  <a:lnTo>
                    <a:pt x="1501" y="10717"/>
                  </a:lnTo>
                  <a:lnTo>
                    <a:pt x="1072" y="10717"/>
                  </a:lnTo>
                  <a:lnTo>
                    <a:pt x="1072" y="191"/>
                  </a:lnTo>
                  <a:cubicBezTo>
                    <a:pt x="1072" y="96"/>
                    <a:pt x="1025" y="0"/>
                    <a:pt x="9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4243" name="Google Shape;14243;p27"/>
          <p:cNvGrpSpPr/>
          <p:nvPr/>
        </p:nvGrpSpPr>
        <p:grpSpPr>
          <a:xfrm>
            <a:off x="7740860" y="3992609"/>
            <a:ext cx="356049" cy="353359"/>
            <a:chOff x="6648313" y="3791633"/>
            <a:chExt cx="297725" cy="295475"/>
          </a:xfrm>
        </p:grpSpPr>
        <p:sp>
          <p:nvSpPr>
            <p:cNvPr id="14244" name="Google Shape;14244;p27"/>
            <p:cNvSpPr/>
            <p:nvPr/>
          </p:nvSpPr>
          <p:spPr>
            <a:xfrm>
              <a:off x="6763213" y="3914433"/>
              <a:ext cx="68500" cy="8950"/>
            </a:xfrm>
            <a:custGeom>
              <a:avLst/>
              <a:gdLst/>
              <a:ahLst/>
              <a:cxnLst/>
              <a:rect l="l" t="t" r="r" b="b"/>
              <a:pathLst>
                <a:path w="2740" h="358" extrusionOk="0">
                  <a:moveTo>
                    <a:pt x="168" y="0"/>
                  </a:moveTo>
                  <a:cubicBezTo>
                    <a:pt x="96" y="0"/>
                    <a:pt x="1" y="72"/>
                    <a:pt x="1" y="143"/>
                  </a:cubicBezTo>
                  <a:cubicBezTo>
                    <a:pt x="1" y="262"/>
                    <a:pt x="49" y="357"/>
                    <a:pt x="168" y="357"/>
                  </a:cubicBezTo>
                  <a:lnTo>
                    <a:pt x="2525" y="357"/>
                  </a:lnTo>
                  <a:cubicBezTo>
                    <a:pt x="2621" y="357"/>
                    <a:pt x="2716" y="310"/>
                    <a:pt x="2716" y="215"/>
                  </a:cubicBezTo>
                  <a:cubicBezTo>
                    <a:pt x="2740" y="96"/>
                    <a:pt x="2644" y="0"/>
                    <a:pt x="2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245" name="Google Shape;14245;p27"/>
            <p:cNvSpPr/>
            <p:nvPr/>
          </p:nvSpPr>
          <p:spPr>
            <a:xfrm>
              <a:off x="6763213" y="3934083"/>
              <a:ext cx="68500" cy="8950"/>
            </a:xfrm>
            <a:custGeom>
              <a:avLst/>
              <a:gdLst/>
              <a:ahLst/>
              <a:cxnLst/>
              <a:rect l="l" t="t" r="r" b="b"/>
              <a:pathLst>
                <a:path w="2740" h="358" extrusionOk="0">
                  <a:moveTo>
                    <a:pt x="168" y="0"/>
                  </a:moveTo>
                  <a:cubicBezTo>
                    <a:pt x="96" y="0"/>
                    <a:pt x="1" y="48"/>
                    <a:pt x="1" y="143"/>
                  </a:cubicBezTo>
                  <a:cubicBezTo>
                    <a:pt x="1" y="262"/>
                    <a:pt x="49" y="357"/>
                    <a:pt x="168" y="357"/>
                  </a:cubicBezTo>
                  <a:lnTo>
                    <a:pt x="2525" y="357"/>
                  </a:lnTo>
                  <a:cubicBezTo>
                    <a:pt x="2621" y="357"/>
                    <a:pt x="2716" y="286"/>
                    <a:pt x="2716" y="191"/>
                  </a:cubicBezTo>
                  <a:cubicBezTo>
                    <a:pt x="2740" y="72"/>
                    <a:pt x="2644" y="0"/>
                    <a:pt x="2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246" name="Google Shape;14246;p27"/>
            <p:cNvSpPr/>
            <p:nvPr/>
          </p:nvSpPr>
          <p:spPr>
            <a:xfrm>
              <a:off x="6778713" y="3952533"/>
              <a:ext cx="38125" cy="8950"/>
            </a:xfrm>
            <a:custGeom>
              <a:avLst/>
              <a:gdLst/>
              <a:ahLst/>
              <a:cxnLst/>
              <a:rect l="l" t="t" r="r" b="b"/>
              <a:pathLst>
                <a:path w="1525" h="358" extrusionOk="0">
                  <a:moveTo>
                    <a:pt x="191" y="0"/>
                  </a:moveTo>
                  <a:cubicBezTo>
                    <a:pt x="95" y="0"/>
                    <a:pt x="0" y="48"/>
                    <a:pt x="0" y="143"/>
                  </a:cubicBezTo>
                  <a:cubicBezTo>
                    <a:pt x="0" y="262"/>
                    <a:pt x="72" y="358"/>
                    <a:pt x="191" y="358"/>
                  </a:cubicBezTo>
                  <a:lnTo>
                    <a:pt x="1334" y="358"/>
                  </a:lnTo>
                  <a:cubicBezTo>
                    <a:pt x="1429" y="358"/>
                    <a:pt x="1524" y="286"/>
                    <a:pt x="1524" y="215"/>
                  </a:cubicBezTo>
                  <a:cubicBezTo>
                    <a:pt x="1524" y="96"/>
                    <a:pt x="1429" y="0"/>
                    <a:pt x="13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247" name="Google Shape;14247;p27"/>
            <p:cNvSpPr/>
            <p:nvPr/>
          </p:nvSpPr>
          <p:spPr>
            <a:xfrm>
              <a:off x="6732863" y="3873358"/>
              <a:ext cx="129225" cy="129800"/>
            </a:xfrm>
            <a:custGeom>
              <a:avLst/>
              <a:gdLst/>
              <a:ahLst/>
              <a:cxnLst/>
              <a:rect l="l" t="t" r="r" b="b"/>
              <a:pathLst>
                <a:path w="5169" h="5192" extrusionOk="0">
                  <a:moveTo>
                    <a:pt x="2572" y="333"/>
                  </a:moveTo>
                  <a:cubicBezTo>
                    <a:pt x="3811" y="333"/>
                    <a:pt x="4811" y="1358"/>
                    <a:pt x="4811" y="2572"/>
                  </a:cubicBezTo>
                  <a:cubicBezTo>
                    <a:pt x="4811" y="3810"/>
                    <a:pt x="3811" y="4811"/>
                    <a:pt x="2572" y="4811"/>
                  </a:cubicBezTo>
                  <a:cubicBezTo>
                    <a:pt x="1358" y="4811"/>
                    <a:pt x="358" y="3787"/>
                    <a:pt x="358" y="2572"/>
                  </a:cubicBezTo>
                  <a:cubicBezTo>
                    <a:pt x="358" y="1358"/>
                    <a:pt x="1358" y="333"/>
                    <a:pt x="2572" y="333"/>
                  </a:cubicBezTo>
                  <a:close/>
                  <a:moveTo>
                    <a:pt x="2572" y="0"/>
                  </a:moveTo>
                  <a:cubicBezTo>
                    <a:pt x="1144" y="0"/>
                    <a:pt x="0" y="1167"/>
                    <a:pt x="0" y="2596"/>
                  </a:cubicBezTo>
                  <a:cubicBezTo>
                    <a:pt x="0" y="4025"/>
                    <a:pt x="1144" y="5192"/>
                    <a:pt x="2572" y="5192"/>
                  </a:cubicBezTo>
                  <a:cubicBezTo>
                    <a:pt x="4001" y="5192"/>
                    <a:pt x="5168" y="4025"/>
                    <a:pt x="5168" y="2596"/>
                  </a:cubicBezTo>
                  <a:cubicBezTo>
                    <a:pt x="5144" y="1143"/>
                    <a:pt x="4001" y="0"/>
                    <a:pt x="25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248" name="Google Shape;14248;p27"/>
            <p:cNvSpPr/>
            <p:nvPr/>
          </p:nvSpPr>
          <p:spPr>
            <a:xfrm>
              <a:off x="6648313" y="3791633"/>
              <a:ext cx="297725" cy="295475"/>
            </a:xfrm>
            <a:custGeom>
              <a:avLst/>
              <a:gdLst/>
              <a:ahLst/>
              <a:cxnLst/>
              <a:rect l="l" t="t" r="r" b="b"/>
              <a:pathLst>
                <a:path w="11909" h="11819" extrusionOk="0">
                  <a:moveTo>
                    <a:pt x="6240" y="364"/>
                  </a:moveTo>
                  <a:lnTo>
                    <a:pt x="6240" y="673"/>
                  </a:lnTo>
                  <a:cubicBezTo>
                    <a:pt x="6240" y="769"/>
                    <a:pt x="6288" y="864"/>
                    <a:pt x="6383" y="864"/>
                  </a:cubicBezTo>
                  <a:cubicBezTo>
                    <a:pt x="7669" y="959"/>
                    <a:pt x="8812" y="1507"/>
                    <a:pt x="9717" y="2436"/>
                  </a:cubicBezTo>
                  <a:cubicBezTo>
                    <a:pt x="10289" y="3079"/>
                    <a:pt x="10693" y="3817"/>
                    <a:pt x="10908" y="4627"/>
                  </a:cubicBezTo>
                  <a:lnTo>
                    <a:pt x="10693" y="4341"/>
                  </a:lnTo>
                  <a:cubicBezTo>
                    <a:pt x="10620" y="4248"/>
                    <a:pt x="10517" y="4213"/>
                    <a:pt x="10419" y="4213"/>
                  </a:cubicBezTo>
                  <a:cubicBezTo>
                    <a:pt x="10391" y="4213"/>
                    <a:pt x="10363" y="4216"/>
                    <a:pt x="10336" y="4222"/>
                  </a:cubicBezTo>
                  <a:cubicBezTo>
                    <a:pt x="10265" y="4269"/>
                    <a:pt x="10241" y="4293"/>
                    <a:pt x="10193" y="4341"/>
                  </a:cubicBezTo>
                  <a:lnTo>
                    <a:pt x="9812" y="4912"/>
                  </a:lnTo>
                  <a:cubicBezTo>
                    <a:pt x="9646" y="4293"/>
                    <a:pt x="9336" y="3722"/>
                    <a:pt x="8907" y="3245"/>
                  </a:cubicBezTo>
                  <a:cubicBezTo>
                    <a:pt x="8264" y="2531"/>
                    <a:pt x="7359" y="2078"/>
                    <a:pt x="6407" y="2007"/>
                  </a:cubicBezTo>
                  <a:cubicBezTo>
                    <a:pt x="6312" y="2007"/>
                    <a:pt x="6264" y="2031"/>
                    <a:pt x="6240" y="2102"/>
                  </a:cubicBezTo>
                  <a:lnTo>
                    <a:pt x="6240" y="2174"/>
                  </a:lnTo>
                  <a:lnTo>
                    <a:pt x="6240" y="2507"/>
                  </a:lnTo>
                  <a:lnTo>
                    <a:pt x="4716" y="1435"/>
                  </a:lnTo>
                  <a:lnTo>
                    <a:pt x="6240" y="364"/>
                  </a:lnTo>
                  <a:close/>
                  <a:moveTo>
                    <a:pt x="4859" y="769"/>
                  </a:moveTo>
                  <a:lnTo>
                    <a:pt x="4359" y="1126"/>
                  </a:lnTo>
                  <a:cubicBezTo>
                    <a:pt x="4335" y="1173"/>
                    <a:pt x="4264" y="1197"/>
                    <a:pt x="4264" y="1245"/>
                  </a:cubicBezTo>
                  <a:cubicBezTo>
                    <a:pt x="4216" y="1388"/>
                    <a:pt x="4240" y="1554"/>
                    <a:pt x="4359" y="1626"/>
                  </a:cubicBezTo>
                  <a:lnTo>
                    <a:pt x="4811" y="1935"/>
                  </a:lnTo>
                  <a:cubicBezTo>
                    <a:pt x="4335" y="2078"/>
                    <a:pt x="3883" y="2293"/>
                    <a:pt x="3502" y="2626"/>
                  </a:cubicBezTo>
                  <a:cubicBezTo>
                    <a:pt x="3406" y="2674"/>
                    <a:pt x="3406" y="2793"/>
                    <a:pt x="3454" y="2864"/>
                  </a:cubicBezTo>
                  <a:cubicBezTo>
                    <a:pt x="3492" y="2915"/>
                    <a:pt x="3544" y="2939"/>
                    <a:pt x="3591" y="2939"/>
                  </a:cubicBezTo>
                  <a:cubicBezTo>
                    <a:pt x="3632" y="2939"/>
                    <a:pt x="3670" y="2921"/>
                    <a:pt x="3692" y="2888"/>
                  </a:cubicBezTo>
                  <a:cubicBezTo>
                    <a:pt x="4144" y="2531"/>
                    <a:pt x="4645" y="2317"/>
                    <a:pt x="5192" y="2197"/>
                  </a:cubicBezTo>
                  <a:lnTo>
                    <a:pt x="6002" y="2769"/>
                  </a:lnTo>
                  <a:cubicBezTo>
                    <a:pt x="6053" y="2803"/>
                    <a:pt x="6115" y="2836"/>
                    <a:pt x="6181" y="2836"/>
                  </a:cubicBezTo>
                  <a:cubicBezTo>
                    <a:pt x="6208" y="2836"/>
                    <a:pt x="6236" y="2831"/>
                    <a:pt x="6264" y="2817"/>
                  </a:cubicBezTo>
                  <a:cubicBezTo>
                    <a:pt x="6383" y="2793"/>
                    <a:pt x="6478" y="2674"/>
                    <a:pt x="6478" y="2531"/>
                  </a:cubicBezTo>
                  <a:lnTo>
                    <a:pt x="6478" y="2317"/>
                  </a:lnTo>
                  <a:cubicBezTo>
                    <a:pt x="7264" y="2436"/>
                    <a:pt x="8026" y="2817"/>
                    <a:pt x="8550" y="3460"/>
                  </a:cubicBezTo>
                  <a:cubicBezTo>
                    <a:pt x="9026" y="3960"/>
                    <a:pt x="9336" y="4603"/>
                    <a:pt x="9455" y="5293"/>
                  </a:cubicBezTo>
                  <a:lnTo>
                    <a:pt x="9026" y="6008"/>
                  </a:lnTo>
                  <a:cubicBezTo>
                    <a:pt x="8931" y="6127"/>
                    <a:pt x="8931" y="6246"/>
                    <a:pt x="9026" y="6365"/>
                  </a:cubicBezTo>
                  <a:cubicBezTo>
                    <a:pt x="9098" y="6460"/>
                    <a:pt x="9169" y="6484"/>
                    <a:pt x="9288" y="6484"/>
                  </a:cubicBezTo>
                  <a:lnTo>
                    <a:pt x="9503" y="6484"/>
                  </a:lnTo>
                  <a:cubicBezTo>
                    <a:pt x="9384" y="7294"/>
                    <a:pt x="9003" y="8032"/>
                    <a:pt x="8383" y="8604"/>
                  </a:cubicBezTo>
                  <a:cubicBezTo>
                    <a:pt x="7907" y="9056"/>
                    <a:pt x="7312" y="9342"/>
                    <a:pt x="6669" y="9461"/>
                  </a:cubicBezTo>
                  <a:lnTo>
                    <a:pt x="5835" y="8865"/>
                  </a:lnTo>
                  <a:cubicBezTo>
                    <a:pt x="5782" y="8823"/>
                    <a:pt x="5723" y="8799"/>
                    <a:pt x="5665" y="8799"/>
                  </a:cubicBezTo>
                  <a:cubicBezTo>
                    <a:pt x="5593" y="8799"/>
                    <a:pt x="5520" y="8834"/>
                    <a:pt x="5454" y="8913"/>
                  </a:cubicBezTo>
                  <a:cubicBezTo>
                    <a:pt x="5407" y="8961"/>
                    <a:pt x="5335" y="9056"/>
                    <a:pt x="5335" y="9151"/>
                  </a:cubicBezTo>
                  <a:lnTo>
                    <a:pt x="5335" y="9318"/>
                  </a:lnTo>
                  <a:cubicBezTo>
                    <a:pt x="4526" y="9199"/>
                    <a:pt x="3787" y="8818"/>
                    <a:pt x="3263" y="8199"/>
                  </a:cubicBezTo>
                  <a:cubicBezTo>
                    <a:pt x="2787" y="7675"/>
                    <a:pt x="2477" y="7032"/>
                    <a:pt x="2358" y="6365"/>
                  </a:cubicBezTo>
                  <a:lnTo>
                    <a:pt x="2835" y="5674"/>
                  </a:lnTo>
                  <a:cubicBezTo>
                    <a:pt x="2906" y="5603"/>
                    <a:pt x="2930" y="5508"/>
                    <a:pt x="2906" y="5412"/>
                  </a:cubicBezTo>
                  <a:cubicBezTo>
                    <a:pt x="2859" y="5293"/>
                    <a:pt x="2739" y="5222"/>
                    <a:pt x="2597" y="5222"/>
                  </a:cubicBezTo>
                  <a:lnTo>
                    <a:pt x="2382" y="5222"/>
                  </a:lnTo>
                  <a:lnTo>
                    <a:pt x="2382" y="5150"/>
                  </a:lnTo>
                  <a:cubicBezTo>
                    <a:pt x="2477" y="4627"/>
                    <a:pt x="2716" y="4079"/>
                    <a:pt x="3049" y="3626"/>
                  </a:cubicBezTo>
                  <a:cubicBezTo>
                    <a:pt x="3073" y="3579"/>
                    <a:pt x="3144" y="3555"/>
                    <a:pt x="3168" y="3483"/>
                  </a:cubicBezTo>
                  <a:cubicBezTo>
                    <a:pt x="3216" y="3436"/>
                    <a:pt x="3216" y="3341"/>
                    <a:pt x="3168" y="3269"/>
                  </a:cubicBezTo>
                  <a:cubicBezTo>
                    <a:pt x="3132" y="3233"/>
                    <a:pt x="3079" y="3216"/>
                    <a:pt x="3028" y="3216"/>
                  </a:cubicBezTo>
                  <a:cubicBezTo>
                    <a:pt x="2978" y="3216"/>
                    <a:pt x="2930" y="3233"/>
                    <a:pt x="2906" y="3269"/>
                  </a:cubicBezTo>
                  <a:cubicBezTo>
                    <a:pt x="2477" y="3793"/>
                    <a:pt x="2216" y="4341"/>
                    <a:pt x="2073" y="4984"/>
                  </a:cubicBezTo>
                  <a:cubicBezTo>
                    <a:pt x="2025" y="5127"/>
                    <a:pt x="1954" y="5365"/>
                    <a:pt x="2025" y="5508"/>
                  </a:cubicBezTo>
                  <a:cubicBezTo>
                    <a:pt x="2073" y="5531"/>
                    <a:pt x="2120" y="5579"/>
                    <a:pt x="2144" y="5579"/>
                  </a:cubicBezTo>
                  <a:lnTo>
                    <a:pt x="2477" y="5579"/>
                  </a:lnTo>
                  <a:lnTo>
                    <a:pt x="1406" y="7079"/>
                  </a:lnTo>
                  <a:lnTo>
                    <a:pt x="334" y="5579"/>
                  </a:lnTo>
                  <a:lnTo>
                    <a:pt x="668" y="5579"/>
                  </a:lnTo>
                  <a:cubicBezTo>
                    <a:pt x="763" y="5579"/>
                    <a:pt x="834" y="5508"/>
                    <a:pt x="834" y="5412"/>
                  </a:cubicBezTo>
                  <a:lnTo>
                    <a:pt x="834" y="5293"/>
                  </a:lnTo>
                  <a:cubicBezTo>
                    <a:pt x="882" y="5055"/>
                    <a:pt x="906" y="4865"/>
                    <a:pt x="953" y="4627"/>
                  </a:cubicBezTo>
                  <a:cubicBezTo>
                    <a:pt x="1120" y="3960"/>
                    <a:pt x="1382" y="3341"/>
                    <a:pt x="1763" y="2793"/>
                  </a:cubicBezTo>
                  <a:cubicBezTo>
                    <a:pt x="1954" y="2531"/>
                    <a:pt x="2192" y="2293"/>
                    <a:pt x="2430" y="2055"/>
                  </a:cubicBezTo>
                  <a:cubicBezTo>
                    <a:pt x="3097" y="1412"/>
                    <a:pt x="3930" y="983"/>
                    <a:pt x="4859" y="769"/>
                  </a:cubicBezTo>
                  <a:close/>
                  <a:moveTo>
                    <a:pt x="2120" y="6770"/>
                  </a:moveTo>
                  <a:cubicBezTo>
                    <a:pt x="2263" y="7389"/>
                    <a:pt x="2597" y="7961"/>
                    <a:pt x="3001" y="8437"/>
                  </a:cubicBezTo>
                  <a:cubicBezTo>
                    <a:pt x="3668" y="9151"/>
                    <a:pt x="4573" y="9580"/>
                    <a:pt x="5502" y="9675"/>
                  </a:cubicBezTo>
                  <a:cubicBezTo>
                    <a:pt x="5573" y="9675"/>
                    <a:pt x="5669" y="9651"/>
                    <a:pt x="5692" y="9556"/>
                  </a:cubicBezTo>
                  <a:lnTo>
                    <a:pt x="5692" y="9508"/>
                  </a:lnTo>
                  <a:lnTo>
                    <a:pt x="5692" y="9175"/>
                  </a:lnTo>
                  <a:lnTo>
                    <a:pt x="7240" y="10271"/>
                  </a:lnTo>
                  <a:lnTo>
                    <a:pt x="5716" y="11342"/>
                  </a:lnTo>
                  <a:lnTo>
                    <a:pt x="5716" y="11009"/>
                  </a:lnTo>
                  <a:cubicBezTo>
                    <a:pt x="5716" y="10937"/>
                    <a:pt x="5669" y="10842"/>
                    <a:pt x="5573" y="10842"/>
                  </a:cubicBezTo>
                  <a:cubicBezTo>
                    <a:pt x="4287" y="10747"/>
                    <a:pt x="3120" y="10175"/>
                    <a:pt x="2239" y="9246"/>
                  </a:cubicBezTo>
                  <a:cubicBezTo>
                    <a:pt x="1668" y="8627"/>
                    <a:pt x="1263" y="7889"/>
                    <a:pt x="1049" y="7079"/>
                  </a:cubicBezTo>
                  <a:lnTo>
                    <a:pt x="1049" y="7079"/>
                  </a:lnTo>
                  <a:lnTo>
                    <a:pt x="1215" y="7318"/>
                  </a:lnTo>
                  <a:cubicBezTo>
                    <a:pt x="1263" y="7389"/>
                    <a:pt x="1311" y="7413"/>
                    <a:pt x="1382" y="7437"/>
                  </a:cubicBezTo>
                  <a:cubicBezTo>
                    <a:pt x="1421" y="7456"/>
                    <a:pt x="1461" y="7465"/>
                    <a:pt x="1499" y="7465"/>
                  </a:cubicBezTo>
                  <a:cubicBezTo>
                    <a:pt x="1598" y="7465"/>
                    <a:pt x="1687" y="7404"/>
                    <a:pt x="1739" y="7318"/>
                  </a:cubicBezTo>
                  <a:lnTo>
                    <a:pt x="2120" y="6770"/>
                  </a:lnTo>
                  <a:close/>
                  <a:moveTo>
                    <a:pt x="6228" y="1"/>
                  </a:moveTo>
                  <a:cubicBezTo>
                    <a:pt x="6169" y="1"/>
                    <a:pt x="6109" y="18"/>
                    <a:pt x="6050" y="54"/>
                  </a:cubicBezTo>
                  <a:lnTo>
                    <a:pt x="5550" y="411"/>
                  </a:lnTo>
                  <a:cubicBezTo>
                    <a:pt x="4311" y="507"/>
                    <a:pt x="3168" y="1007"/>
                    <a:pt x="2263" y="1840"/>
                  </a:cubicBezTo>
                  <a:cubicBezTo>
                    <a:pt x="1430" y="2626"/>
                    <a:pt x="906" y="3602"/>
                    <a:pt x="668" y="4698"/>
                  </a:cubicBezTo>
                  <a:cubicBezTo>
                    <a:pt x="620" y="4865"/>
                    <a:pt x="596" y="5008"/>
                    <a:pt x="596" y="5150"/>
                  </a:cubicBezTo>
                  <a:lnTo>
                    <a:pt x="596" y="5269"/>
                  </a:lnTo>
                  <a:lnTo>
                    <a:pt x="334" y="5269"/>
                  </a:lnTo>
                  <a:cubicBezTo>
                    <a:pt x="239" y="5269"/>
                    <a:pt x="144" y="5293"/>
                    <a:pt x="96" y="5389"/>
                  </a:cubicBezTo>
                  <a:cubicBezTo>
                    <a:pt x="1" y="5508"/>
                    <a:pt x="1" y="5651"/>
                    <a:pt x="72" y="5770"/>
                  </a:cubicBezTo>
                  <a:lnTo>
                    <a:pt x="572" y="6484"/>
                  </a:lnTo>
                  <a:cubicBezTo>
                    <a:pt x="691" y="7651"/>
                    <a:pt x="1191" y="8723"/>
                    <a:pt x="2001" y="9556"/>
                  </a:cubicBezTo>
                  <a:cubicBezTo>
                    <a:pt x="2906" y="10509"/>
                    <a:pt x="4097" y="11104"/>
                    <a:pt x="5383" y="11223"/>
                  </a:cubicBezTo>
                  <a:lnTo>
                    <a:pt x="5383" y="11485"/>
                  </a:lnTo>
                  <a:cubicBezTo>
                    <a:pt x="5383" y="11580"/>
                    <a:pt x="5454" y="11699"/>
                    <a:pt x="5502" y="11747"/>
                  </a:cubicBezTo>
                  <a:cubicBezTo>
                    <a:pt x="5573" y="11795"/>
                    <a:pt x="5621" y="11818"/>
                    <a:pt x="5692" y="11818"/>
                  </a:cubicBezTo>
                  <a:cubicBezTo>
                    <a:pt x="5764" y="11818"/>
                    <a:pt x="5812" y="11795"/>
                    <a:pt x="5883" y="11747"/>
                  </a:cubicBezTo>
                  <a:lnTo>
                    <a:pt x="6383" y="11390"/>
                  </a:lnTo>
                  <a:cubicBezTo>
                    <a:pt x="7264" y="11342"/>
                    <a:pt x="8169" y="11033"/>
                    <a:pt x="8907" y="10532"/>
                  </a:cubicBezTo>
                  <a:cubicBezTo>
                    <a:pt x="9765" y="9985"/>
                    <a:pt x="10432" y="9199"/>
                    <a:pt x="10884" y="8318"/>
                  </a:cubicBezTo>
                  <a:lnTo>
                    <a:pt x="10908" y="8270"/>
                  </a:lnTo>
                  <a:cubicBezTo>
                    <a:pt x="10932" y="8175"/>
                    <a:pt x="10932" y="8103"/>
                    <a:pt x="10836" y="8056"/>
                  </a:cubicBezTo>
                  <a:cubicBezTo>
                    <a:pt x="10813" y="8040"/>
                    <a:pt x="10783" y="8032"/>
                    <a:pt x="10753" y="8032"/>
                  </a:cubicBezTo>
                  <a:cubicBezTo>
                    <a:pt x="10691" y="8032"/>
                    <a:pt x="10622" y="8064"/>
                    <a:pt x="10574" y="8127"/>
                  </a:cubicBezTo>
                  <a:lnTo>
                    <a:pt x="10551" y="8175"/>
                  </a:lnTo>
                  <a:cubicBezTo>
                    <a:pt x="10170" y="9056"/>
                    <a:pt x="9503" y="9770"/>
                    <a:pt x="8741" y="10271"/>
                  </a:cubicBezTo>
                  <a:cubicBezTo>
                    <a:pt x="8193" y="10628"/>
                    <a:pt x="7621" y="10866"/>
                    <a:pt x="7002" y="10985"/>
                  </a:cubicBezTo>
                  <a:lnTo>
                    <a:pt x="7502" y="10628"/>
                  </a:lnTo>
                  <a:cubicBezTo>
                    <a:pt x="7574" y="10604"/>
                    <a:pt x="7598" y="10532"/>
                    <a:pt x="7621" y="10485"/>
                  </a:cubicBezTo>
                  <a:cubicBezTo>
                    <a:pt x="7693" y="10318"/>
                    <a:pt x="7621" y="10175"/>
                    <a:pt x="7502" y="10128"/>
                  </a:cubicBezTo>
                  <a:lnTo>
                    <a:pt x="7074" y="9818"/>
                  </a:lnTo>
                  <a:cubicBezTo>
                    <a:pt x="7621" y="9651"/>
                    <a:pt x="8169" y="9366"/>
                    <a:pt x="8622" y="8961"/>
                  </a:cubicBezTo>
                  <a:cubicBezTo>
                    <a:pt x="9336" y="8318"/>
                    <a:pt x="9765" y="7413"/>
                    <a:pt x="9860" y="6460"/>
                  </a:cubicBezTo>
                  <a:cubicBezTo>
                    <a:pt x="9860" y="6365"/>
                    <a:pt x="9836" y="6317"/>
                    <a:pt x="9741" y="6270"/>
                  </a:cubicBezTo>
                  <a:lnTo>
                    <a:pt x="9360" y="6270"/>
                  </a:lnTo>
                  <a:lnTo>
                    <a:pt x="10432" y="4769"/>
                  </a:lnTo>
                  <a:lnTo>
                    <a:pt x="11503" y="6270"/>
                  </a:lnTo>
                  <a:lnTo>
                    <a:pt x="11170" y="6270"/>
                  </a:lnTo>
                  <a:cubicBezTo>
                    <a:pt x="11075" y="6270"/>
                    <a:pt x="11003" y="6341"/>
                    <a:pt x="11003" y="6436"/>
                  </a:cubicBezTo>
                  <a:cubicBezTo>
                    <a:pt x="10955" y="6770"/>
                    <a:pt x="10908" y="7127"/>
                    <a:pt x="10813" y="7437"/>
                  </a:cubicBezTo>
                  <a:cubicBezTo>
                    <a:pt x="10789" y="7532"/>
                    <a:pt x="10836" y="7627"/>
                    <a:pt x="10932" y="7651"/>
                  </a:cubicBezTo>
                  <a:cubicBezTo>
                    <a:pt x="10948" y="7655"/>
                    <a:pt x="10964" y="7657"/>
                    <a:pt x="10980" y="7657"/>
                  </a:cubicBezTo>
                  <a:cubicBezTo>
                    <a:pt x="11057" y="7657"/>
                    <a:pt x="11126" y="7611"/>
                    <a:pt x="11146" y="7532"/>
                  </a:cubicBezTo>
                  <a:cubicBezTo>
                    <a:pt x="11241" y="7222"/>
                    <a:pt x="11289" y="6936"/>
                    <a:pt x="11313" y="6603"/>
                  </a:cubicBezTo>
                  <a:lnTo>
                    <a:pt x="11598" y="6603"/>
                  </a:lnTo>
                  <a:cubicBezTo>
                    <a:pt x="11718" y="6603"/>
                    <a:pt x="11789" y="6555"/>
                    <a:pt x="11860" y="6436"/>
                  </a:cubicBezTo>
                  <a:cubicBezTo>
                    <a:pt x="11908" y="6222"/>
                    <a:pt x="11908" y="6103"/>
                    <a:pt x="11860" y="6008"/>
                  </a:cubicBezTo>
                  <a:lnTo>
                    <a:pt x="11336" y="5293"/>
                  </a:lnTo>
                  <a:cubicBezTo>
                    <a:pt x="11241" y="4150"/>
                    <a:pt x="10717" y="3079"/>
                    <a:pt x="9931" y="2245"/>
                  </a:cubicBezTo>
                  <a:cubicBezTo>
                    <a:pt x="9026" y="1292"/>
                    <a:pt x="7836" y="697"/>
                    <a:pt x="6526" y="578"/>
                  </a:cubicBezTo>
                  <a:lnTo>
                    <a:pt x="6526" y="292"/>
                  </a:lnTo>
                  <a:cubicBezTo>
                    <a:pt x="6526" y="221"/>
                    <a:pt x="6502" y="102"/>
                    <a:pt x="6407" y="54"/>
                  </a:cubicBezTo>
                  <a:cubicBezTo>
                    <a:pt x="6347" y="18"/>
                    <a:pt x="6288" y="1"/>
                    <a:pt x="622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grpSp>
        <p:nvGrpSpPr>
          <p:cNvPr id="14249" name="Google Shape;14249;p27"/>
          <p:cNvGrpSpPr/>
          <p:nvPr/>
        </p:nvGrpSpPr>
        <p:grpSpPr>
          <a:xfrm>
            <a:off x="4023373" y="1767816"/>
            <a:ext cx="358172" cy="355332"/>
            <a:chOff x="4176963" y="1931283"/>
            <a:chExt cx="299500" cy="297125"/>
          </a:xfrm>
        </p:grpSpPr>
        <p:sp>
          <p:nvSpPr>
            <p:cNvPr id="14250" name="Google Shape;14250;p27"/>
            <p:cNvSpPr/>
            <p:nvPr/>
          </p:nvSpPr>
          <p:spPr>
            <a:xfrm>
              <a:off x="4333563" y="1931283"/>
              <a:ext cx="142900" cy="294125"/>
            </a:xfrm>
            <a:custGeom>
              <a:avLst/>
              <a:gdLst/>
              <a:ahLst/>
              <a:cxnLst/>
              <a:rect l="l" t="t" r="r" b="b"/>
              <a:pathLst>
                <a:path w="5716" h="11765" extrusionOk="0">
                  <a:moveTo>
                    <a:pt x="357" y="1"/>
                  </a:moveTo>
                  <a:cubicBezTo>
                    <a:pt x="286" y="1"/>
                    <a:pt x="191" y="1"/>
                    <a:pt x="167" y="48"/>
                  </a:cubicBezTo>
                  <a:cubicBezTo>
                    <a:pt x="119" y="120"/>
                    <a:pt x="119" y="239"/>
                    <a:pt x="119" y="239"/>
                  </a:cubicBezTo>
                  <a:lnTo>
                    <a:pt x="119" y="1715"/>
                  </a:lnTo>
                  <a:cubicBezTo>
                    <a:pt x="119" y="1715"/>
                    <a:pt x="167" y="1930"/>
                    <a:pt x="310" y="1953"/>
                  </a:cubicBezTo>
                  <a:cubicBezTo>
                    <a:pt x="1238" y="2120"/>
                    <a:pt x="2096" y="2596"/>
                    <a:pt x="2691" y="3263"/>
                  </a:cubicBezTo>
                  <a:cubicBezTo>
                    <a:pt x="3334" y="3978"/>
                    <a:pt x="3691" y="4906"/>
                    <a:pt x="3691" y="5859"/>
                  </a:cubicBezTo>
                  <a:cubicBezTo>
                    <a:pt x="3691" y="7859"/>
                    <a:pt x="2191" y="9550"/>
                    <a:pt x="191" y="9788"/>
                  </a:cubicBezTo>
                  <a:cubicBezTo>
                    <a:pt x="72" y="9788"/>
                    <a:pt x="0" y="10026"/>
                    <a:pt x="0" y="10026"/>
                  </a:cubicBezTo>
                  <a:lnTo>
                    <a:pt x="0" y="11527"/>
                  </a:lnTo>
                  <a:cubicBezTo>
                    <a:pt x="0" y="11527"/>
                    <a:pt x="24" y="11646"/>
                    <a:pt x="48" y="11693"/>
                  </a:cubicBezTo>
                  <a:cubicBezTo>
                    <a:pt x="119" y="11717"/>
                    <a:pt x="143" y="11765"/>
                    <a:pt x="238" y="11765"/>
                  </a:cubicBezTo>
                  <a:lnTo>
                    <a:pt x="262" y="11765"/>
                  </a:lnTo>
                  <a:cubicBezTo>
                    <a:pt x="1334" y="11670"/>
                    <a:pt x="2382" y="11289"/>
                    <a:pt x="3263" y="10622"/>
                  </a:cubicBezTo>
                  <a:cubicBezTo>
                    <a:pt x="3358" y="10574"/>
                    <a:pt x="3358" y="10455"/>
                    <a:pt x="3286" y="10384"/>
                  </a:cubicBezTo>
                  <a:cubicBezTo>
                    <a:pt x="3261" y="10333"/>
                    <a:pt x="3215" y="10309"/>
                    <a:pt x="3167" y="10309"/>
                  </a:cubicBezTo>
                  <a:cubicBezTo>
                    <a:pt x="3125" y="10309"/>
                    <a:pt x="3081" y="10327"/>
                    <a:pt x="3048" y="10360"/>
                  </a:cubicBezTo>
                  <a:cubicBezTo>
                    <a:pt x="2262" y="10955"/>
                    <a:pt x="357" y="11384"/>
                    <a:pt x="357" y="11384"/>
                  </a:cubicBezTo>
                  <a:lnTo>
                    <a:pt x="357" y="10122"/>
                  </a:lnTo>
                  <a:cubicBezTo>
                    <a:pt x="357" y="10122"/>
                    <a:pt x="4120" y="9836"/>
                    <a:pt x="4072" y="5859"/>
                  </a:cubicBezTo>
                  <a:cubicBezTo>
                    <a:pt x="4049" y="4811"/>
                    <a:pt x="3691" y="3811"/>
                    <a:pt x="3024" y="3025"/>
                  </a:cubicBezTo>
                  <a:cubicBezTo>
                    <a:pt x="2382" y="2287"/>
                    <a:pt x="500" y="1596"/>
                    <a:pt x="500" y="1596"/>
                  </a:cubicBezTo>
                  <a:lnTo>
                    <a:pt x="500" y="310"/>
                  </a:lnTo>
                  <a:cubicBezTo>
                    <a:pt x="500" y="310"/>
                    <a:pt x="2334" y="358"/>
                    <a:pt x="3882" y="2144"/>
                  </a:cubicBezTo>
                  <a:cubicBezTo>
                    <a:pt x="4811" y="3168"/>
                    <a:pt x="5358" y="4478"/>
                    <a:pt x="5358" y="5835"/>
                  </a:cubicBezTo>
                  <a:cubicBezTo>
                    <a:pt x="5358" y="7335"/>
                    <a:pt x="4763" y="8764"/>
                    <a:pt x="3691" y="9812"/>
                  </a:cubicBezTo>
                  <a:cubicBezTo>
                    <a:pt x="3620" y="9884"/>
                    <a:pt x="3620" y="10003"/>
                    <a:pt x="3691" y="10050"/>
                  </a:cubicBezTo>
                  <a:cubicBezTo>
                    <a:pt x="3715" y="10086"/>
                    <a:pt x="3757" y="10104"/>
                    <a:pt x="3801" y="10104"/>
                  </a:cubicBezTo>
                  <a:cubicBezTo>
                    <a:pt x="3846" y="10104"/>
                    <a:pt x="3894" y="10086"/>
                    <a:pt x="3929" y="10050"/>
                  </a:cubicBezTo>
                  <a:cubicBezTo>
                    <a:pt x="5073" y="8931"/>
                    <a:pt x="5716" y="7431"/>
                    <a:pt x="5716" y="5788"/>
                  </a:cubicBezTo>
                  <a:cubicBezTo>
                    <a:pt x="5620" y="4454"/>
                    <a:pt x="5049" y="3073"/>
                    <a:pt x="4072" y="1953"/>
                  </a:cubicBezTo>
                  <a:cubicBezTo>
                    <a:pt x="3096" y="882"/>
                    <a:pt x="1786" y="215"/>
                    <a:pt x="3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251" name="Google Shape;14251;p27"/>
            <p:cNvSpPr/>
            <p:nvPr/>
          </p:nvSpPr>
          <p:spPr>
            <a:xfrm>
              <a:off x="4176963" y="1932483"/>
              <a:ext cx="142925" cy="295925"/>
            </a:xfrm>
            <a:custGeom>
              <a:avLst/>
              <a:gdLst/>
              <a:ahLst/>
              <a:cxnLst/>
              <a:rect l="l" t="t" r="r" b="b"/>
              <a:pathLst>
                <a:path w="5717" h="11837" extrusionOk="0">
                  <a:moveTo>
                    <a:pt x="5169" y="334"/>
                  </a:moveTo>
                  <a:lnTo>
                    <a:pt x="5169" y="1620"/>
                  </a:lnTo>
                  <a:cubicBezTo>
                    <a:pt x="4192" y="1786"/>
                    <a:pt x="3335" y="2310"/>
                    <a:pt x="2692" y="3049"/>
                  </a:cubicBezTo>
                  <a:cubicBezTo>
                    <a:pt x="2001" y="3811"/>
                    <a:pt x="1644" y="4835"/>
                    <a:pt x="1644" y="5882"/>
                  </a:cubicBezTo>
                  <a:cubicBezTo>
                    <a:pt x="1644" y="8026"/>
                    <a:pt x="3216" y="9836"/>
                    <a:pt x="5335" y="10121"/>
                  </a:cubicBezTo>
                  <a:lnTo>
                    <a:pt x="5335" y="11407"/>
                  </a:lnTo>
                  <a:cubicBezTo>
                    <a:pt x="4002" y="11264"/>
                    <a:pt x="2740" y="10645"/>
                    <a:pt x="1811" y="9621"/>
                  </a:cubicBezTo>
                  <a:cubicBezTo>
                    <a:pt x="858" y="8573"/>
                    <a:pt x="334" y="7240"/>
                    <a:pt x="334" y="5835"/>
                  </a:cubicBezTo>
                  <a:cubicBezTo>
                    <a:pt x="334" y="4477"/>
                    <a:pt x="834" y="3168"/>
                    <a:pt x="1787" y="2144"/>
                  </a:cubicBezTo>
                  <a:cubicBezTo>
                    <a:pt x="2692" y="1167"/>
                    <a:pt x="3883" y="524"/>
                    <a:pt x="5169" y="334"/>
                  </a:cubicBezTo>
                  <a:close/>
                  <a:moveTo>
                    <a:pt x="5264" y="0"/>
                  </a:moveTo>
                  <a:cubicBezTo>
                    <a:pt x="3835" y="191"/>
                    <a:pt x="2525" y="881"/>
                    <a:pt x="1549" y="1977"/>
                  </a:cubicBezTo>
                  <a:cubicBezTo>
                    <a:pt x="572" y="3072"/>
                    <a:pt x="1" y="4477"/>
                    <a:pt x="1" y="5906"/>
                  </a:cubicBezTo>
                  <a:cubicBezTo>
                    <a:pt x="1" y="7383"/>
                    <a:pt x="572" y="8812"/>
                    <a:pt x="1573" y="9931"/>
                  </a:cubicBezTo>
                  <a:cubicBezTo>
                    <a:pt x="2597" y="11026"/>
                    <a:pt x="3954" y="11669"/>
                    <a:pt x="5431" y="11836"/>
                  </a:cubicBezTo>
                  <a:lnTo>
                    <a:pt x="5454" y="11836"/>
                  </a:lnTo>
                  <a:cubicBezTo>
                    <a:pt x="5502" y="11836"/>
                    <a:pt x="5573" y="11788"/>
                    <a:pt x="5621" y="11765"/>
                  </a:cubicBezTo>
                  <a:cubicBezTo>
                    <a:pt x="5693" y="11717"/>
                    <a:pt x="5716" y="11645"/>
                    <a:pt x="5716" y="11598"/>
                  </a:cubicBezTo>
                  <a:lnTo>
                    <a:pt x="5716" y="10098"/>
                  </a:lnTo>
                  <a:cubicBezTo>
                    <a:pt x="5669" y="9931"/>
                    <a:pt x="5573" y="9812"/>
                    <a:pt x="5454" y="9812"/>
                  </a:cubicBezTo>
                  <a:cubicBezTo>
                    <a:pt x="3454" y="9574"/>
                    <a:pt x="1977" y="7859"/>
                    <a:pt x="1977" y="5882"/>
                  </a:cubicBezTo>
                  <a:cubicBezTo>
                    <a:pt x="1977" y="4930"/>
                    <a:pt x="2335" y="4001"/>
                    <a:pt x="2954" y="3287"/>
                  </a:cubicBezTo>
                  <a:cubicBezTo>
                    <a:pt x="3573" y="2572"/>
                    <a:pt x="4407" y="2096"/>
                    <a:pt x="5335" y="1977"/>
                  </a:cubicBezTo>
                  <a:cubicBezTo>
                    <a:pt x="5454" y="1953"/>
                    <a:pt x="5550" y="1858"/>
                    <a:pt x="5550" y="1739"/>
                  </a:cubicBezTo>
                  <a:lnTo>
                    <a:pt x="5550" y="238"/>
                  </a:lnTo>
                  <a:cubicBezTo>
                    <a:pt x="5550" y="191"/>
                    <a:pt x="5502" y="96"/>
                    <a:pt x="5454" y="72"/>
                  </a:cubicBezTo>
                  <a:cubicBezTo>
                    <a:pt x="5383" y="0"/>
                    <a:pt x="5335" y="0"/>
                    <a:pt x="526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252" name="Google Shape;14252;p27"/>
            <p:cNvSpPr/>
            <p:nvPr/>
          </p:nvSpPr>
          <p:spPr>
            <a:xfrm>
              <a:off x="4249013" y="2002733"/>
              <a:ext cx="153025" cy="153625"/>
            </a:xfrm>
            <a:custGeom>
              <a:avLst/>
              <a:gdLst/>
              <a:ahLst/>
              <a:cxnLst/>
              <a:rect l="l" t="t" r="r" b="b"/>
              <a:pathLst>
                <a:path w="6121" h="6145" extrusionOk="0">
                  <a:moveTo>
                    <a:pt x="3049" y="0"/>
                  </a:moveTo>
                  <a:cubicBezTo>
                    <a:pt x="2453" y="0"/>
                    <a:pt x="1882" y="167"/>
                    <a:pt x="1405" y="477"/>
                  </a:cubicBezTo>
                  <a:lnTo>
                    <a:pt x="1382" y="477"/>
                  </a:lnTo>
                  <a:cubicBezTo>
                    <a:pt x="1286" y="524"/>
                    <a:pt x="1263" y="620"/>
                    <a:pt x="1310" y="715"/>
                  </a:cubicBezTo>
                  <a:cubicBezTo>
                    <a:pt x="1353" y="772"/>
                    <a:pt x="1405" y="804"/>
                    <a:pt x="1456" y="804"/>
                  </a:cubicBezTo>
                  <a:cubicBezTo>
                    <a:pt x="1488" y="804"/>
                    <a:pt x="1520" y="791"/>
                    <a:pt x="1548" y="762"/>
                  </a:cubicBezTo>
                  <a:lnTo>
                    <a:pt x="1596" y="762"/>
                  </a:lnTo>
                  <a:cubicBezTo>
                    <a:pt x="2025" y="500"/>
                    <a:pt x="2501" y="358"/>
                    <a:pt x="3049" y="358"/>
                  </a:cubicBezTo>
                  <a:cubicBezTo>
                    <a:pt x="4525" y="358"/>
                    <a:pt x="5764" y="1572"/>
                    <a:pt x="5764" y="3049"/>
                  </a:cubicBezTo>
                  <a:cubicBezTo>
                    <a:pt x="5764" y="4549"/>
                    <a:pt x="4525" y="5763"/>
                    <a:pt x="3049" y="5763"/>
                  </a:cubicBezTo>
                  <a:cubicBezTo>
                    <a:pt x="1548" y="5763"/>
                    <a:pt x="334" y="4549"/>
                    <a:pt x="334" y="3049"/>
                  </a:cubicBezTo>
                  <a:cubicBezTo>
                    <a:pt x="334" y="2406"/>
                    <a:pt x="572" y="1786"/>
                    <a:pt x="1024" y="1263"/>
                  </a:cubicBezTo>
                  <a:cubicBezTo>
                    <a:pt x="1072" y="1215"/>
                    <a:pt x="1072" y="1096"/>
                    <a:pt x="1001" y="1024"/>
                  </a:cubicBezTo>
                  <a:cubicBezTo>
                    <a:pt x="971" y="1005"/>
                    <a:pt x="933" y="993"/>
                    <a:pt x="896" y="993"/>
                  </a:cubicBezTo>
                  <a:cubicBezTo>
                    <a:pt x="843" y="993"/>
                    <a:pt x="790" y="1016"/>
                    <a:pt x="762" y="1072"/>
                  </a:cubicBezTo>
                  <a:cubicBezTo>
                    <a:pt x="262" y="1620"/>
                    <a:pt x="0" y="2334"/>
                    <a:pt x="0" y="3096"/>
                  </a:cubicBezTo>
                  <a:cubicBezTo>
                    <a:pt x="0" y="4787"/>
                    <a:pt x="1382" y="6144"/>
                    <a:pt x="3072" y="6144"/>
                  </a:cubicBezTo>
                  <a:cubicBezTo>
                    <a:pt x="4739" y="6097"/>
                    <a:pt x="6121" y="4739"/>
                    <a:pt x="6121" y="3072"/>
                  </a:cubicBezTo>
                  <a:cubicBezTo>
                    <a:pt x="6121" y="1358"/>
                    <a:pt x="4739" y="0"/>
                    <a:pt x="30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253" name="Google Shape;14253;p27"/>
            <p:cNvSpPr/>
            <p:nvPr/>
          </p:nvSpPr>
          <p:spPr>
            <a:xfrm>
              <a:off x="4291888" y="2056308"/>
              <a:ext cx="66700" cy="8950"/>
            </a:xfrm>
            <a:custGeom>
              <a:avLst/>
              <a:gdLst/>
              <a:ahLst/>
              <a:cxnLst/>
              <a:rect l="l" t="t" r="r" b="b"/>
              <a:pathLst>
                <a:path w="2668" h="358" extrusionOk="0">
                  <a:moveTo>
                    <a:pt x="191" y="1"/>
                  </a:moveTo>
                  <a:cubicBezTo>
                    <a:pt x="119" y="1"/>
                    <a:pt x="48" y="48"/>
                    <a:pt x="24" y="144"/>
                  </a:cubicBezTo>
                  <a:cubicBezTo>
                    <a:pt x="0" y="239"/>
                    <a:pt x="71" y="358"/>
                    <a:pt x="191" y="358"/>
                  </a:cubicBezTo>
                  <a:lnTo>
                    <a:pt x="2453" y="358"/>
                  </a:lnTo>
                  <a:cubicBezTo>
                    <a:pt x="2548" y="358"/>
                    <a:pt x="2620" y="286"/>
                    <a:pt x="2643" y="215"/>
                  </a:cubicBezTo>
                  <a:cubicBezTo>
                    <a:pt x="2667" y="96"/>
                    <a:pt x="2572" y="1"/>
                    <a:pt x="2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254" name="Google Shape;14254;p27"/>
            <p:cNvSpPr/>
            <p:nvPr/>
          </p:nvSpPr>
          <p:spPr>
            <a:xfrm>
              <a:off x="4291888" y="2074758"/>
              <a:ext cx="66700" cy="8975"/>
            </a:xfrm>
            <a:custGeom>
              <a:avLst/>
              <a:gdLst/>
              <a:ahLst/>
              <a:cxnLst/>
              <a:rect l="l" t="t" r="r" b="b"/>
              <a:pathLst>
                <a:path w="2668" h="359" extrusionOk="0">
                  <a:moveTo>
                    <a:pt x="191" y="1"/>
                  </a:moveTo>
                  <a:cubicBezTo>
                    <a:pt x="119" y="1"/>
                    <a:pt x="48" y="72"/>
                    <a:pt x="24" y="144"/>
                  </a:cubicBezTo>
                  <a:cubicBezTo>
                    <a:pt x="0" y="239"/>
                    <a:pt x="71" y="358"/>
                    <a:pt x="191" y="358"/>
                  </a:cubicBezTo>
                  <a:lnTo>
                    <a:pt x="2453" y="358"/>
                  </a:lnTo>
                  <a:cubicBezTo>
                    <a:pt x="2548" y="358"/>
                    <a:pt x="2620" y="310"/>
                    <a:pt x="2643" y="215"/>
                  </a:cubicBezTo>
                  <a:cubicBezTo>
                    <a:pt x="2667" y="96"/>
                    <a:pt x="2572" y="1"/>
                    <a:pt x="2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sp>
          <p:nvSpPr>
            <p:cNvPr id="14255" name="Google Shape;14255;p27"/>
            <p:cNvSpPr/>
            <p:nvPr/>
          </p:nvSpPr>
          <p:spPr>
            <a:xfrm>
              <a:off x="4305563" y="2092633"/>
              <a:ext cx="38725" cy="8950"/>
            </a:xfrm>
            <a:custGeom>
              <a:avLst/>
              <a:gdLst/>
              <a:ahLst/>
              <a:cxnLst/>
              <a:rect l="l" t="t" r="r" b="b"/>
              <a:pathLst>
                <a:path w="1549" h="358" extrusionOk="0">
                  <a:moveTo>
                    <a:pt x="215" y="0"/>
                  </a:moveTo>
                  <a:cubicBezTo>
                    <a:pt x="96" y="0"/>
                    <a:pt x="1" y="96"/>
                    <a:pt x="25" y="215"/>
                  </a:cubicBezTo>
                  <a:cubicBezTo>
                    <a:pt x="72" y="310"/>
                    <a:pt x="120" y="358"/>
                    <a:pt x="215" y="358"/>
                  </a:cubicBezTo>
                  <a:lnTo>
                    <a:pt x="1358" y="358"/>
                  </a:lnTo>
                  <a:cubicBezTo>
                    <a:pt x="1430" y="358"/>
                    <a:pt x="1501" y="310"/>
                    <a:pt x="1525" y="215"/>
                  </a:cubicBezTo>
                  <a:cubicBezTo>
                    <a:pt x="1549" y="96"/>
                    <a:pt x="1477" y="0"/>
                    <a:pt x="1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cs typeface="B Nazanin" panose="00000700000000000000" pitchFamily="2" charset="-78"/>
                <a:sym typeface="Arial"/>
              </a:endParaRPr>
            </a:p>
          </p:txBody>
        </p:sp>
      </p:grpSp>
      <p:sp>
        <p:nvSpPr>
          <p:cNvPr id="14256" name="Google Shape;14256;p27"/>
          <p:cNvSpPr txBox="1"/>
          <p:nvPr/>
        </p:nvSpPr>
        <p:spPr>
          <a:xfrm>
            <a:off x="1048350" y="1158650"/>
            <a:ext cx="7047300" cy="4824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1600" b="0" i="0" u="none" strike="noStrike" kern="0" cap="none" spc="0" normalizeH="0" baseline="0" noProof="0" dirty="0">
                <a:ln>
                  <a:noFill/>
                </a:ln>
                <a:solidFill>
                  <a:srgbClr val="FF0000"/>
                </a:solidFill>
                <a:effectLst/>
                <a:uLnTx/>
                <a:uFillTx/>
                <a:cs typeface="B Nazanin" panose="00000700000000000000" pitchFamily="2" charset="-78"/>
                <a:sym typeface="Arial"/>
              </a:rPr>
              <a:t>عناصر اینفوگرافیک</a:t>
            </a:r>
            <a:endParaRPr kumimoji="0" sz="1600" b="0" i="0" u="none" strike="noStrike" kern="0" cap="none" spc="0" normalizeH="0" baseline="0" noProof="0" dirty="0">
              <a:ln>
                <a:noFill/>
              </a:ln>
              <a:solidFill>
                <a:srgbClr val="FF0000"/>
              </a:solidFill>
              <a:effectLst/>
              <a:uLnTx/>
              <a:uFillTx/>
              <a:cs typeface="B Nazanin" panose="00000700000000000000" pitchFamily="2" charset="-78"/>
              <a:sym typeface="Arial"/>
            </a:endParaRPr>
          </a:p>
        </p:txBody>
      </p:sp>
      <p:sp>
        <p:nvSpPr>
          <p:cNvPr id="14257" name="Google Shape;14257;p27"/>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rgbClr val="FF0000"/>
                </a:solidFill>
                <a:cs typeface="B Nazanin" panose="00000700000000000000" pitchFamily="2" charset="-78"/>
              </a:rPr>
              <a:t>نمادهای برتر</a:t>
            </a:r>
            <a:endParaRPr dirty="0">
              <a:solidFill>
                <a:srgbClr val="FF0000"/>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73"/>
        <p:cNvGrpSpPr/>
        <p:nvPr/>
      </p:nvGrpSpPr>
      <p:grpSpPr>
        <a:xfrm>
          <a:off x="0" y="0"/>
          <a:ext cx="0" cy="0"/>
          <a:chOff x="0" y="0"/>
          <a:chExt cx="0" cy="0"/>
        </a:xfrm>
      </p:grpSpPr>
      <p:sp>
        <p:nvSpPr>
          <p:cNvPr id="374" name="Google Shape;374;p37"/>
          <p:cNvSpPr txBox="1">
            <a:spLocks noGrp="1"/>
          </p:cNvSpPr>
          <p:nvPr>
            <p:ph type="title"/>
          </p:nvPr>
        </p:nvSpPr>
        <p:spPr>
          <a:xfrm>
            <a:off x="720000" y="445025"/>
            <a:ext cx="7704000" cy="572700"/>
          </a:xfrm>
          <a:prstGeom prst="rect">
            <a:avLst/>
          </a:prstGeom>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در مورد بیماری</a:t>
            </a:r>
            <a:endParaRPr dirty="0">
              <a:cs typeface="B Nazanin" panose="00000700000000000000" pitchFamily="2" charset="-78"/>
            </a:endParaRPr>
          </a:p>
        </p:txBody>
      </p:sp>
      <p:sp>
        <p:nvSpPr>
          <p:cNvPr id="375" name="Google Shape;375;p37"/>
          <p:cNvSpPr/>
          <p:nvPr/>
        </p:nvSpPr>
        <p:spPr>
          <a:xfrm>
            <a:off x="4225313" y="1956300"/>
            <a:ext cx="692400" cy="692400"/>
          </a:xfrm>
          <a:prstGeom prst="ellipse">
            <a:avLst/>
          </a:pr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6" name="Google Shape;376;p37"/>
          <p:cNvSpPr/>
          <p:nvPr/>
        </p:nvSpPr>
        <p:spPr>
          <a:xfrm>
            <a:off x="7033438" y="1956300"/>
            <a:ext cx="692400" cy="692400"/>
          </a:xfrm>
          <a:prstGeom prst="ellipse">
            <a:avLst/>
          </a:pr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7" name="Google Shape;377;p37"/>
          <p:cNvSpPr txBox="1">
            <a:spLocks noGrp="1"/>
          </p:cNvSpPr>
          <p:nvPr>
            <p:ph type="title" idx="2"/>
          </p:nvPr>
        </p:nvSpPr>
        <p:spPr>
          <a:xfrm>
            <a:off x="720000" y="2834900"/>
            <a:ext cx="2086800" cy="4845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sp>
        <p:nvSpPr>
          <p:cNvPr id="378" name="Google Shape;378;p37"/>
          <p:cNvSpPr txBox="1">
            <a:spLocks noGrp="1"/>
          </p:cNvSpPr>
          <p:nvPr>
            <p:ph type="subTitle" idx="1"/>
          </p:nvPr>
        </p:nvSpPr>
        <p:spPr>
          <a:xfrm>
            <a:off x="720000" y="3243125"/>
            <a:ext cx="2086800" cy="8040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379" name="Google Shape;379;p37"/>
          <p:cNvSpPr txBox="1">
            <a:spLocks noGrp="1"/>
          </p:cNvSpPr>
          <p:nvPr>
            <p:ph type="title" idx="3"/>
          </p:nvPr>
        </p:nvSpPr>
        <p:spPr>
          <a:xfrm>
            <a:off x="3528600" y="2834825"/>
            <a:ext cx="2086800" cy="4845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عنوان</a:t>
            </a:r>
          </a:p>
        </p:txBody>
      </p:sp>
      <p:sp>
        <p:nvSpPr>
          <p:cNvPr id="380" name="Google Shape;380;p37"/>
          <p:cNvSpPr txBox="1">
            <a:spLocks noGrp="1"/>
          </p:cNvSpPr>
          <p:nvPr>
            <p:ph type="subTitle" idx="4"/>
          </p:nvPr>
        </p:nvSpPr>
        <p:spPr>
          <a:xfrm>
            <a:off x="3528596" y="3243125"/>
            <a:ext cx="2086800" cy="8040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381" name="Google Shape;381;p37"/>
          <p:cNvSpPr txBox="1">
            <a:spLocks noGrp="1"/>
          </p:cNvSpPr>
          <p:nvPr>
            <p:ph type="title" idx="5"/>
          </p:nvPr>
        </p:nvSpPr>
        <p:spPr>
          <a:xfrm>
            <a:off x="6337199" y="2834825"/>
            <a:ext cx="2086800" cy="4845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عنوان</a:t>
            </a:r>
          </a:p>
        </p:txBody>
      </p:sp>
      <p:sp>
        <p:nvSpPr>
          <p:cNvPr id="382" name="Google Shape;382;p37"/>
          <p:cNvSpPr txBox="1">
            <a:spLocks noGrp="1"/>
          </p:cNvSpPr>
          <p:nvPr>
            <p:ph type="subTitle" idx="6"/>
          </p:nvPr>
        </p:nvSpPr>
        <p:spPr>
          <a:xfrm>
            <a:off x="6337199" y="3243125"/>
            <a:ext cx="2086800" cy="8040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383" name="Google Shape;383;p37"/>
          <p:cNvSpPr/>
          <p:nvPr/>
        </p:nvSpPr>
        <p:spPr>
          <a:xfrm>
            <a:off x="1417200" y="1956300"/>
            <a:ext cx="692400" cy="692400"/>
          </a:xfrm>
          <a:prstGeom prst="ellipse">
            <a:avLst/>
          </a:pr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384" name="Google Shape;384;p37"/>
          <p:cNvGrpSpPr/>
          <p:nvPr/>
        </p:nvGrpSpPr>
        <p:grpSpPr>
          <a:xfrm>
            <a:off x="4387846" y="2133127"/>
            <a:ext cx="368308" cy="338746"/>
            <a:chOff x="6195998" y="1983102"/>
            <a:chExt cx="368308" cy="338746"/>
          </a:xfrm>
        </p:grpSpPr>
        <p:sp>
          <p:nvSpPr>
            <p:cNvPr id="385" name="Google Shape;385;p37"/>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86" name="Google Shape;386;p37"/>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87" name="Google Shape;387;p37"/>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388" name="Google Shape;388;p37"/>
          <p:cNvGrpSpPr/>
          <p:nvPr/>
        </p:nvGrpSpPr>
        <p:grpSpPr>
          <a:xfrm>
            <a:off x="7195682" y="2122264"/>
            <a:ext cx="369837" cy="360471"/>
            <a:chOff x="6194086" y="2437737"/>
            <a:chExt cx="369837" cy="360471"/>
          </a:xfrm>
        </p:grpSpPr>
        <p:sp>
          <p:nvSpPr>
            <p:cNvPr id="389" name="Google Shape;389;p37"/>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90" name="Google Shape;390;p37"/>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391" name="Google Shape;391;p37"/>
          <p:cNvGrpSpPr/>
          <p:nvPr/>
        </p:nvGrpSpPr>
        <p:grpSpPr>
          <a:xfrm>
            <a:off x="1578687" y="2179600"/>
            <a:ext cx="368690" cy="245793"/>
            <a:chOff x="6656812" y="2029388"/>
            <a:chExt cx="368690" cy="245793"/>
          </a:xfrm>
        </p:grpSpPr>
        <p:sp>
          <p:nvSpPr>
            <p:cNvPr id="392" name="Google Shape;392;p37"/>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93" name="Google Shape;393;p37"/>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94" name="Google Shape;394;p37"/>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95" name="Google Shape;395;p37"/>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96" name="Google Shape;396;p37"/>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97" name="Google Shape;397;p37"/>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98" name="Google Shape;398;p37"/>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99" name="Google Shape;399;p37"/>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0" name="Google Shape;400;p37"/>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1" name="Google Shape;401;p37"/>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406" name="Google Shape;406;p3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در مورد بیماری</a:t>
            </a:r>
            <a:endParaRPr dirty="0">
              <a:cs typeface="B Nazanin" panose="00000700000000000000" pitchFamily="2" charset="-78"/>
            </a:endParaRPr>
          </a:p>
        </p:txBody>
      </p:sp>
      <p:sp>
        <p:nvSpPr>
          <p:cNvPr id="407" name="Google Shape;407;p38"/>
          <p:cNvSpPr txBox="1">
            <a:spLocks noGrp="1"/>
          </p:cNvSpPr>
          <p:nvPr>
            <p:ph type="subTitle" idx="6"/>
          </p:nvPr>
        </p:nvSpPr>
        <p:spPr>
          <a:xfrm>
            <a:off x="2424850" y="3561975"/>
            <a:ext cx="1978200" cy="527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sp>
        <p:nvSpPr>
          <p:cNvPr id="408" name="Google Shape;408;p38"/>
          <p:cNvSpPr txBox="1">
            <a:spLocks noGrp="1"/>
          </p:cNvSpPr>
          <p:nvPr>
            <p:ph type="title" idx="2"/>
          </p:nvPr>
        </p:nvSpPr>
        <p:spPr>
          <a:xfrm>
            <a:off x="2424850" y="1792875"/>
            <a:ext cx="1978200" cy="4119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عنوان در اینجا</a:t>
            </a:r>
            <a:endParaRPr dirty="0">
              <a:cs typeface="B Nazanin" panose="00000700000000000000" pitchFamily="2" charset="-78"/>
            </a:endParaRPr>
          </a:p>
        </p:txBody>
      </p:sp>
      <p:sp>
        <p:nvSpPr>
          <p:cNvPr id="409" name="Google Shape;409;p38"/>
          <p:cNvSpPr txBox="1">
            <a:spLocks noGrp="1"/>
          </p:cNvSpPr>
          <p:nvPr>
            <p:ph type="subTitle" idx="1"/>
          </p:nvPr>
        </p:nvSpPr>
        <p:spPr>
          <a:xfrm>
            <a:off x="2424850" y="2128575"/>
            <a:ext cx="1978200" cy="527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sp>
        <p:nvSpPr>
          <p:cNvPr id="410" name="Google Shape;410;p38"/>
          <p:cNvSpPr txBox="1">
            <a:spLocks noGrp="1"/>
          </p:cNvSpPr>
          <p:nvPr>
            <p:ph type="title" idx="3"/>
          </p:nvPr>
        </p:nvSpPr>
        <p:spPr>
          <a:xfrm>
            <a:off x="4740954" y="1792875"/>
            <a:ext cx="1978200" cy="4119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عنوان در اینجا</a:t>
            </a:r>
          </a:p>
        </p:txBody>
      </p:sp>
      <p:sp>
        <p:nvSpPr>
          <p:cNvPr id="411" name="Google Shape;411;p38"/>
          <p:cNvSpPr txBox="1">
            <a:spLocks noGrp="1"/>
          </p:cNvSpPr>
          <p:nvPr>
            <p:ph type="subTitle" idx="4"/>
          </p:nvPr>
        </p:nvSpPr>
        <p:spPr>
          <a:xfrm>
            <a:off x="4740952" y="2128575"/>
            <a:ext cx="1978200" cy="527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sp>
        <p:nvSpPr>
          <p:cNvPr id="412" name="Google Shape;412;p38"/>
          <p:cNvSpPr txBox="1">
            <a:spLocks noGrp="1"/>
          </p:cNvSpPr>
          <p:nvPr>
            <p:ph type="title" idx="5"/>
          </p:nvPr>
        </p:nvSpPr>
        <p:spPr>
          <a:xfrm>
            <a:off x="2424850" y="3226275"/>
            <a:ext cx="1978200" cy="4119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عنوان در اینجا</a:t>
            </a:r>
          </a:p>
        </p:txBody>
      </p:sp>
      <p:sp>
        <p:nvSpPr>
          <p:cNvPr id="413" name="Google Shape;413;p38"/>
          <p:cNvSpPr txBox="1">
            <a:spLocks noGrp="1"/>
          </p:cNvSpPr>
          <p:nvPr>
            <p:ph type="title" idx="7"/>
          </p:nvPr>
        </p:nvSpPr>
        <p:spPr>
          <a:xfrm>
            <a:off x="4740954" y="3226275"/>
            <a:ext cx="1978200" cy="4119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عنوان در اینجا</a:t>
            </a:r>
          </a:p>
        </p:txBody>
      </p:sp>
      <p:sp>
        <p:nvSpPr>
          <p:cNvPr id="414" name="Google Shape;414;p38"/>
          <p:cNvSpPr txBox="1">
            <a:spLocks noGrp="1"/>
          </p:cNvSpPr>
          <p:nvPr>
            <p:ph type="subTitle" idx="8"/>
          </p:nvPr>
        </p:nvSpPr>
        <p:spPr>
          <a:xfrm>
            <a:off x="4740951" y="3561975"/>
            <a:ext cx="1978200" cy="527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418"/>
        <p:cNvGrpSpPr/>
        <p:nvPr/>
      </p:nvGrpSpPr>
      <p:grpSpPr>
        <a:xfrm>
          <a:off x="0" y="0"/>
          <a:ext cx="0" cy="0"/>
          <a:chOff x="0" y="0"/>
          <a:chExt cx="0" cy="0"/>
        </a:xfrm>
      </p:grpSpPr>
      <p:sp>
        <p:nvSpPr>
          <p:cNvPr id="419" name="Google Shape;419;p3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مفاهیم و گونه شناسی</a:t>
            </a:r>
            <a:endParaRPr dirty="0">
              <a:cs typeface="B Nazanin" panose="00000700000000000000" pitchFamily="2" charset="-78"/>
            </a:endParaRPr>
          </a:p>
        </p:txBody>
      </p:sp>
      <p:sp>
        <p:nvSpPr>
          <p:cNvPr id="420" name="Google Shape;420;p39"/>
          <p:cNvSpPr txBox="1">
            <a:spLocks noGrp="1"/>
          </p:cNvSpPr>
          <p:nvPr>
            <p:ph type="title" idx="2"/>
          </p:nvPr>
        </p:nvSpPr>
        <p:spPr>
          <a:xfrm>
            <a:off x="1709013" y="2909928"/>
            <a:ext cx="2587500" cy="4122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نوع </a:t>
            </a:r>
            <a:r>
              <a:rPr lang="en-US" dirty="0">
                <a:cs typeface="B Nazanin" panose="00000700000000000000" pitchFamily="2" charset="-78"/>
              </a:rPr>
              <a:t>A</a:t>
            </a:r>
            <a:endParaRPr dirty="0">
              <a:cs typeface="B Nazanin" panose="00000700000000000000" pitchFamily="2" charset="-78"/>
            </a:endParaRPr>
          </a:p>
        </p:txBody>
      </p:sp>
      <p:sp>
        <p:nvSpPr>
          <p:cNvPr id="421" name="Google Shape;421;p39"/>
          <p:cNvSpPr txBox="1">
            <a:spLocks noGrp="1"/>
          </p:cNvSpPr>
          <p:nvPr>
            <p:ph type="title" idx="3"/>
          </p:nvPr>
        </p:nvSpPr>
        <p:spPr>
          <a:xfrm>
            <a:off x="4847500" y="2909850"/>
            <a:ext cx="2587500" cy="4122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نوع </a:t>
            </a:r>
            <a:r>
              <a:rPr lang="en-US" dirty="0">
                <a:cs typeface="B Nazanin" panose="00000700000000000000" pitchFamily="2" charset="-78"/>
              </a:rPr>
              <a:t>B</a:t>
            </a:r>
            <a:endParaRPr dirty="0">
              <a:cs typeface="B Nazanin" panose="00000700000000000000" pitchFamily="2" charset="-78"/>
            </a:endParaRPr>
          </a:p>
        </p:txBody>
      </p:sp>
      <p:sp>
        <p:nvSpPr>
          <p:cNvPr id="422" name="Google Shape;422;p39"/>
          <p:cNvSpPr txBox="1">
            <a:spLocks noGrp="1"/>
          </p:cNvSpPr>
          <p:nvPr>
            <p:ph type="subTitle" idx="1"/>
          </p:nvPr>
        </p:nvSpPr>
        <p:spPr>
          <a:xfrm>
            <a:off x="4847493" y="3245852"/>
            <a:ext cx="2587500" cy="9345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423" name="Google Shape;423;p39"/>
          <p:cNvSpPr txBox="1">
            <a:spLocks noGrp="1"/>
          </p:cNvSpPr>
          <p:nvPr>
            <p:ph type="subTitle" idx="4"/>
          </p:nvPr>
        </p:nvSpPr>
        <p:spPr>
          <a:xfrm>
            <a:off x="1709013" y="3245852"/>
            <a:ext cx="2587500" cy="9345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424" name="Google Shape;424;p39"/>
          <p:cNvSpPr/>
          <p:nvPr/>
        </p:nvSpPr>
        <p:spPr>
          <a:xfrm>
            <a:off x="2656575" y="1956300"/>
            <a:ext cx="692400" cy="692400"/>
          </a:xfrm>
          <a:prstGeom prst="ellipse">
            <a:avLst/>
          </a:pr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5" name="Google Shape;425;p39"/>
          <p:cNvSpPr/>
          <p:nvPr/>
        </p:nvSpPr>
        <p:spPr>
          <a:xfrm>
            <a:off x="5795050" y="1956300"/>
            <a:ext cx="692400" cy="692400"/>
          </a:xfrm>
          <a:prstGeom prst="ellipse">
            <a:avLst/>
          </a:pr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426" name="Google Shape;426;p39"/>
          <p:cNvGrpSpPr/>
          <p:nvPr/>
        </p:nvGrpSpPr>
        <p:grpSpPr>
          <a:xfrm>
            <a:off x="5957279" y="2126317"/>
            <a:ext cx="367925" cy="352380"/>
            <a:chOff x="7101317" y="2441655"/>
            <a:chExt cx="367925" cy="352380"/>
          </a:xfrm>
        </p:grpSpPr>
        <p:sp>
          <p:nvSpPr>
            <p:cNvPr id="427" name="Google Shape;427;p39"/>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8" name="Google Shape;428;p39"/>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429" name="Google Shape;429;p39"/>
          <p:cNvGrpSpPr/>
          <p:nvPr/>
        </p:nvGrpSpPr>
        <p:grpSpPr>
          <a:xfrm>
            <a:off x="2815968" y="2118536"/>
            <a:ext cx="373627" cy="367925"/>
            <a:chOff x="7964906" y="2434073"/>
            <a:chExt cx="373627" cy="367925"/>
          </a:xfrm>
        </p:grpSpPr>
        <p:sp>
          <p:nvSpPr>
            <p:cNvPr id="430" name="Google Shape;430;p39"/>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1" name="Google Shape;431;p39"/>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35"/>
        <p:cNvGrpSpPr/>
        <p:nvPr/>
      </p:nvGrpSpPr>
      <p:grpSpPr>
        <a:xfrm>
          <a:off x="0" y="0"/>
          <a:ext cx="0" cy="0"/>
          <a:chOff x="0" y="0"/>
          <a:chExt cx="0" cy="0"/>
        </a:xfrm>
      </p:grpSpPr>
      <p:sp>
        <p:nvSpPr>
          <p:cNvPr id="436" name="Google Shape;436;p4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آسيب شناسي</a:t>
            </a:r>
            <a:endParaRPr dirty="0">
              <a:cs typeface="B Nazanin" panose="00000700000000000000" pitchFamily="2" charset="-78"/>
            </a:endParaRPr>
          </a:p>
        </p:txBody>
      </p:sp>
      <p:sp>
        <p:nvSpPr>
          <p:cNvPr id="437" name="Google Shape;437;p40"/>
          <p:cNvSpPr txBox="1">
            <a:spLocks noGrp="1"/>
          </p:cNvSpPr>
          <p:nvPr>
            <p:ph type="subTitle" idx="6"/>
          </p:nvPr>
        </p:nvSpPr>
        <p:spPr>
          <a:xfrm>
            <a:off x="4656506" y="3247975"/>
            <a:ext cx="1802700" cy="527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sp>
        <p:nvSpPr>
          <p:cNvPr id="438" name="Google Shape;438;p40"/>
          <p:cNvSpPr txBox="1">
            <a:spLocks noGrp="1"/>
          </p:cNvSpPr>
          <p:nvPr>
            <p:ph type="title" idx="2"/>
          </p:nvPr>
        </p:nvSpPr>
        <p:spPr>
          <a:xfrm>
            <a:off x="713088" y="2912275"/>
            <a:ext cx="1802700" cy="4119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sp>
        <p:nvSpPr>
          <p:cNvPr id="439" name="Google Shape;439;p40"/>
          <p:cNvSpPr txBox="1">
            <a:spLocks noGrp="1"/>
          </p:cNvSpPr>
          <p:nvPr>
            <p:ph type="subTitle" idx="1"/>
          </p:nvPr>
        </p:nvSpPr>
        <p:spPr>
          <a:xfrm>
            <a:off x="713088" y="3247975"/>
            <a:ext cx="1802700" cy="527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sp>
        <p:nvSpPr>
          <p:cNvPr id="440" name="Google Shape;440;p40"/>
          <p:cNvSpPr txBox="1">
            <a:spLocks noGrp="1"/>
          </p:cNvSpPr>
          <p:nvPr>
            <p:ph type="title" idx="3"/>
          </p:nvPr>
        </p:nvSpPr>
        <p:spPr>
          <a:xfrm>
            <a:off x="2684800" y="2912275"/>
            <a:ext cx="1802700" cy="4119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عنوان</a:t>
            </a:r>
          </a:p>
        </p:txBody>
      </p:sp>
      <p:sp>
        <p:nvSpPr>
          <p:cNvPr id="441" name="Google Shape;441;p40"/>
          <p:cNvSpPr txBox="1">
            <a:spLocks noGrp="1"/>
          </p:cNvSpPr>
          <p:nvPr>
            <p:ph type="subTitle" idx="4"/>
          </p:nvPr>
        </p:nvSpPr>
        <p:spPr>
          <a:xfrm>
            <a:off x="2684798" y="3247975"/>
            <a:ext cx="1802700" cy="527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sp>
        <p:nvSpPr>
          <p:cNvPr id="442" name="Google Shape;442;p40"/>
          <p:cNvSpPr txBox="1">
            <a:spLocks noGrp="1"/>
          </p:cNvSpPr>
          <p:nvPr>
            <p:ph type="title" idx="5"/>
          </p:nvPr>
        </p:nvSpPr>
        <p:spPr>
          <a:xfrm>
            <a:off x="4656506" y="2912275"/>
            <a:ext cx="1802700" cy="4119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عنوان</a:t>
            </a:r>
          </a:p>
        </p:txBody>
      </p:sp>
      <p:sp>
        <p:nvSpPr>
          <p:cNvPr id="443" name="Google Shape;443;p40"/>
          <p:cNvSpPr txBox="1">
            <a:spLocks noGrp="1"/>
          </p:cNvSpPr>
          <p:nvPr>
            <p:ph type="title" idx="7"/>
          </p:nvPr>
        </p:nvSpPr>
        <p:spPr>
          <a:xfrm>
            <a:off x="6628218" y="2912275"/>
            <a:ext cx="1802700" cy="4119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عنوان</a:t>
            </a:r>
          </a:p>
        </p:txBody>
      </p:sp>
      <p:sp>
        <p:nvSpPr>
          <p:cNvPr id="444" name="Google Shape;444;p40"/>
          <p:cNvSpPr txBox="1">
            <a:spLocks noGrp="1"/>
          </p:cNvSpPr>
          <p:nvPr>
            <p:ph type="subTitle" idx="8"/>
          </p:nvPr>
        </p:nvSpPr>
        <p:spPr>
          <a:xfrm>
            <a:off x="6628216" y="3247975"/>
            <a:ext cx="1802700" cy="527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sp>
        <p:nvSpPr>
          <p:cNvPr id="445" name="Google Shape;445;p40"/>
          <p:cNvSpPr/>
          <p:nvPr/>
        </p:nvSpPr>
        <p:spPr>
          <a:xfrm>
            <a:off x="1268250" y="1956300"/>
            <a:ext cx="692400" cy="692400"/>
          </a:xfrm>
          <a:prstGeom prst="ellipse">
            <a:avLst/>
          </a:pr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6" name="Google Shape;446;p40"/>
          <p:cNvSpPr/>
          <p:nvPr/>
        </p:nvSpPr>
        <p:spPr>
          <a:xfrm>
            <a:off x="3239950" y="1956300"/>
            <a:ext cx="692400" cy="692400"/>
          </a:xfrm>
          <a:prstGeom prst="ellipse">
            <a:avLst/>
          </a:pr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7" name="Google Shape;447;p40"/>
          <p:cNvSpPr/>
          <p:nvPr/>
        </p:nvSpPr>
        <p:spPr>
          <a:xfrm>
            <a:off x="5211650" y="1956300"/>
            <a:ext cx="692400" cy="692400"/>
          </a:xfrm>
          <a:prstGeom prst="ellipse">
            <a:avLst/>
          </a:pr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8" name="Google Shape;448;p40"/>
          <p:cNvSpPr/>
          <p:nvPr/>
        </p:nvSpPr>
        <p:spPr>
          <a:xfrm>
            <a:off x="7183350" y="1956300"/>
            <a:ext cx="692400" cy="692400"/>
          </a:xfrm>
          <a:prstGeom prst="ellipse">
            <a:avLst/>
          </a:pr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449" name="Google Shape;449;p40"/>
          <p:cNvGrpSpPr/>
          <p:nvPr/>
        </p:nvGrpSpPr>
        <p:grpSpPr>
          <a:xfrm>
            <a:off x="5375963" y="2125944"/>
            <a:ext cx="363752" cy="353113"/>
            <a:chOff x="5314188" y="3350032"/>
            <a:chExt cx="363752" cy="353113"/>
          </a:xfrm>
        </p:grpSpPr>
        <p:sp>
          <p:nvSpPr>
            <p:cNvPr id="450" name="Google Shape;450;p40"/>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51" name="Google Shape;451;p40"/>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452" name="Google Shape;452;p40"/>
          <p:cNvGrpSpPr/>
          <p:nvPr/>
        </p:nvGrpSpPr>
        <p:grpSpPr>
          <a:xfrm>
            <a:off x="1521896" y="2124797"/>
            <a:ext cx="185109" cy="355406"/>
            <a:chOff x="4969421" y="2902852"/>
            <a:chExt cx="185109" cy="355406"/>
          </a:xfrm>
        </p:grpSpPr>
        <p:sp>
          <p:nvSpPr>
            <p:cNvPr id="453" name="Google Shape;453;p40"/>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54" name="Google Shape;454;p40"/>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55" name="Google Shape;455;p40"/>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56" name="Google Shape;456;p40"/>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57" name="Google Shape;457;p40"/>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58" name="Google Shape;458;p40"/>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459" name="Google Shape;459;p40"/>
          <p:cNvGrpSpPr/>
          <p:nvPr/>
        </p:nvGrpSpPr>
        <p:grpSpPr>
          <a:xfrm>
            <a:off x="7345399" y="2118920"/>
            <a:ext cx="367925" cy="367161"/>
            <a:chOff x="5756399" y="2434456"/>
            <a:chExt cx="367925" cy="367161"/>
          </a:xfrm>
        </p:grpSpPr>
        <p:sp>
          <p:nvSpPr>
            <p:cNvPr id="460" name="Google Shape;460;p40"/>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61" name="Google Shape;461;p40"/>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62" name="Google Shape;462;p40"/>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63" name="Google Shape;463;p40"/>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64" name="Google Shape;464;p40"/>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65" name="Google Shape;465;p40"/>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66" name="Google Shape;466;p40"/>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467" name="Google Shape;467;p40"/>
          <p:cNvSpPr/>
          <p:nvPr/>
        </p:nvSpPr>
        <p:spPr>
          <a:xfrm>
            <a:off x="3401995" y="2119015"/>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71"/>
        <p:cNvGrpSpPr/>
        <p:nvPr/>
      </p:nvGrpSpPr>
      <p:grpSpPr>
        <a:xfrm>
          <a:off x="0" y="0"/>
          <a:ext cx="0" cy="0"/>
          <a:chOff x="0" y="0"/>
          <a:chExt cx="0" cy="0"/>
        </a:xfrm>
      </p:grpSpPr>
      <p:sp>
        <p:nvSpPr>
          <p:cNvPr id="472" name="Google Shape;472;p4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علائم بیماری</a:t>
            </a:r>
            <a:endParaRPr dirty="0">
              <a:cs typeface="B Nazanin" panose="00000700000000000000" pitchFamily="2" charset="-78"/>
            </a:endParaRPr>
          </a:p>
        </p:txBody>
      </p:sp>
      <p:cxnSp>
        <p:nvCxnSpPr>
          <p:cNvPr id="473" name="Google Shape;473;p41"/>
          <p:cNvCxnSpPr>
            <a:stCxn id="474" idx="2"/>
            <a:endCxn id="475" idx="1"/>
          </p:cNvCxnSpPr>
          <p:nvPr/>
        </p:nvCxnSpPr>
        <p:spPr>
          <a:xfrm>
            <a:off x="1777200" y="2951100"/>
            <a:ext cx="594600" cy="890700"/>
          </a:xfrm>
          <a:prstGeom prst="bentConnector3">
            <a:avLst>
              <a:gd name="adj1" fmla="val 50005"/>
            </a:avLst>
          </a:prstGeom>
          <a:noFill/>
          <a:ln w="9525" cap="flat" cmpd="sng">
            <a:solidFill>
              <a:schemeClr val="lt2"/>
            </a:solidFill>
            <a:prstDash val="solid"/>
            <a:round/>
            <a:headEnd type="none" w="sm" len="sm"/>
            <a:tailEnd type="none" w="sm" len="sm"/>
          </a:ln>
        </p:spPr>
      </p:cxnSp>
      <p:cxnSp>
        <p:nvCxnSpPr>
          <p:cNvPr id="476" name="Google Shape;476;p41"/>
          <p:cNvCxnSpPr>
            <a:stCxn id="474" idx="2"/>
            <a:endCxn id="477" idx="1"/>
          </p:cNvCxnSpPr>
          <p:nvPr/>
        </p:nvCxnSpPr>
        <p:spPr>
          <a:xfrm rot="10800000" flipH="1">
            <a:off x="1777200" y="2066700"/>
            <a:ext cx="594600" cy="884400"/>
          </a:xfrm>
          <a:prstGeom prst="bentConnector3">
            <a:avLst>
              <a:gd name="adj1" fmla="val 50005"/>
            </a:avLst>
          </a:prstGeom>
          <a:noFill/>
          <a:ln w="9525" cap="flat" cmpd="sng">
            <a:solidFill>
              <a:schemeClr val="lt2"/>
            </a:solidFill>
            <a:prstDash val="solid"/>
            <a:round/>
            <a:headEnd type="none" w="sm" len="sm"/>
            <a:tailEnd type="none" w="sm" len="sm"/>
          </a:ln>
        </p:spPr>
      </p:cxnSp>
      <p:sp>
        <p:nvSpPr>
          <p:cNvPr id="474" name="Google Shape;474;p41"/>
          <p:cNvSpPr/>
          <p:nvPr/>
        </p:nvSpPr>
        <p:spPr>
          <a:xfrm rot="-5400000">
            <a:off x="304950" y="2619600"/>
            <a:ext cx="2281500" cy="663000"/>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1800" dirty="0">
                <a:solidFill>
                  <a:srgbClr val="FFFFFF"/>
                </a:solidFill>
                <a:latin typeface="Archivo Black"/>
                <a:ea typeface="Archivo Black"/>
                <a:cs typeface="B Nazanin" panose="00000700000000000000" pitchFamily="2" charset="-78"/>
                <a:sym typeface="Archivo Black"/>
              </a:rPr>
              <a:t>علائم بیماری</a:t>
            </a:r>
            <a:endParaRPr sz="1800" dirty="0">
              <a:solidFill>
                <a:srgbClr val="FFFFFF"/>
              </a:solidFill>
              <a:latin typeface="Archivo Black"/>
              <a:ea typeface="Archivo Black"/>
              <a:cs typeface="B Nazanin" panose="00000700000000000000" pitchFamily="2" charset="-78"/>
              <a:sym typeface="Archivo Black"/>
            </a:endParaRPr>
          </a:p>
        </p:txBody>
      </p:sp>
      <p:sp>
        <p:nvSpPr>
          <p:cNvPr id="477" name="Google Shape;477;p41"/>
          <p:cNvSpPr/>
          <p:nvPr/>
        </p:nvSpPr>
        <p:spPr>
          <a:xfrm>
            <a:off x="2371857" y="1810584"/>
            <a:ext cx="1971000" cy="512400"/>
          </a:xfrm>
          <a:prstGeom prst="roundRect">
            <a:avLst>
              <a:gd name="adj" fmla="val 16667"/>
            </a:avLst>
          </a:prstGeom>
          <a:solidFill>
            <a:schemeClr val="lt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1800" dirty="0">
                <a:solidFill>
                  <a:srgbClr val="FFFFFF"/>
                </a:solidFill>
                <a:latin typeface="Archivo Black"/>
                <a:ea typeface="Archivo Black"/>
                <a:cs typeface="B Nazanin" panose="00000700000000000000" pitchFamily="2" charset="-78"/>
                <a:sym typeface="Archivo Black"/>
              </a:rPr>
              <a:t>علامت 1</a:t>
            </a:r>
            <a:endParaRPr sz="1800" dirty="0">
              <a:solidFill>
                <a:srgbClr val="FFFFFF"/>
              </a:solidFill>
              <a:latin typeface="Archivo Black"/>
              <a:ea typeface="Archivo Black"/>
              <a:cs typeface="B Nazanin" panose="00000700000000000000" pitchFamily="2" charset="-78"/>
              <a:sym typeface="Archivo Black"/>
            </a:endParaRPr>
          </a:p>
        </p:txBody>
      </p:sp>
      <p:sp>
        <p:nvSpPr>
          <p:cNvPr id="475" name="Google Shape;475;p41"/>
          <p:cNvSpPr/>
          <p:nvPr/>
        </p:nvSpPr>
        <p:spPr>
          <a:xfrm>
            <a:off x="2371857" y="3585604"/>
            <a:ext cx="1971000" cy="512400"/>
          </a:xfrm>
          <a:prstGeom prst="roundRect">
            <a:avLst>
              <a:gd name="adj" fmla="val 16667"/>
            </a:avLst>
          </a:prstGeom>
          <a:solidFill>
            <a:schemeClr val="lt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1800" dirty="0">
                <a:solidFill>
                  <a:schemeClr val="lt1"/>
                </a:solidFill>
                <a:latin typeface="Archivo Black"/>
                <a:ea typeface="Archivo Black"/>
                <a:cs typeface="B Nazanin" panose="00000700000000000000" pitchFamily="2" charset="-78"/>
                <a:sym typeface="Archivo Black"/>
              </a:rPr>
              <a:t>علامت 2</a:t>
            </a:r>
            <a:endParaRPr sz="1800" dirty="0">
              <a:solidFill>
                <a:srgbClr val="FFFFFF"/>
              </a:solidFill>
              <a:latin typeface="Archivo Black"/>
              <a:ea typeface="Archivo Black"/>
              <a:cs typeface="B Nazanin" panose="00000700000000000000" pitchFamily="2" charset="-78"/>
              <a:sym typeface="Archivo Black"/>
            </a:endParaRPr>
          </a:p>
        </p:txBody>
      </p:sp>
      <p:sp>
        <p:nvSpPr>
          <p:cNvPr id="478" name="Google Shape;478;p41"/>
          <p:cNvSpPr/>
          <p:nvPr/>
        </p:nvSpPr>
        <p:spPr>
          <a:xfrm>
            <a:off x="4863187" y="1358941"/>
            <a:ext cx="1971000" cy="512400"/>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dirty="0">
                <a:solidFill>
                  <a:schemeClr val="lt1"/>
                </a:solidFill>
                <a:latin typeface="Barlow"/>
                <a:ea typeface="Barlow"/>
                <a:cs typeface="B Nazanin" panose="00000700000000000000" pitchFamily="2" charset="-78"/>
                <a:sym typeface="Barlow"/>
              </a:rPr>
              <a:t>قالب پاورپوینت آماده خون قابل ویرایش می باشد</a:t>
            </a:r>
            <a:endParaRPr dirty="0">
              <a:solidFill>
                <a:schemeClr val="lt1"/>
              </a:solidFill>
              <a:latin typeface="Barlow"/>
              <a:ea typeface="Barlow"/>
              <a:cs typeface="B Nazanin" panose="00000700000000000000" pitchFamily="2" charset="-78"/>
              <a:sym typeface="Barlow"/>
            </a:endParaRPr>
          </a:p>
        </p:txBody>
      </p:sp>
      <p:sp>
        <p:nvSpPr>
          <p:cNvPr id="479" name="Google Shape;479;p41"/>
          <p:cNvSpPr/>
          <p:nvPr/>
        </p:nvSpPr>
        <p:spPr>
          <a:xfrm>
            <a:off x="4863187" y="2243036"/>
            <a:ext cx="1971000" cy="512400"/>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dirty="0">
                <a:solidFill>
                  <a:schemeClr val="lt1"/>
                </a:solidFill>
                <a:latin typeface="Barlow"/>
                <a:ea typeface="Barlow"/>
                <a:cs typeface="B Nazanin" panose="00000700000000000000" pitchFamily="2" charset="-78"/>
                <a:sym typeface="Barlow"/>
              </a:rPr>
              <a:t>قالب پاورپوینت آماده خون قابل ویرایش می باشد</a:t>
            </a:r>
            <a:endParaRPr dirty="0">
              <a:solidFill>
                <a:schemeClr val="lt1"/>
              </a:solidFill>
              <a:latin typeface="Barlow"/>
              <a:ea typeface="Barlow"/>
              <a:cs typeface="B Nazanin" panose="00000700000000000000" pitchFamily="2" charset="-78"/>
              <a:sym typeface="Barlow"/>
            </a:endParaRPr>
          </a:p>
        </p:txBody>
      </p:sp>
      <p:sp>
        <p:nvSpPr>
          <p:cNvPr id="480" name="Google Shape;480;p41"/>
          <p:cNvSpPr/>
          <p:nvPr/>
        </p:nvSpPr>
        <p:spPr>
          <a:xfrm>
            <a:off x="4863187" y="3126059"/>
            <a:ext cx="1971000" cy="512400"/>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dirty="0">
                <a:solidFill>
                  <a:schemeClr val="lt1"/>
                </a:solidFill>
                <a:latin typeface="Barlow"/>
                <a:ea typeface="Barlow"/>
                <a:cs typeface="B Nazanin" panose="00000700000000000000" pitchFamily="2" charset="-78"/>
                <a:sym typeface="Barlow"/>
              </a:rPr>
              <a:t>قالب پاورپوینت آماده خون قابل ویرایش می باشد</a:t>
            </a:r>
            <a:endParaRPr dirty="0">
              <a:solidFill>
                <a:schemeClr val="lt1"/>
              </a:solidFill>
              <a:latin typeface="Barlow"/>
              <a:ea typeface="Barlow"/>
              <a:cs typeface="B Nazanin" panose="00000700000000000000" pitchFamily="2" charset="-78"/>
              <a:sym typeface="Barlow"/>
            </a:endParaRPr>
          </a:p>
        </p:txBody>
      </p:sp>
      <p:sp>
        <p:nvSpPr>
          <p:cNvPr id="481" name="Google Shape;481;p41"/>
          <p:cNvSpPr/>
          <p:nvPr/>
        </p:nvSpPr>
        <p:spPr>
          <a:xfrm>
            <a:off x="4863187" y="4010155"/>
            <a:ext cx="1971000" cy="512400"/>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dirty="0">
                <a:solidFill>
                  <a:schemeClr val="lt1"/>
                </a:solidFill>
                <a:latin typeface="Barlow"/>
                <a:ea typeface="Barlow"/>
                <a:cs typeface="B Nazanin" panose="00000700000000000000" pitchFamily="2" charset="-78"/>
                <a:sym typeface="Barlow"/>
              </a:rPr>
              <a:t>قالب پاورپوینت آماده خون قابل ویرایش می باشد</a:t>
            </a:r>
            <a:endParaRPr dirty="0">
              <a:solidFill>
                <a:schemeClr val="lt1"/>
              </a:solidFill>
              <a:latin typeface="Barlow"/>
              <a:ea typeface="Barlow"/>
              <a:cs typeface="B Nazanin" panose="00000700000000000000" pitchFamily="2" charset="-78"/>
              <a:sym typeface="Barlow"/>
            </a:endParaRPr>
          </a:p>
        </p:txBody>
      </p:sp>
      <p:cxnSp>
        <p:nvCxnSpPr>
          <p:cNvPr id="482" name="Google Shape;482;p41"/>
          <p:cNvCxnSpPr>
            <a:stCxn id="477" idx="3"/>
            <a:endCxn id="478" idx="1"/>
          </p:cNvCxnSpPr>
          <p:nvPr/>
        </p:nvCxnSpPr>
        <p:spPr>
          <a:xfrm rot="10800000" flipH="1">
            <a:off x="4342857" y="1615284"/>
            <a:ext cx="520200" cy="451500"/>
          </a:xfrm>
          <a:prstGeom prst="bentConnector3">
            <a:avLst>
              <a:gd name="adj1" fmla="val 50000"/>
            </a:avLst>
          </a:prstGeom>
          <a:noFill/>
          <a:ln w="9525" cap="flat" cmpd="sng">
            <a:solidFill>
              <a:schemeClr val="lt2"/>
            </a:solidFill>
            <a:prstDash val="solid"/>
            <a:round/>
            <a:headEnd type="none" w="sm" len="sm"/>
            <a:tailEnd type="none" w="sm" len="sm"/>
          </a:ln>
        </p:spPr>
      </p:cxnSp>
      <p:cxnSp>
        <p:nvCxnSpPr>
          <p:cNvPr id="483" name="Google Shape;483;p41"/>
          <p:cNvCxnSpPr>
            <a:stCxn id="477" idx="3"/>
            <a:endCxn id="479" idx="1"/>
          </p:cNvCxnSpPr>
          <p:nvPr/>
        </p:nvCxnSpPr>
        <p:spPr>
          <a:xfrm>
            <a:off x="4342857" y="2066784"/>
            <a:ext cx="520200" cy="432600"/>
          </a:xfrm>
          <a:prstGeom prst="bentConnector3">
            <a:avLst>
              <a:gd name="adj1" fmla="val 50000"/>
            </a:avLst>
          </a:prstGeom>
          <a:noFill/>
          <a:ln w="9525" cap="flat" cmpd="sng">
            <a:solidFill>
              <a:schemeClr val="lt2"/>
            </a:solidFill>
            <a:prstDash val="solid"/>
            <a:round/>
            <a:headEnd type="none" w="sm" len="sm"/>
            <a:tailEnd type="none" w="sm" len="sm"/>
          </a:ln>
        </p:spPr>
      </p:cxnSp>
      <p:cxnSp>
        <p:nvCxnSpPr>
          <p:cNvPr id="484" name="Google Shape;484;p41"/>
          <p:cNvCxnSpPr>
            <a:stCxn id="480" idx="1"/>
            <a:endCxn id="475" idx="3"/>
          </p:cNvCxnSpPr>
          <p:nvPr/>
        </p:nvCxnSpPr>
        <p:spPr>
          <a:xfrm flipH="1">
            <a:off x="4342987" y="3382259"/>
            <a:ext cx="520200" cy="459600"/>
          </a:xfrm>
          <a:prstGeom prst="bentConnector3">
            <a:avLst>
              <a:gd name="adj1" fmla="val 50000"/>
            </a:avLst>
          </a:prstGeom>
          <a:noFill/>
          <a:ln w="9525" cap="flat" cmpd="sng">
            <a:solidFill>
              <a:schemeClr val="lt2"/>
            </a:solidFill>
            <a:prstDash val="solid"/>
            <a:round/>
            <a:headEnd type="none" w="sm" len="sm"/>
            <a:tailEnd type="none" w="sm" len="sm"/>
          </a:ln>
        </p:spPr>
      </p:cxnSp>
      <p:cxnSp>
        <p:nvCxnSpPr>
          <p:cNvPr id="485" name="Google Shape;485;p41"/>
          <p:cNvCxnSpPr>
            <a:stCxn id="481" idx="1"/>
            <a:endCxn id="475" idx="3"/>
          </p:cNvCxnSpPr>
          <p:nvPr/>
        </p:nvCxnSpPr>
        <p:spPr>
          <a:xfrm rot="10800000">
            <a:off x="4342987" y="3841855"/>
            <a:ext cx="520200" cy="424500"/>
          </a:xfrm>
          <a:prstGeom prst="bentConnector3">
            <a:avLst>
              <a:gd name="adj1" fmla="val 50000"/>
            </a:avLst>
          </a:prstGeom>
          <a:noFill/>
          <a:ln w="9525" cap="flat" cmpd="sng">
            <a:solidFill>
              <a:schemeClr val="lt2"/>
            </a:solidFill>
            <a:prstDash val="solid"/>
            <a:round/>
            <a:headEnd type="none" w="sm" len="sm"/>
            <a:tailEnd type="none" w="sm" len="sm"/>
          </a:ln>
        </p:spPr>
      </p:cxnSp>
      <p:sp>
        <p:nvSpPr>
          <p:cNvPr id="486" name="Google Shape;486;p41"/>
          <p:cNvSpPr/>
          <p:nvPr/>
        </p:nvSpPr>
        <p:spPr>
          <a:xfrm>
            <a:off x="7354509" y="1277450"/>
            <a:ext cx="675300" cy="675300"/>
          </a:xfrm>
          <a:prstGeom prst="ellipse">
            <a:avLst/>
          </a:pr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7" name="Google Shape;487;p41"/>
          <p:cNvSpPr/>
          <p:nvPr/>
        </p:nvSpPr>
        <p:spPr>
          <a:xfrm>
            <a:off x="7354509" y="2161009"/>
            <a:ext cx="675300" cy="675300"/>
          </a:xfrm>
          <a:prstGeom prst="ellipse">
            <a:avLst/>
          </a:pr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8" name="Google Shape;488;p41"/>
          <p:cNvSpPr/>
          <p:nvPr/>
        </p:nvSpPr>
        <p:spPr>
          <a:xfrm>
            <a:off x="7354509" y="3044568"/>
            <a:ext cx="675300" cy="675300"/>
          </a:xfrm>
          <a:prstGeom prst="ellipse">
            <a:avLst/>
          </a:pr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9" name="Google Shape;489;p41"/>
          <p:cNvSpPr/>
          <p:nvPr/>
        </p:nvSpPr>
        <p:spPr>
          <a:xfrm>
            <a:off x="7354509" y="3928664"/>
            <a:ext cx="675300" cy="675300"/>
          </a:xfrm>
          <a:prstGeom prst="ellipse">
            <a:avLst/>
          </a:pr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cxnSp>
        <p:nvCxnSpPr>
          <p:cNvPr id="490" name="Google Shape;490;p41"/>
          <p:cNvCxnSpPr>
            <a:stCxn id="478" idx="3"/>
            <a:endCxn id="486" idx="2"/>
          </p:cNvCxnSpPr>
          <p:nvPr/>
        </p:nvCxnSpPr>
        <p:spPr>
          <a:xfrm>
            <a:off x="6834187" y="1615141"/>
            <a:ext cx="520200" cy="0"/>
          </a:xfrm>
          <a:prstGeom prst="straightConnector1">
            <a:avLst/>
          </a:prstGeom>
          <a:noFill/>
          <a:ln w="9525" cap="flat" cmpd="sng">
            <a:solidFill>
              <a:schemeClr val="lt2"/>
            </a:solidFill>
            <a:prstDash val="solid"/>
            <a:round/>
            <a:headEnd type="none" w="med" len="med"/>
            <a:tailEnd type="none" w="med" len="med"/>
          </a:ln>
        </p:spPr>
      </p:cxnSp>
      <p:cxnSp>
        <p:nvCxnSpPr>
          <p:cNvPr id="491" name="Google Shape;491;p41"/>
          <p:cNvCxnSpPr>
            <a:endCxn id="487" idx="2"/>
          </p:cNvCxnSpPr>
          <p:nvPr/>
        </p:nvCxnSpPr>
        <p:spPr>
          <a:xfrm rot="10800000" flipH="1">
            <a:off x="6834309" y="2498659"/>
            <a:ext cx="520200" cy="600"/>
          </a:xfrm>
          <a:prstGeom prst="straightConnector1">
            <a:avLst/>
          </a:prstGeom>
          <a:noFill/>
          <a:ln w="9525" cap="flat" cmpd="sng">
            <a:solidFill>
              <a:schemeClr val="lt2"/>
            </a:solidFill>
            <a:prstDash val="solid"/>
            <a:round/>
            <a:headEnd type="none" w="med" len="med"/>
            <a:tailEnd type="none" w="med" len="med"/>
          </a:ln>
        </p:spPr>
      </p:cxnSp>
      <p:cxnSp>
        <p:nvCxnSpPr>
          <p:cNvPr id="492" name="Google Shape;492;p41"/>
          <p:cNvCxnSpPr>
            <a:stCxn id="480" idx="3"/>
            <a:endCxn id="488" idx="2"/>
          </p:cNvCxnSpPr>
          <p:nvPr/>
        </p:nvCxnSpPr>
        <p:spPr>
          <a:xfrm>
            <a:off x="6834187" y="3382259"/>
            <a:ext cx="520200" cy="0"/>
          </a:xfrm>
          <a:prstGeom prst="straightConnector1">
            <a:avLst/>
          </a:prstGeom>
          <a:noFill/>
          <a:ln w="9525" cap="flat" cmpd="sng">
            <a:solidFill>
              <a:schemeClr val="lt2"/>
            </a:solidFill>
            <a:prstDash val="solid"/>
            <a:round/>
            <a:headEnd type="none" w="med" len="med"/>
            <a:tailEnd type="none" w="med" len="med"/>
          </a:ln>
        </p:spPr>
      </p:cxnSp>
      <p:cxnSp>
        <p:nvCxnSpPr>
          <p:cNvPr id="493" name="Google Shape;493;p41"/>
          <p:cNvCxnSpPr>
            <a:stCxn id="481" idx="3"/>
            <a:endCxn id="489" idx="2"/>
          </p:cNvCxnSpPr>
          <p:nvPr/>
        </p:nvCxnSpPr>
        <p:spPr>
          <a:xfrm>
            <a:off x="6834187" y="4266355"/>
            <a:ext cx="520200" cy="0"/>
          </a:xfrm>
          <a:prstGeom prst="straightConnector1">
            <a:avLst/>
          </a:prstGeom>
          <a:noFill/>
          <a:ln w="9525" cap="flat" cmpd="sng">
            <a:solidFill>
              <a:schemeClr val="lt2"/>
            </a:solidFill>
            <a:prstDash val="solid"/>
            <a:round/>
            <a:headEnd type="none" w="med" len="med"/>
            <a:tailEnd type="none" w="med" len="med"/>
          </a:ln>
        </p:spPr>
      </p:cxnSp>
      <p:sp>
        <p:nvSpPr>
          <p:cNvPr id="494" name="Google Shape;494;p41"/>
          <p:cNvSpPr/>
          <p:nvPr/>
        </p:nvSpPr>
        <p:spPr>
          <a:xfrm>
            <a:off x="7589547" y="3205787"/>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495" name="Google Shape;495;p41"/>
          <p:cNvGrpSpPr/>
          <p:nvPr/>
        </p:nvGrpSpPr>
        <p:grpSpPr>
          <a:xfrm>
            <a:off x="7572664" y="4089968"/>
            <a:ext cx="238976" cy="352762"/>
            <a:chOff x="4942472" y="3809318"/>
            <a:chExt cx="238976" cy="352762"/>
          </a:xfrm>
        </p:grpSpPr>
        <p:sp>
          <p:nvSpPr>
            <p:cNvPr id="496" name="Google Shape;496;p41"/>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7" name="Google Shape;497;p41"/>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8" name="Google Shape;498;p41"/>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9" name="Google Shape;499;p41"/>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0" name="Google Shape;500;p41"/>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1" name="Google Shape;501;p41"/>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2" name="Google Shape;502;p41"/>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503" name="Google Shape;503;p41"/>
          <p:cNvSpPr/>
          <p:nvPr/>
        </p:nvSpPr>
        <p:spPr>
          <a:xfrm>
            <a:off x="7507808" y="2331387"/>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4" name="Google Shape;504;p41"/>
          <p:cNvSpPr/>
          <p:nvPr/>
        </p:nvSpPr>
        <p:spPr>
          <a:xfrm>
            <a:off x="7500608" y="1471861"/>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theme/theme1.xml><?xml version="1.0" encoding="utf-8"?>
<a:theme xmlns:a="http://schemas.openxmlformats.org/drawingml/2006/main" name="Obstetric Hemorrhage by Slidesgo">
  <a:themeElements>
    <a:clrScheme name="Simple Light">
      <a:dk1>
        <a:srgbClr val="CF1521"/>
      </a:dk1>
      <a:lt1>
        <a:srgbClr val="FFFFFF"/>
      </a:lt1>
      <a:dk2>
        <a:srgbClr val="220204"/>
      </a:dk2>
      <a:lt2>
        <a:srgbClr val="CB3841"/>
      </a:lt2>
      <a:accent1>
        <a:srgbClr val="8D0120"/>
      </a:accent1>
      <a:accent2>
        <a:srgbClr val="F59772"/>
      </a:accent2>
      <a:accent3>
        <a:srgbClr val="FFC17E"/>
      </a:accent3>
      <a:accent4>
        <a:srgbClr val="FFFFFF"/>
      </a:accent4>
      <a:accent5>
        <a:srgbClr val="FFFFFF"/>
      </a:accent5>
      <a:accent6>
        <a:srgbClr val="FFFFFF"/>
      </a:accent6>
      <a:hlink>
        <a:srgbClr val="220204"/>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1617</Words>
  <Application>Microsoft Office PowerPoint</Application>
  <PresentationFormat>On-screen Show (16:9)</PresentationFormat>
  <Paragraphs>274</Paragraphs>
  <Slides>44</Slides>
  <Notes>44</Notes>
  <HiddenSlides>0</HiddenSlides>
  <MMClips>0</MMClips>
  <ScaleCrop>false</ScaleCrop>
  <HeadingPairs>
    <vt:vector size="6" baseType="variant">
      <vt:variant>
        <vt:lpstr>Fonts Used</vt:lpstr>
      </vt:variant>
      <vt:variant>
        <vt:i4>12</vt:i4>
      </vt:variant>
      <vt:variant>
        <vt:lpstr>Theme</vt:lpstr>
      </vt:variant>
      <vt:variant>
        <vt:i4>1</vt:i4>
      </vt:variant>
      <vt:variant>
        <vt:lpstr>Slide Titles</vt:lpstr>
      </vt:variant>
      <vt:variant>
        <vt:i4>44</vt:i4>
      </vt:variant>
    </vt:vector>
  </HeadingPairs>
  <TitlesOfParts>
    <vt:vector size="57" baseType="lpstr">
      <vt:lpstr>Amatic SC</vt:lpstr>
      <vt:lpstr>Lato Black</vt:lpstr>
      <vt:lpstr>Calibri</vt:lpstr>
      <vt:lpstr>Roboto Condensed Light</vt:lpstr>
      <vt:lpstr>Open Sans Light</vt:lpstr>
      <vt:lpstr>Roboto Medium</vt:lpstr>
      <vt:lpstr>Prata</vt:lpstr>
      <vt:lpstr>Lato</vt:lpstr>
      <vt:lpstr>Archivo Black</vt:lpstr>
      <vt:lpstr>Bebas Neue</vt:lpstr>
      <vt:lpstr>Barlow</vt:lpstr>
      <vt:lpstr>Arial</vt:lpstr>
      <vt:lpstr>Obstetric Hemorrhage by Slidesgo</vt:lpstr>
      <vt:lpstr>تم: خونریزی مامایی</vt:lpstr>
      <vt:lpstr>نتیجه گیری</vt:lpstr>
      <vt:lpstr>معرفی</vt:lpstr>
      <vt:lpstr>در مورد بیماری</vt:lpstr>
      <vt:lpstr>در مورد بیماری</vt:lpstr>
      <vt:lpstr>در مورد بیماری</vt:lpstr>
      <vt:lpstr>مفاهیم و گونه شناسی</vt:lpstr>
      <vt:lpstr>آسيب شناسي</vt:lpstr>
      <vt:lpstr>علائم بیماری</vt:lpstr>
      <vt:lpstr>عوامل خطر</vt:lpstr>
      <vt:lpstr>620,000</vt:lpstr>
      <vt:lpstr>50,000</vt:lpstr>
      <vt:lpstr>-یک نفر معروف</vt:lpstr>
      <vt:lpstr>عنوان</vt:lpstr>
      <vt:lpstr>توصیه ها</vt:lpstr>
      <vt:lpstr>جلوگیری</vt:lpstr>
      <vt:lpstr>رفتار</vt:lpstr>
      <vt:lpstr>کلمات فوق العاده</vt:lpstr>
      <vt:lpstr>شیوع</vt:lpstr>
      <vt:lpstr>نتیجه گیری</vt:lpstr>
      <vt:lpstr>یک تصویر ارزش هزار کلمه است</vt:lpstr>
      <vt:lpstr>یک تصویر همیشه تقویت می کند مفهوم</vt:lpstr>
      <vt:lpstr>رسانه های اجتماعی</vt:lpstr>
      <vt:lpstr>تیم ما</vt:lpstr>
      <vt:lpstr>منابع</vt:lpstr>
      <vt:lpstr>با تشکراز شما دوستان عزیز...!</vt:lpstr>
      <vt:lpstr>منابع جایگزین</vt:lpstr>
      <vt:lpstr>منابع</vt:lpstr>
      <vt:lpstr>PowerPoint Presentation</vt:lpstr>
      <vt:lpstr>PowerPoint Presentation</vt:lpstr>
      <vt:lpstr>PowerPoint Presentation</vt:lpstr>
      <vt:lpstr>از منابع گرافیکی قابل ویرایش ما استفاده کنید...</vt:lpstr>
      <vt:lpstr>PowerPoint Presentation</vt:lpstr>
      <vt:lpstr>اینفوگرافیک ممتاز</vt:lpstr>
      <vt:lpstr>اینفوگرافیک ممتاز</vt:lpstr>
      <vt:lpstr>PowerPoint Presentation</vt:lpstr>
      <vt:lpstr>PowerPoint Presentation</vt:lpstr>
      <vt:lpstr>PowerPoint Presentation</vt:lpstr>
      <vt:lpstr>PowerPoint Presentation</vt:lpstr>
      <vt:lpstr>PowerPoint Presentation</vt:lpstr>
      <vt:lpstr>... و مجموعه آیکون های قابل ویرایش ما</vt:lpstr>
      <vt:lpstr>نمادهای برتر</vt:lpstr>
      <vt:lpstr>نمادهای برتر</vt:lpstr>
      <vt:lpstr>نمادهای برتر</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cp:lastModifiedBy/>
  <cp:revision>1</cp:revision>
  <dcterms:modified xsi:type="dcterms:W3CDTF">2023-09-13T15:20:07Z</dcterms:modified>
</cp:coreProperties>
</file>